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ags/tag1.xml" ContentType="application/vnd.openxmlformats-officedocument.presentationml.tags+xml"/>
  <Override PartName="/ppt/notesSlides/notesSlide1.xml" ContentType="application/vnd.openxmlformats-officedocument.presentationml.notesSlide+xml"/>
  <Override PartName="/ppt/notesSlides/notesSlide2.xml" ContentType="application/vnd.openxmlformats-officedocument.presentationml.notesSlide+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86" r:id="rId2"/>
    <p:sldMasterId id="2147483698" r:id="rId3"/>
  </p:sldMasterIdLst>
  <p:notesMasterIdLst>
    <p:notesMasterId r:id="rId13"/>
  </p:notesMasterIdLst>
  <p:sldIdLst>
    <p:sldId id="256" r:id="rId4"/>
    <p:sldId id="266" r:id="rId5"/>
    <p:sldId id="283" r:id="rId6"/>
    <p:sldId id="317" r:id="rId7"/>
    <p:sldId id="318" r:id="rId8"/>
    <p:sldId id="319" r:id="rId9"/>
    <p:sldId id="268" r:id="rId10"/>
    <p:sldId id="320" r:id="rId11"/>
    <p:sldId id="285" r:id="rId1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94660"/>
  </p:normalViewPr>
  <p:slideViewPr>
    <p:cSldViewPr snapToGrid="0">
      <p:cViewPr varScale="1">
        <p:scale>
          <a:sx n="63" d="100"/>
          <a:sy n="63" d="100"/>
        </p:scale>
        <p:origin x="804" y="52"/>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notesMaster" Target="notesMasters/notesMaster1.xml"/><Relationship Id="rId3" Type="http://schemas.openxmlformats.org/officeDocument/2006/relationships/slideMaster" Target="slideMasters/slideMaster3.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5" Type="http://schemas.openxmlformats.org/officeDocument/2006/relationships/slide" Target="slides/slide2.xml"/><Relationship Id="rId15" Type="http://schemas.openxmlformats.org/officeDocument/2006/relationships/viewProps" Target="viewProps.xml"/><Relationship Id="rId10" Type="http://schemas.openxmlformats.org/officeDocument/2006/relationships/slide" Target="slides/slide7.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C6270C0-D7FD-488A-9DD9-7B5B0BB1498C}" type="datetimeFigureOut">
              <a:rPr lang="en-US" smtClean="0"/>
              <a:t>12/18/2022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51444A5-9FD5-4158-9034-AA72DE75FC83}" type="slidenum">
              <a:rPr lang="en-US" smtClean="0"/>
              <a:t>‹#›</a:t>
            </a:fld>
            <a:endParaRPr lang="en-US"/>
          </a:p>
        </p:txBody>
      </p:sp>
    </p:spTree>
    <p:extLst>
      <p:ext uri="{BB962C8B-B14F-4D97-AF65-F5344CB8AC3E}">
        <p14:creationId xmlns:p14="http://schemas.microsoft.com/office/powerpoint/2010/main" val="88808586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10BB4F9-1C72-4740-BCEE-0A1A069752E0}"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6837353-30EB-4A48-80EB-173D804AEFBD}"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Tree>
    <p:extLst>
      <p:ext uri="{BB962C8B-B14F-4D97-AF65-F5344CB8AC3E}">
        <p14:creationId xmlns:p14="http://schemas.microsoft.com/office/powerpoint/2010/main" val="75724462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62B162E-F920-4511-832F-006A16C91FE9}"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6837353-30EB-4A48-80EB-173D804AEFBD}"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Tree>
    <p:extLst>
      <p:ext uri="{BB962C8B-B14F-4D97-AF65-F5344CB8AC3E}">
        <p14:creationId xmlns:p14="http://schemas.microsoft.com/office/powerpoint/2010/main" val="420812297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F24B8BBD-A89F-4C03-8BF2-F84B38772531}" type="datetimeFigureOut">
              <a:rPr lang="en-US" smtClean="0"/>
              <a:t>12/18/2022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A4A9C10-21C4-44E5-A46E-E83D9AB0E239}" type="slidenum">
              <a:rPr lang="en-US" smtClean="0"/>
              <a:t>‹#›</a:t>
            </a:fld>
            <a:endParaRPr lang="en-US"/>
          </a:p>
        </p:txBody>
      </p:sp>
    </p:spTree>
    <p:extLst>
      <p:ext uri="{BB962C8B-B14F-4D97-AF65-F5344CB8AC3E}">
        <p14:creationId xmlns:p14="http://schemas.microsoft.com/office/powerpoint/2010/main" val="41919826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24B8BBD-A89F-4C03-8BF2-F84B38772531}" type="datetimeFigureOut">
              <a:rPr lang="en-US" smtClean="0"/>
              <a:t>12/18/2022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A4A9C10-21C4-44E5-A46E-E83D9AB0E239}" type="slidenum">
              <a:rPr lang="en-US" smtClean="0"/>
              <a:t>‹#›</a:t>
            </a:fld>
            <a:endParaRPr lang="en-US"/>
          </a:p>
        </p:txBody>
      </p:sp>
    </p:spTree>
    <p:extLst>
      <p:ext uri="{BB962C8B-B14F-4D97-AF65-F5344CB8AC3E}">
        <p14:creationId xmlns:p14="http://schemas.microsoft.com/office/powerpoint/2010/main" val="377412217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24B8BBD-A89F-4C03-8BF2-F84B38772531}" type="datetimeFigureOut">
              <a:rPr lang="en-US" smtClean="0"/>
              <a:t>12/18/2022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A4A9C10-21C4-44E5-A46E-E83D9AB0E239}" type="slidenum">
              <a:rPr lang="en-US" smtClean="0"/>
              <a:t>‹#›</a:t>
            </a:fld>
            <a:endParaRPr lang="en-US"/>
          </a:p>
        </p:txBody>
      </p:sp>
    </p:spTree>
    <p:extLst>
      <p:ext uri="{BB962C8B-B14F-4D97-AF65-F5344CB8AC3E}">
        <p14:creationId xmlns:p14="http://schemas.microsoft.com/office/powerpoint/2010/main" val="279002277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1122363"/>
            <a:ext cx="103632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D997B5FA-0921-464F-AAE1-844C04324D75}" type="datetimeFigureOut">
              <a:rPr lang="zh-CN" altLang="en-US" smtClean="0"/>
              <a:t>2022/12/18</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2586470382"/>
      </p:ext>
    </p:extLst>
  </p:cSld>
  <p:clrMapOvr>
    <a:masterClrMapping/>
  </p:clrMapOvr>
  <mc:AlternateContent xmlns:mc="http://schemas.openxmlformats.org/markup-compatibility/2006" xmlns:p14="http://schemas.microsoft.com/office/powerpoint/2010/main">
    <mc:Choice Requires="p14">
      <p:transition p14:dur="10">
        <p:random/>
      </p:transition>
    </mc:Choice>
    <mc:Fallback xmlns="">
      <p:transition>
        <p:random/>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997B5FA-0921-464F-AAE1-844C04324D75}" type="datetimeFigureOut">
              <a:rPr lang="zh-CN" altLang="en-US" smtClean="0"/>
              <a:t>2022/12/18</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3806711747"/>
      </p:ext>
    </p:extLst>
  </p:cSld>
  <p:clrMapOvr>
    <a:masterClrMapping/>
  </p:clrMapOvr>
  <mc:AlternateContent xmlns:mc="http://schemas.openxmlformats.org/markup-compatibility/2006" xmlns:p14="http://schemas.microsoft.com/office/powerpoint/2010/main">
    <mc:Choice Requires="p14">
      <p:transition p14:dur="10">
        <p:random/>
      </p:transition>
    </mc:Choice>
    <mc:Fallback xmlns="">
      <p:transition>
        <p:random/>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40"/>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1" y="4589465"/>
            <a:ext cx="105156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D997B5FA-0921-464F-AAE1-844C04324D75}" type="datetimeFigureOut">
              <a:rPr lang="zh-CN" altLang="en-US" smtClean="0"/>
              <a:t>2022/12/18</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947299713"/>
      </p:ext>
    </p:extLst>
  </p:cSld>
  <p:clrMapOvr>
    <a:masterClrMapping/>
  </p:clrMapOvr>
  <mc:AlternateContent xmlns:mc="http://schemas.openxmlformats.org/markup-compatibility/2006" xmlns:p14="http://schemas.microsoft.com/office/powerpoint/2010/main">
    <mc:Choice Requires="p14">
      <p:transition p14:dur="10">
        <p:random/>
      </p:transition>
    </mc:Choice>
    <mc:Fallback xmlns="">
      <p:transition>
        <p:random/>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D997B5FA-0921-464F-AAE1-844C04324D75}" type="datetimeFigureOut">
              <a:rPr lang="zh-CN" altLang="en-US" smtClean="0"/>
              <a:t>2022/12/18</a:t>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687822326"/>
      </p:ext>
    </p:extLst>
  </p:cSld>
  <p:clrMapOvr>
    <a:masterClrMapping/>
  </p:clrMapOvr>
  <mc:AlternateContent xmlns:mc="http://schemas.openxmlformats.org/markup-compatibility/2006" xmlns:p14="http://schemas.microsoft.com/office/powerpoint/2010/main">
    <mc:Choice Requires="p14">
      <p:transition p14:dur="10">
        <p:random/>
      </p:transition>
    </mc:Choice>
    <mc:Fallback xmlns="">
      <p:transition>
        <p:random/>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7"/>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9"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9"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1"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1"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D997B5FA-0921-464F-AAE1-844C04324D75}" type="datetimeFigureOut">
              <a:rPr lang="zh-CN" altLang="en-US" smtClean="0"/>
              <a:t>2022/12/18</a:t>
            </a:fld>
            <a:endParaRPr lang="zh-CN" altLang="en-US"/>
          </a:p>
        </p:txBody>
      </p:sp>
      <p:sp>
        <p:nvSpPr>
          <p:cNvPr id="8" name="Footer Placeholder 7"/>
          <p:cNvSpPr>
            <a:spLocks noGrp="1"/>
          </p:cNvSpPr>
          <p:nvPr>
            <p:ph type="ftr" sz="quarter" idx="11"/>
          </p:nvPr>
        </p:nvSpPr>
        <p:spPr/>
        <p:txBody>
          <a:bodyPr/>
          <a:lstStyle/>
          <a:p>
            <a:endParaRPr lang="zh-CN" altLang="en-US"/>
          </a:p>
        </p:txBody>
      </p:sp>
      <p:sp>
        <p:nvSpPr>
          <p:cNvPr id="9" name="Slide Number Placeholder 8"/>
          <p:cNvSpPr>
            <a:spLocks noGrp="1"/>
          </p:cNvSpPr>
          <p:nvPr>
            <p:ph type="sldNum" sz="quarter" idx="12"/>
          </p:nvPr>
        </p:nvSpPr>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3405823514"/>
      </p:ext>
    </p:extLst>
  </p:cSld>
  <p:clrMapOvr>
    <a:masterClrMapping/>
  </p:clrMapOvr>
  <mc:AlternateContent xmlns:mc="http://schemas.openxmlformats.org/markup-compatibility/2006" xmlns:p14="http://schemas.microsoft.com/office/powerpoint/2010/main">
    <mc:Choice Requires="p14">
      <p:transition p14:dur="10">
        <p:random/>
      </p:transition>
    </mc:Choice>
    <mc:Fallback xmlns="">
      <p:transition>
        <p:random/>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D997B5FA-0921-464F-AAE1-844C04324D75}" type="datetimeFigureOut">
              <a:rPr lang="zh-CN" altLang="en-US" smtClean="0"/>
              <a:t>2022/12/18</a:t>
            </a:fld>
            <a:endParaRPr lang="zh-CN" altLang="en-US"/>
          </a:p>
        </p:txBody>
      </p:sp>
      <p:sp>
        <p:nvSpPr>
          <p:cNvPr id="4" name="Footer Placeholder 3"/>
          <p:cNvSpPr>
            <a:spLocks noGrp="1"/>
          </p:cNvSpPr>
          <p:nvPr>
            <p:ph type="ftr" sz="quarter" idx="11"/>
          </p:nvPr>
        </p:nvSpPr>
        <p:spPr/>
        <p:txBody>
          <a:bodyPr/>
          <a:lstStyle/>
          <a:p>
            <a:endParaRPr lang="zh-CN" altLang="en-US"/>
          </a:p>
        </p:txBody>
      </p:sp>
      <p:sp>
        <p:nvSpPr>
          <p:cNvPr id="5" name="Slide Number Placeholder 4"/>
          <p:cNvSpPr>
            <a:spLocks noGrp="1"/>
          </p:cNvSpPr>
          <p:nvPr>
            <p:ph type="sldNum" sz="quarter" idx="12"/>
          </p:nvPr>
        </p:nvSpPr>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875961333"/>
      </p:ext>
    </p:extLst>
  </p:cSld>
  <p:clrMapOvr>
    <a:masterClrMapping/>
  </p:clrMapOvr>
  <mc:AlternateContent xmlns:mc="http://schemas.openxmlformats.org/markup-compatibility/2006" xmlns:p14="http://schemas.microsoft.com/office/powerpoint/2010/main">
    <mc:Choice Requires="p14">
      <p:transition p14:dur="10">
        <p:random/>
      </p:transition>
    </mc:Choice>
    <mc:Fallback xmlns="">
      <p:transition>
        <p:random/>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997B5FA-0921-464F-AAE1-844C04324D75}" type="datetimeFigureOut">
              <a:rPr lang="zh-CN" altLang="en-US" smtClean="0"/>
              <a:t>2022/12/18</a:t>
            </a:fld>
            <a:endParaRPr lang="zh-CN" altLang="en-US"/>
          </a:p>
        </p:txBody>
      </p:sp>
      <p:sp>
        <p:nvSpPr>
          <p:cNvPr id="3" name="Footer Placeholder 2"/>
          <p:cNvSpPr>
            <a:spLocks noGrp="1"/>
          </p:cNvSpPr>
          <p:nvPr>
            <p:ph type="ftr" sz="quarter" idx="11"/>
          </p:nvPr>
        </p:nvSpPr>
        <p:spPr/>
        <p:txBody>
          <a:bodyPr/>
          <a:lstStyle/>
          <a:p>
            <a:endParaRPr lang="zh-CN" altLang="en-US"/>
          </a:p>
        </p:txBody>
      </p:sp>
      <p:sp>
        <p:nvSpPr>
          <p:cNvPr id="4" name="Slide Number Placeholder 3"/>
          <p:cNvSpPr>
            <a:spLocks noGrp="1"/>
          </p:cNvSpPr>
          <p:nvPr>
            <p:ph type="sldNum" sz="quarter" idx="12"/>
          </p:nvPr>
        </p:nvSpPr>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392817755"/>
      </p:ext>
    </p:extLst>
  </p:cSld>
  <p:clrMapOvr>
    <a:masterClrMapping/>
  </p:clrMapOvr>
  <mc:AlternateContent xmlns:mc="http://schemas.openxmlformats.org/markup-compatibility/2006" xmlns:p14="http://schemas.microsoft.com/office/powerpoint/2010/main">
    <mc:Choice Requires="p14">
      <p:transition p14:dur="10">
        <p:random/>
      </p:transition>
    </mc:Choice>
    <mc:Fallback xmlns="">
      <p:transition>
        <p:random/>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7"/>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D997B5FA-0921-464F-AAE1-844C04324D75}" type="datetimeFigureOut">
              <a:rPr lang="zh-CN" altLang="en-US" smtClean="0"/>
              <a:t>2022/12/18</a:t>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2364803037"/>
      </p:ext>
    </p:extLst>
  </p:cSld>
  <p:clrMapOvr>
    <a:masterClrMapping/>
  </p:clrMapOvr>
  <mc:AlternateContent xmlns:mc="http://schemas.openxmlformats.org/markup-compatibility/2006" xmlns:p14="http://schemas.microsoft.com/office/powerpoint/2010/main">
    <mc:Choice Requires="p14">
      <p:transition p14:dur="10">
        <p:random/>
      </p:transition>
    </mc:Choice>
    <mc:Fallback xmlns="">
      <p:transition>
        <p:random/>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24B8BBD-A89F-4C03-8BF2-F84B38772531}" type="datetimeFigureOut">
              <a:rPr lang="en-US" smtClean="0"/>
              <a:t>12/18/2022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A4A9C10-21C4-44E5-A46E-E83D9AB0E239}" type="slidenum">
              <a:rPr lang="en-US" smtClean="0"/>
              <a:t>‹#›</a:t>
            </a:fld>
            <a:endParaRPr lang="en-US"/>
          </a:p>
        </p:txBody>
      </p:sp>
    </p:spTree>
    <p:extLst>
      <p:ext uri="{BB962C8B-B14F-4D97-AF65-F5344CB8AC3E}">
        <p14:creationId xmlns:p14="http://schemas.microsoft.com/office/powerpoint/2010/main" val="322196987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7"/>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D997B5FA-0921-464F-AAE1-844C04324D75}" type="datetimeFigureOut">
              <a:rPr lang="zh-CN" altLang="en-US" smtClean="0"/>
              <a:t>2022/12/18</a:t>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1095363675"/>
      </p:ext>
    </p:extLst>
  </p:cSld>
  <p:clrMapOvr>
    <a:masterClrMapping/>
  </p:clrMapOvr>
  <mc:AlternateContent xmlns:mc="http://schemas.openxmlformats.org/markup-compatibility/2006" xmlns:p14="http://schemas.microsoft.com/office/powerpoint/2010/main">
    <mc:Choice Requires="p14">
      <p:transition p14:dur="10">
        <p:random/>
      </p:transition>
    </mc:Choice>
    <mc:Fallback xmlns="">
      <p:transition>
        <p:random/>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997B5FA-0921-464F-AAE1-844C04324D75}" type="datetimeFigureOut">
              <a:rPr lang="zh-CN" altLang="en-US" smtClean="0"/>
              <a:t>2022/12/18</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2764296732"/>
      </p:ext>
    </p:extLst>
  </p:cSld>
  <p:clrMapOvr>
    <a:masterClrMapping/>
  </p:clrMapOvr>
  <mc:AlternateContent xmlns:mc="http://schemas.openxmlformats.org/markup-compatibility/2006" xmlns:p14="http://schemas.microsoft.com/office/powerpoint/2010/main">
    <mc:Choice Requires="p14">
      <p:transition p14:dur="10">
        <p:random/>
      </p:transition>
    </mc:Choice>
    <mc:Fallback xmlns="">
      <p:transition>
        <p:random/>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1"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997B5FA-0921-464F-AAE1-844C04324D75}" type="datetimeFigureOut">
              <a:rPr lang="zh-CN" altLang="en-US" smtClean="0"/>
              <a:t>2022/12/18</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912937487"/>
      </p:ext>
    </p:extLst>
  </p:cSld>
  <p:clrMapOvr>
    <a:masterClrMapping/>
  </p:clrMapOvr>
  <mc:AlternateContent xmlns:mc="http://schemas.openxmlformats.org/markup-compatibility/2006" xmlns:p14="http://schemas.microsoft.com/office/powerpoint/2010/main">
    <mc:Choice Requires="p14">
      <p:transition p14:dur="10">
        <p:random/>
      </p:transition>
    </mc:Choice>
    <mc:Fallback xmlns="">
      <p:transition>
        <p:random/>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itle Slide">
    <p:bg>
      <p:bgRef idx="1002">
        <a:schemeClr val="bg2"/>
      </p:bgRef>
    </p:bg>
    <p:spTree>
      <p:nvGrpSpPr>
        <p:cNvPr id="1" name=""/>
        <p:cNvGrpSpPr/>
        <p:nvPr/>
      </p:nvGrpSpPr>
      <p:grpSpPr>
        <a:xfrm>
          <a:off x="0" y="0"/>
          <a:ext cx="0" cy="0"/>
          <a:chOff x="0" y="0"/>
          <a:chExt cx="0" cy="0"/>
        </a:xfrm>
      </p:grpSpPr>
      <p:sp>
        <p:nvSpPr>
          <p:cNvPr id="7" name="Google Shape;9;p2">
            <a:extLst>
              <a:ext uri="{FF2B5EF4-FFF2-40B4-BE49-F238E27FC236}">
                <a16:creationId xmlns:a16="http://schemas.microsoft.com/office/drawing/2014/main" id="{BB42B104-1F7B-47E3-B464-B31E6CA11F66}"/>
              </a:ext>
            </a:extLst>
          </p:cNvPr>
          <p:cNvSpPr/>
          <p:nvPr userDrawn="1"/>
        </p:nvSpPr>
        <p:spPr>
          <a:xfrm>
            <a:off x="964936" y="2325189"/>
            <a:ext cx="3582119" cy="1870502"/>
          </a:xfrm>
          <a:custGeom>
            <a:avLst/>
            <a:gdLst/>
            <a:ahLst/>
            <a:cxnLst/>
            <a:rect l="l" t="t" r="r" b="b"/>
            <a:pathLst>
              <a:path w="47804" h="47804" extrusionOk="0">
                <a:moveTo>
                  <a:pt x="23908" y="0"/>
                </a:moveTo>
                <a:cubicBezTo>
                  <a:pt x="22372" y="0"/>
                  <a:pt x="21050" y="1917"/>
                  <a:pt x="19586" y="2203"/>
                </a:cubicBezTo>
                <a:cubicBezTo>
                  <a:pt x="19422" y="2235"/>
                  <a:pt x="19253" y="2249"/>
                  <a:pt x="19080" y="2249"/>
                </a:cubicBezTo>
                <a:cubicBezTo>
                  <a:pt x="17963" y="2249"/>
                  <a:pt x="16678" y="1664"/>
                  <a:pt x="15580" y="1664"/>
                </a:cubicBezTo>
                <a:cubicBezTo>
                  <a:pt x="15289" y="1664"/>
                  <a:pt x="15010" y="1705"/>
                  <a:pt x="14752" y="1810"/>
                </a:cubicBezTo>
                <a:cubicBezTo>
                  <a:pt x="13347" y="2393"/>
                  <a:pt x="12859" y="4667"/>
                  <a:pt x="11609" y="5501"/>
                </a:cubicBezTo>
                <a:cubicBezTo>
                  <a:pt x="10359" y="6334"/>
                  <a:pt x="8049" y="5929"/>
                  <a:pt x="7001" y="6989"/>
                </a:cubicBezTo>
                <a:cubicBezTo>
                  <a:pt x="5941" y="8049"/>
                  <a:pt x="6346" y="10358"/>
                  <a:pt x="5513" y="11609"/>
                </a:cubicBezTo>
                <a:cubicBezTo>
                  <a:pt x="4667" y="12859"/>
                  <a:pt x="2393" y="13347"/>
                  <a:pt x="1810" y="14740"/>
                </a:cubicBezTo>
                <a:cubicBezTo>
                  <a:pt x="1238" y="16133"/>
                  <a:pt x="2500" y="18074"/>
                  <a:pt x="2203" y="19586"/>
                </a:cubicBezTo>
                <a:cubicBezTo>
                  <a:pt x="1917" y="21026"/>
                  <a:pt x="0" y="22360"/>
                  <a:pt x="0" y="23896"/>
                </a:cubicBezTo>
                <a:cubicBezTo>
                  <a:pt x="0" y="25432"/>
                  <a:pt x="1917" y="26753"/>
                  <a:pt x="2203" y="28218"/>
                </a:cubicBezTo>
                <a:cubicBezTo>
                  <a:pt x="2500" y="29718"/>
                  <a:pt x="1250" y="31671"/>
                  <a:pt x="1810" y="33052"/>
                </a:cubicBezTo>
                <a:cubicBezTo>
                  <a:pt x="2393" y="34445"/>
                  <a:pt x="4679" y="34945"/>
                  <a:pt x="5513" y="36195"/>
                </a:cubicBezTo>
                <a:cubicBezTo>
                  <a:pt x="6346" y="37445"/>
                  <a:pt x="5941" y="39743"/>
                  <a:pt x="7001" y="40803"/>
                </a:cubicBezTo>
                <a:cubicBezTo>
                  <a:pt x="8049" y="41862"/>
                  <a:pt x="10359" y="41457"/>
                  <a:pt x="11609" y="42291"/>
                </a:cubicBezTo>
                <a:cubicBezTo>
                  <a:pt x="12859" y="43124"/>
                  <a:pt x="13347" y="45398"/>
                  <a:pt x="14752" y="45982"/>
                </a:cubicBezTo>
                <a:cubicBezTo>
                  <a:pt x="15017" y="46094"/>
                  <a:pt x="15304" y="46138"/>
                  <a:pt x="15604" y="46138"/>
                </a:cubicBezTo>
                <a:cubicBezTo>
                  <a:pt x="16698" y="46138"/>
                  <a:pt x="17975" y="45555"/>
                  <a:pt x="19084" y="45555"/>
                </a:cubicBezTo>
                <a:cubicBezTo>
                  <a:pt x="19256" y="45555"/>
                  <a:pt x="19424" y="45569"/>
                  <a:pt x="19586" y="45601"/>
                </a:cubicBezTo>
                <a:cubicBezTo>
                  <a:pt x="21027" y="45875"/>
                  <a:pt x="22372" y="47803"/>
                  <a:pt x="23908" y="47803"/>
                </a:cubicBezTo>
                <a:cubicBezTo>
                  <a:pt x="25432" y="47803"/>
                  <a:pt x="26754" y="45875"/>
                  <a:pt x="28218" y="45601"/>
                </a:cubicBezTo>
                <a:cubicBezTo>
                  <a:pt x="28382" y="45568"/>
                  <a:pt x="28551" y="45554"/>
                  <a:pt x="28724" y="45554"/>
                </a:cubicBezTo>
                <a:cubicBezTo>
                  <a:pt x="29835" y="45554"/>
                  <a:pt x="31114" y="46133"/>
                  <a:pt x="32208" y="46133"/>
                </a:cubicBezTo>
                <a:cubicBezTo>
                  <a:pt x="32505" y="46133"/>
                  <a:pt x="32789" y="46091"/>
                  <a:pt x="33052" y="45982"/>
                </a:cubicBezTo>
                <a:cubicBezTo>
                  <a:pt x="34457" y="45398"/>
                  <a:pt x="34945" y="43124"/>
                  <a:pt x="36195" y="42291"/>
                </a:cubicBezTo>
                <a:cubicBezTo>
                  <a:pt x="37445" y="41457"/>
                  <a:pt x="39755" y="41862"/>
                  <a:pt x="40815" y="40803"/>
                </a:cubicBezTo>
                <a:cubicBezTo>
                  <a:pt x="41863" y="39743"/>
                  <a:pt x="41470" y="37445"/>
                  <a:pt x="42303" y="36195"/>
                </a:cubicBezTo>
                <a:cubicBezTo>
                  <a:pt x="43137" y="34945"/>
                  <a:pt x="45411" y="34445"/>
                  <a:pt x="45994" y="33052"/>
                </a:cubicBezTo>
                <a:cubicBezTo>
                  <a:pt x="46566" y="31671"/>
                  <a:pt x="45303" y="29718"/>
                  <a:pt x="45601" y="28218"/>
                </a:cubicBezTo>
                <a:cubicBezTo>
                  <a:pt x="45887" y="26765"/>
                  <a:pt x="47804" y="25432"/>
                  <a:pt x="47804" y="23896"/>
                </a:cubicBezTo>
                <a:cubicBezTo>
                  <a:pt x="47804" y="22360"/>
                  <a:pt x="45887" y="21038"/>
                  <a:pt x="45601" y="19586"/>
                </a:cubicBezTo>
                <a:cubicBezTo>
                  <a:pt x="45303" y="18074"/>
                  <a:pt x="46554" y="16133"/>
                  <a:pt x="45994" y="14740"/>
                </a:cubicBezTo>
                <a:cubicBezTo>
                  <a:pt x="45411" y="13347"/>
                  <a:pt x="43137" y="12859"/>
                  <a:pt x="42303" y="11609"/>
                </a:cubicBezTo>
                <a:cubicBezTo>
                  <a:pt x="41470" y="10358"/>
                  <a:pt x="41863" y="8049"/>
                  <a:pt x="40815" y="6989"/>
                </a:cubicBezTo>
                <a:cubicBezTo>
                  <a:pt x="39755" y="5929"/>
                  <a:pt x="37445" y="6334"/>
                  <a:pt x="36195" y="5501"/>
                </a:cubicBezTo>
                <a:cubicBezTo>
                  <a:pt x="34945" y="4667"/>
                  <a:pt x="34457" y="2393"/>
                  <a:pt x="33052" y="1810"/>
                </a:cubicBezTo>
                <a:cubicBezTo>
                  <a:pt x="32789" y="1699"/>
                  <a:pt x="32505" y="1655"/>
                  <a:pt x="32207" y="1655"/>
                </a:cubicBezTo>
                <a:cubicBezTo>
                  <a:pt x="31110" y="1655"/>
                  <a:pt x="29828" y="2248"/>
                  <a:pt x="28715" y="2248"/>
                </a:cubicBezTo>
                <a:cubicBezTo>
                  <a:pt x="28545" y="2248"/>
                  <a:pt x="28379" y="2235"/>
                  <a:pt x="28218" y="2203"/>
                </a:cubicBezTo>
                <a:cubicBezTo>
                  <a:pt x="26777" y="1917"/>
                  <a:pt x="25432" y="0"/>
                  <a:pt x="23908" y="0"/>
                </a:cubicBezTo>
                <a:close/>
              </a:path>
            </a:pathLst>
          </a:custGeom>
          <a:noFill/>
          <a:ln w="28575" cap="flat" cmpd="sng">
            <a:solidFill>
              <a:schemeClr val="accent6">
                <a:lumMod val="60000"/>
                <a:lumOff val="40000"/>
              </a:schemeClr>
            </a:solidFill>
            <a:prstDash val="dash"/>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 name="Google Shape;10;p2">
            <a:extLst>
              <a:ext uri="{FF2B5EF4-FFF2-40B4-BE49-F238E27FC236}">
                <a16:creationId xmlns:a16="http://schemas.microsoft.com/office/drawing/2014/main" id="{216A2C20-46DA-4F84-A60C-9343BBF49682}"/>
              </a:ext>
            </a:extLst>
          </p:cNvPr>
          <p:cNvSpPr/>
          <p:nvPr userDrawn="1"/>
        </p:nvSpPr>
        <p:spPr>
          <a:xfrm>
            <a:off x="664108" y="2178984"/>
            <a:ext cx="3582119" cy="1870502"/>
          </a:xfrm>
          <a:custGeom>
            <a:avLst/>
            <a:gdLst/>
            <a:ahLst/>
            <a:cxnLst/>
            <a:rect l="l" t="t" r="r" b="b"/>
            <a:pathLst>
              <a:path w="47804" h="47804" extrusionOk="0">
                <a:moveTo>
                  <a:pt x="23908" y="0"/>
                </a:moveTo>
                <a:cubicBezTo>
                  <a:pt x="22372" y="0"/>
                  <a:pt x="21050" y="1917"/>
                  <a:pt x="19586" y="2203"/>
                </a:cubicBezTo>
                <a:cubicBezTo>
                  <a:pt x="19422" y="2235"/>
                  <a:pt x="19253" y="2249"/>
                  <a:pt x="19080" y="2249"/>
                </a:cubicBezTo>
                <a:cubicBezTo>
                  <a:pt x="17963" y="2249"/>
                  <a:pt x="16678" y="1664"/>
                  <a:pt x="15580" y="1664"/>
                </a:cubicBezTo>
                <a:cubicBezTo>
                  <a:pt x="15289" y="1664"/>
                  <a:pt x="15010" y="1705"/>
                  <a:pt x="14752" y="1810"/>
                </a:cubicBezTo>
                <a:cubicBezTo>
                  <a:pt x="13347" y="2393"/>
                  <a:pt x="12859" y="4667"/>
                  <a:pt x="11609" y="5501"/>
                </a:cubicBezTo>
                <a:cubicBezTo>
                  <a:pt x="10359" y="6334"/>
                  <a:pt x="8049" y="5929"/>
                  <a:pt x="7001" y="6989"/>
                </a:cubicBezTo>
                <a:cubicBezTo>
                  <a:pt x="5941" y="8049"/>
                  <a:pt x="6346" y="10358"/>
                  <a:pt x="5513" y="11609"/>
                </a:cubicBezTo>
                <a:cubicBezTo>
                  <a:pt x="4667" y="12859"/>
                  <a:pt x="2393" y="13347"/>
                  <a:pt x="1810" y="14740"/>
                </a:cubicBezTo>
                <a:cubicBezTo>
                  <a:pt x="1238" y="16133"/>
                  <a:pt x="2500" y="18074"/>
                  <a:pt x="2203" y="19586"/>
                </a:cubicBezTo>
                <a:cubicBezTo>
                  <a:pt x="1917" y="21026"/>
                  <a:pt x="0" y="22360"/>
                  <a:pt x="0" y="23896"/>
                </a:cubicBezTo>
                <a:cubicBezTo>
                  <a:pt x="0" y="25432"/>
                  <a:pt x="1917" y="26753"/>
                  <a:pt x="2203" y="28218"/>
                </a:cubicBezTo>
                <a:cubicBezTo>
                  <a:pt x="2500" y="29718"/>
                  <a:pt x="1250" y="31671"/>
                  <a:pt x="1810" y="33052"/>
                </a:cubicBezTo>
                <a:cubicBezTo>
                  <a:pt x="2393" y="34445"/>
                  <a:pt x="4679" y="34945"/>
                  <a:pt x="5513" y="36195"/>
                </a:cubicBezTo>
                <a:cubicBezTo>
                  <a:pt x="6346" y="37445"/>
                  <a:pt x="5941" y="39743"/>
                  <a:pt x="7001" y="40803"/>
                </a:cubicBezTo>
                <a:cubicBezTo>
                  <a:pt x="8049" y="41862"/>
                  <a:pt x="10359" y="41457"/>
                  <a:pt x="11609" y="42291"/>
                </a:cubicBezTo>
                <a:cubicBezTo>
                  <a:pt x="12859" y="43124"/>
                  <a:pt x="13347" y="45398"/>
                  <a:pt x="14752" y="45982"/>
                </a:cubicBezTo>
                <a:cubicBezTo>
                  <a:pt x="15017" y="46094"/>
                  <a:pt x="15304" y="46138"/>
                  <a:pt x="15604" y="46138"/>
                </a:cubicBezTo>
                <a:cubicBezTo>
                  <a:pt x="16698" y="46138"/>
                  <a:pt x="17975" y="45555"/>
                  <a:pt x="19084" y="45555"/>
                </a:cubicBezTo>
                <a:cubicBezTo>
                  <a:pt x="19256" y="45555"/>
                  <a:pt x="19424" y="45569"/>
                  <a:pt x="19586" y="45601"/>
                </a:cubicBezTo>
                <a:cubicBezTo>
                  <a:pt x="21027" y="45875"/>
                  <a:pt x="22372" y="47803"/>
                  <a:pt x="23908" y="47803"/>
                </a:cubicBezTo>
                <a:cubicBezTo>
                  <a:pt x="25432" y="47803"/>
                  <a:pt x="26754" y="45875"/>
                  <a:pt x="28218" y="45601"/>
                </a:cubicBezTo>
                <a:cubicBezTo>
                  <a:pt x="28382" y="45568"/>
                  <a:pt x="28551" y="45554"/>
                  <a:pt x="28724" y="45554"/>
                </a:cubicBezTo>
                <a:cubicBezTo>
                  <a:pt x="29835" y="45554"/>
                  <a:pt x="31114" y="46133"/>
                  <a:pt x="32208" y="46133"/>
                </a:cubicBezTo>
                <a:cubicBezTo>
                  <a:pt x="32505" y="46133"/>
                  <a:pt x="32789" y="46091"/>
                  <a:pt x="33052" y="45982"/>
                </a:cubicBezTo>
                <a:cubicBezTo>
                  <a:pt x="34457" y="45398"/>
                  <a:pt x="34945" y="43124"/>
                  <a:pt x="36195" y="42291"/>
                </a:cubicBezTo>
                <a:cubicBezTo>
                  <a:pt x="37445" y="41457"/>
                  <a:pt x="39755" y="41862"/>
                  <a:pt x="40815" y="40803"/>
                </a:cubicBezTo>
                <a:cubicBezTo>
                  <a:pt x="41863" y="39743"/>
                  <a:pt x="41470" y="37445"/>
                  <a:pt x="42303" y="36195"/>
                </a:cubicBezTo>
                <a:cubicBezTo>
                  <a:pt x="43137" y="34945"/>
                  <a:pt x="45411" y="34445"/>
                  <a:pt x="45994" y="33052"/>
                </a:cubicBezTo>
                <a:cubicBezTo>
                  <a:pt x="46566" y="31671"/>
                  <a:pt x="45303" y="29718"/>
                  <a:pt x="45601" y="28218"/>
                </a:cubicBezTo>
                <a:cubicBezTo>
                  <a:pt x="45887" y="26765"/>
                  <a:pt x="47804" y="25432"/>
                  <a:pt x="47804" y="23896"/>
                </a:cubicBezTo>
                <a:cubicBezTo>
                  <a:pt x="47804" y="22360"/>
                  <a:pt x="45887" y="21038"/>
                  <a:pt x="45601" y="19586"/>
                </a:cubicBezTo>
                <a:cubicBezTo>
                  <a:pt x="45303" y="18074"/>
                  <a:pt x="46554" y="16133"/>
                  <a:pt x="45994" y="14740"/>
                </a:cubicBezTo>
                <a:cubicBezTo>
                  <a:pt x="45411" y="13347"/>
                  <a:pt x="43137" y="12859"/>
                  <a:pt x="42303" y="11609"/>
                </a:cubicBezTo>
                <a:cubicBezTo>
                  <a:pt x="41470" y="10358"/>
                  <a:pt x="41863" y="8049"/>
                  <a:pt x="40815" y="6989"/>
                </a:cubicBezTo>
                <a:cubicBezTo>
                  <a:pt x="39755" y="5929"/>
                  <a:pt x="37445" y="6334"/>
                  <a:pt x="36195" y="5501"/>
                </a:cubicBezTo>
                <a:cubicBezTo>
                  <a:pt x="34945" y="4667"/>
                  <a:pt x="34457" y="2393"/>
                  <a:pt x="33052" y="1810"/>
                </a:cubicBezTo>
                <a:cubicBezTo>
                  <a:pt x="32789" y="1699"/>
                  <a:pt x="32505" y="1655"/>
                  <a:pt x="32207" y="1655"/>
                </a:cubicBezTo>
                <a:cubicBezTo>
                  <a:pt x="31110" y="1655"/>
                  <a:pt x="29828" y="2248"/>
                  <a:pt x="28715" y="2248"/>
                </a:cubicBezTo>
                <a:cubicBezTo>
                  <a:pt x="28545" y="2248"/>
                  <a:pt x="28379" y="2235"/>
                  <a:pt x="28218" y="2203"/>
                </a:cubicBezTo>
                <a:cubicBezTo>
                  <a:pt x="26777" y="1917"/>
                  <a:pt x="25432" y="0"/>
                  <a:pt x="23908" y="0"/>
                </a:cubicBezTo>
                <a:close/>
              </a:path>
            </a:pathLst>
          </a:custGeom>
          <a:solidFill>
            <a:srgbClr val="24C0A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 name="Google Shape;11;p2">
            <a:extLst>
              <a:ext uri="{FF2B5EF4-FFF2-40B4-BE49-F238E27FC236}">
                <a16:creationId xmlns:a16="http://schemas.microsoft.com/office/drawing/2014/main" id="{05314B96-158E-4B09-A985-8D4507928627}"/>
              </a:ext>
            </a:extLst>
          </p:cNvPr>
          <p:cNvSpPr/>
          <p:nvPr userDrawn="1"/>
        </p:nvSpPr>
        <p:spPr>
          <a:xfrm flipH="1">
            <a:off x="4419291" y="10313"/>
            <a:ext cx="7811294" cy="6187104"/>
          </a:xfrm>
          <a:custGeom>
            <a:avLst/>
            <a:gdLst/>
            <a:ahLst/>
            <a:cxnLst/>
            <a:rect l="l" t="t" r="r" b="b"/>
            <a:pathLst>
              <a:path w="40828" h="24587" extrusionOk="0">
                <a:moveTo>
                  <a:pt x="1" y="0"/>
                </a:moveTo>
                <a:lnTo>
                  <a:pt x="1" y="12"/>
                </a:lnTo>
                <a:lnTo>
                  <a:pt x="1" y="24586"/>
                </a:lnTo>
                <a:cubicBezTo>
                  <a:pt x="1" y="24586"/>
                  <a:pt x="20777" y="24039"/>
                  <a:pt x="25778" y="15716"/>
                </a:cubicBezTo>
                <a:cubicBezTo>
                  <a:pt x="30779" y="7394"/>
                  <a:pt x="37518" y="8061"/>
                  <a:pt x="39173" y="5536"/>
                </a:cubicBezTo>
                <a:cubicBezTo>
                  <a:pt x="40827" y="3000"/>
                  <a:pt x="39577" y="0"/>
                  <a:pt x="39577" y="0"/>
                </a:cubicBezTo>
                <a:close/>
              </a:path>
            </a:pathLst>
          </a:custGeom>
          <a:solidFill>
            <a:srgbClr val="24C0A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 name="Google Shape;12;p2">
            <a:extLst>
              <a:ext uri="{FF2B5EF4-FFF2-40B4-BE49-F238E27FC236}">
                <a16:creationId xmlns:a16="http://schemas.microsoft.com/office/drawing/2014/main" id="{610AF247-9183-45B2-98AF-A5740E56C7D9}"/>
              </a:ext>
            </a:extLst>
          </p:cNvPr>
          <p:cNvSpPr/>
          <p:nvPr userDrawn="1"/>
        </p:nvSpPr>
        <p:spPr>
          <a:xfrm flipH="1">
            <a:off x="4547056" y="-30326"/>
            <a:ext cx="7644934" cy="6051298"/>
          </a:xfrm>
          <a:custGeom>
            <a:avLst/>
            <a:gdLst/>
            <a:ahLst/>
            <a:cxnLst/>
            <a:rect l="l" t="t" r="r" b="b"/>
            <a:pathLst>
              <a:path w="40828" h="24587" extrusionOk="0">
                <a:moveTo>
                  <a:pt x="1" y="0"/>
                </a:moveTo>
                <a:lnTo>
                  <a:pt x="1" y="12"/>
                </a:lnTo>
                <a:lnTo>
                  <a:pt x="1" y="24586"/>
                </a:lnTo>
                <a:cubicBezTo>
                  <a:pt x="1" y="24586"/>
                  <a:pt x="20777" y="24039"/>
                  <a:pt x="25778" y="15716"/>
                </a:cubicBezTo>
                <a:cubicBezTo>
                  <a:pt x="30779" y="7394"/>
                  <a:pt x="37518" y="8061"/>
                  <a:pt x="39173" y="5536"/>
                </a:cubicBezTo>
                <a:cubicBezTo>
                  <a:pt x="40827" y="3000"/>
                  <a:pt x="39577" y="0"/>
                  <a:pt x="39577" y="0"/>
                </a:cubicBezTo>
                <a:close/>
              </a:path>
            </a:pathLst>
          </a:custGeom>
          <a:noFill/>
          <a:ln w="28575" cap="flat" cmpd="sng">
            <a:solidFill>
              <a:schemeClr val="accent6">
                <a:lumMod val="40000"/>
                <a:lumOff val="60000"/>
              </a:schemeClr>
            </a:solidFill>
            <a:prstDash val="dash"/>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605014326"/>
      </p:ext>
    </p:extLst>
  </p:cSld>
  <p:clrMapOvr>
    <a:overrideClrMapping bg1="lt1" tx1="dk1" bg2="lt2" tx2="dk2" accent1="accent1" accent2="accent2" accent3="accent3" accent4="accent4" accent5="accent5" accent6="accent6" hlink="hlink" folHlink="folHlink"/>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6" name="Google Shape;124;p17">
            <a:extLst>
              <a:ext uri="{FF2B5EF4-FFF2-40B4-BE49-F238E27FC236}">
                <a16:creationId xmlns:a16="http://schemas.microsoft.com/office/drawing/2014/main" id="{43B8AB6E-74AE-4327-B05F-6D8AE153BBB2}"/>
              </a:ext>
            </a:extLst>
          </p:cNvPr>
          <p:cNvSpPr/>
          <p:nvPr userDrawn="1"/>
        </p:nvSpPr>
        <p:spPr>
          <a:xfrm rot="5400000" flipH="1">
            <a:off x="464456" y="-464460"/>
            <a:ext cx="2249716" cy="3178629"/>
          </a:xfrm>
          <a:custGeom>
            <a:avLst/>
            <a:gdLst/>
            <a:ahLst/>
            <a:cxnLst/>
            <a:rect l="l" t="t" r="r" b="b"/>
            <a:pathLst>
              <a:path w="34291" h="34874" extrusionOk="0">
                <a:moveTo>
                  <a:pt x="24658" y="1"/>
                </a:moveTo>
                <a:cubicBezTo>
                  <a:pt x="24658" y="1"/>
                  <a:pt x="17669" y="715"/>
                  <a:pt x="15824" y="4715"/>
                </a:cubicBezTo>
                <a:cubicBezTo>
                  <a:pt x="13823" y="9073"/>
                  <a:pt x="16824" y="14550"/>
                  <a:pt x="16240" y="19110"/>
                </a:cubicBezTo>
                <a:cubicBezTo>
                  <a:pt x="15609" y="23944"/>
                  <a:pt x="4239" y="29957"/>
                  <a:pt x="2262" y="31754"/>
                </a:cubicBezTo>
                <a:cubicBezTo>
                  <a:pt x="286" y="33564"/>
                  <a:pt x="0" y="34874"/>
                  <a:pt x="0" y="34874"/>
                </a:cubicBezTo>
                <a:lnTo>
                  <a:pt x="34290" y="34874"/>
                </a:lnTo>
                <a:lnTo>
                  <a:pt x="34290" y="1"/>
                </a:lnTo>
                <a:close/>
              </a:path>
            </a:pathLst>
          </a:custGeom>
          <a:solidFill>
            <a:schemeClr val="accent6">
              <a:lumMod val="75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 name="TextBox 4">
            <a:extLst>
              <a:ext uri="{FF2B5EF4-FFF2-40B4-BE49-F238E27FC236}">
                <a16:creationId xmlns:a16="http://schemas.microsoft.com/office/drawing/2014/main" id="{4239EE97-C42B-4EFE-B673-FEF1A48A1F8F}"/>
              </a:ext>
            </a:extLst>
          </p:cNvPr>
          <p:cNvSpPr txBox="1"/>
          <p:nvPr userDrawn="1"/>
        </p:nvSpPr>
        <p:spPr>
          <a:xfrm>
            <a:off x="168812" y="0"/>
            <a:ext cx="3549479" cy="1139543"/>
          </a:xfrm>
          <a:prstGeom prst="rect">
            <a:avLst/>
          </a:prstGeom>
          <a:noFill/>
        </p:spPr>
        <p:txBody>
          <a:bodyPr wrap="square" rtlCol="0">
            <a:spAutoFit/>
          </a:bodyPr>
          <a:lstStyle/>
          <a:p>
            <a:pPr>
              <a:lnSpc>
                <a:spcPct val="150000"/>
              </a:lnSpc>
            </a:pPr>
            <a:r>
              <a:rPr lang="vi-VN" sz="5400" dirty="0">
                <a:solidFill>
                  <a:schemeClr val="bg1"/>
                </a:solidFill>
                <a:latin typeface="+mj-lt"/>
              </a:rPr>
              <a:t>MỞ ĐẦU</a:t>
            </a:r>
          </a:p>
        </p:txBody>
      </p:sp>
      <p:sp>
        <p:nvSpPr>
          <p:cNvPr id="7" name="Google Shape;26;p4">
            <a:extLst>
              <a:ext uri="{FF2B5EF4-FFF2-40B4-BE49-F238E27FC236}">
                <a16:creationId xmlns:a16="http://schemas.microsoft.com/office/drawing/2014/main" id="{C4DA46EE-7FBD-4C70-841B-B0A309359275}"/>
              </a:ext>
            </a:extLst>
          </p:cNvPr>
          <p:cNvSpPr/>
          <p:nvPr userDrawn="1"/>
        </p:nvSpPr>
        <p:spPr>
          <a:xfrm rot="10800000">
            <a:off x="9332684" y="5791200"/>
            <a:ext cx="2859313" cy="1066800"/>
          </a:xfrm>
          <a:custGeom>
            <a:avLst/>
            <a:gdLst/>
            <a:ahLst/>
            <a:cxnLst/>
            <a:rect l="l" t="t" r="r" b="b"/>
            <a:pathLst>
              <a:path w="32850" h="14118" extrusionOk="0">
                <a:moveTo>
                  <a:pt x="1" y="1"/>
                </a:moveTo>
                <a:lnTo>
                  <a:pt x="1" y="12945"/>
                </a:lnTo>
                <a:cubicBezTo>
                  <a:pt x="57" y="12959"/>
                  <a:pt x="113" y="13001"/>
                  <a:pt x="168" y="13015"/>
                </a:cubicBezTo>
                <a:cubicBezTo>
                  <a:pt x="1773" y="13750"/>
                  <a:pt x="3537" y="14117"/>
                  <a:pt x="5301" y="14117"/>
                </a:cubicBezTo>
                <a:cubicBezTo>
                  <a:pt x="7217" y="14117"/>
                  <a:pt x="9132" y="13684"/>
                  <a:pt x="10839" y="12820"/>
                </a:cubicBezTo>
                <a:cubicBezTo>
                  <a:pt x="13252" y="11578"/>
                  <a:pt x="15205" y="9598"/>
                  <a:pt x="17297" y="7868"/>
                </a:cubicBezTo>
                <a:cubicBezTo>
                  <a:pt x="19404" y="6124"/>
                  <a:pt x="21858" y="4576"/>
                  <a:pt x="24592" y="4506"/>
                </a:cubicBezTo>
                <a:cubicBezTo>
                  <a:pt x="24664" y="4504"/>
                  <a:pt x="24736" y="4503"/>
                  <a:pt x="24808" y="4503"/>
                </a:cubicBezTo>
                <a:cubicBezTo>
                  <a:pt x="26011" y="4503"/>
                  <a:pt x="27265" y="4752"/>
                  <a:pt x="28452" y="4752"/>
                </a:cubicBezTo>
                <a:cubicBezTo>
                  <a:pt x="29285" y="4752"/>
                  <a:pt x="30086" y="4630"/>
                  <a:pt x="30813" y="4213"/>
                </a:cubicBezTo>
                <a:cubicBezTo>
                  <a:pt x="32222" y="3404"/>
                  <a:pt x="32850" y="1521"/>
                  <a:pt x="32320" y="1"/>
                </a:cubicBezTo>
                <a:close/>
              </a:path>
            </a:pathLst>
          </a:custGeom>
          <a:solidFill>
            <a:schemeClr val="accent6">
              <a:lumMod val="75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 name="Rectangle 7">
            <a:extLst>
              <a:ext uri="{FF2B5EF4-FFF2-40B4-BE49-F238E27FC236}">
                <a16:creationId xmlns:a16="http://schemas.microsoft.com/office/drawing/2014/main" id="{A684EBFF-97C9-4E37-A635-7E191A76A62D}"/>
              </a:ext>
            </a:extLst>
          </p:cNvPr>
          <p:cNvSpPr/>
          <p:nvPr userDrawn="1"/>
        </p:nvSpPr>
        <p:spPr>
          <a:xfrm>
            <a:off x="9762629" y="6492875"/>
            <a:ext cx="1612942" cy="215444"/>
          </a:xfrm>
          <a:prstGeom prst="rect">
            <a:avLst/>
          </a:prstGeom>
        </p:spPr>
        <p:txBody>
          <a:bodyPr wrap="none">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vi-VN" sz="800" b="0" i="0" dirty="0">
                <a:solidFill>
                  <a:srgbClr val="000000"/>
                </a:solidFill>
                <a:effectLst/>
                <a:latin typeface="+mn-lt"/>
              </a:rPr>
              <a:t>FeistyForwarders_0968120672</a:t>
            </a:r>
            <a:endParaRPr lang="vi-VN" sz="800" dirty="0">
              <a:solidFill>
                <a:srgbClr val="000000"/>
              </a:solidFill>
              <a:latin typeface="+mn-lt"/>
            </a:endParaRPr>
          </a:p>
        </p:txBody>
      </p:sp>
    </p:spTree>
    <p:extLst>
      <p:ext uri="{BB962C8B-B14F-4D97-AF65-F5344CB8AC3E}">
        <p14:creationId xmlns:p14="http://schemas.microsoft.com/office/powerpoint/2010/main" val="28014849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grpSp>
        <p:nvGrpSpPr>
          <p:cNvPr id="3" name="Google Shape;19;p3">
            <a:extLst>
              <a:ext uri="{FF2B5EF4-FFF2-40B4-BE49-F238E27FC236}">
                <a16:creationId xmlns:a16="http://schemas.microsoft.com/office/drawing/2014/main" id="{B1DF5C2F-4DF1-419C-8A9B-27DA7BFCB7FD}"/>
              </a:ext>
            </a:extLst>
          </p:cNvPr>
          <p:cNvGrpSpPr/>
          <p:nvPr userDrawn="1"/>
        </p:nvGrpSpPr>
        <p:grpSpPr>
          <a:xfrm>
            <a:off x="0" y="6096000"/>
            <a:ext cx="12192000" cy="762000"/>
            <a:chOff x="-25" y="1390650"/>
            <a:chExt cx="9144000" cy="3752700"/>
          </a:xfrm>
          <a:solidFill>
            <a:schemeClr val="accent6">
              <a:lumMod val="75000"/>
            </a:schemeClr>
          </a:solidFill>
        </p:grpSpPr>
        <p:sp>
          <p:nvSpPr>
            <p:cNvPr id="4" name="Google Shape;20;p3">
              <a:extLst>
                <a:ext uri="{FF2B5EF4-FFF2-40B4-BE49-F238E27FC236}">
                  <a16:creationId xmlns:a16="http://schemas.microsoft.com/office/drawing/2014/main" id="{3C738AF9-98A2-4884-8348-BA5CD6D562FC}"/>
                </a:ext>
              </a:extLst>
            </p:cNvPr>
            <p:cNvSpPr/>
            <p:nvPr/>
          </p:nvSpPr>
          <p:spPr>
            <a:xfrm>
              <a:off x="-25" y="1390650"/>
              <a:ext cx="9143955" cy="3152727"/>
            </a:xfrm>
            <a:custGeom>
              <a:avLst/>
              <a:gdLst/>
              <a:ahLst/>
              <a:cxnLst/>
              <a:rect l="l" t="t" r="r" b="b"/>
              <a:pathLst>
                <a:path w="48078" h="17253" extrusionOk="0">
                  <a:moveTo>
                    <a:pt x="24551" y="0"/>
                  </a:moveTo>
                  <a:cubicBezTo>
                    <a:pt x="19562" y="0"/>
                    <a:pt x="12918" y="5739"/>
                    <a:pt x="7775" y="5942"/>
                  </a:cubicBezTo>
                  <a:cubicBezTo>
                    <a:pt x="7443" y="5956"/>
                    <a:pt x="7121" y="5962"/>
                    <a:pt x="6809" y="5962"/>
                  </a:cubicBezTo>
                  <a:cubicBezTo>
                    <a:pt x="2312" y="5962"/>
                    <a:pt x="0" y="4608"/>
                    <a:pt x="0" y="4608"/>
                  </a:cubicBezTo>
                  <a:lnTo>
                    <a:pt x="0" y="17253"/>
                  </a:lnTo>
                  <a:lnTo>
                    <a:pt x="48077" y="17253"/>
                  </a:lnTo>
                  <a:lnTo>
                    <a:pt x="48077" y="3727"/>
                  </a:lnTo>
                  <a:cubicBezTo>
                    <a:pt x="48077" y="3727"/>
                    <a:pt x="46378" y="2205"/>
                    <a:pt x="44452" y="2205"/>
                  </a:cubicBezTo>
                  <a:cubicBezTo>
                    <a:pt x="44320" y="2205"/>
                    <a:pt x="44187" y="2212"/>
                    <a:pt x="44053" y="2227"/>
                  </a:cubicBezTo>
                  <a:cubicBezTo>
                    <a:pt x="41970" y="2465"/>
                    <a:pt x="40076" y="4275"/>
                    <a:pt x="36278" y="4870"/>
                  </a:cubicBezTo>
                  <a:cubicBezTo>
                    <a:pt x="36082" y="4901"/>
                    <a:pt x="35888" y="4915"/>
                    <a:pt x="35696" y="4915"/>
                  </a:cubicBezTo>
                  <a:cubicBezTo>
                    <a:pt x="32171" y="4915"/>
                    <a:pt x="29282" y="0"/>
                    <a:pt x="24551"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 name="Google Shape;21;p3">
              <a:extLst>
                <a:ext uri="{FF2B5EF4-FFF2-40B4-BE49-F238E27FC236}">
                  <a16:creationId xmlns:a16="http://schemas.microsoft.com/office/drawing/2014/main" id="{EE597EA3-2D22-4759-9946-C851847D77F3}"/>
                </a:ext>
              </a:extLst>
            </p:cNvPr>
            <p:cNvSpPr/>
            <p:nvPr/>
          </p:nvSpPr>
          <p:spPr>
            <a:xfrm>
              <a:off x="-25" y="4210050"/>
              <a:ext cx="9144000" cy="933300"/>
            </a:xfrm>
            <a:prstGeom prst="rect">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 name="Rectangle 5">
            <a:extLst>
              <a:ext uri="{FF2B5EF4-FFF2-40B4-BE49-F238E27FC236}">
                <a16:creationId xmlns:a16="http://schemas.microsoft.com/office/drawing/2014/main" id="{B8CDD7D3-72B2-4DDF-8B0A-17E2F950B026}"/>
              </a:ext>
            </a:extLst>
          </p:cNvPr>
          <p:cNvSpPr/>
          <p:nvPr userDrawn="1"/>
        </p:nvSpPr>
        <p:spPr>
          <a:xfrm>
            <a:off x="9762629" y="6492875"/>
            <a:ext cx="1612942" cy="215444"/>
          </a:xfrm>
          <a:prstGeom prst="rect">
            <a:avLst/>
          </a:prstGeom>
        </p:spPr>
        <p:txBody>
          <a:bodyPr wrap="none">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vi-VN" sz="800" b="0" i="0" dirty="0">
                <a:solidFill>
                  <a:srgbClr val="000000"/>
                </a:solidFill>
                <a:effectLst/>
                <a:latin typeface="+mn-lt"/>
              </a:rPr>
              <a:t>FeistyForwarders_0968120672</a:t>
            </a:r>
            <a:endParaRPr lang="vi-VN" sz="800" dirty="0">
              <a:solidFill>
                <a:srgbClr val="000000"/>
              </a:solidFill>
              <a:latin typeface="+mn-lt"/>
            </a:endParaRPr>
          </a:p>
        </p:txBody>
      </p:sp>
    </p:spTree>
    <p:extLst>
      <p:ext uri="{BB962C8B-B14F-4D97-AF65-F5344CB8AC3E}">
        <p14:creationId xmlns:p14="http://schemas.microsoft.com/office/powerpoint/2010/main" val="311736455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4_Custom Layout">
    <p:spTree>
      <p:nvGrpSpPr>
        <p:cNvPr id="1" name=""/>
        <p:cNvGrpSpPr/>
        <p:nvPr/>
      </p:nvGrpSpPr>
      <p:grpSpPr>
        <a:xfrm>
          <a:off x="0" y="0"/>
          <a:ext cx="0" cy="0"/>
          <a:chOff x="0" y="0"/>
          <a:chExt cx="0" cy="0"/>
        </a:xfrm>
      </p:grpSpPr>
      <p:sp>
        <p:nvSpPr>
          <p:cNvPr id="6" name="Google Shape;124;p17">
            <a:extLst>
              <a:ext uri="{FF2B5EF4-FFF2-40B4-BE49-F238E27FC236}">
                <a16:creationId xmlns:a16="http://schemas.microsoft.com/office/drawing/2014/main" id="{85509A2E-D9F9-43F0-9D83-AA627D852E71}"/>
              </a:ext>
            </a:extLst>
          </p:cNvPr>
          <p:cNvSpPr/>
          <p:nvPr userDrawn="1"/>
        </p:nvSpPr>
        <p:spPr>
          <a:xfrm rot="5400000" flipH="1">
            <a:off x="878115" y="-878118"/>
            <a:ext cx="2249716" cy="4005946"/>
          </a:xfrm>
          <a:custGeom>
            <a:avLst/>
            <a:gdLst/>
            <a:ahLst/>
            <a:cxnLst/>
            <a:rect l="l" t="t" r="r" b="b"/>
            <a:pathLst>
              <a:path w="34291" h="34874" extrusionOk="0">
                <a:moveTo>
                  <a:pt x="24658" y="1"/>
                </a:moveTo>
                <a:cubicBezTo>
                  <a:pt x="24658" y="1"/>
                  <a:pt x="17669" y="715"/>
                  <a:pt x="15824" y="4715"/>
                </a:cubicBezTo>
                <a:cubicBezTo>
                  <a:pt x="13823" y="9073"/>
                  <a:pt x="16824" y="14550"/>
                  <a:pt x="16240" y="19110"/>
                </a:cubicBezTo>
                <a:cubicBezTo>
                  <a:pt x="15609" y="23944"/>
                  <a:pt x="4239" y="29957"/>
                  <a:pt x="2262" y="31754"/>
                </a:cubicBezTo>
                <a:cubicBezTo>
                  <a:pt x="286" y="33564"/>
                  <a:pt x="0" y="34874"/>
                  <a:pt x="0" y="34874"/>
                </a:cubicBezTo>
                <a:lnTo>
                  <a:pt x="34290" y="34874"/>
                </a:lnTo>
                <a:lnTo>
                  <a:pt x="34290" y="1"/>
                </a:lnTo>
                <a:close/>
              </a:path>
            </a:pathLst>
          </a:custGeom>
          <a:solidFill>
            <a:schemeClr val="accent5">
              <a:lumMod val="75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 name="TextBox 4">
            <a:extLst>
              <a:ext uri="{FF2B5EF4-FFF2-40B4-BE49-F238E27FC236}">
                <a16:creationId xmlns:a16="http://schemas.microsoft.com/office/drawing/2014/main" id="{4239EE97-C42B-4EFE-B673-FEF1A48A1F8F}"/>
              </a:ext>
            </a:extLst>
          </p:cNvPr>
          <p:cNvSpPr txBox="1"/>
          <p:nvPr userDrawn="1"/>
        </p:nvSpPr>
        <p:spPr>
          <a:xfrm>
            <a:off x="168812" y="0"/>
            <a:ext cx="3549479" cy="1139543"/>
          </a:xfrm>
          <a:prstGeom prst="rect">
            <a:avLst/>
          </a:prstGeom>
          <a:noFill/>
        </p:spPr>
        <p:txBody>
          <a:bodyPr wrap="square" rtlCol="0">
            <a:spAutoFit/>
          </a:bodyPr>
          <a:lstStyle/>
          <a:p>
            <a:pPr>
              <a:lnSpc>
                <a:spcPct val="150000"/>
              </a:lnSpc>
            </a:pPr>
            <a:r>
              <a:rPr lang="vi-VN" sz="5400" dirty="0">
                <a:solidFill>
                  <a:schemeClr val="bg1"/>
                </a:solidFill>
                <a:latin typeface="+mj-lt"/>
              </a:rPr>
              <a:t>KHÁM PHÁ</a:t>
            </a:r>
          </a:p>
        </p:txBody>
      </p:sp>
      <p:sp>
        <p:nvSpPr>
          <p:cNvPr id="7" name="Google Shape;125;p17">
            <a:extLst>
              <a:ext uri="{FF2B5EF4-FFF2-40B4-BE49-F238E27FC236}">
                <a16:creationId xmlns:a16="http://schemas.microsoft.com/office/drawing/2014/main" id="{88ED9D6F-EE3F-4ECF-A6A1-1706948D8EB3}"/>
              </a:ext>
            </a:extLst>
          </p:cNvPr>
          <p:cNvSpPr/>
          <p:nvPr userDrawn="1"/>
        </p:nvSpPr>
        <p:spPr>
          <a:xfrm rot="10800000" flipH="1">
            <a:off x="11261942" y="-4"/>
            <a:ext cx="930058" cy="6858003"/>
          </a:xfrm>
          <a:custGeom>
            <a:avLst/>
            <a:gdLst/>
            <a:ahLst/>
            <a:cxnLst/>
            <a:rect l="l" t="t" r="r" b="b"/>
            <a:pathLst>
              <a:path w="34291" h="34874" extrusionOk="0">
                <a:moveTo>
                  <a:pt x="24658" y="1"/>
                </a:moveTo>
                <a:cubicBezTo>
                  <a:pt x="24658" y="1"/>
                  <a:pt x="17669" y="715"/>
                  <a:pt x="15824" y="4715"/>
                </a:cubicBezTo>
                <a:cubicBezTo>
                  <a:pt x="13823" y="9073"/>
                  <a:pt x="16824" y="14550"/>
                  <a:pt x="16240" y="19110"/>
                </a:cubicBezTo>
                <a:cubicBezTo>
                  <a:pt x="15609" y="23944"/>
                  <a:pt x="4239" y="29957"/>
                  <a:pt x="2262" y="31754"/>
                </a:cubicBezTo>
                <a:cubicBezTo>
                  <a:pt x="286" y="33564"/>
                  <a:pt x="0" y="34874"/>
                  <a:pt x="0" y="34874"/>
                </a:cubicBezTo>
                <a:lnTo>
                  <a:pt x="34290" y="34874"/>
                </a:lnTo>
                <a:lnTo>
                  <a:pt x="34290" y="1"/>
                </a:lnTo>
                <a:close/>
              </a:path>
            </a:pathLst>
          </a:custGeom>
          <a:solidFill>
            <a:srgbClr val="2E75B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6091565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grpSp>
        <p:nvGrpSpPr>
          <p:cNvPr id="3" name="Google Shape;19;p3">
            <a:extLst>
              <a:ext uri="{FF2B5EF4-FFF2-40B4-BE49-F238E27FC236}">
                <a16:creationId xmlns:a16="http://schemas.microsoft.com/office/drawing/2014/main" id="{B1DF5C2F-4DF1-419C-8A9B-27DA7BFCB7FD}"/>
              </a:ext>
            </a:extLst>
          </p:cNvPr>
          <p:cNvGrpSpPr/>
          <p:nvPr userDrawn="1"/>
        </p:nvGrpSpPr>
        <p:grpSpPr>
          <a:xfrm>
            <a:off x="0" y="6096000"/>
            <a:ext cx="12192000" cy="762000"/>
            <a:chOff x="-25" y="1390650"/>
            <a:chExt cx="9144000" cy="3752700"/>
          </a:xfrm>
          <a:solidFill>
            <a:srgbClr val="2E75B6"/>
          </a:solidFill>
        </p:grpSpPr>
        <p:sp>
          <p:nvSpPr>
            <p:cNvPr id="4" name="Google Shape;20;p3">
              <a:extLst>
                <a:ext uri="{FF2B5EF4-FFF2-40B4-BE49-F238E27FC236}">
                  <a16:creationId xmlns:a16="http://schemas.microsoft.com/office/drawing/2014/main" id="{3C738AF9-98A2-4884-8348-BA5CD6D562FC}"/>
                </a:ext>
              </a:extLst>
            </p:cNvPr>
            <p:cNvSpPr/>
            <p:nvPr/>
          </p:nvSpPr>
          <p:spPr>
            <a:xfrm>
              <a:off x="-25" y="1390650"/>
              <a:ext cx="9143955" cy="3152727"/>
            </a:xfrm>
            <a:custGeom>
              <a:avLst/>
              <a:gdLst/>
              <a:ahLst/>
              <a:cxnLst/>
              <a:rect l="l" t="t" r="r" b="b"/>
              <a:pathLst>
                <a:path w="48078" h="17253" extrusionOk="0">
                  <a:moveTo>
                    <a:pt x="24551" y="0"/>
                  </a:moveTo>
                  <a:cubicBezTo>
                    <a:pt x="19562" y="0"/>
                    <a:pt x="12918" y="5739"/>
                    <a:pt x="7775" y="5942"/>
                  </a:cubicBezTo>
                  <a:cubicBezTo>
                    <a:pt x="7443" y="5956"/>
                    <a:pt x="7121" y="5962"/>
                    <a:pt x="6809" y="5962"/>
                  </a:cubicBezTo>
                  <a:cubicBezTo>
                    <a:pt x="2312" y="5962"/>
                    <a:pt x="0" y="4608"/>
                    <a:pt x="0" y="4608"/>
                  </a:cubicBezTo>
                  <a:lnTo>
                    <a:pt x="0" y="17253"/>
                  </a:lnTo>
                  <a:lnTo>
                    <a:pt x="48077" y="17253"/>
                  </a:lnTo>
                  <a:lnTo>
                    <a:pt x="48077" y="3727"/>
                  </a:lnTo>
                  <a:cubicBezTo>
                    <a:pt x="48077" y="3727"/>
                    <a:pt x="46378" y="2205"/>
                    <a:pt x="44452" y="2205"/>
                  </a:cubicBezTo>
                  <a:cubicBezTo>
                    <a:pt x="44320" y="2205"/>
                    <a:pt x="44187" y="2212"/>
                    <a:pt x="44053" y="2227"/>
                  </a:cubicBezTo>
                  <a:cubicBezTo>
                    <a:pt x="41970" y="2465"/>
                    <a:pt x="40076" y="4275"/>
                    <a:pt x="36278" y="4870"/>
                  </a:cubicBezTo>
                  <a:cubicBezTo>
                    <a:pt x="36082" y="4901"/>
                    <a:pt x="35888" y="4915"/>
                    <a:pt x="35696" y="4915"/>
                  </a:cubicBezTo>
                  <a:cubicBezTo>
                    <a:pt x="32171" y="4915"/>
                    <a:pt x="29282" y="0"/>
                    <a:pt x="24551"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 name="Google Shape;21;p3">
              <a:extLst>
                <a:ext uri="{FF2B5EF4-FFF2-40B4-BE49-F238E27FC236}">
                  <a16:creationId xmlns:a16="http://schemas.microsoft.com/office/drawing/2014/main" id="{EE597EA3-2D22-4759-9946-C851847D77F3}"/>
                </a:ext>
              </a:extLst>
            </p:cNvPr>
            <p:cNvSpPr/>
            <p:nvPr/>
          </p:nvSpPr>
          <p:spPr>
            <a:xfrm>
              <a:off x="-25" y="4210050"/>
              <a:ext cx="9144000" cy="933300"/>
            </a:xfrm>
            <a:prstGeom prst="rect">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 name="Rectangle 5">
            <a:extLst>
              <a:ext uri="{FF2B5EF4-FFF2-40B4-BE49-F238E27FC236}">
                <a16:creationId xmlns:a16="http://schemas.microsoft.com/office/drawing/2014/main" id="{B8CDD7D3-72B2-4DDF-8B0A-17E2F950B026}"/>
              </a:ext>
            </a:extLst>
          </p:cNvPr>
          <p:cNvSpPr/>
          <p:nvPr userDrawn="1"/>
        </p:nvSpPr>
        <p:spPr>
          <a:xfrm>
            <a:off x="9762629" y="6492875"/>
            <a:ext cx="1612942" cy="215444"/>
          </a:xfrm>
          <a:prstGeom prst="rect">
            <a:avLst/>
          </a:prstGeom>
        </p:spPr>
        <p:txBody>
          <a:bodyPr wrap="none">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vi-VN" sz="800" b="0" i="0" dirty="0">
                <a:solidFill>
                  <a:srgbClr val="000000"/>
                </a:solidFill>
                <a:effectLst/>
                <a:latin typeface="+mn-lt"/>
              </a:rPr>
              <a:t>FeistyForwarders_0968120672</a:t>
            </a:r>
            <a:endParaRPr lang="vi-VN" sz="800" dirty="0">
              <a:solidFill>
                <a:srgbClr val="000000"/>
              </a:solidFill>
              <a:latin typeface="+mn-lt"/>
            </a:endParaRPr>
          </a:p>
        </p:txBody>
      </p:sp>
    </p:spTree>
    <p:extLst>
      <p:ext uri="{BB962C8B-B14F-4D97-AF65-F5344CB8AC3E}">
        <p14:creationId xmlns:p14="http://schemas.microsoft.com/office/powerpoint/2010/main" val="377954795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5_Custom Layout">
    <p:spTree>
      <p:nvGrpSpPr>
        <p:cNvPr id="1" name=""/>
        <p:cNvGrpSpPr/>
        <p:nvPr/>
      </p:nvGrpSpPr>
      <p:grpSpPr>
        <a:xfrm>
          <a:off x="0" y="0"/>
          <a:ext cx="0" cy="0"/>
          <a:chOff x="0" y="0"/>
          <a:chExt cx="0" cy="0"/>
        </a:xfrm>
      </p:grpSpPr>
      <p:sp>
        <p:nvSpPr>
          <p:cNvPr id="6" name="Google Shape;124;p17">
            <a:extLst>
              <a:ext uri="{FF2B5EF4-FFF2-40B4-BE49-F238E27FC236}">
                <a16:creationId xmlns:a16="http://schemas.microsoft.com/office/drawing/2014/main" id="{85509A2E-D9F9-43F0-9D83-AA627D852E71}"/>
              </a:ext>
            </a:extLst>
          </p:cNvPr>
          <p:cNvSpPr/>
          <p:nvPr userDrawn="1"/>
        </p:nvSpPr>
        <p:spPr>
          <a:xfrm rot="5400000" flipH="1">
            <a:off x="1074056" y="-1074060"/>
            <a:ext cx="2249716" cy="4397829"/>
          </a:xfrm>
          <a:custGeom>
            <a:avLst/>
            <a:gdLst/>
            <a:ahLst/>
            <a:cxnLst/>
            <a:rect l="l" t="t" r="r" b="b"/>
            <a:pathLst>
              <a:path w="34291" h="34874" extrusionOk="0">
                <a:moveTo>
                  <a:pt x="24658" y="1"/>
                </a:moveTo>
                <a:cubicBezTo>
                  <a:pt x="24658" y="1"/>
                  <a:pt x="17669" y="715"/>
                  <a:pt x="15824" y="4715"/>
                </a:cubicBezTo>
                <a:cubicBezTo>
                  <a:pt x="13823" y="9073"/>
                  <a:pt x="16824" y="14550"/>
                  <a:pt x="16240" y="19110"/>
                </a:cubicBezTo>
                <a:cubicBezTo>
                  <a:pt x="15609" y="23944"/>
                  <a:pt x="4239" y="29957"/>
                  <a:pt x="2262" y="31754"/>
                </a:cubicBezTo>
                <a:cubicBezTo>
                  <a:pt x="286" y="33564"/>
                  <a:pt x="0" y="34874"/>
                  <a:pt x="0" y="34874"/>
                </a:cubicBezTo>
                <a:lnTo>
                  <a:pt x="34290" y="34874"/>
                </a:lnTo>
                <a:lnTo>
                  <a:pt x="34290" y="1"/>
                </a:lnTo>
                <a:close/>
              </a:path>
            </a:pathLst>
          </a:custGeom>
          <a:solidFill>
            <a:srgbClr val="7030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 name="TextBox 4">
            <a:extLst>
              <a:ext uri="{FF2B5EF4-FFF2-40B4-BE49-F238E27FC236}">
                <a16:creationId xmlns:a16="http://schemas.microsoft.com/office/drawing/2014/main" id="{4239EE97-C42B-4EFE-B673-FEF1A48A1F8F}"/>
              </a:ext>
            </a:extLst>
          </p:cNvPr>
          <p:cNvSpPr txBox="1"/>
          <p:nvPr userDrawn="1"/>
        </p:nvSpPr>
        <p:spPr>
          <a:xfrm>
            <a:off x="168812" y="0"/>
            <a:ext cx="3837134" cy="1139543"/>
          </a:xfrm>
          <a:prstGeom prst="rect">
            <a:avLst/>
          </a:prstGeom>
          <a:noFill/>
        </p:spPr>
        <p:txBody>
          <a:bodyPr wrap="square" rtlCol="0">
            <a:spAutoFit/>
          </a:bodyPr>
          <a:lstStyle/>
          <a:p>
            <a:pPr>
              <a:lnSpc>
                <a:spcPct val="150000"/>
              </a:lnSpc>
            </a:pPr>
            <a:r>
              <a:rPr lang="vi-VN" sz="5400" dirty="0">
                <a:solidFill>
                  <a:schemeClr val="bg1"/>
                </a:solidFill>
                <a:latin typeface="+mj-lt"/>
              </a:rPr>
              <a:t>THỰC HÀNH</a:t>
            </a:r>
          </a:p>
        </p:txBody>
      </p:sp>
      <p:sp>
        <p:nvSpPr>
          <p:cNvPr id="4" name="Google Shape;138;p18">
            <a:extLst>
              <a:ext uri="{FF2B5EF4-FFF2-40B4-BE49-F238E27FC236}">
                <a16:creationId xmlns:a16="http://schemas.microsoft.com/office/drawing/2014/main" id="{903CE46C-7E62-4993-A1A3-1A22B3F9A473}"/>
              </a:ext>
            </a:extLst>
          </p:cNvPr>
          <p:cNvSpPr/>
          <p:nvPr userDrawn="1"/>
        </p:nvSpPr>
        <p:spPr>
          <a:xfrm rot="5400000">
            <a:off x="5666839" y="332840"/>
            <a:ext cx="858319" cy="12192001"/>
          </a:xfrm>
          <a:custGeom>
            <a:avLst/>
            <a:gdLst/>
            <a:ahLst/>
            <a:cxnLst/>
            <a:rect l="l" t="t" r="r" b="b"/>
            <a:pathLst>
              <a:path w="17396" h="39911" extrusionOk="0">
                <a:moveTo>
                  <a:pt x="13740" y="1"/>
                </a:moveTo>
                <a:cubicBezTo>
                  <a:pt x="13740" y="1"/>
                  <a:pt x="16574" y="9085"/>
                  <a:pt x="15716" y="13157"/>
                </a:cubicBezTo>
                <a:cubicBezTo>
                  <a:pt x="14835" y="17241"/>
                  <a:pt x="11299" y="15098"/>
                  <a:pt x="8596" y="19039"/>
                </a:cubicBezTo>
                <a:cubicBezTo>
                  <a:pt x="5906" y="22992"/>
                  <a:pt x="10490" y="29874"/>
                  <a:pt x="8596" y="31207"/>
                </a:cubicBezTo>
                <a:cubicBezTo>
                  <a:pt x="8288" y="31428"/>
                  <a:pt x="7901" y="31510"/>
                  <a:pt x="7464" y="31510"/>
                </a:cubicBezTo>
                <a:cubicBezTo>
                  <a:pt x="6179" y="31510"/>
                  <a:pt x="4469" y="30797"/>
                  <a:pt x="3100" y="30797"/>
                </a:cubicBezTo>
                <a:cubicBezTo>
                  <a:pt x="2097" y="30797"/>
                  <a:pt x="1277" y="31179"/>
                  <a:pt x="941" y="32505"/>
                </a:cubicBezTo>
                <a:cubicBezTo>
                  <a:pt x="0" y="36243"/>
                  <a:pt x="2369" y="39911"/>
                  <a:pt x="2369" y="39911"/>
                </a:cubicBezTo>
                <a:lnTo>
                  <a:pt x="17395" y="39911"/>
                </a:lnTo>
                <a:lnTo>
                  <a:pt x="17395" y="1"/>
                </a:lnTo>
                <a:close/>
              </a:path>
            </a:pathLst>
          </a:custGeom>
          <a:solidFill>
            <a:srgbClr val="7030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4274575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3_Custom Layout">
    <p:spTree>
      <p:nvGrpSpPr>
        <p:cNvPr id="1" name=""/>
        <p:cNvGrpSpPr/>
        <p:nvPr/>
      </p:nvGrpSpPr>
      <p:grpSpPr>
        <a:xfrm>
          <a:off x="0" y="0"/>
          <a:ext cx="0" cy="0"/>
          <a:chOff x="0" y="0"/>
          <a:chExt cx="0" cy="0"/>
        </a:xfrm>
      </p:grpSpPr>
      <p:grpSp>
        <p:nvGrpSpPr>
          <p:cNvPr id="3" name="Google Shape;19;p3">
            <a:extLst>
              <a:ext uri="{FF2B5EF4-FFF2-40B4-BE49-F238E27FC236}">
                <a16:creationId xmlns:a16="http://schemas.microsoft.com/office/drawing/2014/main" id="{B1DF5C2F-4DF1-419C-8A9B-27DA7BFCB7FD}"/>
              </a:ext>
            </a:extLst>
          </p:cNvPr>
          <p:cNvGrpSpPr/>
          <p:nvPr userDrawn="1"/>
        </p:nvGrpSpPr>
        <p:grpSpPr>
          <a:xfrm>
            <a:off x="0" y="6096000"/>
            <a:ext cx="12192000" cy="762000"/>
            <a:chOff x="-25" y="1390650"/>
            <a:chExt cx="9144000" cy="3752700"/>
          </a:xfrm>
          <a:solidFill>
            <a:srgbClr val="7030A0"/>
          </a:solidFill>
        </p:grpSpPr>
        <p:sp>
          <p:nvSpPr>
            <p:cNvPr id="4" name="Google Shape;20;p3">
              <a:extLst>
                <a:ext uri="{FF2B5EF4-FFF2-40B4-BE49-F238E27FC236}">
                  <a16:creationId xmlns:a16="http://schemas.microsoft.com/office/drawing/2014/main" id="{3C738AF9-98A2-4884-8348-BA5CD6D562FC}"/>
                </a:ext>
              </a:extLst>
            </p:cNvPr>
            <p:cNvSpPr/>
            <p:nvPr/>
          </p:nvSpPr>
          <p:spPr>
            <a:xfrm>
              <a:off x="-25" y="1390650"/>
              <a:ext cx="9143955" cy="3152727"/>
            </a:xfrm>
            <a:custGeom>
              <a:avLst/>
              <a:gdLst/>
              <a:ahLst/>
              <a:cxnLst/>
              <a:rect l="l" t="t" r="r" b="b"/>
              <a:pathLst>
                <a:path w="48078" h="17253" extrusionOk="0">
                  <a:moveTo>
                    <a:pt x="24551" y="0"/>
                  </a:moveTo>
                  <a:cubicBezTo>
                    <a:pt x="19562" y="0"/>
                    <a:pt x="12918" y="5739"/>
                    <a:pt x="7775" y="5942"/>
                  </a:cubicBezTo>
                  <a:cubicBezTo>
                    <a:pt x="7443" y="5956"/>
                    <a:pt x="7121" y="5962"/>
                    <a:pt x="6809" y="5962"/>
                  </a:cubicBezTo>
                  <a:cubicBezTo>
                    <a:pt x="2312" y="5962"/>
                    <a:pt x="0" y="4608"/>
                    <a:pt x="0" y="4608"/>
                  </a:cubicBezTo>
                  <a:lnTo>
                    <a:pt x="0" y="17253"/>
                  </a:lnTo>
                  <a:lnTo>
                    <a:pt x="48077" y="17253"/>
                  </a:lnTo>
                  <a:lnTo>
                    <a:pt x="48077" y="3727"/>
                  </a:lnTo>
                  <a:cubicBezTo>
                    <a:pt x="48077" y="3727"/>
                    <a:pt x="46378" y="2205"/>
                    <a:pt x="44452" y="2205"/>
                  </a:cubicBezTo>
                  <a:cubicBezTo>
                    <a:pt x="44320" y="2205"/>
                    <a:pt x="44187" y="2212"/>
                    <a:pt x="44053" y="2227"/>
                  </a:cubicBezTo>
                  <a:cubicBezTo>
                    <a:pt x="41970" y="2465"/>
                    <a:pt x="40076" y="4275"/>
                    <a:pt x="36278" y="4870"/>
                  </a:cubicBezTo>
                  <a:cubicBezTo>
                    <a:pt x="36082" y="4901"/>
                    <a:pt x="35888" y="4915"/>
                    <a:pt x="35696" y="4915"/>
                  </a:cubicBezTo>
                  <a:cubicBezTo>
                    <a:pt x="32171" y="4915"/>
                    <a:pt x="29282" y="0"/>
                    <a:pt x="24551"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 name="Google Shape;21;p3">
              <a:extLst>
                <a:ext uri="{FF2B5EF4-FFF2-40B4-BE49-F238E27FC236}">
                  <a16:creationId xmlns:a16="http://schemas.microsoft.com/office/drawing/2014/main" id="{EE597EA3-2D22-4759-9946-C851847D77F3}"/>
                </a:ext>
              </a:extLst>
            </p:cNvPr>
            <p:cNvSpPr/>
            <p:nvPr/>
          </p:nvSpPr>
          <p:spPr>
            <a:xfrm>
              <a:off x="-25" y="4210050"/>
              <a:ext cx="9144000" cy="933300"/>
            </a:xfrm>
            <a:prstGeom prst="rect">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 name="Rectangle 5">
            <a:extLst>
              <a:ext uri="{FF2B5EF4-FFF2-40B4-BE49-F238E27FC236}">
                <a16:creationId xmlns:a16="http://schemas.microsoft.com/office/drawing/2014/main" id="{B8CDD7D3-72B2-4DDF-8B0A-17E2F950B026}"/>
              </a:ext>
            </a:extLst>
          </p:cNvPr>
          <p:cNvSpPr/>
          <p:nvPr userDrawn="1"/>
        </p:nvSpPr>
        <p:spPr>
          <a:xfrm>
            <a:off x="9762629" y="6492875"/>
            <a:ext cx="1612942" cy="215444"/>
          </a:xfrm>
          <a:prstGeom prst="rect">
            <a:avLst/>
          </a:prstGeom>
        </p:spPr>
        <p:txBody>
          <a:bodyPr wrap="none">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vi-VN" sz="800" b="0" i="0" dirty="0">
                <a:solidFill>
                  <a:srgbClr val="000000"/>
                </a:solidFill>
                <a:effectLst/>
                <a:latin typeface="+mn-lt"/>
              </a:rPr>
              <a:t>FeistyForwarders_0968120672</a:t>
            </a:r>
            <a:endParaRPr lang="vi-VN" sz="800" dirty="0">
              <a:solidFill>
                <a:srgbClr val="000000"/>
              </a:solidFill>
              <a:latin typeface="+mn-lt"/>
            </a:endParaRPr>
          </a:p>
        </p:txBody>
      </p:sp>
    </p:spTree>
    <p:extLst>
      <p:ext uri="{BB962C8B-B14F-4D97-AF65-F5344CB8AC3E}">
        <p14:creationId xmlns:p14="http://schemas.microsoft.com/office/powerpoint/2010/main" val="232980067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F24B8BBD-A89F-4C03-8BF2-F84B38772531}" type="datetimeFigureOut">
              <a:rPr lang="en-US" smtClean="0"/>
              <a:t>12/18/2022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A4A9C10-21C4-44E5-A46E-E83D9AB0E239}" type="slidenum">
              <a:rPr lang="en-US" smtClean="0"/>
              <a:t>‹#›</a:t>
            </a:fld>
            <a:endParaRPr lang="en-US"/>
          </a:p>
        </p:txBody>
      </p:sp>
    </p:spTree>
    <p:extLst>
      <p:ext uri="{BB962C8B-B14F-4D97-AF65-F5344CB8AC3E}">
        <p14:creationId xmlns:p14="http://schemas.microsoft.com/office/powerpoint/2010/main" val="224413985"/>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6_Custom Layout">
    <p:spTree>
      <p:nvGrpSpPr>
        <p:cNvPr id="1" name=""/>
        <p:cNvGrpSpPr/>
        <p:nvPr/>
      </p:nvGrpSpPr>
      <p:grpSpPr>
        <a:xfrm>
          <a:off x="0" y="0"/>
          <a:ext cx="0" cy="0"/>
          <a:chOff x="0" y="0"/>
          <a:chExt cx="0" cy="0"/>
        </a:xfrm>
      </p:grpSpPr>
      <p:sp>
        <p:nvSpPr>
          <p:cNvPr id="6" name="Google Shape;124;p17">
            <a:extLst>
              <a:ext uri="{FF2B5EF4-FFF2-40B4-BE49-F238E27FC236}">
                <a16:creationId xmlns:a16="http://schemas.microsoft.com/office/drawing/2014/main" id="{85509A2E-D9F9-43F0-9D83-AA627D852E71}"/>
              </a:ext>
            </a:extLst>
          </p:cNvPr>
          <p:cNvSpPr/>
          <p:nvPr userDrawn="1"/>
        </p:nvSpPr>
        <p:spPr>
          <a:xfrm rot="5400000" flipH="1">
            <a:off x="878116" y="-878119"/>
            <a:ext cx="2249716" cy="4005948"/>
          </a:xfrm>
          <a:custGeom>
            <a:avLst/>
            <a:gdLst/>
            <a:ahLst/>
            <a:cxnLst/>
            <a:rect l="l" t="t" r="r" b="b"/>
            <a:pathLst>
              <a:path w="34291" h="34874" extrusionOk="0">
                <a:moveTo>
                  <a:pt x="24658" y="1"/>
                </a:moveTo>
                <a:cubicBezTo>
                  <a:pt x="24658" y="1"/>
                  <a:pt x="17669" y="715"/>
                  <a:pt x="15824" y="4715"/>
                </a:cubicBezTo>
                <a:cubicBezTo>
                  <a:pt x="13823" y="9073"/>
                  <a:pt x="16824" y="14550"/>
                  <a:pt x="16240" y="19110"/>
                </a:cubicBezTo>
                <a:cubicBezTo>
                  <a:pt x="15609" y="23944"/>
                  <a:pt x="4239" y="29957"/>
                  <a:pt x="2262" y="31754"/>
                </a:cubicBezTo>
                <a:cubicBezTo>
                  <a:pt x="286" y="33564"/>
                  <a:pt x="0" y="34874"/>
                  <a:pt x="0" y="34874"/>
                </a:cubicBezTo>
                <a:lnTo>
                  <a:pt x="34290" y="34874"/>
                </a:lnTo>
                <a:lnTo>
                  <a:pt x="34290" y="1"/>
                </a:lnTo>
                <a:close/>
              </a:path>
            </a:pathLst>
          </a:custGeom>
          <a:solidFill>
            <a:srgbClr val="C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 name="TextBox 4">
            <a:extLst>
              <a:ext uri="{FF2B5EF4-FFF2-40B4-BE49-F238E27FC236}">
                <a16:creationId xmlns:a16="http://schemas.microsoft.com/office/drawing/2014/main" id="{4239EE97-C42B-4EFE-B673-FEF1A48A1F8F}"/>
              </a:ext>
            </a:extLst>
          </p:cNvPr>
          <p:cNvSpPr txBox="1"/>
          <p:nvPr userDrawn="1"/>
        </p:nvSpPr>
        <p:spPr>
          <a:xfrm>
            <a:off x="168812" y="0"/>
            <a:ext cx="3837134" cy="1139543"/>
          </a:xfrm>
          <a:prstGeom prst="rect">
            <a:avLst/>
          </a:prstGeom>
          <a:noFill/>
        </p:spPr>
        <p:txBody>
          <a:bodyPr wrap="square" rtlCol="0">
            <a:spAutoFit/>
          </a:bodyPr>
          <a:lstStyle/>
          <a:p>
            <a:pPr>
              <a:lnSpc>
                <a:spcPct val="150000"/>
              </a:lnSpc>
            </a:pPr>
            <a:r>
              <a:rPr lang="vi-VN" sz="5400" dirty="0">
                <a:solidFill>
                  <a:schemeClr val="bg1"/>
                </a:solidFill>
                <a:latin typeface="+mj-lt"/>
              </a:rPr>
              <a:t>VẬN DỤNG</a:t>
            </a:r>
          </a:p>
        </p:txBody>
      </p:sp>
      <p:sp>
        <p:nvSpPr>
          <p:cNvPr id="4" name="Google Shape;181;p21">
            <a:extLst>
              <a:ext uri="{FF2B5EF4-FFF2-40B4-BE49-F238E27FC236}">
                <a16:creationId xmlns:a16="http://schemas.microsoft.com/office/drawing/2014/main" id="{1558FF4D-4E0B-4DF4-9A2B-3B954C82BC6C}"/>
              </a:ext>
            </a:extLst>
          </p:cNvPr>
          <p:cNvSpPr/>
          <p:nvPr userDrawn="1"/>
        </p:nvSpPr>
        <p:spPr>
          <a:xfrm rot="10800000">
            <a:off x="4920343" y="5250808"/>
            <a:ext cx="7271657" cy="1607191"/>
          </a:xfrm>
          <a:custGeom>
            <a:avLst/>
            <a:gdLst/>
            <a:ahLst/>
            <a:cxnLst/>
            <a:rect l="l" t="t" r="r" b="b"/>
            <a:pathLst>
              <a:path w="40828" h="24587" extrusionOk="0">
                <a:moveTo>
                  <a:pt x="1" y="0"/>
                </a:moveTo>
                <a:lnTo>
                  <a:pt x="1" y="12"/>
                </a:lnTo>
                <a:lnTo>
                  <a:pt x="1" y="24586"/>
                </a:lnTo>
                <a:cubicBezTo>
                  <a:pt x="1" y="24586"/>
                  <a:pt x="20777" y="24039"/>
                  <a:pt x="25778" y="15716"/>
                </a:cubicBezTo>
                <a:cubicBezTo>
                  <a:pt x="30779" y="7394"/>
                  <a:pt x="37518" y="8061"/>
                  <a:pt x="39173" y="5536"/>
                </a:cubicBezTo>
                <a:cubicBezTo>
                  <a:pt x="40827" y="3000"/>
                  <a:pt x="39577" y="0"/>
                  <a:pt x="39577" y="0"/>
                </a:cubicBezTo>
                <a:close/>
              </a:path>
            </a:pathLst>
          </a:custGeom>
          <a:solidFill>
            <a:srgbClr val="C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 name="Rectangle 6">
            <a:extLst>
              <a:ext uri="{FF2B5EF4-FFF2-40B4-BE49-F238E27FC236}">
                <a16:creationId xmlns:a16="http://schemas.microsoft.com/office/drawing/2014/main" id="{BE6C9BCC-C608-4601-BC15-84A7B31B4179}"/>
              </a:ext>
            </a:extLst>
          </p:cNvPr>
          <p:cNvSpPr/>
          <p:nvPr userDrawn="1"/>
        </p:nvSpPr>
        <p:spPr>
          <a:xfrm>
            <a:off x="9762629" y="6492875"/>
            <a:ext cx="1612942" cy="215444"/>
          </a:xfrm>
          <a:prstGeom prst="rect">
            <a:avLst/>
          </a:prstGeom>
        </p:spPr>
        <p:txBody>
          <a:bodyPr wrap="none">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vi-VN" sz="800" b="0" i="0" dirty="0">
                <a:solidFill>
                  <a:srgbClr val="000000"/>
                </a:solidFill>
                <a:effectLst/>
                <a:latin typeface="+mn-lt"/>
              </a:rPr>
              <a:t>FeistyForwarders_0968120672</a:t>
            </a:r>
            <a:endParaRPr lang="vi-VN" sz="800" dirty="0">
              <a:solidFill>
                <a:srgbClr val="000000"/>
              </a:solidFill>
              <a:latin typeface="+mn-lt"/>
            </a:endParaRPr>
          </a:p>
        </p:txBody>
      </p:sp>
    </p:spTree>
    <p:extLst>
      <p:ext uri="{BB962C8B-B14F-4D97-AF65-F5344CB8AC3E}">
        <p14:creationId xmlns:p14="http://schemas.microsoft.com/office/powerpoint/2010/main" val="15961550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7_Custom Layout">
    <p:spTree>
      <p:nvGrpSpPr>
        <p:cNvPr id="1" name=""/>
        <p:cNvGrpSpPr/>
        <p:nvPr/>
      </p:nvGrpSpPr>
      <p:grpSpPr>
        <a:xfrm>
          <a:off x="0" y="0"/>
          <a:ext cx="0" cy="0"/>
          <a:chOff x="0" y="0"/>
          <a:chExt cx="0" cy="0"/>
        </a:xfrm>
      </p:grpSpPr>
      <p:grpSp>
        <p:nvGrpSpPr>
          <p:cNvPr id="3" name="Google Shape;19;p3">
            <a:extLst>
              <a:ext uri="{FF2B5EF4-FFF2-40B4-BE49-F238E27FC236}">
                <a16:creationId xmlns:a16="http://schemas.microsoft.com/office/drawing/2014/main" id="{B1DF5C2F-4DF1-419C-8A9B-27DA7BFCB7FD}"/>
              </a:ext>
            </a:extLst>
          </p:cNvPr>
          <p:cNvGrpSpPr/>
          <p:nvPr userDrawn="1"/>
        </p:nvGrpSpPr>
        <p:grpSpPr>
          <a:xfrm>
            <a:off x="0" y="6096000"/>
            <a:ext cx="12192000" cy="762000"/>
            <a:chOff x="-25" y="1390650"/>
            <a:chExt cx="9144000" cy="3752700"/>
          </a:xfrm>
          <a:solidFill>
            <a:srgbClr val="C00000"/>
          </a:solidFill>
        </p:grpSpPr>
        <p:sp>
          <p:nvSpPr>
            <p:cNvPr id="4" name="Google Shape;20;p3">
              <a:extLst>
                <a:ext uri="{FF2B5EF4-FFF2-40B4-BE49-F238E27FC236}">
                  <a16:creationId xmlns:a16="http://schemas.microsoft.com/office/drawing/2014/main" id="{3C738AF9-98A2-4884-8348-BA5CD6D562FC}"/>
                </a:ext>
              </a:extLst>
            </p:cNvPr>
            <p:cNvSpPr/>
            <p:nvPr/>
          </p:nvSpPr>
          <p:spPr>
            <a:xfrm>
              <a:off x="-25" y="1390650"/>
              <a:ext cx="9143955" cy="3152727"/>
            </a:xfrm>
            <a:custGeom>
              <a:avLst/>
              <a:gdLst/>
              <a:ahLst/>
              <a:cxnLst/>
              <a:rect l="l" t="t" r="r" b="b"/>
              <a:pathLst>
                <a:path w="48078" h="17253" extrusionOk="0">
                  <a:moveTo>
                    <a:pt x="24551" y="0"/>
                  </a:moveTo>
                  <a:cubicBezTo>
                    <a:pt x="19562" y="0"/>
                    <a:pt x="12918" y="5739"/>
                    <a:pt x="7775" y="5942"/>
                  </a:cubicBezTo>
                  <a:cubicBezTo>
                    <a:pt x="7443" y="5956"/>
                    <a:pt x="7121" y="5962"/>
                    <a:pt x="6809" y="5962"/>
                  </a:cubicBezTo>
                  <a:cubicBezTo>
                    <a:pt x="2312" y="5962"/>
                    <a:pt x="0" y="4608"/>
                    <a:pt x="0" y="4608"/>
                  </a:cubicBezTo>
                  <a:lnTo>
                    <a:pt x="0" y="17253"/>
                  </a:lnTo>
                  <a:lnTo>
                    <a:pt x="48077" y="17253"/>
                  </a:lnTo>
                  <a:lnTo>
                    <a:pt x="48077" y="3727"/>
                  </a:lnTo>
                  <a:cubicBezTo>
                    <a:pt x="48077" y="3727"/>
                    <a:pt x="46378" y="2205"/>
                    <a:pt x="44452" y="2205"/>
                  </a:cubicBezTo>
                  <a:cubicBezTo>
                    <a:pt x="44320" y="2205"/>
                    <a:pt x="44187" y="2212"/>
                    <a:pt x="44053" y="2227"/>
                  </a:cubicBezTo>
                  <a:cubicBezTo>
                    <a:pt x="41970" y="2465"/>
                    <a:pt x="40076" y="4275"/>
                    <a:pt x="36278" y="4870"/>
                  </a:cubicBezTo>
                  <a:cubicBezTo>
                    <a:pt x="36082" y="4901"/>
                    <a:pt x="35888" y="4915"/>
                    <a:pt x="35696" y="4915"/>
                  </a:cubicBezTo>
                  <a:cubicBezTo>
                    <a:pt x="32171" y="4915"/>
                    <a:pt x="29282" y="0"/>
                    <a:pt x="24551"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 name="Google Shape;21;p3">
              <a:extLst>
                <a:ext uri="{FF2B5EF4-FFF2-40B4-BE49-F238E27FC236}">
                  <a16:creationId xmlns:a16="http://schemas.microsoft.com/office/drawing/2014/main" id="{EE597EA3-2D22-4759-9946-C851847D77F3}"/>
                </a:ext>
              </a:extLst>
            </p:cNvPr>
            <p:cNvSpPr/>
            <p:nvPr/>
          </p:nvSpPr>
          <p:spPr>
            <a:xfrm>
              <a:off x="-25" y="4210050"/>
              <a:ext cx="9144000" cy="933300"/>
            </a:xfrm>
            <a:prstGeom prst="rect">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 name="Rectangle 5">
            <a:extLst>
              <a:ext uri="{FF2B5EF4-FFF2-40B4-BE49-F238E27FC236}">
                <a16:creationId xmlns:a16="http://schemas.microsoft.com/office/drawing/2014/main" id="{B8CDD7D3-72B2-4DDF-8B0A-17E2F950B026}"/>
              </a:ext>
            </a:extLst>
          </p:cNvPr>
          <p:cNvSpPr/>
          <p:nvPr userDrawn="1"/>
        </p:nvSpPr>
        <p:spPr>
          <a:xfrm>
            <a:off x="9762629" y="6492875"/>
            <a:ext cx="1612942" cy="215444"/>
          </a:xfrm>
          <a:prstGeom prst="rect">
            <a:avLst/>
          </a:prstGeom>
        </p:spPr>
        <p:txBody>
          <a:bodyPr wrap="none">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vi-VN" sz="800" b="0" i="0" dirty="0">
                <a:solidFill>
                  <a:srgbClr val="000000"/>
                </a:solidFill>
                <a:effectLst/>
                <a:latin typeface="+mn-lt"/>
              </a:rPr>
              <a:t>FeistyForwarders_0968120672</a:t>
            </a:r>
            <a:endParaRPr lang="vi-VN" sz="800" dirty="0">
              <a:solidFill>
                <a:srgbClr val="000000"/>
              </a:solidFill>
              <a:latin typeface="+mn-lt"/>
            </a:endParaRPr>
          </a:p>
        </p:txBody>
      </p:sp>
    </p:spTree>
    <p:extLst>
      <p:ext uri="{BB962C8B-B14F-4D97-AF65-F5344CB8AC3E}">
        <p14:creationId xmlns:p14="http://schemas.microsoft.com/office/powerpoint/2010/main" val="124210326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F24B8BBD-A89F-4C03-8BF2-F84B38772531}" type="datetimeFigureOut">
              <a:rPr lang="en-US" smtClean="0"/>
              <a:t>12/18/2022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A4A9C10-21C4-44E5-A46E-E83D9AB0E239}" type="slidenum">
              <a:rPr lang="en-US" smtClean="0"/>
              <a:t>‹#›</a:t>
            </a:fld>
            <a:endParaRPr lang="en-US"/>
          </a:p>
        </p:txBody>
      </p:sp>
    </p:spTree>
    <p:extLst>
      <p:ext uri="{BB962C8B-B14F-4D97-AF65-F5344CB8AC3E}">
        <p14:creationId xmlns:p14="http://schemas.microsoft.com/office/powerpoint/2010/main" val="371375476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F24B8BBD-A89F-4C03-8BF2-F84B38772531}" type="datetimeFigureOut">
              <a:rPr lang="en-US" smtClean="0"/>
              <a:t>12/18/2022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A4A9C10-21C4-44E5-A46E-E83D9AB0E239}" type="slidenum">
              <a:rPr lang="en-US" smtClean="0"/>
              <a:t>‹#›</a:t>
            </a:fld>
            <a:endParaRPr lang="en-US"/>
          </a:p>
        </p:txBody>
      </p:sp>
    </p:spTree>
    <p:extLst>
      <p:ext uri="{BB962C8B-B14F-4D97-AF65-F5344CB8AC3E}">
        <p14:creationId xmlns:p14="http://schemas.microsoft.com/office/powerpoint/2010/main" val="326422425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F24B8BBD-A89F-4C03-8BF2-F84B38772531}" type="datetimeFigureOut">
              <a:rPr lang="en-US" smtClean="0"/>
              <a:t>12/18/2022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A4A9C10-21C4-44E5-A46E-E83D9AB0E239}" type="slidenum">
              <a:rPr lang="en-US" smtClean="0"/>
              <a:t>‹#›</a:t>
            </a:fld>
            <a:endParaRPr lang="en-US"/>
          </a:p>
        </p:txBody>
      </p:sp>
    </p:spTree>
    <p:extLst>
      <p:ext uri="{BB962C8B-B14F-4D97-AF65-F5344CB8AC3E}">
        <p14:creationId xmlns:p14="http://schemas.microsoft.com/office/powerpoint/2010/main" val="356468134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24B8BBD-A89F-4C03-8BF2-F84B38772531}" type="datetimeFigureOut">
              <a:rPr lang="en-US" smtClean="0"/>
              <a:t>12/18/2022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A4A9C10-21C4-44E5-A46E-E83D9AB0E239}" type="slidenum">
              <a:rPr lang="en-US" smtClean="0"/>
              <a:t>‹#›</a:t>
            </a:fld>
            <a:endParaRPr lang="en-US"/>
          </a:p>
        </p:txBody>
      </p:sp>
    </p:spTree>
    <p:extLst>
      <p:ext uri="{BB962C8B-B14F-4D97-AF65-F5344CB8AC3E}">
        <p14:creationId xmlns:p14="http://schemas.microsoft.com/office/powerpoint/2010/main" val="349650719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F24B8BBD-A89F-4C03-8BF2-F84B38772531}" type="datetimeFigureOut">
              <a:rPr lang="en-US" smtClean="0"/>
              <a:t>12/18/2022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A4A9C10-21C4-44E5-A46E-E83D9AB0E239}" type="slidenum">
              <a:rPr lang="en-US" smtClean="0"/>
              <a:t>‹#›</a:t>
            </a:fld>
            <a:endParaRPr lang="en-US"/>
          </a:p>
        </p:txBody>
      </p:sp>
    </p:spTree>
    <p:extLst>
      <p:ext uri="{BB962C8B-B14F-4D97-AF65-F5344CB8AC3E}">
        <p14:creationId xmlns:p14="http://schemas.microsoft.com/office/powerpoint/2010/main" val="26498398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F24B8BBD-A89F-4C03-8BF2-F84B38772531}" type="datetimeFigureOut">
              <a:rPr lang="en-US" smtClean="0"/>
              <a:t>12/18/2022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A4A9C10-21C4-44E5-A46E-E83D9AB0E239}" type="slidenum">
              <a:rPr lang="en-US" smtClean="0"/>
              <a:t>‹#›</a:t>
            </a:fld>
            <a:endParaRPr lang="en-US"/>
          </a:p>
        </p:txBody>
      </p:sp>
    </p:spTree>
    <p:extLst>
      <p:ext uri="{BB962C8B-B14F-4D97-AF65-F5344CB8AC3E}">
        <p14:creationId xmlns:p14="http://schemas.microsoft.com/office/powerpoint/2010/main" val="104443089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jpe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5" Type="http://schemas.openxmlformats.org/officeDocument/2006/relationships/slideLayout" Target="../slideLayouts/slideLayout27.xml"/><Relationship Id="rId10" Type="http://schemas.openxmlformats.org/officeDocument/2006/relationships/theme" Target="../theme/theme3.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24B8BBD-A89F-4C03-8BF2-F84B38772531}" type="datetimeFigureOut">
              <a:rPr lang="en-US" smtClean="0"/>
              <a:t>12/18/2022</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A4A9C10-21C4-44E5-A46E-E83D9AB0E239}" type="slidenum">
              <a:rPr lang="en-US" smtClean="0"/>
              <a:t>‹#›</a:t>
            </a:fld>
            <a:endParaRPr lang="en-US"/>
          </a:p>
        </p:txBody>
      </p:sp>
    </p:spTree>
    <p:extLst>
      <p:ext uri="{BB962C8B-B14F-4D97-AF65-F5344CB8AC3E}">
        <p14:creationId xmlns:p14="http://schemas.microsoft.com/office/powerpoint/2010/main" val="372357286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7"/>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2"/>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6D54D79-588C-414F-9935-D85D26666345}" type="datetimeFigureOut">
              <a:rPr lang="zh-CN" altLang="en-US" smtClean="0"/>
              <a:t>2022/12/18</a:t>
            </a:fld>
            <a:endParaRPr lang="zh-CN" altLang="en-US"/>
          </a:p>
        </p:txBody>
      </p:sp>
      <p:sp>
        <p:nvSpPr>
          <p:cNvPr id="5" name="Footer Placeholder 4"/>
          <p:cNvSpPr>
            <a:spLocks noGrp="1"/>
          </p:cNvSpPr>
          <p:nvPr>
            <p:ph type="ftr" sz="quarter" idx="3"/>
          </p:nvPr>
        </p:nvSpPr>
        <p:spPr>
          <a:xfrm>
            <a:off x="4038600" y="6356352"/>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Slide Number Placeholder 5"/>
          <p:cNvSpPr>
            <a:spLocks noGrp="1"/>
          </p:cNvSpPr>
          <p:nvPr>
            <p:ph type="sldNum" sz="quarter" idx="4"/>
          </p:nvPr>
        </p:nvSpPr>
        <p:spPr>
          <a:xfrm>
            <a:off x="8610600" y="6356352"/>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D4EC328-9116-4993-92C0-623125586BFE}" type="slidenum">
              <a:rPr lang="zh-CN" altLang="en-US" smtClean="0"/>
              <a:t>‹#›</a:t>
            </a:fld>
            <a:endParaRPr lang="zh-CN" altLang="en-US"/>
          </a:p>
        </p:txBody>
      </p:sp>
      <p:pic>
        <p:nvPicPr>
          <p:cNvPr id="7" name="图片 7" descr="444"/>
          <p:cNvPicPr>
            <a:picLocks noChangeAspect="1"/>
          </p:cNvPicPr>
          <p:nvPr userDrawn="1"/>
        </p:nvPicPr>
        <p:blipFill>
          <a:blip r:embed="rId13"/>
          <a:stretch>
            <a:fillRect/>
          </a:stretch>
        </p:blipFill>
        <p:spPr>
          <a:xfrm>
            <a:off x="-8256" y="3810"/>
            <a:ext cx="12208511" cy="6851015"/>
          </a:xfrm>
          <a:prstGeom prst="rect">
            <a:avLst/>
          </a:prstGeom>
        </p:spPr>
      </p:pic>
    </p:spTree>
    <p:extLst>
      <p:ext uri="{BB962C8B-B14F-4D97-AF65-F5344CB8AC3E}">
        <p14:creationId xmlns:p14="http://schemas.microsoft.com/office/powerpoint/2010/main" val="818453389"/>
      </p:ext>
    </p:extLst>
  </p:cSld>
  <p:clrMap bg1="lt1" tx1="dk1" bg2="lt2" tx2="dk2" accent1="accent1" accent2="accent2" accent3="accent3" accent4="accent4" accent5="accent5" accent6="accent6" hlink="hlink" folHlink="folHlink"/>
  <p:sldLayoutIdLst>
    <p:sldLayoutId id="2147483687" r:id="rId1"/>
    <p:sldLayoutId id="2147483688" r:id="rId2"/>
    <p:sldLayoutId id="2147483689" r:id="rId3"/>
    <p:sldLayoutId id="2147483690" r:id="rId4"/>
    <p:sldLayoutId id="2147483691" r:id="rId5"/>
    <p:sldLayoutId id="2147483692" r:id="rId6"/>
    <p:sldLayoutId id="2147483693" r:id="rId7"/>
    <p:sldLayoutId id="2147483694" r:id="rId8"/>
    <p:sldLayoutId id="2147483695" r:id="rId9"/>
    <p:sldLayoutId id="2147483696" r:id="rId10"/>
    <p:sldLayoutId id="2147483697" r:id="rId11"/>
  </p:sldLayoutIdLst>
  <mc:AlternateContent xmlns:mc="http://schemas.openxmlformats.org/markup-compatibility/2006" xmlns:p14="http://schemas.microsoft.com/office/powerpoint/2010/main">
    <mc:Choice Requires="p14">
      <p:transition p14:dur="10">
        <p:random/>
      </p:transition>
    </mc:Choice>
    <mc:Fallback xmlns="">
      <p:transition>
        <p:random/>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Title Placeholder 1">
            <a:extLst>
              <a:ext uri="{FF2B5EF4-FFF2-40B4-BE49-F238E27FC236}">
                <a16:creationId xmlns:a16="http://schemas.microsoft.com/office/drawing/2014/main" id="{508D7C5D-AD3E-43F4-BE95-8EF784901707}"/>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endParaRPr lang="vi-VN" dirty="0"/>
          </a:p>
        </p:txBody>
      </p:sp>
      <p:sp>
        <p:nvSpPr>
          <p:cNvPr id="8" name="Text Placeholder 2">
            <a:extLst>
              <a:ext uri="{FF2B5EF4-FFF2-40B4-BE49-F238E27FC236}">
                <a16:creationId xmlns:a16="http://schemas.microsoft.com/office/drawing/2014/main" id="{D9944271-366E-4F65-B2A5-B29CB739C3F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9" name="Rectangle 8">
            <a:extLst>
              <a:ext uri="{FF2B5EF4-FFF2-40B4-BE49-F238E27FC236}">
                <a16:creationId xmlns:a16="http://schemas.microsoft.com/office/drawing/2014/main" id="{02278FB8-8DB0-4712-A56C-1AB2854C4C9C}"/>
              </a:ext>
            </a:extLst>
          </p:cNvPr>
          <p:cNvSpPr/>
          <p:nvPr userDrawn="1"/>
        </p:nvSpPr>
        <p:spPr>
          <a:xfrm>
            <a:off x="9762629" y="6492875"/>
            <a:ext cx="1612942" cy="215444"/>
          </a:xfrm>
          <a:prstGeom prst="rect">
            <a:avLst/>
          </a:prstGeom>
        </p:spPr>
        <p:txBody>
          <a:bodyPr wrap="none">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vi-VN" sz="800" b="0" i="0" dirty="0">
                <a:solidFill>
                  <a:srgbClr val="000000"/>
                </a:solidFill>
                <a:effectLst/>
                <a:latin typeface="+mn-lt"/>
              </a:rPr>
              <a:t>FeistyForwarders_0968120672</a:t>
            </a:r>
            <a:endParaRPr lang="vi-VN" sz="800" dirty="0">
              <a:solidFill>
                <a:srgbClr val="000000"/>
              </a:solidFill>
              <a:latin typeface="+mn-lt"/>
            </a:endParaRPr>
          </a:p>
        </p:txBody>
      </p:sp>
    </p:spTree>
    <p:extLst>
      <p:ext uri="{BB962C8B-B14F-4D97-AF65-F5344CB8AC3E}">
        <p14:creationId xmlns:p14="http://schemas.microsoft.com/office/powerpoint/2010/main" val="1277008460"/>
      </p:ext>
    </p:extLst>
  </p:cSld>
  <p:clrMap bg1="lt1" tx1="dk1" bg2="lt2" tx2="dk2" accent1="accent1" accent2="accent2" accent3="accent3" accent4="accent4" accent5="accent5" accent6="accent6" hlink="hlink" folHlink="folHlink"/>
  <p:sldLayoutIdLst>
    <p:sldLayoutId id="2147483699" r:id="rId1"/>
    <p:sldLayoutId id="2147483700" r:id="rId2"/>
    <p:sldLayoutId id="2147483701" r:id="rId3"/>
    <p:sldLayoutId id="2147483702" r:id="rId4"/>
    <p:sldLayoutId id="2147483703" r:id="rId5"/>
    <p:sldLayoutId id="2147483704" r:id="rId6"/>
    <p:sldLayoutId id="2147483705" r:id="rId7"/>
    <p:sldLayoutId id="2147483706" r:id="rId8"/>
    <p:sldLayoutId id="2147483707" r:id="rId9"/>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slideLayout" Target="../slideLayouts/slideLayout23.xml"/><Relationship Id="rId1" Type="http://schemas.openxmlformats.org/officeDocument/2006/relationships/tags" Target="../tags/tag1.xml"/><Relationship Id="rId4" Type="http://schemas.openxmlformats.org/officeDocument/2006/relationships/image" Target="../media/image3.jpeg"/></Relationships>
</file>

<file path=ppt/slides/_rels/slide2.xml.rels><?xml version="1.0" encoding="UTF-8" standalone="yes"?>
<Relationships xmlns="http://schemas.openxmlformats.org/package/2006/relationships"><Relationship Id="rId8" Type="http://schemas.openxmlformats.org/officeDocument/2006/relationships/image" Target="../media/image9.png"/><Relationship Id="rId13" Type="http://schemas.openxmlformats.org/officeDocument/2006/relationships/image" Target="../media/image14.png"/><Relationship Id="rId3" Type="http://schemas.openxmlformats.org/officeDocument/2006/relationships/image" Target="../media/image4.png"/><Relationship Id="rId7" Type="http://schemas.openxmlformats.org/officeDocument/2006/relationships/image" Target="../media/image8.png"/><Relationship Id="rId12" Type="http://schemas.openxmlformats.org/officeDocument/2006/relationships/image" Target="../media/image13.png"/><Relationship Id="rId2" Type="http://schemas.openxmlformats.org/officeDocument/2006/relationships/notesSlide" Target="../notesSlides/notesSlide1.xml"/><Relationship Id="rId16" Type="http://schemas.openxmlformats.org/officeDocument/2006/relationships/image" Target="../media/image17.png"/><Relationship Id="rId1" Type="http://schemas.openxmlformats.org/officeDocument/2006/relationships/slideLayout" Target="../slideLayouts/slideLayout2.xml"/><Relationship Id="rId6" Type="http://schemas.openxmlformats.org/officeDocument/2006/relationships/image" Target="../media/image7.png"/><Relationship Id="rId11" Type="http://schemas.openxmlformats.org/officeDocument/2006/relationships/image" Target="../media/image12.png"/><Relationship Id="rId5" Type="http://schemas.openxmlformats.org/officeDocument/2006/relationships/image" Target="../media/image6.png"/><Relationship Id="rId15" Type="http://schemas.openxmlformats.org/officeDocument/2006/relationships/image" Target="../media/image16.png"/><Relationship Id="rId10" Type="http://schemas.openxmlformats.org/officeDocument/2006/relationships/image" Target="../media/image11.png"/><Relationship Id="rId4" Type="http://schemas.openxmlformats.org/officeDocument/2006/relationships/image" Target="../media/image5.png"/><Relationship Id="rId9" Type="http://schemas.openxmlformats.org/officeDocument/2006/relationships/image" Target="../media/image10.png"/><Relationship Id="rId14" Type="http://schemas.openxmlformats.org/officeDocument/2006/relationships/image" Target="../media/image15.png"/></Relationships>
</file>

<file path=ppt/slides/_rels/slide3.xml.rels><?xml version="1.0" encoding="UTF-8" standalone="yes"?>
<Relationships xmlns="http://schemas.openxmlformats.org/package/2006/relationships"><Relationship Id="rId8" Type="http://schemas.openxmlformats.org/officeDocument/2006/relationships/image" Target="../media/image23.png"/><Relationship Id="rId3" Type="http://schemas.openxmlformats.org/officeDocument/2006/relationships/image" Target="../media/image18.png"/><Relationship Id="rId7" Type="http://schemas.openxmlformats.org/officeDocument/2006/relationships/image" Target="../media/image22.png"/><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21.png"/><Relationship Id="rId5" Type="http://schemas.openxmlformats.org/officeDocument/2006/relationships/image" Target="../media/image20.png"/><Relationship Id="rId10" Type="http://schemas.openxmlformats.org/officeDocument/2006/relationships/image" Target="../media/image25.emf"/><Relationship Id="rId4" Type="http://schemas.openxmlformats.org/officeDocument/2006/relationships/image" Target="../media/image19.emf"/><Relationship Id="rId9" Type="http://schemas.openxmlformats.org/officeDocument/2006/relationships/image" Target="../media/image24.png"/></Relationships>
</file>

<file path=ppt/slides/_rels/slide4.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slideLayout" Target="../slideLayouts/slideLayout29.xml"/><Relationship Id="rId1" Type="http://schemas.openxmlformats.org/officeDocument/2006/relationships/tags" Target="../tags/tag2.xml"/></Relationships>
</file>

<file path=ppt/slides/_rels/slide5.xml.rels><?xml version="1.0" encoding="UTF-8" standalone="yes"?>
<Relationships xmlns="http://schemas.openxmlformats.org/package/2006/relationships"><Relationship Id="rId8" Type="http://schemas.microsoft.com/office/2007/relationships/hdphoto" Target="../media/hdphoto2.wdp"/><Relationship Id="rId3" Type="http://schemas.openxmlformats.org/officeDocument/2006/relationships/image" Target="../media/image27.jpeg"/><Relationship Id="rId7" Type="http://schemas.openxmlformats.org/officeDocument/2006/relationships/image" Target="../media/image30.png"/><Relationship Id="rId2" Type="http://schemas.openxmlformats.org/officeDocument/2006/relationships/slideLayout" Target="../slideLayouts/slideLayout29.xml"/><Relationship Id="rId1" Type="http://schemas.openxmlformats.org/officeDocument/2006/relationships/tags" Target="../tags/tag3.xml"/><Relationship Id="rId6" Type="http://schemas.microsoft.com/office/2007/relationships/hdphoto" Target="../media/hdphoto1.wdp"/><Relationship Id="rId5" Type="http://schemas.openxmlformats.org/officeDocument/2006/relationships/image" Target="../media/image29.png"/><Relationship Id="rId10" Type="http://schemas.microsoft.com/office/2007/relationships/hdphoto" Target="../media/hdphoto3.wdp"/><Relationship Id="rId4" Type="http://schemas.openxmlformats.org/officeDocument/2006/relationships/image" Target="../media/image28.jpeg"/><Relationship Id="rId9" Type="http://schemas.openxmlformats.org/officeDocument/2006/relationships/image" Target="../media/image31.png"/></Relationships>
</file>

<file path=ppt/slides/_rels/slide6.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slideLayout" Target="../slideLayouts/slideLayout29.xml"/><Relationship Id="rId1" Type="http://schemas.openxmlformats.org/officeDocument/2006/relationships/tags" Target="../tags/tag4.xml"/></Relationships>
</file>

<file path=ppt/slides/_rels/slide7.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8" Type="http://schemas.openxmlformats.org/officeDocument/2006/relationships/image" Target="../media/image23.png"/><Relationship Id="rId3" Type="http://schemas.openxmlformats.org/officeDocument/2006/relationships/image" Target="../media/image18.png"/><Relationship Id="rId7" Type="http://schemas.openxmlformats.org/officeDocument/2006/relationships/image" Target="../media/image22.png"/><Relationship Id="rId2" Type="http://schemas.openxmlformats.org/officeDocument/2006/relationships/notesSlide" Target="../notesSlides/notesSlide4.xml"/><Relationship Id="rId1" Type="http://schemas.openxmlformats.org/officeDocument/2006/relationships/slideLayout" Target="../slideLayouts/slideLayout1.xml"/><Relationship Id="rId6" Type="http://schemas.openxmlformats.org/officeDocument/2006/relationships/image" Target="../media/image21.png"/><Relationship Id="rId5" Type="http://schemas.openxmlformats.org/officeDocument/2006/relationships/image" Target="../media/image20.png"/><Relationship Id="rId10" Type="http://schemas.openxmlformats.org/officeDocument/2006/relationships/image" Target="../media/image25.emf"/><Relationship Id="rId4" Type="http://schemas.openxmlformats.org/officeDocument/2006/relationships/image" Target="../media/image19.emf"/><Relationship Id="rId9" Type="http://schemas.openxmlformats.org/officeDocument/2006/relationships/image" Target="../media/image24.png"/></Relationships>
</file>

<file path=ppt/slides/_rels/slide9.xml.rels><?xml version="1.0" encoding="UTF-8" standalone="yes"?>
<Relationships xmlns="http://schemas.openxmlformats.org/package/2006/relationships"><Relationship Id="rId3" Type="http://schemas.microsoft.com/office/2007/relationships/hdphoto" Target="../media/hdphoto4.wdp"/><Relationship Id="rId2" Type="http://schemas.openxmlformats.org/officeDocument/2006/relationships/image" Target="../media/image34.png"/><Relationship Id="rId1" Type="http://schemas.openxmlformats.org/officeDocument/2006/relationships/slideLayout" Target="../slideLayouts/slideLayout12.xml"/><Relationship Id="rId6" Type="http://schemas.openxmlformats.org/officeDocument/2006/relationships/image" Target="../media/image35.png"/><Relationship Id="rId5" Type="http://schemas.openxmlformats.org/officeDocument/2006/relationships/image" Target="../media/image12.png"/><Relationship Id="rId4"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9BD0E70A-8797-4EC0-A063-A969933EA27F}"/>
              </a:ext>
            </a:extLst>
          </p:cNvPr>
          <p:cNvSpPr txBox="1"/>
          <p:nvPr/>
        </p:nvSpPr>
        <p:spPr>
          <a:xfrm>
            <a:off x="644900" y="2437786"/>
            <a:ext cx="3520069" cy="1200329"/>
          </a:xfrm>
          <a:prstGeom prst="rect">
            <a:avLst/>
          </a:prstGeom>
          <a:noFill/>
        </p:spPr>
        <p:txBody>
          <a:bodyPr wrap="square" rtlCol="0">
            <a:spAutoFit/>
            <a:scene3d>
              <a:camera prst="orthographicFront"/>
              <a:lightRig rig="threePt" dir="t"/>
            </a:scene3d>
            <a:sp3d extrusionH="57150">
              <a:bevelT w="38100" h="38100"/>
            </a:sp3d>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7200" b="0" i="0" u="none" strike="noStrike" kern="1200" cap="none" spc="0" normalizeH="0" baseline="0" noProof="0" dirty="0">
                <a:ln>
                  <a:noFill/>
                </a:ln>
                <a:solidFill>
                  <a:prstClr val="white"/>
                </a:solidFill>
                <a:effectLst>
                  <a:outerShdw blurRad="50800" dist="38100" algn="l" rotWithShape="0">
                    <a:prstClr val="black">
                      <a:alpha val="40000"/>
                    </a:prstClr>
                  </a:outerShdw>
                </a:effectLst>
                <a:uLnTx/>
                <a:uFillTx/>
                <a:latin typeface="+mj-lt"/>
                <a:ea typeface="+mn-ea"/>
                <a:cs typeface="+mn-cs"/>
              </a:rPr>
              <a:t>BÀI </a:t>
            </a:r>
            <a:r>
              <a:rPr kumimoji="0" lang="en-US" sz="7200" b="0" i="0" u="none" strike="noStrike" kern="1200" cap="none" spc="0" normalizeH="0" baseline="0" noProof="0" dirty="0">
                <a:ln>
                  <a:noFill/>
                </a:ln>
                <a:solidFill>
                  <a:prstClr val="white"/>
                </a:solidFill>
                <a:effectLst>
                  <a:outerShdw blurRad="50800" dist="38100" algn="l" rotWithShape="0">
                    <a:prstClr val="black">
                      <a:alpha val="40000"/>
                    </a:prstClr>
                  </a:outerShdw>
                </a:effectLst>
                <a:uLnTx/>
                <a:uFillTx/>
                <a:latin typeface="UTM Cookies"/>
                <a:ea typeface="+mn-ea"/>
                <a:cs typeface="+mn-cs"/>
              </a:rPr>
              <a:t>15</a:t>
            </a:r>
            <a:endParaRPr kumimoji="0" lang="vi-VN" sz="7200" b="0" i="0" u="none" strike="noStrike" kern="1200" cap="none" spc="0" normalizeH="0" baseline="0" noProof="0" dirty="0">
              <a:ln>
                <a:noFill/>
              </a:ln>
              <a:solidFill>
                <a:prstClr val="white"/>
              </a:solidFill>
              <a:effectLst>
                <a:outerShdw blurRad="50800" dist="38100" algn="l" rotWithShape="0">
                  <a:prstClr val="black">
                    <a:alpha val="40000"/>
                  </a:prstClr>
                </a:outerShdw>
              </a:effectLst>
              <a:uLnTx/>
              <a:uFillTx/>
              <a:latin typeface="+mj-lt"/>
              <a:ea typeface="+mn-ea"/>
              <a:cs typeface="+mn-cs"/>
            </a:endParaRPr>
          </a:p>
        </p:txBody>
      </p:sp>
      <p:sp>
        <p:nvSpPr>
          <p:cNvPr id="14" name="TextBox 13">
            <a:extLst>
              <a:ext uri="{FF2B5EF4-FFF2-40B4-BE49-F238E27FC236}">
                <a16:creationId xmlns:a16="http://schemas.microsoft.com/office/drawing/2014/main" id="{149D992B-8D72-4F1C-8B2E-EE9508802A73}"/>
              </a:ext>
            </a:extLst>
          </p:cNvPr>
          <p:cNvSpPr txBox="1"/>
          <p:nvPr/>
        </p:nvSpPr>
        <p:spPr>
          <a:xfrm>
            <a:off x="4988302" y="186355"/>
            <a:ext cx="7191513" cy="138499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3600" b="0" i="0" u="none" strike="noStrike" kern="1200" cap="none" spc="0" normalizeH="0" baseline="0" noProof="0" dirty="0">
                <a:ln>
                  <a:solidFill>
                    <a:srgbClr val="70AD47">
                      <a:lumMod val="75000"/>
                    </a:srgbClr>
                  </a:solidFill>
                </a:ln>
                <a:solidFill>
                  <a:prstClr val="white"/>
                </a:solidFill>
                <a:effectLst/>
                <a:uLnTx/>
                <a:uFillTx/>
                <a:latin typeface="+mj-lt"/>
                <a:ea typeface="+mn-ea"/>
                <a:cs typeface="+mn-cs"/>
              </a:rPr>
              <a:t>CHỦ ĐỀ </a:t>
            </a:r>
            <a:r>
              <a:rPr kumimoji="0" lang="en-US" sz="3600" b="0" i="0" u="none" strike="noStrike" kern="1200" cap="none" spc="0" normalizeH="0" baseline="0" noProof="0" dirty="0">
                <a:ln>
                  <a:solidFill>
                    <a:srgbClr val="70AD47">
                      <a:lumMod val="75000"/>
                    </a:srgbClr>
                  </a:solidFill>
                </a:ln>
                <a:solidFill>
                  <a:prstClr val="white"/>
                </a:solidFill>
                <a:effectLst/>
                <a:uLnTx/>
                <a:uFillTx/>
                <a:latin typeface="UTM Cookies"/>
                <a:ea typeface="+mn-ea"/>
                <a:cs typeface="+mn-cs"/>
              </a:rPr>
              <a:t>3</a:t>
            </a:r>
            <a:endParaRPr kumimoji="0" lang="vi-VN" sz="3600" b="0" i="0" u="none" strike="noStrike" kern="1200" cap="none" spc="0" normalizeH="0" baseline="0" noProof="0" dirty="0">
              <a:ln>
                <a:solidFill>
                  <a:srgbClr val="70AD47">
                    <a:lumMod val="75000"/>
                  </a:srgbClr>
                </a:solidFill>
              </a:ln>
              <a:solidFill>
                <a:prstClr val="white"/>
              </a:solidFill>
              <a:effectLst/>
              <a:uLnTx/>
              <a:uFillTx/>
              <a:latin typeface="+mj-lt"/>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800" b="0" i="0" u="none" strike="noStrike" kern="1200" cap="none" spc="0" normalizeH="0" baseline="0" noProof="0" dirty="0">
                <a:ln>
                  <a:solidFill>
                    <a:srgbClr val="70AD47">
                      <a:lumMod val="75000"/>
                    </a:srgbClr>
                  </a:solidFill>
                </a:ln>
                <a:solidFill>
                  <a:prstClr val="white"/>
                </a:solidFill>
                <a:effectLst/>
                <a:uLnTx/>
                <a:uFillTx/>
                <a:latin typeface="UTM Cookies"/>
                <a:ea typeface="+mn-ea"/>
                <a:cs typeface="+mn-cs"/>
              </a:rPr>
              <a:t>CỘNG ĐỒNG ĐỊA PHƯƠNG</a:t>
            </a:r>
            <a:endParaRPr kumimoji="0" lang="vi-VN" sz="4800" b="0" i="0" u="none" strike="noStrike" kern="1200" cap="none" spc="0" normalizeH="0" baseline="0" noProof="0" dirty="0">
              <a:ln>
                <a:solidFill>
                  <a:srgbClr val="70AD47">
                    <a:lumMod val="75000"/>
                  </a:srgbClr>
                </a:solidFill>
              </a:ln>
              <a:solidFill>
                <a:prstClr val="white"/>
              </a:solidFill>
              <a:effectLst/>
              <a:uLnTx/>
              <a:uFillTx/>
              <a:latin typeface="+mj-lt"/>
              <a:ea typeface="+mn-ea"/>
              <a:cs typeface="+mn-cs"/>
            </a:endParaRPr>
          </a:p>
        </p:txBody>
      </p:sp>
      <p:sp>
        <p:nvSpPr>
          <p:cNvPr id="141" name="Google Shape;199;p25">
            <a:extLst>
              <a:ext uri="{FF2B5EF4-FFF2-40B4-BE49-F238E27FC236}">
                <a16:creationId xmlns:a16="http://schemas.microsoft.com/office/drawing/2014/main" id="{7EEA65AD-07A3-4B1C-AC72-7CB6D8F72B49}"/>
              </a:ext>
            </a:extLst>
          </p:cNvPr>
          <p:cNvSpPr/>
          <p:nvPr/>
        </p:nvSpPr>
        <p:spPr>
          <a:xfrm>
            <a:off x="561920" y="781925"/>
            <a:ext cx="589776" cy="566992"/>
          </a:xfrm>
          <a:custGeom>
            <a:avLst/>
            <a:gdLst/>
            <a:ahLst/>
            <a:cxnLst/>
            <a:rect l="l" t="t" r="r" b="b"/>
            <a:pathLst>
              <a:path w="7895" h="7590" extrusionOk="0">
                <a:moveTo>
                  <a:pt x="3087" y="1"/>
                </a:moveTo>
                <a:cubicBezTo>
                  <a:pt x="3078" y="1"/>
                  <a:pt x="3069" y="1"/>
                  <a:pt x="3061" y="1"/>
                </a:cubicBezTo>
                <a:cubicBezTo>
                  <a:pt x="2441" y="61"/>
                  <a:pt x="2334" y="2585"/>
                  <a:pt x="2334" y="2585"/>
                </a:cubicBezTo>
                <a:cubicBezTo>
                  <a:pt x="2334" y="2585"/>
                  <a:pt x="120" y="3216"/>
                  <a:pt x="36" y="3811"/>
                </a:cubicBezTo>
                <a:cubicBezTo>
                  <a:pt x="1" y="4407"/>
                  <a:pt x="2322" y="4907"/>
                  <a:pt x="2322" y="4907"/>
                </a:cubicBezTo>
                <a:cubicBezTo>
                  <a:pt x="2322" y="4907"/>
                  <a:pt x="1906" y="7526"/>
                  <a:pt x="2322" y="7586"/>
                </a:cubicBezTo>
                <a:cubicBezTo>
                  <a:pt x="2338" y="7588"/>
                  <a:pt x="2355" y="7589"/>
                  <a:pt x="2372" y="7589"/>
                </a:cubicBezTo>
                <a:cubicBezTo>
                  <a:pt x="3065" y="7589"/>
                  <a:pt x="4597" y="5728"/>
                  <a:pt x="4597" y="5728"/>
                </a:cubicBezTo>
                <a:cubicBezTo>
                  <a:pt x="4597" y="5728"/>
                  <a:pt x="6353" y="6457"/>
                  <a:pt x="7163" y="6457"/>
                </a:cubicBezTo>
                <a:cubicBezTo>
                  <a:pt x="7325" y="6457"/>
                  <a:pt x="7448" y="6429"/>
                  <a:pt x="7514" y="6359"/>
                </a:cubicBezTo>
                <a:cubicBezTo>
                  <a:pt x="7895" y="5943"/>
                  <a:pt x="6156" y="3871"/>
                  <a:pt x="6156" y="3871"/>
                </a:cubicBezTo>
                <a:cubicBezTo>
                  <a:pt x="6156" y="3871"/>
                  <a:pt x="7704" y="2573"/>
                  <a:pt x="7502" y="2014"/>
                </a:cubicBezTo>
                <a:cubicBezTo>
                  <a:pt x="7386" y="1687"/>
                  <a:pt x="6528" y="1617"/>
                  <a:pt x="5813" y="1617"/>
                </a:cubicBezTo>
                <a:cubicBezTo>
                  <a:pt x="5278" y="1617"/>
                  <a:pt x="4823" y="1656"/>
                  <a:pt x="4823" y="1656"/>
                </a:cubicBezTo>
                <a:cubicBezTo>
                  <a:pt x="4823" y="1656"/>
                  <a:pt x="3723" y="1"/>
                  <a:pt x="3087" y="1"/>
                </a:cubicBezTo>
                <a:close/>
              </a:path>
            </a:pathLst>
          </a:custGeom>
          <a:solidFill>
            <a:srgbClr val="FFFFFF"/>
          </a:solidFill>
          <a:ln w="38100" cap="flat" cmpd="sng">
            <a:solidFill>
              <a:srgbClr val="003849"/>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grpSp>
        <p:nvGrpSpPr>
          <p:cNvPr id="142" name="Google Shape;201;p25">
            <a:extLst>
              <a:ext uri="{FF2B5EF4-FFF2-40B4-BE49-F238E27FC236}">
                <a16:creationId xmlns:a16="http://schemas.microsoft.com/office/drawing/2014/main" id="{3E9513A6-E9B9-431D-9E2A-32CAF97D0E5F}"/>
              </a:ext>
            </a:extLst>
          </p:cNvPr>
          <p:cNvGrpSpPr/>
          <p:nvPr/>
        </p:nvGrpSpPr>
        <p:grpSpPr>
          <a:xfrm rot="870046">
            <a:off x="533532" y="2161681"/>
            <a:ext cx="501149" cy="1012800"/>
            <a:chOff x="656025" y="2751350"/>
            <a:chExt cx="311375" cy="629275"/>
          </a:xfrm>
        </p:grpSpPr>
        <p:sp>
          <p:nvSpPr>
            <p:cNvPr id="143" name="Google Shape;202;p25">
              <a:extLst>
                <a:ext uri="{FF2B5EF4-FFF2-40B4-BE49-F238E27FC236}">
                  <a16:creationId xmlns:a16="http://schemas.microsoft.com/office/drawing/2014/main" id="{15211DCF-FECB-4BFE-96B1-B708B7728FC5}"/>
                </a:ext>
              </a:extLst>
            </p:cNvPr>
            <p:cNvSpPr/>
            <p:nvPr/>
          </p:nvSpPr>
          <p:spPr>
            <a:xfrm>
              <a:off x="671800" y="2842750"/>
              <a:ext cx="278625" cy="389950"/>
            </a:xfrm>
            <a:custGeom>
              <a:avLst/>
              <a:gdLst/>
              <a:ahLst/>
              <a:cxnLst/>
              <a:rect l="l" t="t" r="r" b="b"/>
              <a:pathLst>
                <a:path w="11145" h="15598" extrusionOk="0">
                  <a:moveTo>
                    <a:pt x="11109" y="5679"/>
                  </a:moveTo>
                  <a:cubicBezTo>
                    <a:pt x="11002" y="6906"/>
                    <a:pt x="10573" y="8335"/>
                    <a:pt x="9692" y="9620"/>
                  </a:cubicBezTo>
                  <a:cubicBezTo>
                    <a:pt x="9502" y="9882"/>
                    <a:pt x="9347" y="10180"/>
                    <a:pt x="9144" y="10442"/>
                  </a:cubicBezTo>
                  <a:cubicBezTo>
                    <a:pt x="8347" y="11454"/>
                    <a:pt x="8204" y="12680"/>
                    <a:pt x="8001" y="13895"/>
                  </a:cubicBezTo>
                  <a:cubicBezTo>
                    <a:pt x="7966" y="14097"/>
                    <a:pt x="8025" y="14323"/>
                    <a:pt x="8049" y="14550"/>
                  </a:cubicBezTo>
                  <a:cubicBezTo>
                    <a:pt x="8073" y="15050"/>
                    <a:pt x="8001" y="15169"/>
                    <a:pt x="7513" y="15300"/>
                  </a:cubicBezTo>
                  <a:cubicBezTo>
                    <a:pt x="6763" y="15526"/>
                    <a:pt x="5989" y="15597"/>
                    <a:pt x="5227" y="15419"/>
                  </a:cubicBezTo>
                  <a:cubicBezTo>
                    <a:pt x="4727" y="15300"/>
                    <a:pt x="4215" y="15157"/>
                    <a:pt x="3703" y="15026"/>
                  </a:cubicBezTo>
                  <a:cubicBezTo>
                    <a:pt x="3489" y="14966"/>
                    <a:pt x="3322" y="14859"/>
                    <a:pt x="3358" y="14609"/>
                  </a:cubicBezTo>
                  <a:cubicBezTo>
                    <a:pt x="3501" y="13037"/>
                    <a:pt x="2810" y="11787"/>
                    <a:pt x="1810" y="10680"/>
                  </a:cubicBezTo>
                  <a:cubicBezTo>
                    <a:pt x="1048" y="9847"/>
                    <a:pt x="536" y="8894"/>
                    <a:pt x="215" y="7823"/>
                  </a:cubicBezTo>
                  <a:cubicBezTo>
                    <a:pt x="0" y="7132"/>
                    <a:pt x="48" y="6418"/>
                    <a:pt x="143" y="5715"/>
                  </a:cubicBezTo>
                  <a:cubicBezTo>
                    <a:pt x="358" y="3929"/>
                    <a:pt x="1155" y="2465"/>
                    <a:pt x="2560" y="1346"/>
                  </a:cubicBezTo>
                  <a:cubicBezTo>
                    <a:pt x="2917" y="1060"/>
                    <a:pt x="3358" y="834"/>
                    <a:pt x="3775" y="691"/>
                  </a:cubicBezTo>
                  <a:cubicBezTo>
                    <a:pt x="4322" y="500"/>
                    <a:pt x="4918" y="357"/>
                    <a:pt x="5501" y="274"/>
                  </a:cubicBezTo>
                  <a:cubicBezTo>
                    <a:pt x="7347" y="0"/>
                    <a:pt x="8752" y="750"/>
                    <a:pt x="9966" y="2119"/>
                  </a:cubicBezTo>
                  <a:cubicBezTo>
                    <a:pt x="10823" y="3096"/>
                    <a:pt x="11145" y="4167"/>
                    <a:pt x="11109" y="5679"/>
                  </a:cubicBezTo>
                  <a:close/>
                  <a:moveTo>
                    <a:pt x="3489" y="5477"/>
                  </a:moveTo>
                  <a:cubicBezTo>
                    <a:pt x="3775" y="5751"/>
                    <a:pt x="3941" y="5548"/>
                    <a:pt x="4096" y="5477"/>
                  </a:cubicBezTo>
                  <a:cubicBezTo>
                    <a:pt x="4572" y="5275"/>
                    <a:pt x="5037" y="4989"/>
                    <a:pt x="5537" y="4846"/>
                  </a:cubicBezTo>
                  <a:cubicBezTo>
                    <a:pt x="6704" y="4513"/>
                    <a:pt x="7787" y="5644"/>
                    <a:pt x="7466" y="6834"/>
                  </a:cubicBezTo>
                  <a:cubicBezTo>
                    <a:pt x="7358" y="6799"/>
                    <a:pt x="7251" y="6787"/>
                    <a:pt x="7156" y="6763"/>
                  </a:cubicBezTo>
                  <a:cubicBezTo>
                    <a:pt x="6049" y="6370"/>
                    <a:pt x="4930" y="6715"/>
                    <a:pt x="4215" y="7656"/>
                  </a:cubicBezTo>
                  <a:cubicBezTo>
                    <a:pt x="3668" y="8394"/>
                    <a:pt x="3703" y="8977"/>
                    <a:pt x="4310" y="9668"/>
                  </a:cubicBezTo>
                  <a:cubicBezTo>
                    <a:pt x="4787" y="10180"/>
                    <a:pt x="5334" y="10525"/>
                    <a:pt x="6061" y="10216"/>
                  </a:cubicBezTo>
                  <a:cubicBezTo>
                    <a:pt x="6335" y="10097"/>
                    <a:pt x="6585" y="9882"/>
                    <a:pt x="6823" y="9692"/>
                  </a:cubicBezTo>
                  <a:cubicBezTo>
                    <a:pt x="7001" y="9549"/>
                    <a:pt x="7168" y="9382"/>
                    <a:pt x="7418" y="9132"/>
                  </a:cubicBezTo>
                  <a:cubicBezTo>
                    <a:pt x="7489" y="9573"/>
                    <a:pt x="7537" y="9882"/>
                    <a:pt x="7597" y="10204"/>
                  </a:cubicBezTo>
                  <a:lnTo>
                    <a:pt x="7728" y="10204"/>
                  </a:lnTo>
                  <a:cubicBezTo>
                    <a:pt x="7787" y="9978"/>
                    <a:pt x="7882" y="9751"/>
                    <a:pt x="7906" y="9525"/>
                  </a:cubicBezTo>
                  <a:cubicBezTo>
                    <a:pt x="7966" y="8870"/>
                    <a:pt x="8013" y="8215"/>
                    <a:pt x="8025" y="7561"/>
                  </a:cubicBezTo>
                  <a:cubicBezTo>
                    <a:pt x="8049" y="7108"/>
                    <a:pt x="8049" y="6644"/>
                    <a:pt x="8013" y="6179"/>
                  </a:cubicBezTo>
                  <a:cubicBezTo>
                    <a:pt x="7894" y="4929"/>
                    <a:pt x="6525" y="3810"/>
                    <a:pt x="5382" y="4394"/>
                  </a:cubicBezTo>
                  <a:cubicBezTo>
                    <a:pt x="5311" y="4441"/>
                    <a:pt x="5215" y="4441"/>
                    <a:pt x="5132" y="4465"/>
                  </a:cubicBezTo>
                  <a:cubicBezTo>
                    <a:pt x="4513" y="4703"/>
                    <a:pt x="3977" y="5001"/>
                    <a:pt x="3489" y="5477"/>
                  </a:cubicBezTo>
                  <a:close/>
                </a:path>
              </a:pathLst>
            </a:custGeom>
            <a:solidFill>
              <a:srgbClr val="FE896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44" name="Google Shape;203;p25">
              <a:extLst>
                <a:ext uri="{FF2B5EF4-FFF2-40B4-BE49-F238E27FC236}">
                  <a16:creationId xmlns:a16="http://schemas.microsoft.com/office/drawing/2014/main" id="{049D2789-EF78-45A8-9B9C-9EDA8887008D}"/>
                </a:ext>
              </a:extLst>
            </p:cNvPr>
            <p:cNvSpPr/>
            <p:nvPr/>
          </p:nvSpPr>
          <p:spPr>
            <a:xfrm>
              <a:off x="745325" y="3232075"/>
              <a:ext cx="156000" cy="130100"/>
            </a:xfrm>
            <a:custGeom>
              <a:avLst/>
              <a:gdLst/>
              <a:ahLst/>
              <a:cxnLst/>
              <a:rect l="l" t="t" r="r" b="b"/>
              <a:pathLst>
                <a:path w="6240" h="5204" extrusionOk="0">
                  <a:moveTo>
                    <a:pt x="5465" y="0"/>
                  </a:moveTo>
                  <a:cubicBezTo>
                    <a:pt x="6215" y="643"/>
                    <a:pt x="6239" y="858"/>
                    <a:pt x="5620" y="1572"/>
                  </a:cubicBezTo>
                  <a:cubicBezTo>
                    <a:pt x="5430" y="1798"/>
                    <a:pt x="5370" y="1989"/>
                    <a:pt x="5501" y="2286"/>
                  </a:cubicBezTo>
                  <a:cubicBezTo>
                    <a:pt x="5668" y="2679"/>
                    <a:pt x="5668" y="3060"/>
                    <a:pt x="5203" y="3299"/>
                  </a:cubicBezTo>
                  <a:cubicBezTo>
                    <a:pt x="4989" y="3418"/>
                    <a:pt x="4989" y="3632"/>
                    <a:pt x="5084" y="3870"/>
                  </a:cubicBezTo>
                  <a:cubicBezTo>
                    <a:pt x="5501" y="4823"/>
                    <a:pt x="5370" y="5096"/>
                    <a:pt x="4346" y="5168"/>
                  </a:cubicBezTo>
                  <a:cubicBezTo>
                    <a:pt x="3536" y="5204"/>
                    <a:pt x="2715" y="5180"/>
                    <a:pt x="1917" y="5144"/>
                  </a:cubicBezTo>
                  <a:cubicBezTo>
                    <a:pt x="1441" y="5132"/>
                    <a:pt x="1024" y="4930"/>
                    <a:pt x="691" y="4572"/>
                  </a:cubicBezTo>
                  <a:cubicBezTo>
                    <a:pt x="500" y="4346"/>
                    <a:pt x="417" y="4120"/>
                    <a:pt x="572" y="3858"/>
                  </a:cubicBezTo>
                  <a:cubicBezTo>
                    <a:pt x="774" y="3513"/>
                    <a:pt x="846" y="3239"/>
                    <a:pt x="429" y="2965"/>
                  </a:cubicBezTo>
                  <a:cubicBezTo>
                    <a:pt x="143" y="2763"/>
                    <a:pt x="179" y="2501"/>
                    <a:pt x="393" y="2215"/>
                  </a:cubicBezTo>
                  <a:cubicBezTo>
                    <a:pt x="477" y="2132"/>
                    <a:pt x="560" y="2072"/>
                    <a:pt x="631" y="1989"/>
                  </a:cubicBezTo>
                  <a:cubicBezTo>
                    <a:pt x="929" y="1667"/>
                    <a:pt x="905" y="1536"/>
                    <a:pt x="572" y="1251"/>
                  </a:cubicBezTo>
                  <a:cubicBezTo>
                    <a:pt x="393" y="1096"/>
                    <a:pt x="191" y="941"/>
                    <a:pt x="72" y="739"/>
                  </a:cubicBezTo>
                  <a:cubicBezTo>
                    <a:pt x="0" y="608"/>
                    <a:pt x="0" y="346"/>
                    <a:pt x="84" y="203"/>
                  </a:cubicBezTo>
                  <a:cubicBezTo>
                    <a:pt x="179" y="84"/>
                    <a:pt x="429" y="0"/>
                    <a:pt x="596" y="12"/>
                  </a:cubicBezTo>
                  <a:cubicBezTo>
                    <a:pt x="929" y="48"/>
                    <a:pt x="1274" y="143"/>
                    <a:pt x="1620" y="251"/>
                  </a:cubicBezTo>
                  <a:cubicBezTo>
                    <a:pt x="2917" y="655"/>
                    <a:pt x="4179" y="489"/>
                    <a:pt x="5465" y="0"/>
                  </a:cubicBezTo>
                  <a:close/>
                  <a:moveTo>
                    <a:pt x="1667" y="1513"/>
                  </a:moveTo>
                  <a:cubicBezTo>
                    <a:pt x="2084" y="2025"/>
                    <a:pt x="2441" y="2096"/>
                    <a:pt x="3941" y="2108"/>
                  </a:cubicBezTo>
                  <a:cubicBezTo>
                    <a:pt x="4156" y="2108"/>
                    <a:pt x="4394" y="2167"/>
                    <a:pt x="4477" y="1786"/>
                  </a:cubicBezTo>
                  <a:cubicBezTo>
                    <a:pt x="3548" y="1691"/>
                    <a:pt x="2679" y="1620"/>
                    <a:pt x="1667" y="1513"/>
                  </a:cubicBezTo>
                  <a:close/>
                  <a:moveTo>
                    <a:pt x="4096" y="3406"/>
                  </a:moveTo>
                  <a:cubicBezTo>
                    <a:pt x="3239" y="3632"/>
                    <a:pt x="2465" y="3287"/>
                    <a:pt x="1620" y="3394"/>
                  </a:cubicBezTo>
                  <a:cubicBezTo>
                    <a:pt x="1953" y="3810"/>
                    <a:pt x="2393" y="3941"/>
                    <a:pt x="3167" y="3918"/>
                  </a:cubicBezTo>
                  <a:cubicBezTo>
                    <a:pt x="3501" y="3918"/>
                    <a:pt x="3870" y="3953"/>
                    <a:pt x="4096" y="3406"/>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45" name="Google Shape;204;p25">
              <a:extLst>
                <a:ext uri="{FF2B5EF4-FFF2-40B4-BE49-F238E27FC236}">
                  <a16:creationId xmlns:a16="http://schemas.microsoft.com/office/drawing/2014/main" id="{495E7F83-A078-4BBF-8180-5C7A285946D6}"/>
                </a:ext>
              </a:extLst>
            </p:cNvPr>
            <p:cNvSpPr/>
            <p:nvPr/>
          </p:nvSpPr>
          <p:spPr>
            <a:xfrm>
              <a:off x="787000" y="3269875"/>
              <a:ext cx="70250" cy="16400"/>
            </a:xfrm>
            <a:custGeom>
              <a:avLst/>
              <a:gdLst/>
              <a:ahLst/>
              <a:cxnLst/>
              <a:rect l="l" t="t" r="r" b="b"/>
              <a:pathLst>
                <a:path w="2810" h="656" extrusionOk="0">
                  <a:moveTo>
                    <a:pt x="0" y="1"/>
                  </a:moveTo>
                  <a:cubicBezTo>
                    <a:pt x="1012" y="96"/>
                    <a:pt x="1881" y="179"/>
                    <a:pt x="2810" y="274"/>
                  </a:cubicBezTo>
                  <a:cubicBezTo>
                    <a:pt x="2703" y="655"/>
                    <a:pt x="2465" y="596"/>
                    <a:pt x="2274" y="596"/>
                  </a:cubicBezTo>
                  <a:cubicBezTo>
                    <a:pt x="774" y="584"/>
                    <a:pt x="429" y="513"/>
                    <a:pt x="0" y="1"/>
                  </a:cubicBezTo>
                  <a:close/>
                </a:path>
              </a:pathLst>
            </a:custGeom>
            <a:solidFill>
              <a:srgbClr val="00384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46" name="Google Shape;205;p25">
              <a:extLst>
                <a:ext uri="{FF2B5EF4-FFF2-40B4-BE49-F238E27FC236}">
                  <a16:creationId xmlns:a16="http://schemas.microsoft.com/office/drawing/2014/main" id="{0357BF07-0F24-445B-96C7-4A1B5A2498CB}"/>
                </a:ext>
              </a:extLst>
            </p:cNvPr>
            <p:cNvSpPr/>
            <p:nvPr/>
          </p:nvSpPr>
          <p:spPr>
            <a:xfrm>
              <a:off x="785500" y="3314225"/>
              <a:ext cx="62225" cy="16700"/>
            </a:xfrm>
            <a:custGeom>
              <a:avLst/>
              <a:gdLst/>
              <a:ahLst/>
              <a:cxnLst/>
              <a:rect l="l" t="t" r="r" b="b"/>
              <a:pathLst>
                <a:path w="2489" h="668" extrusionOk="0">
                  <a:moveTo>
                    <a:pt x="2489" y="120"/>
                  </a:moveTo>
                  <a:cubicBezTo>
                    <a:pt x="2263" y="667"/>
                    <a:pt x="1894" y="632"/>
                    <a:pt x="1548" y="644"/>
                  </a:cubicBezTo>
                  <a:cubicBezTo>
                    <a:pt x="775" y="655"/>
                    <a:pt x="346" y="524"/>
                    <a:pt x="1" y="120"/>
                  </a:cubicBezTo>
                  <a:cubicBezTo>
                    <a:pt x="858" y="1"/>
                    <a:pt x="1620" y="346"/>
                    <a:pt x="2489" y="120"/>
                  </a:cubicBezTo>
                  <a:close/>
                </a:path>
              </a:pathLst>
            </a:custGeom>
            <a:solidFill>
              <a:srgbClr val="00384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47" name="Google Shape;206;p25">
              <a:extLst>
                <a:ext uri="{FF2B5EF4-FFF2-40B4-BE49-F238E27FC236}">
                  <a16:creationId xmlns:a16="http://schemas.microsoft.com/office/drawing/2014/main" id="{29C3CC6A-66D1-4299-9423-B782257B264C}"/>
                </a:ext>
              </a:extLst>
            </p:cNvPr>
            <p:cNvSpPr/>
            <p:nvPr/>
          </p:nvSpPr>
          <p:spPr>
            <a:xfrm>
              <a:off x="777175" y="3019250"/>
              <a:ext cx="81575" cy="76225"/>
            </a:xfrm>
            <a:custGeom>
              <a:avLst/>
              <a:gdLst/>
              <a:ahLst/>
              <a:cxnLst/>
              <a:rect l="l" t="t" r="r" b="b"/>
              <a:pathLst>
                <a:path w="3263" h="3049" extrusionOk="0">
                  <a:moveTo>
                    <a:pt x="3263" y="548"/>
                  </a:moveTo>
                  <a:cubicBezTo>
                    <a:pt x="3120" y="1477"/>
                    <a:pt x="2715" y="2227"/>
                    <a:pt x="1881" y="2679"/>
                  </a:cubicBezTo>
                  <a:cubicBezTo>
                    <a:pt x="1179" y="3049"/>
                    <a:pt x="119" y="2453"/>
                    <a:pt x="48" y="1656"/>
                  </a:cubicBezTo>
                  <a:cubicBezTo>
                    <a:pt x="0" y="1251"/>
                    <a:pt x="429" y="608"/>
                    <a:pt x="869" y="405"/>
                  </a:cubicBezTo>
                  <a:cubicBezTo>
                    <a:pt x="1655" y="1"/>
                    <a:pt x="2429" y="48"/>
                    <a:pt x="3263" y="548"/>
                  </a:cubicBezTo>
                  <a:close/>
                </a:path>
              </a:pathLst>
            </a:custGeom>
            <a:solidFill>
              <a:srgbClr val="FE896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48" name="Google Shape;207;p25">
              <a:extLst>
                <a:ext uri="{FF2B5EF4-FFF2-40B4-BE49-F238E27FC236}">
                  <a16:creationId xmlns:a16="http://schemas.microsoft.com/office/drawing/2014/main" id="{6987CAA2-B1C9-494B-B91B-68420345F186}"/>
                </a:ext>
              </a:extLst>
            </p:cNvPr>
            <p:cNvSpPr/>
            <p:nvPr/>
          </p:nvSpPr>
          <p:spPr>
            <a:xfrm>
              <a:off x="656025" y="2832325"/>
              <a:ext cx="311375" cy="548300"/>
            </a:xfrm>
            <a:custGeom>
              <a:avLst/>
              <a:gdLst/>
              <a:ahLst/>
              <a:cxnLst/>
              <a:rect l="l" t="t" r="r" b="b"/>
              <a:pathLst>
                <a:path w="12455" h="21932" extrusionOk="0">
                  <a:moveTo>
                    <a:pt x="10585" y="1489"/>
                  </a:moveTo>
                  <a:cubicBezTo>
                    <a:pt x="9525" y="512"/>
                    <a:pt x="8275" y="0"/>
                    <a:pt x="6870" y="0"/>
                  </a:cubicBezTo>
                  <a:cubicBezTo>
                    <a:pt x="6144" y="0"/>
                    <a:pt x="5358" y="143"/>
                    <a:pt x="4525" y="417"/>
                  </a:cubicBezTo>
                  <a:cubicBezTo>
                    <a:pt x="3346" y="810"/>
                    <a:pt x="2358" y="1572"/>
                    <a:pt x="1512" y="2727"/>
                  </a:cubicBezTo>
                  <a:cubicBezTo>
                    <a:pt x="441" y="4227"/>
                    <a:pt x="0" y="5942"/>
                    <a:pt x="215" y="7835"/>
                  </a:cubicBezTo>
                  <a:cubicBezTo>
                    <a:pt x="381" y="9275"/>
                    <a:pt x="1191" y="10418"/>
                    <a:pt x="1989" y="11478"/>
                  </a:cubicBezTo>
                  <a:lnTo>
                    <a:pt x="2144" y="11669"/>
                  </a:lnTo>
                  <a:cubicBezTo>
                    <a:pt x="2703" y="12419"/>
                    <a:pt x="3251" y="13109"/>
                    <a:pt x="3346" y="14050"/>
                  </a:cubicBezTo>
                  <a:cubicBezTo>
                    <a:pt x="3358" y="14145"/>
                    <a:pt x="3358" y="14240"/>
                    <a:pt x="3370" y="14336"/>
                  </a:cubicBezTo>
                  <a:cubicBezTo>
                    <a:pt x="3406" y="14645"/>
                    <a:pt x="3453" y="14978"/>
                    <a:pt x="3453" y="15288"/>
                  </a:cubicBezTo>
                  <a:cubicBezTo>
                    <a:pt x="3453" y="15371"/>
                    <a:pt x="3370" y="15526"/>
                    <a:pt x="3275" y="15645"/>
                  </a:cubicBezTo>
                  <a:cubicBezTo>
                    <a:pt x="2822" y="16121"/>
                    <a:pt x="2775" y="16645"/>
                    <a:pt x="3132" y="17205"/>
                  </a:cubicBezTo>
                  <a:cubicBezTo>
                    <a:pt x="3215" y="17336"/>
                    <a:pt x="3298" y="17455"/>
                    <a:pt x="3394" y="17598"/>
                  </a:cubicBezTo>
                  <a:lnTo>
                    <a:pt x="3477" y="17729"/>
                  </a:lnTo>
                  <a:cubicBezTo>
                    <a:pt x="3072" y="18503"/>
                    <a:pt x="3072" y="18574"/>
                    <a:pt x="3453" y="19408"/>
                  </a:cubicBezTo>
                  <a:lnTo>
                    <a:pt x="3465" y="19443"/>
                  </a:lnTo>
                  <a:cubicBezTo>
                    <a:pt x="3513" y="19539"/>
                    <a:pt x="3489" y="19693"/>
                    <a:pt x="3465" y="19836"/>
                  </a:cubicBezTo>
                  <a:lnTo>
                    <a:pt x="3465" y="19860"/>
                  </a:lnTo>
                  <a:cubicBezTo>
                    <a:pt x="3370" y="20574"/>
                    <a:pt x="3608" y="21086"/>
                    <a:pt x="4168" y="21420"/>
                  </a:cubicBezTo>
                  <a:lnTo>
                    <a:pt x="4179" y="21432"/>
                  </a:lnTo>
                  <a:cubicBezTo>
                    <a:pt x="4477" y="21610"/>
                    <a:pt x="4834" y="21813"/>
                    <a:pt x="5192" y="21836"/>
                  </a:cubicBezTo>
                  <a:lnTo>
                    <a:pt x="5215" y="21836"/>
                  </a:lnTo>
                  <a:cubicBezTo>
                    <a:pt x="5751" y="21884"/>
                    <a:pt x="6311" y="21932"/>
                    <a:pt x="6858" y="21932"/>
                  </a:cubicBezTo>
                  <a:cubicBezTo>
                    <a:pt x="7406" y="21932"/>
                    <a:pt x="7882" y="21884"/>
                    <a:pt x="8335" y="21777"/>
                  </a:cubicBezTo>
                  <a:cubicBezTo>
                    <a:pt x="8525" y="21729"/>
                    <a:pt x="8704" y="21670"/>
                    <a:pt x="8871" y="21610"/>
                  </a:cubicBezTo>
                  <a:cubicBezTo>
                    <a:pt x="9323" y="21408"/>
                    <a:pt x="9549" y="21063"/>
                    <a:pt x="9537" y="20598"/>
                  </a:cubicBezTo>
                  <a:cubicBezTo>
                    <a:pt x="9537" y="20479"/>
                    <a:pt x="9502" y="20360"/>
                    <a:pt x="9490" y="20241"/>
                  </a:cubicBezTo>
                  <a:cubicBezTo>
                    <a:pt x="9478" y="20146"/>
                    <a:pt x="9466" y="20051"/>
                    <a:pt x="9466" y="19943"/>
                  </a:cubicBezTo>
                  <a:lnTo>
                    <a:pt x="9466" y="19920"/>
                  </a:lnTo>
                  <a:cubicBezTo>
                    <a:pt x="9466" y="19860"/>
                    <a:pt x="9442" y="19729"/>
                    <a:pt x="9466" y="19693"/>
                  </a:cubicBezTo>
                  <a:cubicBezTo>
                    <a:pt x="9799" y="19324"/>
                    <a:pt x="9787" y="18872"/>
                    <a:pt x="9787" y="18479"/>
                  </a:cubicBezTo>
                  <a:cubicBezTo>
                    <a:pt x="9787" y="18134"/>
                    <a:pt x="9847" y="17872"/>
                    <a:pt x="10002" y="17610"/>
                  </a:cubicBezTo>
                  <a:cubicBezTo>
                    <a:pt x="10430" y="16836"/>
                    <a:pt x="10299" y="16157"/>
                    <a:pt x="9597" y="15562"/>
                  </a:cubicBezTo>
                  <a:cubicBezTo>
                    <a:pt x="9430" y="15419"/>
                    <a:pt x="9371" y="15276"/>
                    <a:pt x="9359" y="15038"/>
                  </a:cubicBezTo>
                  <a:cubicBezTo>
                    <a:pt x="9311" y="14157"/>
                    <a:pt x="9442" y="13264"/>
                    <a:pt x="9764" y="12311"/>
                  </a:cubicBezTo>
                  <a:cubicBezTo>
                    <a:pt x="9954" y="11728"/>
                    <a:pt x="10275" y="11240"/>
                    <a:pt x="10621" y="10716"/>
                  </a:cubicBezTo>
                  <a:cubicBezTo>
                    <a:pt x="10728" y="10561"/>
                    <a:pt x="10847" y="10395"/>
                    <a:pt x="10954" y="10228"/>
                  </a:cubicBezTo>
                  <a:cubicBezTo>
                    <a:pt x="11966" y="8609"/>
                    <a:pt x="12454" y="6989"/>
                    <a:pt x="12419" y="5239"/>
                  </a:cubicBezTo>
                  <a:cubicBezTo>
                    <a:pt x="12383" y="3834"/>
                    <a:pt x="11788" y="2608"/>
                    <a:pt x="10585" y="1489"/>
                  </a:cubicBezTo>
                  <a:close/>
                  <a:moveTo>
                    <a:pt x="9990" y="10287"/>
                  </a:moveTo>
                  <a:cubicBezTo>
                    <a:pt x="9883" y="10454"/>
                    <a:pt x="9775" y="10621"/>
                    <a:pt x="9656" y="10764"/>
                  </a:cubicBezTo>
                  <a:cubicBezTo>
                    <a:pt x="8894" y="11728"/>
                    <a:pt x="8716" y="12883"/>
                    <a:pt x="8537" y="13990"/>
                  </a:cubicBezTo>
                  <a:lnTo>
                    <a:pt x="8501" y="14288"/>
                  </a:lnTo>
                  <a:cubicBezTo>
                    <a:pt x="8466" y="14455"/>
                    <a:pt x="8501" y="14609"/>
                    <a:pt x="8513" y="14752"/>
                  </a:cubicBezTo>
                  <a:cubicBezTo>
                    <a:pt x="8525" y="14824"/>
                    <a:pt x="8537" y="14907"/>
                    <a:pt x="8537" y="14978"/>
                  </a:cubicBezTo>
                  <a:cubicBezTo>
                    <a:pt x="8561" y="15419"/>
                    <a:pt x="8525" y="15467"/>
                    <a:pt x="8120" y="15586"/>
                  </a:cubicBezTo>
                  <a:cubicBezTo>
                    <a:pt x="7644" y="15717"/>
                    <a:pt x="7204" y="15800"/>
                    <a:pt x="6763" y="15800"/>
                  </a:cubicBezTo>
                  <a:lnTo>
                    <a:pt x="6763" y="15800"/>
                  </a:lnTo>
                  <a:cubicBezTo>
                    <a:pt x="6489" y="15800"/>
                    <a:pt x="6204" y="15764"/>
                    <a:pt x="5918" y="15705"/>
                  </a:cubicBezTo>
                  <a:cubicBezTo>
                    <a:pt x="5525" y="15621"/>
                    <a:pt x="5108" y="15502"/>
                    <a:pt x="4715" y="15395"/>
                  </a:cubicBezTo>
                  <a:lnTo>
                    <a:pt x="4406" y="15300"/>
                  </a:lnTo>
                  <a:cubicBezTo>
                    <a:pt x="4168" y="15240"/>
                    <a:pt x="4156" y="15145"/>
                    <a:pt x="4168" y="15050"/>
                  </a:cubicBezTo>
                  <a:cubicBezTo>
                    <a:pt x="4299" y="13657"/>
                    <a:pt x="3798" y="12359"/>
                    <a:pt x="2572" y="11014"/>
                  </a:cubicBezTo>
                  <a:cubicBezTo>
                    <a:pt x="1858" y="10228"/>
                    <a:pt x="1358" y="9299"/>
                    <a:pt x="1012" y="8216"/>
                  </a:cubicBezTo>
                  <a:cubicBezTo>
                    <a:pt x="798" y="7537"/>
                    <a:pt x="858" y="6847"/>
                    <a:pt x="953" y="6180"/>
                  </a:cubicBezTo>
                  <a:cubicBezTo>
                    <a:pt x="1179" y="4406"/>
                    <a:pt x="1977" y="2965"/>
                    <a:pt x="3334" y="1905"/>
                  </a:cubicBezTo>
                  <a:cubicBezTo>
                    <a:pt x="3656" y="1655"/>
                    <a:pt x="4060" y="1429"/>
                    <a:pt x="4513" y="1286"/>
                  </a:cubicBezTo>
                  <a:cubicBezTo>
                    <a:pt x="5049" y="1084"/>
                    <a:pt x="5608" y="953"/>
                    <a:pt x="6204" y="870"/>
                  </a:cubicBezTo>
                  <a:cubicBezTo>
                    <a:pt x="6442" y="834"/>
                    <a:pt x="6680" y="810"/>
                    <a:pt x="6918" y="810"/>
                  </a:cubicBezTo>
                  <a:cubicBezTo>
                    <a:pt x="8263" y="810"/>
                    <a:pt x="9430" y="1417"/>
                    <a:pt x="10549" y="2656"/>
                  </a:cubicBezTo>
                  <a:cubicBezTo>
                    <a:pt x="11323" y="3513"/>
                    <a:pt x="11657" y="4537"/>
                    <a:pt x="11621" y="6061"/>
                  </a:cubicBezTo>
                  <a:cubicBezTo>
                    <a:pt x="11502" y="7430"/>
                    <a:pt x="11014" y="8811"/>
                    <a:pt x="10240" y="9930"/>
                  </a:cubicBezTo>
                  <a:cubicBezTo>
                    <a:pt x="10133" y="10061"/>
                    <a:pt x="10061" y="10180"/>
                    <a:pt x="9990" y="10287"/>
                  </a:cubicBezTo>
                  <a:close/>
                  <a:moveTo>
                    <a:pt x="9073" y="17479"/>
                  </a:moveTo>
                  <a:cubicBezTo>
                    <a:pt x="8835" y="17765"/>
                    <a:pt x="8799" y="18015"/>
                    <a:pt x="8930" y="18336"/>
                  </a:cubicBezTo>
                  <a:cubicBezTo>
                    <a:pt x="9097" y="18741"/>
                    <a:pt x="9037" y="18991"/>
                    <a:pt x="8704" y="19158"/>
                  </a:cubicBezTo>
                  <a:cubicBezTo>
                    <a:pt x="8537" y="19253"/>
                    <a:pt x="8299" y="19455"/>
                    <a:pt x="8513" y="19920"/>
                  </a:cubicBezTo>
                  <a:cubicBezTo>
                    <a:pt x="8716" y="20384"/>
                    <a:pt x="8763" y="20646"/>
                    <a:pt x="8692" y="20777"/>
                  </a:cubicBezTo>
                  <a:cubicBezTo>
                    <a:pt x="8621" y="20920"/>
                    <a:pt x="8359" y="20991"/>
                    <a:pt x="7894" y="21003"/>
                  </a:cubicBezTo>
                  <a:cubicBezTo>
                    <a:pt x="7620" y="21015"/>
                    <a:pt x="7323" y="21039"/>
                    <a:pt x="6989" y="21039"/>
                  </a:cubicBezTo>
                  <a:cubicBezTo>
                    <a:pt x="6489" y="21039"/>
                    <a:pt x="5954" y="21015"/>
                    <a:pt x="5489" y="20991"/>
                  </a:cubicBezTo>
                  <a:cubicBezTo>
                    <a:pt x="5061" y="20979"/>
                    <a:pt x="4680" y="20801"/>
                    <a:pt x="4370" y="20455"/>
                  </a:cubicBezTo>
                  <a:cubicBezTo>
                    <a:pt x="4191" y="20265"/>
                    <a:pt x="4168" y="20098"/>
                    <a:pt x="4275" y="19908"/>
                  </a:cubicBezTo>
                  <a:cubicBezTo>
                    <a:pt x="4465" y="19562"/>
                    <a:pt x="4596" y="19158"/>
                    <a:pt x="4072" y="18812"/>
                  </a:cubicBezTo>
                  <a:cubicBezTo>
                    <a:pt x="3989" y="18753"/>
                    <a:pt x="3941" y="18693"/>
                    <a:pt x="3941" y="18622"/>
                  </a:cubicBezTo>
                  <a:cubicBezTo>
                    <a:pt x="3929" y="18538"/>
                    <a:pt x="3965" y="18419"/>
                    <a:pt x="4084" y="18276"/>
                  </a:cubicBezTo>
                  <a:lnTo>
                    <a:pt x="4191" y="18181"/>
                  </a:lnTo>
                  <a:cubicBezTo>
                    <a:pt x="4239" y="18146"/>
                    <a:pt x="4287" y="18098"/>
                    <a:pt x="4322" y="18062"/>
                  </a:cubicBezTo>
                  <a:cubicBezTo>
                    <a:pt x="4465" y="17907"/>
                    <a:pt x="4584" y="17741"/>
                    <a:pt x="4560" y="17562"/>
                  </a:cubicBezTo>
                  <a:cubicBezTo>
                    <a:pt x="4549" y="17384"/>
                    <a:pt x="4430" y="17253"/>
                    <a:pt x="4251" y="17110"/>
                  </a:cubicBezTo>
                  <a:lnTo>
                    <a:pt x="4168" y="17026"/>
                  </a:lnTo>
                  <a:cubicBezTo>
                    <a:pt x="4013" y="16907"/>
                    <a:pt x="3870" y="16776"/>
                    <a:pt x="3787" y="16645"/>
                  </a:cubicBezTo>
                  <a:cubicBezTo>
                    <a:pt x="3727" y="16538"/>
                    <a:pt x="3751" y="16336"/>
                    <a:pt x="3787" y="16276"/>
                  </a:cubicBezTo>
                  <a:cubicBezTo>
                    <a:pt x="3834" y="16217"/>
                    <a:pt x="3989" y="16133"/>
                    <a:pt x="4132" y="16133"/>
                  </a:cubicBezTo>
                  <a:lnTo>
                    <a:pt x="4168" y="16133"/>
                  </a:lnTo>
                  <a:cubicBezTo>
                    <a:pt x="4513" y="16181"/>
                    <a:pt x="4858" y="16276"/>
                    <a:pt x="5156" y="16371"/>
                  </a:cubicBezTo>
                  <a:cubicBezTo>
                    <a:pt x="5668" y="16526"/>
                    <a:pt x="6168" y="16610"/>
                    <a:pt x="6692" y="16610"/>
                  </a:cubicBezTo>
                  <a:cubicBezTo>
                    <a:pt x="7418" y="16610"/>
                    <a:pt x="8180" y="16467"/>
                    <a:pt x="9002" y="16157"/>
                  </a:cubicBezTo>
                  <a:cubicBezTo>
                    <a:pt x="9323" y="16431"/>
                    <a:pt x="9466" y="16610"/>
                    <a:pt x="9478" y="16764"/>
                  </a:cubicBezTo>
                  <a:cubicBezTo>
                    <a:pt x="9490" y="16931"/>
                    <a:pt x="9371" y="17122"/>
                    <a:pt x="9073" y="17479"/>
                  </a:cubicBezTo>
                  <a:close/>
                </a:path>
              </a:pathLst>
            </a:custGeom>
            <a:solidFill>
              <a:srgbClr val="00384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49" name="Google Shape;208;p25">
              <a:extLst>
                <a:ext uri="{FF2B5EF4-FFF2-40B4-BE49-F238E27FC236}">
                  <a16:creationId xmlns:a16="http://schemas.microsoft.com/office/drawing/2014/main" id="{71CD5431-509F-449C-B1E4-E7F4D48126B4}"/>
                </a:ext>
              </a:extLst>
            </p:cNvPr>
            <p:cNvSpPr/>
            <p:nvPr/>
          </p:nvSpPr>
          <p:spPr>
            <a:xfrm>
              <a:off x="921225" y="2777550"/>
              <a:ext cx="31000" cy="55100"/>
            </a:xfrm>
            <a:custGeom>
              <a:avLst/>
              <a:gdLst/>
              <a:ahLst/>
              <a:cxnLst/>
              <a:rect l="l" t="t" r="r" b="b"/>
              <a:pathLst>
                <a:path w="1240" h="2204" extrusionOk="0">
                  <a:moveTo>
                    <a:pt x="60" y="2203"/>
                  </a:moveTo>
                  <a:lnTo>
                    <a:pt x="287" y="2049"/>
                  </a:lnTo>
                  <a:cubicBezTo>
                    <a:pt x="358" y="1989"/>
                    <a:pt x="418" y="1953"/>
                    <a:pt x="489" y="1906"/>
                  </a:cubicBezTo>
                  <a:cubicBezTo>
                    <a:pt x="644" y="1822"/>
                    <a:pt x="775" y="1727"/>
                    <a:pt x="822" y="1584"/>
                  </a:cubicBezTo>
                  <a:cubicBezTo>
                    <a:pt x="846" y="1489"/>
                    <a:pt x="894" y="1406"/>
                    <a:pt x="941" y="1298"/>
                  </a:cubicBezTo>
                  <a:cubicBezTo>
                    <a:pt x="1072" y="1001"/>
                    <a:pt x="1239" y="679"/>
                    <a:pt x="1132" y="227"/>
                  </a:cubicBezTo>
                  <a:lnTo>
                    <a:pt x="1084" y="1"/>
                  </a:lnTo>
                  <a:lnTo>
                    <a:pt x="906" y="144"/>
                  </a:lnTo>
                  <a:cubicBezTo>
                    <a:pt x="251" y="620"/>
                    <a:pt x="1" y="1156"/>
                    <a:pt x="48" y="1929"/>
                  </a:cubicBezTo>
                  <a:close/>
                </a:path>
              </a:pathLst>
            </a:custGeom>
            <a:solidFill>
              <a:srgbClr val="00384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50" name="Google Shape;209;p25">
              <a:extLst>
                <a:ext uri="{FF2B5EF4-FFF2-40B4-BE49-F238E27FC236}">
                  <a16:creationId xmlns:a16="http://schemas.microsoft.com/office/drawing/2014/main" id="{888DD9BB-12B9-481C-BBBB-C558F444838A}"/>
                </a:ext>
              </a:extLst>
            </p:cNvPr>
            <p:cNvSpPr/>
            <p:nvPr/>
          </p:nvSpPr>
          <p:spPr>
            <a:xfrm>
              <a:off x="692325" y="2793625"/>
              <a:ext cx="38725" cy="35450"/>
            </a:xfrm>
            <a:custGeom>
              <a:avLst/>
              <a:gdLst/>
              <a:ahLst/>
              <a:cxnLst/>
              <a:rect l="l" t="t" r="r" b="b"/>
              <a:pathLst>
                <a:path w="1549" h="1418" extrusionOk="0">
                  <a:moveTo>
                    <a:pt x="49" y="322"/>
                  </a:moveTo>
                  <a:cubicBezTo>
                    <a:pt x="60" y="417"/>
                    <a:pt x="60" y="536"/>
                    <a:pt x="156" y="632"/>
                  </a:cubicBezTo>
                  <a:cubicBezTo>
                    <a:pt x="299" y="810"/>
                    <a:pt x="465" y="953"/>
                    <a:pt x="632" y="1108"/>
                  </a:cubicBezTo>
                  <a:cubicBezTo>
                    <a:pt x="692" y="1167"/>
                    <a:pt x="751" y="1227"/>
                    <a:pt x="811" y="1275"/>
                  </a:cubicBezTo>
                  <a:cubicBezTo>
                    <a:pt x="918" y="1370"/>
                    <a:pt x="1013" y="1417"/>
                    <a:pt x="1120" y="1417"/>
                  </a:cubicBezTo>
                  <a:cubicBezTo>
                    <a:pt x="1358" y="1417"/>
                    <a:pt x="1465" y="1156"/>
                    <a:pt x="1513" y="1060"/>
                  </a:cubicBezTo>
                  <a:lnTo>
                    <a:pt x="1549" y="977"/>
                  </a:lnTo>
                  <a:lnTo>
                    <a:pt x="1477" y="894"/>
                  </a:lnTo>
                  <a:cubicBezTo>
                    <a:pt x="1406" y="810"/>
                    <a:pt x="1334" y="739"/>
                    <a:pt x="1251" y="655"/>
                  </a:cubicBezTo>
                  <a:cubicBezTo>
                    <a:pt x="1061" y="453"/>
                    <a:pt x="882" y="263"/>
                    <a:pt x="692" y="84"/>
                  </a:cubicBezTo>
                  <a:cubicBezTo>
                    <a:pt x="632" y="36"/>
                    <a:pt x="572" y="1"/>
                    <a:pt x="465" y="1"/>
                  </a:cubicBezTo>
                  <a:cubicBezTo>
                    <a:pt x="406" y="1"/>
                    <a:pt x="358" y="1"/>
                    <a:pt x="299" y="24"/>
                  </a:cubicBezTo>
                  <a:cubicBezTo>
                    <a:pt x="263" y="24"/>
                    <a:pt x="215" y="36"/>
                    <a:pt x="180" y="36"/>
                  </a:cubicBezTo>
                  <a:lnTo>
                    <a:pt x="1" y="36"/>
                  </a:lnTo>
                  <a:lnTo>
                    <a:pt x="37" y="215"/>
                  </a:lnTo>
                  <a:cubicBezTo>
                    <a:pt x="37" y="263"/>
                    <a:pt x="37" y="286"/>
                    <a:pt x="49" y="322"/>
                  </a:cubicBezTo>
                  <a:close/>
                </a:path>
              </a:pathLst>
            </a:custGeom>
            <a:solidFill>
              <a:srgbClr val="00384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51" name="Google Shape;210;p25">
              <a:extLst>
                <a:ext uri="{FF2B5EF4-FFF2-40B4-BE49-F238E27FC236}">
                  <a16:creationId xmlns:a16="http://schemas.microsoft.com/office/drawing/2014/main" id="{9831CC01-A8AB-49DC-872F-E830D2F1D291}"/>
                </a:ext>
              </a:extLst>
            </p:cNvPr>
            <p:cNvSpPr/>
            <p:nvPr/>
          </p:nvSpPr>
          <p:spPr>
            <a:xfrm>
              <a:off x="825675" y="2751350"/>
              <a:ext cx="18500" cy="61650"/>
            </a:xfrm>
            <a:custGeom>
              <a:avLst/>
              <a:gdLst/>
              <a:ahLst/>
              <a:cxnLst/>
              <a:rect l="l" t="t" r="r" b="b"/>
              <a:pathLst>
                <a:path w="740" h="2466" extrusionOk="0">
                  <a:moveTo>
                    <a:pt x="596" y="2466"/>
                  </a:moveTo>
                  <a:lnTo>
                    <a:pt x="620" y="1989"/>
                  </a:lnTo>
                  <a:cubicBezTo>
                    <a:pt x="632" y="1823"/>
                    <a:pt x="656" y="1668"/>
                    <a:pt x="668" y="1513"/>
                  </a:cubicBezTo>
                  <a:cubicBezTo>
                    <a:pt x="715" y="1084"/>
                    <a:pt x="739" y="727"/>
                    <a:pt x="703" y="334"/>
                  </a:cubicBezTo>
                  <a:cubicBezTo>
                    <a:pt x="680" y="227"/>
                    <a:pt x="572" y="180"/>
                    <a:pt x="501" y="132"/>
                  </a:cubicBezTo>
                  <a:cubicBezTo>
                    <a:pt x="489" y="120"/>
                    <a:pt x="453" y="120"/>
                    <a:pt x="441" y="96"/>
                  </a:cubicBezTo>
                  <a:lnTo>
                    <a:pt x="275" y="1"/>
                  </a:lnTo>
                  <a:lnTo>
                    <a:pt x="215" y="180"/>
                  </a:lnTo>
                  <a:cubicBezTo>
                    <a:pt x="1" y="834"/>
                    <a:pt x="37" y="1525"/>
                    <a:pt x="358" y="2061"/>
                  </a:cubicBezTo>
                  <a:close/>
                </a:path>
              </a:pathLst>
            </a:custGeom>
            <a:solidFill>
              <a:srgbClr val="00384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52" name="Google Shape;211;p25">
              <a:extLst>
                <a:ext uri="{FF2B5EF4-FFF2-40B4-BE49-F238E27FC236}">
                  <a16:creationId xmlns:a16="http://schemas.microsoft.com/office/drawing/2014/main" id="{33E9F605-ACBC-4297-B899-0A6235C78287}"/>
                </a:ext>
              </a:extLst>
            </p:cNvPr>
            <p:cNvSpPr/>
            <p:nvPr/>
          </p:nvSpPr>
          <p:spPr>
            <a:xfrm>
              <a:off x="753350" y="2945425"/>
              <a:ext cx="123550" cy="159875"/>
            </a:xfrm>
            <a:custGeom>
              <a:avLst/>
              <a:gdLst/>
              <a:ahLst/>
              <a:cxnLst/>
              <a:rect l="l" t="t" r="r" b="b"/>
              <a:pathLst>
                <a:path w="4942" h="6395" extrusionOk="0">
                  <a:moveTo>
                    <a:pt x="2775" y="1"/>
                  </a:moveTo>
                  <a:cubicBezTo>
                    <a:pt x="2525" y="1"/>
                    <a:pt x="2263" y="60"/>
                    <a:pt x="2037" y="179"/>
                  </a:cubicBezTo>
                  <a:cubicBezTo>
                    <a:pt x="2013" y="203"/>
                    <a:pt x="1977" y="203"/>
                    <a:pt x="1941" y="215"/>
                  </a:cubicBezTo>
                  <a:cubicBezTo>
                    <a:pt x="1894" y="227"/>
                    <a:pt x="1846" y="227"/>
                    <a:pt x="1810" y="239"/>
                  </a:cubicBezTo>
                  <a:cubicBezTo>
                    <a:pt x="1108" y="477"/>
                    <a:pt x="572" y="810"/>
                    <a:pt x="108" y="1275"/>
                  </a:cubicBezTo>
                  <a:lnTo>
                    <a:pt x="1" y="1370"/>
                  </a:lnTo>
                  <a:lnTo>
                    <a:pt x="108" y="1477"/>
                  </a:lnTo>
                  <a:cubicBezTo>
                    <a:pt x="239" y="1596"/>
                    <a:pt x="358" y="1656"/>
                    <a:pt x="489" y="1656"/>
                  </a:cubicBezTo>
                  <a:cubicBezTo>
                    <a:pt x="632" y="1656"/>
                    <a:pt x="715" y="1596"/>
                    <a:pt x="810" y="1549"/>
                  </a:cubicBezTo>
                  <a:cubicBezTo>
                    <a:pt x="834" y="1537"/>
                    <a:pt x="870" y="1525"/>
                    <a:pt x="882" y="1513"/>
                  </a:cubicBezTo>
                  <a:cubicBezTo>
                    <a:pt x="1025" y="1430"/>
                    <a:pt x="1191" y="1358"/>
                    <a:pt x="1346" y="1287"/>
                  </a:cubicBezTo>
                  <a:cubicBezTo>
                    <a:pt x="1668" y="1120"/>
                    <a:pt x="1977" y="977"/>
                    <a:pt x="2311" y="882"/>
                  </a:cubicBezTo>
                  <a:cubicBezTo>
                    <a:pt x="2430" y="858"/>
                    <a:pt x="2561" y="834"/>
                    <a:pt x="2680" y="834"/>
                  </a:cubicBezTo>
                  <a:cubicBezTo>
                    <a:pt x="3108" y="834"/>
                    <a:pt x="3513" y="1049"/>
                    <a:pt x="3787" y="1406"/>
                  </a:cubicBezTo>
                  <a:cubicBezTo>
                    <a:pt x="4037" y="1751"/>
                    <a:pt x="4144" y="2168"/>
                    <a:pt x="4073" y="2561"/>
                  </a:cubicBezTo>
                  <a:cubicBezTo>
                    <a:pt x="4025" y="2549"/>
                    <a:pt x="3966" y="2537"/>
                    <a:pt x="3918" y="2525"/>
                  </a:cubicBezTo>
                  <a:cubicBezTo>
                    <a:pt x="3608" y="2406"/>
                    <a:pt x="3275" y="2358"/>
                    <a:pt x="2965" y="2358"/>
                  </a:cubicBezTo>
                  <a:cubicBezTo>
                    <a:pt x="2120" y="2358"/>
                    <a:pt x="1358" y="2763"/>
                    <a:pt x="822" y="3477"/>
                  </a:cubicBezTo>
                  <a:cubicBezTo>
                    <a:pt x="227" y="4275"/>
                    <a:pt x="251" y="4930"/>
                    <a:pt x="929" y="5680"/>
                  </a:cubicBezTo>
                  <a:cubicBezTo>
                    <a:pt x="1370" y="6168"/>
                    <a:pt x="1787" y="6394"/>
                    <a:pt x="2251" y="6394"/>
                  </a:cubicBezTo>
                  <a:cubicBezTo>
                    <a:pt x="2442" y="6394"/>
                    <a:pt x="2632" y="6347"/>
                    <a:pt x="2846" y="6252"/>
                  </a:cubicBezTo>
                  <a:cubicBezTo>
                    <a:pt x="3096" y="6156"/>
                    <a:pt x="3311" y="5990"/>
                    <a:pt x="3513" y="5823"/>
                  </a:cubicBezTo>
                  <a:cubicBezTo>
                    <a:pt x="3561" y="5799"/>
                    <a:pt x="3585" y="5763"/>
                    <a:pt x="3632" y="5740"/>
                  </a:cubicBezTo>
                  <a:cubicBezTo>
                    <a:pt x="3763" y="5632"/>
                    <a:pt x="3870" y="5525"/>
                    <a:pt x="4025" y="5394"/>
                  </a:cubicBezTo>
                  <a:lnTo>
                    <a:pt x="4049" y="5359"/>
                  </a:lnTo>
                  <a:lnTo>
                    <a:pt x="4204" y="6287"/>
                  </a:lnTo>
                  <a:lnTo>
                    <a:pt x="4466" y="6287"/>
                  </a:lnTo>
                  <a:lnTo>
                    <a:pt x="4585" y="6287"/>
                  </a:lnTo>
                  <a:lnTo>
                    <a:pt x="4620" y="6180"/>
                  </a:lnTo>
                  <a:cubicBezTo>
                    <a:pt x="4632" y="6109"/>
                    <a:pt x="4668" y="6049"/>
                    <a:pt x="4680" y="5978"/>
                  </a:cubicBezTo>
                  <a:cubicBezTo>
                    <a:pt x="4728" y="5811"/>
                    <a:pt x="4775" y="5644"/>
                    <a:pt x="4799" y="5478"/>
                  </a:cubicBezTo>
                  <a:cubicBezTo>
                    <a:pt x="4858" y="4823"/>
                    <a:pt x="4894" y="4156"/>
                    <a:pt x="4918" y="3501"/>
                  </a:cubicBezTo>
                  <a:cubicBezTo>
                    <a:pt x="4930" y="3120"/>
                    <a:pt x="4942" y="2608"/>
                    <a:pt x="4906" y="2108"/>
                  </a:cubicBezTo>
                  <a:cubicBezTo>
                    <a:pt x="4799" y="977"/>
                    <a:pt x="3811" y="1"/>
                    <a:pt x="2775" y="1"/>
                  </a:cubicBezTo>
                  <a:close/>
                  <a:moveTo>
                    <a:pt x="1882" y="3477"/>
                  </a:moveTo>
                  <a:cubicBezTo>
                    <a:pt x="2227" y="3311"/>
                    <a:pt x="2549" y="3215"/>
                    <a:pt x="2858" y="3215"/>
                  </a:cubicBezTo>
                  <a:cubicBezTo>
                    <a:pt x="3251" y="3215"/>
                    <a:pt x="3632" y="3335"/>
                    <a:pt x="4037" y="3561"/>
                  </a:cubicBezTo>
                  <a:cubicBezTo>
                    <a:pt x="3870" y="4466"/>
                    <a:pt x="3454" y="5109"/>
                    <a:pt x="2739" y="5478"/>
                  </a:cubicBezTo>
                  <a:cubicBezTo>
                    <a:pt x="2620" y="5537"/>
                    <a:pt x="2489" y="5573"/>
                    <a:pt x="2346" y="5573"/>
                  </a:cubicBezTo>
                  <a:lnTo>
                    <a:pt x="2346" y="5573"/>
                  </a:lnTo>
                  <a:cubicBezTo>
                    <a:pt x="1763" y="5573"/>
                    <a:pt x="1179" y="5097"/>
                    <a:pt x="1132" y="4573"/>
                  </a:cubicBezTo>
                  <a:cubicBezTo>
                    <a:pt x="1108" y="4263"/>
                    <a:pt x="1513" y="3668"/>
                    <a:pt x="1882" y="3477"/>
                  </a:cubicBezTo>
                  <a:close/>
                </a:path>
              </a:pathLst>
            </a:custGeom>
            <a:solidFill>
              <a:srgbClr val="00384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grpSp>
      <p:grpSp>
        <p:nvGrpSpPr>
          <p:cNvPr id="229" name="Google Shape;221;p25">
            <a:extLst>
              <a:ext uri="{FF2B5EF4-FFF2-40B4-BE49-F238E27FC236}">
                <a16:creationId xmlns:a16="http://schemas.microsoft.com/office/drawing/2014/main" id="{6F26832C-8E15-4340-AE8B-09CE323C9AFC}"/>
              </a:ext>
            </a:extLst>
          </p:cNvPr>
          <p:cNvGrpSpPr/>
          <p:nvPr/>
        </p:nvGrpSpPr>
        <p:grpSpPr>
          <a:xfrm>
            <a:off x="1813528" y="531384"/>
            <a:ext cx="2219111" cy="1592274"/>
            <a:chOff x="4582100" y="3095150"/>
            <a:chExt cx="581650" cy="417350"/>
          </a:xfrm>
        </p:grpSpPr>
        <p:sp>
          <p:nvSpPr>
            <p:cNvPr id="230" name="Google Shape;222;p25">
              <a:extLst>
                <a:ext uri="{FF2B5EF4-FFF2-40B4-BE49-F238E27FC236}">
                  <a16:creationId xmlns:a16="http://schemas.microsoft.com/office/drawing/2014/main" id="{F8E72442-1019-47E1-B007-F43BD1D88C98}"/>
                </a:ext>
              </a:extLst>
            </p:cNvPr>
            <p:cNvSpPr/>
            <p:nvPr/>
          </p:nvSpPr>
          <p:spPr>
            <a:xfrm>
              <a:off x="4858025" y="3105275"/>
              <a:ext cx="263750" cy="382500"/>
            </a:xfrm>
            <a:custGeom>
              <a:avLst/>
              <a:gdLst/>
              <a:ahLst/>
              <a:cxnLst/>
              <a:rect l="l" t="t" r="r" b="b"/>
              <a:pathLst>
                <a:path w="10550" h="15300" extrusionOk="0">
                  <a:moveTo>
                    <a:pt x="275" y="15300"/>
                  </a:moveTo>
                  <a:cubicBezTo>
                    <a:pt x="25" y="15193"/>
                    <a:pt x="1" y="15002"/>
                    <a:pt x="25" y="14800"/>
                  </a:cubicBezTo>
                  <a:cubicBezTo>
                    <a:pt x="96" y="13407"/>
                    <a:pt x="180" y="12002"/>
                    <a:pt x="227" y="10609"/>
                  </a:cubicBezTo>
                  <a:cubicBezTo>
                    <a:pt x="275" y="9347"/>
                    <a:pt x="239" y="8061"/>
                    <a:pt x="263" y="6799"/>
                  </a:cubicBezTo>
                  <a:cubicBezTo>
                    <a:pt x="263" y="5715"/>
                    <a:pt x="275" y="4608"/>
                    <a:pt x="275" y="3525"/>
                  </a:cubicBezTo>
                  <a:cubicBezTo>
                    <a:pt x="275" y="3203"/>
                    <a:pt x="418" y="2965"/>
                    <a:pt x="656" y="2810"/>
                  </a:cubicBezTo>
                  <a:cubicBezTo>
                    <a:pt x="1227" y="2417"/>
                    <a:pt x="1811" y="2024"/>
                    <a:pt x="2406" y="1691"/>
                  </a:cubicBezTo>
                  <a:cubicBezTo>
                    <a:pt x="3680" y="977"/>
                    <a:pt x="5061" y="500"/>
                    <a:pt x="6502" y="239"/>
                  </a:cubicBezTo>
                  <a:cubicBezTo>
                    <a:pt x="7633" y="24"/>
                    <a:pt x="8764" y="0"/>
                    <a:pt x="9895" y="191"/>
                  </a:cubicBezTo>
                  <a:cubicBezTo>
                    <a:pt x="10347" y="262"/>
                    <a:pt x="10347" y="298"/>
                    <a:pt x="10395" y="727"/>
                  </a:cubicBezTo>
                  <a:cubicBezTo>
                    <a:pt x="10550" y="2286"/>
                    <a:pt x="10419" y="3846"/>
                    <a:pt x="10347" y="5418"/>
                  </a:cubicBezTo>
                  <a:cubicBezTo>
                    <a:pt x="10300" y="6335"/>
                    <a:pt x="10300" y="7275"/>
                    <a:pt x="10276" y="8192"/>
                  </a:cubicBezTo>
                  <a:cubicBezTo>
                    <a:pt x="10252" y="8787"/>
                    <a:pt x="10181" y="9371"/>
                    <a:pt x="10169" y="9966"/>
                  </a:cubicBezTo>
                  <a:cubicBezTo>
                    <a:pt x="10157" y="10454"/>
                    <a:pt x="10157" y="10930"/>
                    <a:pt x="10157" y="11430"/>
                  </a:cubicBezTo>
                  <a:cubicBezTo>
                    <a:pt x="10157" y="11704"/>
                    <a:pt x="10121" y="11990"/>
                    <a:pt x="10097" y="12264"/>
                  </a:cubicBezTo>
                  <a:cubicBezTo>
                    <a:pt x="10038" y="12740"/>
                    <a:pt x="9895" y="12871"/>
                    <a:pt x="9419" y="12919"/>
                  </a:cubicBezTo>
                  <a:cubicBezTo>
                    <a:pt x="8919" y="12954"/>
                    <a:pt x="8431" y="12990"/>
                    <a:pt x="7919" y="13038"/>
                  </a:cubicBezTo>
                  <a:cubicBezTo>
                    <a:pt x="6645" y="13157"/>
                    <a:pt x="5394" y="13419"/>
                    <a:pt x="4144" y="13752"/>
                  </a:cubicBezTo>
                  <a:cubicBezTo>
                    <a:pt x="3287" y="13955"/>
                    <a:pt x="2442" y="14145"/>
                    <a:pt x="1668" y="14550"/>
                  </a:cubicBezTo>
                  <a:cubicBezTo>
                    <a:pt x="1180" y="14776"/>
                    <a:pt x="727" y="15038"/>
                    <a:pt x="275" y="15300"/>
                  </a:cubicBezTo>
                  <a:close/>
                  <a:moveTo>
                    <a:pt x="1775" y="3548"/>
                  </a:moveTo>
                  <a:cubicBezTo>
                    <a:pt x="1906" y="3537"/>
                    <a:pt x="2001" y="3548"/>
                    <a:pt x="2073" y="3513"/>
                  </a:cubicBezTo>
                  <a:cubicBezTo>
                    <a:pt x="3228" y="3001"/>
                    <a:pt x="4418" y="2560"/>
                    <a:pt x="5633" y="2167"/>
                  </a:cubicBezTo>
                  <a:cubicBezTo>
                    <a:pt x="6490" y="1882"/>
                    <a:pt x="7359" y="1679"/>
                    <a:pt x="8276" y="1739"/>
                  </a:cubicBezTo>
                  <a:cubicBezTo>
                    <a:pt x="8431" y="1751"/>
                    <a:pt x="8669" y="1810"/>
                    <a:pt x="8657" y="1572"/>
                  </a:cubicBezTo>
                  <a:cubicBezTo>
                    <a:pt x="8657" y="1370"/>
                    <a:pt x="8419" y="1382"/>
                    <a:pt x="8264" y="1382"/>
                  </a:cubicBezTo>
                  <a:cubicBezTo>
                    <a:pt x="7299" y="1429"/>
                    <a:pt x="6359" y="1524"/>
                    <a:pt x="5454" y="1882"/>
                  </a:cubicBezTo>
                  <a:cubicBezTo>
                    <a:pt x="4347" y="2322"/>
                    <a:pt x="3251" y="2715"/>
                    <a:pt x="2132" y="3120"/>
                  </a:cubicBezTo>
                  <a:cubicBezTo>
                    <a:pt x="1954" y="3191"/>
                    <a:pt x="1811" y="3251"/>
                    <a:pt x="1775" y="3548"/>
                  </a:cubicBezTo>
                  <a:close/>
                  <a:moveTo>
                    <a:pt x="2954" y="8371"/>
                  </a:moveTo>
                  <a:cubicBezTo>
                    <a:pt x="3085" y="8228"/>
                    <a:pt x="3204" y="8109"/>
                    <a:pt x="3299" y="7966"/>
                  </a:cubicBezTo>
                  <a:cubicBezTo>
                    <a:pt x="3561" y="7597"/>
                    <a:pt x="3478" y="7299"/>
                    <a:pt x="3013" y="7180"/>
                  </a:cubicBezTo>
                  <a:cubicBezTo>
                    <a:pt x="2739" y="7108"/>
                    <a:pt x="2454" y="7073"/>
                    <a:pt x="2192" y="7037"/>
                  </a:cubicBezTo>
                  <a:cubicBezTo>
                    <a:pt x="1954" y="7001"/>
                    <a:pt x="1846" y="7073"/>
                    <a:pt x="1894" y="7335"/>
                  </a:cubicBezTo>
                  <a:cubicBezTo>
                    <a:pt x="2001" y="8001"/>
                    <a:pt x="1894" y="8656"/>
                    <a:pt x="1775" y="9299"/>
                  </a:cubicBezTo>
                  <a:cubicBezTo>
                    <a:pt x="1727" y="9537"/>
                    <a:pt x="1834" y="9740"/>
                    <a:pt x="2061" y="9740"/>
                  </a:cubicBezTo>
                  <a:cubicBezTo>
                    <a:pt x="2370" y="9740"/>
                    <a:pt x="2727" y="9764"/>
                    <a:pt x="3013" y="9644"/>
                  </a:cubicBezTo>
                  <a:cubicBezTo>
                    <a:pt x="3430" y="9454"/>
                    <a:pt x="3632" y="9013"/>
                    <a:pt x="3204" y="8561"/>
                  </a:cubicBezTo>
                  <a:cubicBezTo>
                    <a:pt x="3108" y="8525"/>
                    <a:pt x="3061" y="8466"/>
                    <a:pt x="2954" y="8371"/>
                  </a:cubicBezTo>
                  <a:close/>
                  <a:moveTo>
                    <a:pt x="8300" y="10990"/>
                  </a:moveTo>
                  <a:cubicBezTo>
                    <a:pt x="8097" y="10966"/>
                    <a:pt x="7942" y="10907"/>
                    <a:pt x="7776" y="10907"/>
                  </a:cubicBezTo>
                  <a:cubicBezTo>
                    <a:pt x="7002" y="10942"/>
                    <a:pt x="6216" y="10990"/>
                    <a:pt x="5442" y="11073"/>
                  </a:cubicBezTo>
                  <a:cubicBezTo>
                    <a:pt x="4990" y="11109"/>
                    <a:pt x="4525" y="11216"/>
                    <a:pt x="4097" y="11323"/>
                  </a:cubicBezTo>
                  <a:cubicBezTo>
                    <a:pt x="3442" y="11490"/>
                    <a:pt x="2787" y="11692"/>
                    <a:pt x="2132" y="11883"/>
                  </a:cubicBezTo>
                  <a:cubicBezTo>
                    <a:pt x="2025" y="11919"/>
                    <a:pt x="1918" y="11942"/>
                    <a:pt x="1846" y="11990"/>
                  </a:cubicBezTo>
                  <a:cubicBezTo>
                    <a:pt x="1811" y="12002"/>
                    <a:pt x="1775" y="12097"/>
                    <a:pt x="1787" y="12145"/>
                  </a:cubicBezTo>
                  <a:cubicBezTo>
                    <a:pt x="1823" y="12204"/>
                    <a:pt x="1882" y="12264"/>
                    <a:pt x="1942" y="12276"/>
                  </a:cubicBezTo>
                  <a:cubicBezTo>
                    <a:pt x="1977" y="12288"/>
                    <a:pt x="2061" y="12264"/>
                    <a:pt x="2096" y="12240"/>
                  </a:cubicBezTo>
                  <a:cubicBezTo>
                    <a:pt x="2775" y="12050"/>
                    <a:pt x="3430" y="11835"/>
                    <a:pt x="4097" y="11645"/>
                  </a:cubicBezTo>
                  <a:cubicBezTo>
                    <a:pt x="4323" y="11585"/>
                    <a:pt x="4561" y="11526"/>
                    <a:pt x="4775" y="11490"/>
                  </a:cubicBezTo>
                  <a:cubicBezTo>
                    <a:pt x="5823" y="11323"/>
                    <a:pt x="6847" y="11133"/>
                    <a:pt x="7907" y="11276"/>
                  </a:cubicBezTo>
                  <a:cubicBezTo>
                    <a:pt x="8073" y="11335"/>
                    <a:pt x="8240" y="11288"/>
                    <a:pt x="8300" y="10990"/>
                  </a:cubicBezTo>
                  <a:close/>
                  <a:moveTo>
                    <a:pt x="8240" y="9502"/>
                  </a:moveTo>
                  <a:cubicBezTo>
                    <a:pt x="7907" y="9478"/>
                    <a:pt x="7597" y="9418"/>
                    <a:pt x="7264" y="9418"/>
                  </a:cubicBezTo>
                  <a:cubicBezTo>
                    <a:pt x="6430" y="9406"/>
                    <a:pt x="5585" y="9383"/>
                    <a:pt x="4787" y="9680"/>
                  </a:cubicBezTo>
                  <a:cubicBezTo>
                    <a:pt x="4323" y="9847"/>
                    <a:pt x="3859" y="9966"/>
                    <a:pt x="3382" y="10097"/>
                  </a:cubicBezTo>
                  <a:cubicBezTo>
                    <a:pt x="2918" y="10228"/>
                    <a:pt x="2442" y="10347"/>
                    <a:pt x="1977" y="10490"/>
                  </a:cubicBezTo>
                  <a:cubicBezTo>
                    <a:pt x="1894" y="10514"/>
                    <a:pt x="1799" y="10526"/>
                    <a:pt x="1739" y="10597"/>
                  </a:cubicBezTo>
                  <a:cubicBezTo>
                    <a:pt x="1715" y="10621"/>
                    <a:pt x="1668" y="10692"/>
                    <a:pt x="1680" y="10740"/>
                  </a:cubicBezTo>
                  <a:cubicBezTo>
                    <a:pt x="1704" y="10787"/>
                    <a:pt x="1763" y="10835"/>
                    <a:pt x="1799" y="10847"/>
                  </a:cubicBezTo>
                  <a:cubicBezTo>
                    <a:pt x="1882" y="10859"/>
                    <a:pt x="1954" y="10847"/>
                    <a:pt x="2013" y="10811"/>
                  </a:cubicBezTo>
                  <a:cubicBezTo>
                    <a:pt x="2513" y="10645"/>
                    <a:pt x="3025" y="10502"/>
                    <a:pt x="3525" y="10335"/>
                  </a:cubicBezTo>
                  <a:cubicBezTo>
                    <a:pt x="4978" y="9859"/>
                    <a:pt x="6430" y="9549"/>
                    <a:pt x="7954" y="9847"/>
                  </a:cubicBezTo>
                  <a:cubicBezTo>
                    <a:pt x="8204" y="9883"/>
                    <a:pt x="8252" y="9740"/>
                    <a:pt x="8240" y="9502"/>
                  </a:cubicBezTo>
                  <a:close/>
                  <a:moveTo>
                    <a:pt x="2132" y="4525"/>
                  </a:moveTo>
                  <a:cubicBezTo>
                    <a:pt x="2239" y="4537"/>
                    <a:pt x="2346" y="4572"/>
                    <a:pt x="2418" y="4561"/>
                  </a:cubicBezTo>
                  <a:cubicBezTo>
                    <a:pt x="2847" y="4441"/>
                    <a:pt x="3275" y="4358"/>
                    <a:pt x="3692" y="4191"/>
                  </a:cubicBezTo>
                  <a:cubicBezTo>
                    <a:pt x="4990" y="3656"/>
                    <a:pt x="6335" y="3441"/>
                    <a:pt x="7728" y="3537"/>
                  </a:cubicBezTo>
                  <a:lnTo>
                    <a:pt x="8038" y="3537"/>
                  </a:lnTo>
                  <a:cubicBezTo>
                    <a:pt x="8228" y="3525"/>
                    <a:pt x="8276" y="3418"/>
                    <a:pt x="8228" y="3239"/>
                  </a:cubicBezTo>
                  <a:cubicBezTo>
                    <a:pt x="8157" y="3227"/>
                    <a:pt x="8097" y="3191"/>
                    <a:pt x="8038" y="3191"/>
                  </a:cubicBezTo>
                  <a:cubicBezTo>
                    <a:pt x="7180" y="3108"/>
                    <a:pt x="6323" y="3239"/>
                    <a:pt x="5478" y="3358"/>
                  </a:cubicBezTo>
                  <a:cubicBezTo>
                    <a:pt x="4740" y="3465"/>
                    <a:pt x="4061" y="3787"/>
                    <a:pt x="3370" y="3965"/>
                  </a:cubicBezTo>
                  <a:cubicBezTo>
                    <a:pt x="3144" y="4025"/>
                    <a:pt x="2906" y="4060"/>
                    <a:pt x="2680" y="4132"/>
                  </a:cubicBezTo>
                  <a:cubicBezTo>
                    <a:pt x="2477" y="4203"/>
                    <a:pt x="2239" y="4203"/>
                    <a:pt x="2132" y="4525"/>
                  </a:cubicBezTo>
                  <a:close/>
                  <a:moveTo>
                    <a:pt x="1846" y="6013"/>
                  </a:moveTo>
                  <a:cubicBezTo>
                    <a:pt x="1989" y="6013"/>
                    <a:pt x="2085" y="6025"/>
                    <a:pt x="2180" y="6013"/>
                  </a:cubicBezTo>
                  <a:cubicBezTo>
                    <a:pt x="3513" y="5680"/>
                    <a:pt x="4847" y="5358"/>
                    <a:pt x="6228" y="5263"/>
                  </a:cubicBezTo>
                  <a:cubicBezTo>
                    <a:pt x="6430" y="5251"/>
                    <a:pt x="6490" y="5132"/>
                    <a:pt x="6490" y="4894"/>
                  </a:cubicBezTo>
                  <a:cubicBezTo>
                    <a:pt x="6180" y="4918"/>
                    <a:pt x="5883" y="4930"/>
                    <a:pt x="5597" y="5001"/>
                  </a:cubicBezTo>
                  <a:cubicBezTo>
                    <a:pt x="4466" y="5215"/>
                    <a:pt x="3335" y="5453"/>
                    <a:pt x="2215" y="5680"/>
                  </a:cubicBezTo>
                  <a:cubicBezTo>
                    <a:pt x="2073" y="5715"/>
                    <a:pt x="1894" y="5739"/>
                    <a:pt x="1846" y="6013"/>
                  </a:cubicBezTo>
                  <a:close/>
                  <a:moveTo>
                    <a:pt x="7299" y="7632"/>
                  </a:moveTo>
                  <a:cubicBezTo>
                    <a:pt x="7026" y="7668"/>
                    <a:pt x="6764" y="7716"/>
                    <a:pt x="6514" y="7751"/>
                  </a:cubicBezTo>
                  <a:cubicBezTo>
                    <a:pt x="5883" y="7811"/>
                    <a:pt x="5240" y="7859"/>
                    <a:pt x="4621" y="7894"/>
                  </a:cubicBezTo>
                  <a:cubicBezTo>
                    <a:pt x="4490" y="7918"/>
                    <a:pt x="4275" y="7882"/>
                    <a:pt x="4287" y="8085"/>
                  </a:cubicBezTo>
                  <a:cubicBezTo>
                    <a:pt x="4299" y="8299"/>
                    <a:pt x="4501" y="8240"/>
                    <a:pt x="4644" y="8228"/>
                  </a:cubicBezTo>
                  <a:cubicBezTo>
                    <a:pt x="5454" y="8168"/>
                    <a:pt x="6252" y="8109"/>
                    <a:pt x="7073" y="8049"/>
                  </a:cubicBezTo>
                  <a:cubicBezTo>
                    <a:pt x="7323" y="8037"/>
                    <a:pt x="7323" y="7882"/>
                    <a:pt x="7299" y="7632"/>
                  </a:cubicBezTo>
                  <a:close/>
                  <a:moveTo>
                    <a:pt x="2144" y="13109"/>
                  </a:moveTo>
                  <a:cubicBezTo>
                    <a:pt x="2323" y="13097"/>
                    <a:pt x="2489" y="13109"/>
                    <a:pt x="2632" y="13073"/>
                  </a:cubicBezTo>
                  <a:cubicBezTo>
                    <a:pt x="3251" y="12943"/>
                    <a:pt x="3870" y="12800"/>
                    <a:pt x="4490" y="12645"/>
                  </a:cubicBezTo>
                  <a:cubicBezTo>
                    <a:pt x="4597" y="12621"/>
                    <a:pt x="4787" y="12585"/>
                    <a:pt x="4752" y="12407"/>
                  </a:cubicBezTo>
                  <a:cubicBezTo>
                    <a:pt x="4716" y="12228"/>
                    <a:pt x="4561" y="12264"/>
                    <a:pt x="4418" y="12276"/>
                  </a:cubicBezTo>
                  <a:cubicBezTo>
                    <a:pt x="4394" y="12276"/>
                    <a:pt x="4359" y="12288"/>
                    <a:pt x="4335" y="12288"/>
                  </a:cubicBezTo>
                  <a:cubicBezTo>
                    <a:pt x="3704" y="12454"/>
                    <a:pt x="3085" y="12597"/>
                    <a:pt x="2466" y="12764"/>
                  </a:cubicBezTo>
                  <a:cubicBezTo>
                    <a:pt x="2323" y="12812"/>
                    <a:pt x="2144" y="12812"/>
                    <a:pt x="2144" y="13109"/>
                  </a:cubicBezTo>
                  <a:close/>
                  <a:moveTo>
                    <a:pt x="6299" y="12204"/>
                  </a:moveTo>
                  <a:cubicBezTo>
                    <a:pt x="6192" y="12157"/>
                    <a:pt x="6133" y="12097"/>
                    <a:pt x="6085" y="12097"/>
                  </a:cubicBezTo>
                  <a:cubicBezTo>
                    <a:pt x="6025" y="12109"/>
                    <a:pt x="5978" y="12181"/>
                    <a:pt x="5978" y="12228"/>
                  </a:cubicBezTo>
                  <a:cubicBezTo>
                    <a:pt x="5978" y="12276"/>
                    <a:pt x="6061" y="12359"/>
                    <a:pt x="6085" y="12359"/>
                  </a:cubicBezTo>
                  <a:cubicBezTo>
                    <a:pt x="6156" y="12347"/>
                    <a:pt x="6216" y="12276"/>
                    <a:pt x="6299" y="12204"/>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31" name="Google Shape;223;p25">
              <a:extLst>
                <a:ext uri="{FF2B5EF4-FFF2-40B4-BE49-F238E27FC236}">
                  <a16:creationId xmlns:a16="http://schemas.microsoft.com/office/drawing/2014/main" id="{DC89489B-888A-4A1E-AE74-A31808774B40}"/>
                </a:ext>
              </a:extLst>
            </p:cNvPr>
            <p:cNvSpPr/>
            <p:nvPr/>
          </p:nvSpPr>
          <p:spPr>
            <a:xfrm>
              <a:off x="4624075" y="3114500"/>
              <a:ext cx="234875" cy="359000"/>
            </a:xfrm>
            <a:custGeom>
              <a:avLst/>
              <a:gdLst/>
              <a:ahLst/>
              <a:cxnLst/>
              <a:rect l="l" t="t" r="r" b="b"/>
              <a:pathLst>
                <a:path w="9395" h="14360" extrusionOk="0">
                  <a:moveTo>
                    <a:pt x="9109" y="14359"/>
                  </a:moveTo>
                  <a:cubicBezTo>
                    <a:pt x="8704" y="14157"/>
                    <a:pt x="8335" y="14002"/>
                    <a:pt x="7990" y="13812"/>
                  </a:cubicBezTo>
                  <a:cubicBezTo>
                    <a:pt x="7263" y="13407"/>
                    <a:pt x="6501" y="13181"/>
                    <a:pt x="5692" y="13109"/>
                  </a:cubicBezTo>
                  <a:cubicBezTo>
                    <a:pt x="4704" y="13014"/>
                    <a:pt x="3727" y="12883"/>
                    <a:pt x="2739" y="12824"/>
                  </a:cubicBezTo>
                  <a:cubicBezTo>
                    <a:pt x="2191" y="12800"/>
                    <a:pt x="1620" y="12859"/>
                    <a:pt x="1060" y="12883"/>
                  </a:cubicBezTo>
                  <a:cubicBezTo>
                    <a:pt x="834" y="12907"/>
                    <a:pt x="608" y="12919"/>
                    <a:pt x="346" y="12931"/>
                  </a:cubicBezTo>
                  <a:cubicBezTo>
                    <a:pt x="310" y="12764"/>
                    <a:pt x="286" y="12597"/>
                    <a:pt x="274" y="12454"/>
                  </a:cubicBezTo>
                  <a:cubicBezTo>
                    <a:pt x="227" y="11335"/>
                    <a:pt x="191" y="10204"/>
                    <a:pt x="155" y="9085"/>
                  </a:cubicBezTo>
                  <a:cubicBezTo>
                    <a:pt x="108" y="8121"/>
                    <a:pt x="13" y="7144"/>
                    <a:pt x="13" y="6168"/>
                  </a:cubicBezTo>
                  <a:cubicBezTo>
                    <a:pt x="1" y="5144"/>
                    <a:pt x="72" y="4108"/>
                    <a:pt x="96" y="3072"/>
                  </a:cubicBezTo>
                  <a:cubicBezTo>
                    <a:pt x="96" y="2322"/>
                    <a:pt x="36" y="1572"/>
                    <a:pt x="13" y="810"/>
                  </a:cubicBezTo>
                  <a:lnTo>
                    <a:pt x="13" y="155"/>
                  </a:lnTo>
                  <a:cubicBezTo>
                    <a:pt x="274" y="96"/>
                    <a:pt x="489" y="1"/>
                    <a:pt x="715" y="1"/>
                  </a:cubicBezTo>
                  <a:cubicBezTo>
                    <a:pt x="2382" y="24"/>
                    <a:pt x="4049" y="155"/>
                    <a:pt x="5644" y="715"/>
                  </a:cubicBezTo>
                  <a:cubicBezTo>
                    <a:pt x="5751" y="739"/>
                    <a:pt x="5835" y="774"/>
                    <a:pt x="5942" y="810"/>
                  </a:cubicBezTo>
                  <a:cubicBezTo>
                    <a:pt x="6847" y="1286"/>
                    <a:pt x="7775" y="1763"/>
                    <a:pt x="8680" y="2263"/>
                  </a:cubicBezTo>
                  <a:cubicBezTo>
                    <a:pt x="9157" y="2513"/>
                    <a:pt x="9395" y="2894"/>
                    <a:pt x="9395" y="3477"/>
                  </a:cubicBezTo>
                  <a:cubicBezTo>
                    <a:pt x="9359" y="5751"/>
                    <a:pt x="9383" y="8037"/>
                    <a:pt x="9347" y="10299"/>
                  </a:cubicBezTo>
                  <a:cubicBezTo>
                    <a:pt x="9347" y="10680"/>
                    <a:pt x="9287" y="11050"/>
                    <a:pt x="9276" y="11442"/>
                  </a:cubicBezTo>
                  <a:cubicBezTo>
                    <a:pt x="9240" y="12204"/>
                    <a:pt x="9228" y="12978"/>
                    <a:pt x="9204" y="13728"/>
                  </a:cubicBezTo>
                  <a:cubicBezTo>
                    <a:pt x="9180" y="13931"/>
                    <a:pt x="9145" y="14121"/>
                    <a:pt x="9109" y="14359"/>
                  </a:cubicBezTo>
                  <a:close/>
                  <a:moveTo>
                    <a:pt x="1596" y="4430"/>
                  </a:moveTo>
                  <a:cubicBezTo>
                    <a:pt x="1584" y="4477"/>
                    <a:pt x="1548" y="4525"/>
                    <a:pt x="1537" y="4584"/>
                  </a:cubicBezTo>
                  <a:cubicBezTo>
                    <a:pt x="1608" y="4644"/>
                    <a:pt x="1679" y="4727"/>
                    <a:pt x="1775" y="4763"/>
                  </a:cubicBezTo>
                  <a:cubicBezTo>
                    <a:pt x="1918" y="4799"/>
                    <a:pt x="2084" y="4823"/>
                    <a:pt x="2251" y="4834"/>
                  </a:cubicBezTo>
                  <a:cubicBezTo>
                    <a:pt x="3299" y="4942"/>
                    <a:pt x="4358" y="5013"/>
                    <a:pt x="5382" y="5287"/>
                  </a:cubicBezTo>
                  <a:cubicBezTo>
                    <a:pt x="5823" y="5382"/>
                    <a:pt x="6239" y="5525"/>
                    <a:pt x="6668" y="5644"/>
                  </a:cubicBezTo>
                  <a:cubicBezTo>
                    <a:pt x="6930" y="5716"/>
                    <a:pt x="6930" y="5716"/>
                    <a:pt x="7049" y="5382"/>
                  </a:cubicBezTo>
                  <a:cubicBezTo>
                    <a:pt x="6966" y="5346"/>
                    <a:pt x="6871" y="5275"/>
                    <a:pt x="6787" y="5263"/>
                  </a:cubicBezTo>
                  <a:cubicBezTo>
                    <a:pt x="6323" y="5144"/>
                    <a:pt x="5882" y="5001"/>
                    <a:pt x="5418" y="4930"/>
                  </a:cubicBezTo>
                  <a:cubicBezTo>
                    <a:pt x="4287" y="4751"/>
                    <a:pt x="3144" y="4608"/>
                    <a:pt x="2013" y="4465"/>
                  </a:cubicBezTo>
                  <a:cubicBezTo>
                    <a:pt x="1882" y="4418"/>
                    <a:pt x="1727" y="4430"/>
                    <a:pt x="1596" y="4430"/>
                  </a:cubicBezTo>
                  <a:close/>
                  <a:moveTo>
                    <a:pt x="7502" y="9121"/>
                  </a:moveTo>
                  <a:cubicBezTo>
                    <a:pt x="7609" y="8883"/>
                    <a:pt x="7597" y="8752"/>
                    <a:pt x="7335" y="8704"/>
                  </a:cubicBezTo>
                  <a:cubicBezTo>
                    <a:pt x="6466" y="8561"/>
                    <a:pt x="5573" y="8383"/>
                    <a:pt x="4692" y="8240"/>
                  </a:cubicBezTo>
                  <a:cubicBezTo>
                    <a:pt x="3858" y="8121"/>
                    <a:pt x="3025" y="8037"/>
                    <a:pt x="2191" y="7930"/>
                  </a:cubicBezTo>
                  <a:cubicBezTo>
                    <a:pt x="2060" y="7918"/>
                    <a:pt x="1918" y="7930"/>
                    <a:pt x="1894" y="8109"/>
                  </a:cubicBezTo>
                  <a:cubicBezTo>
                    <a:pt x="1918" y="8144"/>
                    <a:pt x="1941" y="8204"/>
                    <a:pt x="1965" y="8204"/>
                  </a:cubicBezTo>
                  <a:cubicBezTo>
                    <a:pt x="3811" y="8394"/>
                    <a:pt x="5656" y="8633"/>
                    <a:pt x="7502" y="9121"/>
                  </a:cubicBezTo>
                  <a:close/>
                  <a:moveTo>
                    <a:pt x="7311" y="6620"/>
                  </a:moveTo>
                  <a:cubicBezTo>
                    <a:pt x="7073" y="6549"/>
                    <a:pt x="6859" y="6454"/>
                    <a:pt x="6644" y="6394"/>
                  </a:cubicBezTo>
                  <a:cubicBezTo>
                    <a:pt x="5096" y="5989"/>
                    <a:pt x="3501" y="5918"/>
                    <a:pt x="1918" y="5680"/>
                  </a:cubicBezTo>
                  <a:cubicBezTo>
                    <a:pt x="1858" y="5668"/>
                    <a:pt x="1798" y="5704"/>
                    <a:pt x="1739" y="5704"/>
                  </a:cubicBezTo>
                  <a:cubicBezTo>
                    <a:pt x="1727" y="5704"/>
                    <a:pt x="1715" y="5716"/>
                    <a:pt x="1715" y="5727"/>
                  </a:cubicBezTo>
                  <a:cubicBezTo>
                    <a:pt x="1703" y="5739"/>
                    <a:pt x="1703" y="5763"/>
                    <a:pt x="1679" y="5835"/>
                  </a:cubicBezTo>
                  <a:cubicBezTo>
                    <a:pt x="1775" y="5894"/>
                    <a:pt x="1870" y="5977"/>
                    <a:pt x="1977" y="6001"/>
                  </a:cubicBezTo>
                  <a:cubicBezTo>
                    <a:pt x="2394" y="6073"/>
                    <a:pt x="2834" y="6132"/>
                    <a:pt x="3239" y="6180"/>
                  </a:cubicBezTo>
                  <a:cubicBezTo>
                    <a:pt x="4215" y="6275"/>
                    <a:pt x="5180" y="6382"/>
                    <a:pt x="6120" y="6656"/>
                  </a:cubicBezTo>
                  <a:cubicBezTo>
                    <a:pt x="6418" y="6739"/>
                    <a:pt x="6704" y="6859"/>
                    <a:pt x="7001" y="6966"/>
                  </a:cubicBezTo>
                  <a:cubicBezTo>
                    <a:pt x="7061" y="6978"/>
                    <a:pt x="7132" y="6978"/>
                    <a:pt x="7204" y="6978"/>
                  </a:cubicBezTo>
                  <a:cubicBezTo>
                    <a:pt x="7240" y="6859"/>
                    <a:pt x="7263" y="6751"/>
                    <a:pt x="7311" y="6620"/>
                  </a:cubicBezTo>
                  <a:close/>
                  <a:moveTo>
                    <a:pt x="2715" y="3882"/>
                  </a:moveTo>
                  <a:cubicBezTo>
                    <a:pt x="2977" y="3656"/>
                    <a:pt x="2965" y="3477"/>
                    <a:pt x="2906" y="3287"/>
                  </a:cubicBezTo>
                  <a:cubicBezTo>
                    <a:pt x="2834" y="3025"/>
                    <a:pt x="2763" y="2739"/>
                    <a:pt x="2691" y="2465"/>
                  </a:cubicBezTo>
                  <a:cubicBezTo>
                    <a:pt x="2560" y="2025"/>
                    <a:pt x="2429" y="1572"/>
                    <a:pt x="2263" y="1132"/>
                  </a:cubicBezTo>
                  <a:cubicBezTo>
                    <a:pt x="2227" y="1036"/>
                    <a:pt x="2132" y="917"/>
                    <a:pt x="2037" y="905"/>
                  </a:cubicBezTo>
                  <a:cubicBezTo>
                    <a:pt x="1870" y="882"/>
                    <a:pt x="1834" y="1024"/>
                    <a:pt x="1787" y="1155"/>
                  </a:cubicBezTo>
                  <a:cubicBezTo>
                    <a:pt x="1548" y="1917"/>
                    <a:pt x="1322" y="2679"/>
                    <a:pt x="1072" y="3418"/>
                  </a:cubicBezTo>
                  <a:cubicBezTo>
                    <a:pt x="1025" y="3572"/>
                    <a:pt x="1025" y="3680"/>
                    <a:pt x="1215" y="3739"/>
                  </a:cubicBezTo>
                  <a:cubicBezTo>
                    <a:pt x="1251" y="3691"/>
                    <a:pt x="1298" y="3644"/>
                    <a:pt x="1310" y="3596"/>
                  </a:cubicBezTo>
                  <a:cubicBezTo>
                    <a:pt x="1358" y="3406"/>
                    <a:pt x="1394" y="3203"/>
                    <a:pt x="1429" y="2989"/>
                  </a:cubicBezTo>
                  <a:cubicBezTo>
                    <a:pt x="1453" y="2787"/>
                    <a:pt x="1572" y="2679"/>
                    <a:pt x="1787" y="2691"/>
                  </a:cubicBezTo>
                  <a:lnTo>
                    <a:pt x="2394" y="2691"/>
                  </a:lnTo>
                  <a:cubicBezTo>
                    <a:pt x="2501" y="3060"/>
                    <a:pt x="2608" y="3441"/>
                    <a:pt x="2715" y="3882"/>
                  </a:cubicBezTo>
                  <a:close/>
                  <a:moveTo>
                    <a:pt x="7311" y="10085"/>
                  </a:moveTo>
                  <a:cubicBezTo>
                    <a:pt x="6978" y="10002"/>
                    <a:pt x="6668" y="9930"/>
                    <a:pt x="6382" y="9823"/>
                  </a:cubicBezTo>
                  <a:cubicBezTo>
                    <a:pt x="5013" y="9371"/>
                    <a:pt x="3620" y="9418"/>
                    <a:pt x="2215" y="9573"/>
                  </a:cubicBezTo>
                  <a:cubicBezTo>
                    <a:pt x="2144" y="9585"/>
                    <a:pt x="2025" y="9668"/>
                    <a:pt x="2025" y="9752"/>
                  </a:cubicBezTo>
                  <a:cubicBezTo>
                    <a:pt x="2013" y="9907"/>
                    <a:pt x="2156" y="9907"/>
                    <a:pt x="2275" y="9895"/>
                  </a:cubicBezTo>
                  <a:cubicBezTo>
                    <a:pt x="2322" y="9895"/>
                    <a:pt x="2370" y="9883"/>
                    <a:pt x="2418" y="9883"/>
                  </a:cubicBezTo>
                  <a:cubicBezTo>
                    <a:pt x="3811" y="9585"/>
                    <a:pt x="5168" y="9764"/>
                    <a:pt x="6501" y="10228"/>
                  </a:cubicBezTo>
                  <a:lnTo>
                    <a:pt x="7216" y="10442"/>
                  </a:lnTo>
                  <a:cubicBezTo>
                    <a:pt x="7252" y="10383"/>
                    <a:pt x="7275" y="10335"/>
                    <a:pt x="7299" y="10311"/>
                  </a:cubicBezTo>
                  <a:cubicBezTo>
                    <a:pt x="7299" y="10252"/>
                    <a:pt x="7299" y="10192"/>
                    <a:pt x="7311" y="10085"/>
                  </a:cubicBezTo>
                  <a:close/>
                  <a:moveTo>
                    <a:pt x="7406" y="11609"/>
                  </a:moveTo>
                  <a:cubicBezTo>
                    <a:pt x="7371" y="11573"/>
                    <a:pt x="7335" y="11550"/>
                    <a:pt x="7311" y="11550"/>
                  </a:cubicBezTo>
                  <a:cubicBezTo>
                    <a:pt x="5894" y="11192"/>
                    <a:pt x="4454" y="10954"/>
                    <a:pt x="2989" y="10847"/>
                  </a:cubicBezTo>
                  <a:cubicBezTo>
                    <a:pt x="2834" y="10835"/>
                    <a:pt x="2668" y="10823"/>
                    <a:pt x="2501" y="10847"/>
                  </a:cubicBezTo>
                  <a:cubicBezTo>
                    <a:pt x="2441" y="10847"/>
                    <a:pt x="2394" y="10954"/>
                    <a:pt x="2334" y="11014"/>
                  </a:cubicBezTo>
                  <a:cubicBezTo>
                    <a:pt x="2382" y="11061"/>
                    <a:pt x="2441" y="11121"/>
                    <a:pt x="2489" y="11133"/>
                  </a:cubicBezTo>
                  <a:cubicBezTo>
                    <a:pt x="2596" y="11157"/>
                    <a:pt x="2691" y="11133"/>
                    <a:pt x="2799" y="11145"/>
                  </a:cubicBezTo>
                  <a:cubicBezTo>
                    <a:pt x="3442" y="11192"/>
                    <a:pt x="4096" y="11192"/>
                    <a:pt x="4727" y="11311"/>
                  </a:cubicBezTo>
                  <a:cubicBezTo>
                    <a:pt x="5549" y="11454"/>
                    <a:pt x="6359" y="11716"/>
                    <a:pt x="7180" y="11907"/>
                  </a:cubicBezTo>
                  <a:cubicBezTo>
                    <a:pt x="7216" y="11919"/>
                    <a:pt x="7263" y="11907"/>
                    <a:pt x="7323" y="11907"/>
                  </a:cubicBezTo>
                  <a:cubicBezTo>
                    <a:pt x="7382" y="11812"/>
                    <a:pt x="7394" y="11716"/>
                    <a:pt x="7406" y="11609"/>
                  </a:cubicBezTo>
                  <a:close/>
                  <a:moveTo>
                    <a:pt x="3918" y="3037"/>
                  </a:moveTo>
                  <a:cubicBezTo>
                    <a:pt x="3882" y="3060"/>
                    <a:pt x="3775" y="3108"/>
                    <a:pt x="3775" y="3156"/>
                  </a:cubicBezTo>
                  <a:cubicBezTo>
                    <a:pt x="3775" y="3227"/>
                    <a:pt x="3823" y="3334"/>
                    <a:pt x="3870" y="3358"/>
                  </a:cubicBezTo>
                  <a:cubicBezTo>
                    <a:pt x="3977" y="3406"/>
                    <a:pt x="4096" y="3418"/>
                    <a:pt x="4215" y="3430"/>
                  </a:cubicBezTo>
                  <a:cubicBezTo>
                    <a:pt x="5251" y="3656"/>
                    <a:pt x="6311" y="3763"/>
                    <a:pt x="7311" y="4144"/>
                  </a:cubicBezTo>
                  <a:cubicBezTo>
                    <a:pt x="7371" y="4168"/>
                    <a:pt x="7430" y="4203"/>
                    <a:pt x="7466" y="4203"/>
                  </a:cubicBezTo>
                  <a:cubicBezTo>
                    <a:pt x="7561" y="4180"/>
                    <a:pt x="7680" y="4132"/>
                    <a:pt x="7704" y="4072"/>
                  </a:cubicBezTo>
                  <a:cubicBezTo>
                    <a:pt x="7728" y="4001"/>
                    <a:pt x="7668" y="3882"/>
                    <a:pt x="7609" y="3822"/>
                  </a:cubicBezTo>
                  <a:cubicBezTo>
                    <a:pt x="7513" y="3751"/>
                    <a:pt x="7394" y="3727"/>
                    <a:pt x="7275" y="3703"/>
                  </a:cubicBezTo>
                  <a:cubicBezTo>
                    <a:pt x="6311" y="3513"/>
                    <a:pt x="5347" y="3310"/>
                    <a:pt x="4370" y="3132"/>
                  </a:cubicBezTo>
                  <a:cubicBezTo>
                    <a:pt x="4227" y="3096"/>
                    <a:pt x="4096" y="3060"/>
                    <a:pt x="3918" y="3037"/>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32" name="Google Shape;224;p25">
              <a:extLst>
                <a:ext uri="{FF2B5EF4-FFF2-40B4-BE49-F238E27FC236}">
                  <a16:creationId xmlns:a16="http://schemas.microsoft.com/office/drawing/2014/main" id="{FAA72BE8-9203-498B-84AF-9C23AC5140AF}"/>
                </a:ext>
              </a:extLst>
            </p:cNvPr>
            <p:cNvSpPr/>
            <p:nvPr/>
          </p:nvSpPr>
          <p:spPr>
            <a:xfrm>
              <a:off x="4592525" y="3147550"/>
              <a:ext cx="255700" cy="352725"/>
            </a:xfrm>
            <a:custGeom>
              <a:avLst/>
              <a:gdLst/>
              <a:ahLst/>
              <a:cxnLst/>
              <a:rect l="l" t="t" r="r" b="b"/>
              <a:pathLst>
                <a:path w="10228" h="14109" extrusionOk="0">
                  <a:moveTo>
                    <a:pt x="1001" y="119"/>
                  </a:moveTo>
                  <a:lnTo>
                    <a:pt x="1036" y="750"/>
                  </a:lnTo>
                  <a:cubicBezTo>
                    <a:pt x="1048" y="2453"/>
                    <a:pt x="1036" y="4167"/>
                    <a:pt x="1072" y="5882"/>
                  </a:cubicBezTo>
                  <a:cubicBezTo>
                    <a:pt x="1084" y="6822"/>
                    <a:pt x="1191" y="7775"/>
                    <a:pt x="1215" y="8704"/>
                  </a:cubicBezTo>
                  <a:cubicBezTo>
                    <a:pt x="1251" y="9716"/>
                    <a:pt x="1227" y="10751"/>
                    <a:pt x="1227" y="11763"/>
                  </a:cubicBezTo>
                  <a:cubicBezTo>
                    <a:pt x="1227" y="11954"/>
                    <a:pt x="1322" y="12025"/>
                    <a:pt x="1489" y="12037"/>
                  </a:cubicBezTo>
                  <a:cubicBezTo>
                    <a:pt x="1548" y="12037"/>
                    <a:pt x="1608" y="12037"/>
                    <a:pt x="1667" y="12025"/>
                  </a:cubicBezTo>
                  <a:cubicBezTo>
                    <a:pt x="3096" y="11716"/>
                    <a:pt x="4501" y="11835"/>
                    <a:pt x="5942" y="12014"/>
                  </a:cubicBezTo>
                  <a:cubicBezTo>
                    <a:pt x="6632" y="12097"/>
                    <a:pt x="7335" y="12204"/>
                    <a:pt x="8037" y="12335"/>
                  </a:cubicBezTo>
                  <a:cubicBezTo>
                    <a:pt x="8335" y="12395"/>
                    <a:pt x="8621" y="12549"/>
                    <a:pt x="8895" y="12668"/>
                  </a:cubicBezTo>
                  <a:cubicBezTo>
                    <a:pt x="9156" y="12787"/>
                    <a:pt x="9383" y="12918"/>
                    <a:pt x="9645" y="13049"/>
                  </a:cubicBezTo>
                  <a:cubicBezTo>
                    <a:pt x="9859" y="13168"/>
                    <a:pt x="10121" y="13276"/>
                    <a:pt x="10228" y="13549"/>
                  </a:cubicBezTo>
                  <a:cubicBezTo>
                    <a:pt x="10180" y="13585"/>
                    <a:pt x="10145" y="13621"/>
                    <a:pt x="10133" y="13621"/>
                  </a:cubicBezTo>
                  <a:cubicBezTo>
                    <a:pt x="8752" y="13668"/>
                    <a:pt x="7371" y="13692"/>
                    <a:pt x="5977" y="13752"/>
                  </a:cubicBezTo>
                  <a:cubicBezTo>
                    <a:pt x="5204" y="13788"/>
                    <a:pt x="4418" y="13871"/>
                    <a:pt x="3644" y="13930"/>
                  </a:cubicBezTo>
                  <a:cubicBezTo>
                    <a:pt x="3132" y="13966"/>
                    <a:pt x="2644" y="13990"/>
                    <a:pt x="2144" y="14026"/>
                  </a:cubicBezTo>
                  <a:cubicBezTo>
                    <a:pt x="1727" y="14038"/>
                    <a:pt x="1322" y="14061"/>
                    <a:pt x="905" y="14097"/>
                  </a:cubicBezTo>
                  <a:cubicBezTo>
                    <a:pt x="715" y="14109"/>
                    <a:pt x="536" y="14097"/>
                    <a:pt x="310" y="14097"/>
                  </a:cubicBezTo>
                  <a:cubicBezTo>
                    <a:pt x="286" y="13811"/>
                    <a:pt x="251" y="13573"/>
                    <a:pt x="239" y="13335"/>
                  </a:cubicBezTo>
                  <a:cubicBezTo>
                    <a:pt x="191" y="12430"/>
                    <a:pt x="143" y="11502"/>
                    <a:pt x="132" y="10597"/>
                  </a:cubicBezTo>
                  <a:cubicBezTo>
                    <a:pt x="120" y="9180"/>
                    <a:pt x="132" y="7751"/>
                    <a:pt x="120" y="6346"/>
                  </a:cubicBezTo>
                  <a:cubicBezTo>
                    <a:pt x="84" y="4501"/>
                    <a:pt x="48" y="2655"/>
                    <a:pt x="12" y="810"/>
                  </a:cubicBezTo>
                  <a:cubicBezTo>
                    <a:pt x="1" y="12"/>
                    <a:pt x="12" y="0"/>
                    <a:pt x="798" y="60"/>
                  </a:cubicBezTo>
                  <a:cubicBezTo>
                    <a:pt x="846" y="95"/>
                    <a:pt x="882" y="107"/>
                    <a:pt x="1001" y="119"/>
                  </a:cubicBezTo>
                  <a:close/>
                </a:path>
              </a:pathLst>
            </a:custGeom>
            <a:solidFill>
              <a:srgbClr val="A775F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33" name="Google Shape;225;p25">
              <a:extLst>
                <a:ext uri="{FF2B5EF4-FFF2-40B4-BE49-F238E27FC236}">
                  <a16:creationId xmlns:a16="http://schemas.microsoft.com/office/drawing/2014/main" id="{5EA2370E-1ED8-4FDD-AEBD-D41F02DE2FB7}"/>
                </a:ext>
              </a:extLst>
            </p:cNvPr>
            <p:cNvSpPr/>
            <p:nvPr/>
          </p:nvSpPr>
          <p:spPr>
            <a:xfrm>
              <a:off x="4880350" y="3133550"/>
              <a:ext cx="270600" cy="356025"/>
            </a:xfrm>
            <a:custGeom>
              <a:avLst/>
              <a:gdLst/>
              <a:ahLst/>
              <a:cxnLst/>
              <a:rect l="l" t="t" r="r" b="b"/>
              <a:pathLst>
                <a:path w="10824" h="14241" extrusionOk="0">
                  <a:moveTo>
                    <a:pt x="9966" y="1"/>
                  </a:moveTo>
                  <a:cubicBezTo>
                    <a:pt x="10240" y="12"/>
                    <a:pt x="10490" y="24"/>
                    <a:pt x="10776" y="60"/>
                  </a:cubicBezTo>
                  <a:cubicBezTo>
                    <a:pt x="10788" y="203"/>
                    <a:pt x="10824" y="322"/>
                    <a:pt x="10824" y="441"/>
                  </a:cubicBezTo>
                  <a:cubicBezTo>
                    <a:pt x="10812" y="1310"/>
                    <a:pt x="10776" y="2179"/>
                    <a:pt x="10752" y="3049"/>
                  </a:cubicBezTo>
                  <a:cubicBezTo>
                    <a:pt x="10705" y="4120"/>
                    <a:pt x="10633" y="5204"/>
                    <a:pt x="10586" y="6275"/>
                  </a:cubicBezTo>
                  <a:cubicBezTo>
                    <a:pt x="10574" y="6549"/>
                    <a:pt x="10621" y="6811"/>
                    <a:pt x="10621" y="7061"/>
                  </a:cubicBezTo>
                  <a:cubicBezTo>
                    <a:pt x="10597" y="9359"/>
                    <a:pt x="10574" y="11645"/>
                    <a:pt x="10562" y="13931"/>
                  </a:cubicBezTo>
                  <a:cubicBezTo>
                    <a:pt x="10562" y="14002"/>
                    <a:pt x="10538" y="14062"/>
                    <a:pt x="10526" y="14169"/>
                  </a:cubicBezTo>
                  <a:cubicBezTo>
                    <a:pt x="10419" y="14181"/>
                    <a:pt x="10336" y="14193"/>
                    <a:pt x="10264" y="14181"/>
                  </a:cubicBezTo>
                  <a:cubicBezTo>
                    <a:pt x="8216" y="14050"/>
                    <a:pt x="6192" y="14002"/>
                    <a:pt x="4156" y="14074"/>
                  </a:cubicBezTo>
                  <a:cubicBezTo>
                    <a:pt x="3978" y="14074"/>
                    <a:pt x="3799" y="14133"/>
                    <a:pt x="3632" y="14133"/>
                  </a:cubicBezTo>
                  <a:cubicBezTo>
                    <a:pt x="2513" y="14181"/>
                    <a:pt x="1394" y="14205"/>
                    <a:pt x="275" y="14240"/>
                  </a:cubicBezTo>
                  <a:cubicBezTo>
                    <a:pt x="203" y="14240"/>
                    <a:pt x="132" y="14228"/>
                    <a:pt x="1" y="14193"/>
                  </a:cubicBezTo>
                  <a:cubicBezTo>
                    <a:pt x="299" y="13931"/>
                    <a:pt x="596" y="13788"/>
                    <a:pt x="894" y="13657"/>
                  </a:cubicBezTo>
                  <a:cubicBezTo>
                    <a:pt x="2144" y="13109"/>
                    <a:pt x="3489" y="12835"/>
                    <a:pt x="4811" y="12538"/>
                  </a:cubicBezTo>
                  <a:cubicBezTo>
                    <a:pt x="6037" y="12276"/>
                    <a:pt x="7276" y="12121"/>
                    <a:pt x="8550" y="12109"/>
                  </a:cubicBezTo>
                  <a:cubicBezTo>
                    <a:pt x="8788" y="12109"/>
                    <a:pt x="9038" y="12002"/>
                    <a:pt x="9276" y="11931"/>
                  </a:cubicBezTo>
                  <a:cubicBezTo>
                    <a:pt x="9454" y="11871"/>
                    <a:pt x="9502" y="11704"/>
                    <a:pt x="9514" y="11550"/>
                  </a:cubicBezTo>
                  <a:cubicBezTo>
                    <a:pt x="9562" y="10919"/>
                    <a:pt x="9597" y="10311"/>
                    <a:pt x="9633" y="9680"/>
                  </a:cubicBezTo>
                  <a:cubicBezTo>
                    <a:pt x="9669" y="9049"/>
                    <a:pt x="9669" y="8394"/>
                    <a:pt x="9693" y="7740"/>
                  </a:cubicBezTo>
                  <a:cubicBezTo>
                    <a:pt x="9728" y="6799"/>
                    <a:pt x="9752" y="5846"/>
                    <a:pt x="9800" y="4906"/>
                  </a:cubicBezTo>
                  <a:cubicBezTo>
                    <a:pt x="9812" y="4322"/>
                    <a:pt x="9859" y="3763"/>
                    <a:pt x="9871" y="3179"/>
                  </a:cubicBezTo>
                  <a:cubicBezTo>
                    <a:pt x="9907" y="2275"/>
                    <a:pt x="9919" y="1346"/>
                    <a:pt x="9943" y="441"/>
                  </a:cubicBezTo>
                  <a:cubicBezTo>
                    <a:pt x="9919" y="310"/>
                    <a:pt x="9943" y="191"/>
                    <a:pt x="9966" y="1"/>
                  </a:cubicBezTo>
                  <a:close/>
                </a:path>
              </a:pathLst>
            </a:custGeom>
            <a:solidFill>
              <a:srgbClr val="A775F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34" name="Google Shape;226;p25">
              <a:extLst>
                <a:ext uri="{FF2B5EF4-FFF2-40B4-BE49-F238E27FC236}">
                  <a16:creationId xmlns:a16="http://schemas.microsoft.com/office/drawing/2014/main" id="{5F4BA2C7-630D-434A-8FEC-2EA9DB6E25A8}"/>
                </a:ext>
              </a:extLst>
            </p:cNvPr>
            <p:cNvSpPr/>
            <p:nvPr/>
          </p:nvSpPr>
          <p:spPr>
            <a:xfrm>
              <a:off x="5007450" y="3407700"/>
              <a:ext cx="8075" cy="7150"/>
            </a:xfrm>
            <a:custGeom>
              <a:avLst/>
              <a:gdLst/>
              <a:ahLst/>
              <a:cxnLst/>
              <a:rect l="l" t="t" r="r" b="b"/>
              <a:pathLst>
                <a:path w="323" h="286" extrusionOk="0">
                  <a:moveTo>
                    <a:pt x="322" y="107"/>
                  </a:moveTo>
                  <a:cubicBezTo>
                    <a:pt x="239" y="179"/>
                    <a:pt x="179" y="250"/>
                    <a:pt x="108" y="262"/>
                  </a:cubicBezTo>
                  <a:cubicBezTo>
                    <a:pt x="84" y="286"/>
                    <a:pt x="1" y="179"/>
                    <a:pt x="1" y="131"/>
                  </a:cubicBezTo>
                  <a:cubicBezTo>
                    <a:pt x="1" y="84"/>
                    <a:pt x="72" y="12"/>
                    <a:pt x="108" y="0"/>
                  </a:cubicBezTo>
                  <a:cubicBezTo>
                    <a:pt x="156" y="0"/>
                    <a:pt x="239" y="60"/>
                    <a:pt x="322" y="107"/>
                  </a:cubicBezTo>
                  <a:close/>
                </a:path>
              </a:pathLst>
            </a:custGeom>
            <a:solidFill>
              <a:srgbClr val="00384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35" name="Google Shape;227;p25">
              <a:extLst>
                <a:ext uri="{FF2B5EF4-FFF2-40B4-BE49-F238E27FC236}">
                  <a16:creationId xmlns:a16="http://schemas.microsoft.com/office/drawing/2014/main" id="{168321D1-15A6-4008-8AF1-55D258778136}"/>
                </a:ext>
              </a:extLst>
            </p:cNvPr>
            <p:cNvSpPr/>
            <p:nvPr/>
          </p:nvSpPr>
          <p:spPr>
            <a:xfrm>
              <a:off x="4906550" y="3321675"/>
              <a:ext cx="30975" cy="23825"/>
            </a:xfrm>
            <a:custGeom>
              <a:avLst/>
              <a:gdLst/>
              <a:ahLst/>
              <a:cxnLst/>
              <a:rect l="l" t="t" r="r" b="b"/>
              <a:pathLst>
                <a:path w="1239" h="953" extrusionOk="0">
                  <a:moveTo>
                    <a:pt x="251" y="0"/>
                  </a:moveTo>
                  <a:cubicBezTo>
                    <a:pt x="489" y="60"/>
                    <a:pt x="763" y="72"/>
                    <a:pt x="965" y="167"/>
                  </a:cubicBezTo>
                  <a:cubicBezTo>
                    <a:pt x="1239" y="286"/>
                    <a:pt x="1215" y="548"/>
                    <a:pt x="965" y="703"/>
                  </a:cubicBezTo>
                  <a:cubicBezTo>
                    <a:pt x="917" y="715"/>
                    <a:pt x="894" y="750"/>
                    <a:pt x="846" y="750"/>
                  </a:cubicBezTo>
                  <a:cubicBezTo>
                    <a:pt x="608" y="810"/>
                    <a:pt x="322" y="953"/>
                    <a:pt x="144" y="727"/>
                  </a:cubicBezTo>
                  <a:cubicBezTo>
                    <a:pt x="1" y="536"/>
                    <a:pt x="120" y="274"/>
                    <a:pt x="251" y="0"/>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36" name="Google Shape;228;p25">
              <a:extLst>
                <a:ext uri="{FF2B5EF4-FFF2-40B4-BE49-F238E27FC236}">
                  <a16:creationId xmlns:a16="http://schemas.microsoft.com/office/drawing/2014/main" id="{62E13F90-1E9B-4AA9-A3E2-3CE1CA9EA4BB}"/>
                </a:ext>
              </a:extLst>
            </p:cNvPr>
            <p:cNvSpPr/>
            <p:nvPr/>
          </p:nvSpPr>
          <p:spPr>
            <a:xfrm>
              <a:off x="4910725" y="3290125"/>
              <a:ext cx="26800" cy="23825"/>
            </a:xfrm>
            <a:custGeom>
              <a:avLst/>
              <a:gdLst/>
              <a:ahLst/>
              <a:cxnLst/>
              <a:rect l="l" t="t" r="r" b="b"/>
              <a:pathLst>
                <a:path w="1072" h="953" extrusionOk="0">
                  <a:moveTo>
                    <a:pt x="0" y="60"/>
                  </a:moveTo>
                  <a:cubicBezTo>
                    <a:pt x="405" y="0"/>
                    <a:pt x="739" y="12"/>
                    <a:pt x="1072" y="262"/>
                  </a:cubicBezTo>
                  <a:cubicBezTo>
                    <a:pt x="917" y="726"/>
                    <a:pt x="512" y="786"/>
                    <a:pt x="96" y="953"/>
                  </a:cubicBezTo>
                  <a:cubicBezTo>
                    <a:pt x="72" y="619"/>
                    <a:pt x="36" y="357"/>
                    <a:pt x="0" y="60"/>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37" name="Google Shape;229;p25">
              <a:extLst>
                <a:ext uri="{FF2B5EF4-FFF2-40B4-BE49-F238E27FC236}">
                  <a16:creationId xmlns:a16="http://schemas.microsoft.com/office/drawing/2014/main" id="{E35C068D-89EF-4034-A078-C022458637E6}"/>
                </a:ext>
              </a:extLst>
            </p:cNvPr>
            <p:cNvSpPr/>
            <p:nvPr/>
          </p:nvSpPr>
          <p:spPr>
            <a:xfrm>
              <a:off x="4667525" y="3153500"/>
              <a:ext cx="13425" cy="19075"/>
            </a:xfrm>
            <a:custGeom>
              <a:avLst/>
              <a:gdLst/>
              <a:ahLst/>
              <a:cxnLst/>
              <a:rect l="l" t="t" r="r" b="b"/>
              <a:pathLst>
                <a:path w="537" h="763" extrusionOk="0">
                  <a:moveTo>
                    <a:pt x="60" y="762"/>
                  </a:moveTo>
                  <a:cubicBezTo>
                    <a:pt x="1" y="429"/>
                    <a:pt x="49" y="215"/>
                    <a:pt x="275" y="0"/>
                  </a:cubicBezTo>
                  <a:cubicBezTo>
                    <a:pt x="453" y="167"/>
                    <a:pt x="537" y="369"/>
                    <a:pt x="537" y="667"/>
                  </a:cubicBezTo>
                  <a:cubicBezTo>
                    <a:pt x="394" y="703"/>
                    <a:pt x="239" y="715"/>
                    <a:pt x="60" y="762"/>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38" name="Google Shape;230;p25">
              <a:extLst>
                <a:ext uri="{FF2B5EF4-FFF2-40B4-BE49-F238E27FC236}">
                  <a16:creationId xmlns:a16="http://schemas.microsoft.com/office/drawing/2014/main" id="{D0D6F78E-9EDE-4084-AFE6-126919421B7E}"/>
                </a:ext>
              </a:extLst>
            </p:cNvPr>
            <p:cNvSpPr/>
            <p:nvPr/>
          </p:nvSpPr>
          <p:spPr>
            <a:xfrm>
              <a:off x="4582100" y="3095150"/>
              <a:ext cx="581650" cy="417350"/>
            </a:xfrm>
            <a:custGeom>
              <a:avLst/>
              <a:gdLst/>
              <a:ahLst/>
              <a:cxnLst/>
              <a:rect l="l" t="t" r="r" b="b"/>
              <a:pathLst>
                <a:path w="23266" h="16694" extrusionOk="0">
                  <a:moveTo>
                    <a:pt x="22742" y="1060"/>
                  </a:moveTo>
                  <a:cubicBezTo>
                    <a:pt x="22551" y="1025"/>
                    <a:pt x="22373" y="1013"/>
                    <a:pt x="22158" y="1001"/>
                  </a:cubicBezTo>
                  <a:cubicBezTo>
                    <a:pt x="22099" y="1001"/>
                    <a:pt x="22027" y="977"/>
                    <a:pt x="21968" y="977"/>
                  </a:cubicBezTo>
                  <a:cubicBezTo>
                    <a:pt x="21956" y="953"/>
                    <a:pt x="21956" y="917"/>
                    <a:pt x="21932" y="905"/>
                  </a:cubicBezTo>
                  <a:lnTo>
                    <a:pt x="21932" y="739"/>
                  </a:lnTo>
                  <a:cubicBezTo>
                    <a:pt x="21932" y="572"/>
                    <a:pt x="21932" y="417"/>
                    <a:pt x="21825" y="310"/>
                  </a:cubicBezTo>
                  <a:cubicBezTo>
                    <a:pt x="21718" y="191"/>
                    <a:pt x="21515" y="167"/>
                    <a:pt x="21349" y="143"/>
                  </a:cubicBezTo>
                  <a:cubicBezTo>
                    <a:pt x="21313" y="143"/>
                    <a:pt x="21265" y="132"/>
                    <a:pt x="21218" y="132"/>
                  </a:cubicBezTo>
                  <a:cubicBezTo>
                    <a:pt x="20730" y="36"/>
                    <a:pt x="20194" y="1"/>
                    <a:pt x="19610" y="1"/>
                  </a:cubicBezTo>
                  <a:cubicBezTo>
                    <a:pt x="18753" y="1"/>
                    <a:pt x="17884" y="84"/>
                    <a:pt x="17051" y="179"/>
                  </a:cubicBezTo>
                  <a:lnTo>
                    <a:pt x="16860" y="191"/>
                  </a:lnTo>
                  <a:cubicBezTo>
                    <a:pt x="16693" y="203"/>
                    <a:pt x="16551" y="286"/>
                    <a:pt x="16408" y="358"/>
                  </a:cubicBezTo>
                  <a:cubicBezTo>
                    <a:pt x="16324" y="405"/>
                    <a:pt x="16229" y="441"/>
                    <a:pt x="16158" y="465"/>
                  </a:cubicBezTo>
                  <a:cubicBezTo>
                    <a:pt x="15038" y="798"/>
                    <a:pt x="13967" y="1156"/>
                    <a:pt x="12991" y="1775"/>
                  </a:cubicBezTo>
                  <a:cubicBezTo>
                    <a:pt x="12538" y="2037"/>
                    <a:pt x="12109" y="2334"/>
                    <a:pt x="11681" y="2608"/>
                  </a:cubicBezTo>
                  <a:lnTo>
                    <a:pt x="11193" y="2918"/>
                  </a:lnTo>
                  <a:cubicBezTo>
                    <a:pt x="11086" y="2858"/>
                    <a:pt x="10990" y="2799"/>
                    <a:pt x="10895" y="2739"/>
                  </a:cubicBezTo>
                  <a:cubicBezTo>
                    <a:pt x="10609" y="2572"/>
                    <a:pt x="10312" y="2394"/>
                    <a:pt x="10014" y="2251"/>
                  </a:cubicBezTo>
                  <a:cubicBezTo>
                    <a:pt x="9776" y="2132"/>
                    <a:pt x="9526" y="2025"/>
                    <a:pt x="9288" y="1918"/>
                  </a:cubicBezTo>
                  <a:cubicBezTo>
                    <a:pt x="8907" y="1751"/>
                    <a:pt x="8526" y="1608"/>
                    <a:pt x="8180" y="1394"/>
                  </a:cubicBezTo>
                  <a:cubicBezTo>
                    <a:pt x="7347" y="905"/>
                    <a:pt x="6454" y="739"/>
                    <a:pt x="5609" y="608"/>
                  </a:cubicBezTo>
                  <a:cubicBezTo>
                    <a:pt x="4287" y="417"/>
                    <a:pt x="3251" y="310"/>
                    <a:pt x="2287" y="298"/>
                  </a:cubicBezTo>
                  <a:lnTo>
                    <a:pt x="2239" y="298"/>
                  </a:lnTo>
                  <a:cubicBezTo>
                    <a:pt x="1930" y="298"/>
                    <a:pt x="1668" y="370"/>
                    <a:pt x="1465" y="429"/>
                  </a:cubicBezTo>
                  <a:cubicBezTo>
                    <a:pt x="1311" y="477"/>
                    <a:pt x="1108" y="608"/>
                    <a:pt x="1168" y="941"/>
                  </a:cubicBezTo>
                  <a:cubicBezTo>
                    <a:pt x="1203" y="1096"/>
                    <a:pt x="1227" y="1275"/>
                    <a:pt x="1251" y="1441"/>
                  </a:cubicBezTo>
                  <a:cubicBezTo>
                    <a:pt x="1263" y="1656"/>
                    <a:pt x="1263" y="1656"/>
                    <a:pt x="1084" y="1667"/>
                  </a:cubicBezTo>
                  <a:cubicBezTo>
                    <a:pt x="1013" y="1679"/>
                    <a:pt x="930" y="1679"/>
                    <a:pt x="834" y="1679"/>
                  </a:cubicBezTo>
                  <a:lnTo>
                    <a:pt x="691" y="1679"/>
                  </a:lnTo>
                  <a:lnTo>
                    <a:pt x="560" y="1679"/>
                  </a:lnTo>
                  <a:cubicBezTo>
                    <a:pt x="275" y="1679"/>
                    <a:pt x="84" y="1751"/>
                    <a:pt x="25" y="2108"/>
                  </a:cubicBezTo>
                  <a:cubicBezTo>
                    <a:pt x="1" y="2287"/>
                    <a:pt x="1" y="2465"/>
                    <a:pt x="13" y="2584"/>
                  </a:cubicBezTo>
                  <a:cubicBezTo>
                    <a:pt x="25" y="2787"/>
                    <a:pt x="37" y="2965"/>
                    <a:pt x="60" y="3156"/>
                  </a:cubicBezTo>
                  <a:cubicBezTo>
                    <a:pt x="84" y="3453"/>
                    <a:pt x="96" y="3751"/>
                    <a:pt x="96" y="4049"/>
                  </a:cubicBezTo>
                  <a:cubicBezTo>
                    <a:pt x="120" y="5013"/>
                    <a:pt x="132" y="5966"/>
                    <a:pt x="144" y="6930"/>
                  </a:cubicBezTo>
                  <a:cubicBezTo>
                    <a:pt x="156" y="7609"/>
                    <a:pt x="156" y="8264"/>
                    <a:pt x="179" y="8930"/>
                  </a:cubicBezTo>
                  <a:cubicBezTo>
                    <a:pt x="191" y="10323"/>
                    <a:pt x="215" y="11716"/>
                    <a:pt x="251" y="13109"/>
                  </a:cubicBezTo>
                  <a:lnTo>
                    <a:pt x="263" y="14133"/>
                  </a:lnTo>
                  <a:cubicBezTo>
                    <a:pt x="275" y="14812"/>
                    <a:pt x="298" y="15503"/>
                    <a:pt x="310" y="16205"/>
                  </a:cubicBezTo>
                  <a:cubicBezTo>
                    <a:pt x="322" y="16562"/>
                    <a:pt x="429" y="16669"/>
                    <a:pt x="787" y="16693"/>
                  </a:cubicBezTo>
                  <a:lnTo>
                    <a:pt x="870" y="16693"/>
                  </a:lnTo>
                  <a:cubicBezTo>
                    <a:pt x="930" y="16693"/>
                    <a:pt x="1013" y="16693"/>
                    <a:pt x="1072" y="16681"/>
                  </a:cubicBezTo>
                  <a:cubicBezTo>
                    <a:pt x="1525" y="16646"/>
                    <a:pt x="1977" y="16622"/>
                    <a:pt x="2442" y="16586"/>
                  </a:cubicBezTo>
                  <a:cubicBezTo>
                    <a:pt x="3394" y="16515"/>
                    <a:pt x="4382" y="16455"/>
                    <a:pt x="5359" y="16395"/>
                  </a:cubicBezTo>
                  <a:cubicBezTo>
                    <a:pt x="6573" y="16336"/>
                    <a:pt x="7954" y="16265"/>
                    <a:pt x="9300" y="16265"/>
                  </a:cubicBezTo>
                  <a:cubicBezTo>
                    <a:pt x="9919" y="16265"/>
                    <a:pt x="10490" y="16276"/>
                    <a:pt x="11038" y="16312"/>
                  </a:cubicBezTo>
                  <a:lnTo>
                    <a:pt x="11050" y="16312"/>
                  </a:lnTo>
                  <a:cubicBezTo>
                    <a:pt x="11097" y="16312"/>
                    <a:pt x="11157" y="16288"/>
                    <a:pt x="11193" y="16288"/>
                  </a:cubicBezTo>
                  <a:cubicBezTo>
                    <a:pt x="11217" y="16288"/>
                    <a:pt x="11228" y="16276"/>
                    <a:pt x="11264" y="16276"/>
                  </a:cubicBezTo>
                  <a:lnTo>
                    <a:pt x="11740" y="16253"/>
                  </a:lnTo>
                  <a:cubicBezTo>
                    <a:pt x="12240" y="16217"/>
                    <a:pt x="12776" y="16205"/>
                    <a:pt x="13288" y="16193"/>
                  </a:cubicBezTo>
                  <a:lnTo>
                    <a:pt x="13395" y="16193"/>
                  </a:lnTo>
                  <a:cubicBezTo>
                    <a:pt x="13526" y="16193"/>
                    <a:pt x="13657" y="16193"/>
                    <a:pt x="13788" y="16205"/>
                  </a:cubicBezTo>
                  <a:cubicBezTo>
                    <a:pt x="13931" y="16205"/>
                    <a:pt x="14074" y="16217"/>
                    <a:pt x="14205" y="16217"/>
                  </a:cubicBezTo>
                  <a:lnTo>
                    <a:pt x="14431" y="16217"/>
                  </a:lnTo>
                  <a:cubicBezTo>
                    <a:pt x="14907" y="16193"/>
                    <a:pt x="15396" y="16157"/>
                    <a:pt x="15872" y="16110"/>
                  </a:cubicBezTo>
                  <a:cubicBezTo>
                    <a:pt x="16634" y="16050"/>
                    <a:pt x="17408" y="15991"/>
                    <a:pt x="18182" y="15979"/>
                  </a:cubicBezTo>
                  <a:lnTo>
                    <a:pt x="18717" y="15979"/>
                  </a:lnTo>
                  <a:cubicBezTo>
                    <a:pt x="20122" y="15979"/>
                    <a:pt x="21527" y="16134"/>
                    <a:pt x="22754" y="16265"/>
                  </a:cubicBezTo>
                  <a:lnTo>
                    <a:pt x="22897" y="16276"/>
                  </a:lnTo>
                  <a:lnTo>
                    <a:pt x="22920" y="16110"/>
                  </a:lnTo>
                  <a:cubicBezTo>
                    <a:pt x="22920" y="16074"/>
                    <a:pt x="22920" y="16015"/>
                    <a:pt x="22932" y="15967"/>
                  </a:cubicBezTo>
                  <a:cubicBezTo>
                    <a:pt x="22944" y="15860"/>
                    <a:pt x="22944" y="15741"/>
                    <a:pt x="22944" y="15634"/>
                  </a:cubicBezTo>
                  <a:cubicBezTo>
                    <a:pt x="22944" y="15372"/>
                    <a:pt x="22932" y="15086"/>
                    <a:pt x="22932" y="14824"/>
                  </a:cubicBezTo>
                  <a:cubicBezTo>
                    <a:pt x="22920" y="14360"/>
                    <a:pt x="22920" y="13895"/>
                    <a:pt x="22920" y="13419"/>
                  </a:cubicBezTo>
                  <a:cubicBezTo>
                    <a:pt x="22932" y="12050"/>
                    <a:pt x="22944" y="10621"/>
                    <a:pt x="22992" y="9073"/>
                  </a:cubicBezTo>
                  <a:cubicBezTo>
                    <a:pt x="23016" y="7585"/>
                    <a:pt x="23063" y="6216"/>
                    <a:pt x="23111" y="4918"/>
                  </a:cubicBezTo>
                  <a:cubicBezTo>
                    <a:pt x="23135" y="4287"/>
                    <a:pt x="23170" y="3644"/>
                    <a:pt x="23194" y="3013"/>
                  </a:cubicBezTo>
                  <a:cubicBezTo>
                    <a:pt x="23230" y="2560"/>
                    <a:pt x="23242" y="2108"/>
                    <a:pt x="23254" y="1644"/>
                  </a:cubicBezTo>
                  <a:cubicBezTo>
                    <a:pt x="23266" y="1215"/>
                    <a:pt x="23182" y="1132"/>
                    <a:pt x="22742" y="1060"/>
                  </a:cubicBezTo>
                  <a:close/>
                  <a:moveTo>
                    <a:pt x="3049" y="15955"/>
                  </a:moveTo>
                  <a:cubicBezTo>
                    <a:pt x="2882" y="15967"/>
                    <a:pt x="2727" y="15967"/>
                    <a:pt x="2561" y="15979"/>
                  </a:cubicBezTo>
                  <a:cubicBezTo>
                    <a:pt x="2430" y="16003"/>
                    <a:pt x="2275" y="16003"/>
                    <a:pt x="2144" y="16015"/>
                  </a:cubicBezTo>
                  <a:cubicBezTo>
                    <a:pt x="1870" y="16026"/>
                    <a:pt x="1608" y="16038"/>
                    <a:pt x="1322" y="16062"/>
                  </a:cubicBezTo>
                  <a:lnTo>
                    <a:pt x="1120" y="16062"/>
                  </a:lnTo>
                  <a:lnTo>
                    <a:pt x="882" y="16062"/>
                  </a:lnTo>
                  <a:cubicBezTo>
                    <a:pt x="882" y="16015"/>
                    <a:pt x="858" y="15967"/>
                    <a:pt x="858" y="15919"/>
                  </a:cubicBezTo>
                  <a:cubicBezTo>
                    <a:pt x="846" y="15741"/>
                    <a:pt x="822" y="15598"/>
                    <a:pt x="822" y="15443"/>
                  </a:cubicBezTo>
                  <a:lnTo>
                    <a:pt x="787" y="14872"/>
                  </a:lnTo>
                  <a:cubicBezTo>
                    <a:pt x="763" y="14157"/>
                    <a:pt x="727" y="13419"/>
                    <a:pt x="715" y="12705"/>
                  </a:cubicBezTo>
                  <a:cubicBezTo>
                    <a:pt x="703" y="11990"/>
                    <a:pt x="703" y="11264"/>
                    <a:pt x="703" y="10561"/>
                  </a:cubicBezTo>
                  <a:lnTo>
                    <a:pt x="703" y="8454"/>
                  </a:lnTo>
                  <a:cubicBezTo>
                    <a:pt x="679" y="7287"/>
                    <a:pt x="656" y="6097"/>
                    <a:pt x="644" y="4954"/>
                  </a:cubicBezTo>
                  <a:cubicBezTo>
                    <a:pt x="620" y="4275"/>
                    <a:pt x="608" y="3596"/>
                    <a:pt x="596" y="2918"/>
                  </a:cubicBezTo>
                  <a:cubicBezTo>
                    <a:pt x="596" y="2656"/>
                    <a:pt x="584" y="2394"/>
                    <a:pt x="644" y="2334"/>
                  </a:cubicBezTo>
                  <a:cubicBezTo>
                    <a:pt x="668" y="2299"/>
                    <a:pt x="727" y="2299"/>
                    <a:pt x="846" y="2299"/>
                  </a:cubicBezTo>
                  <a:cubicBezTo>
                    <a:pt x="941" y="2299"/>
                    <a:pt x="1072" y="2322"/>
                    <a:pt x="1215" y="2322"/>
                  </a:cubicBezTo>
                  <a:cubicBezTo>
                    <a:pt x="1239" y="2322"/>
                    <a:pt x="1263" y="2322"/>
                    <a:pt x="1299" y="2334"/>
                  </a:cubicBezTo>
                  <a:cubicBezTo>
                    <a:pt x="1299" y="2370"/>
                    <a:pt x="1299" y="2394"/>
                    <a:pt x="1311" y="2429"/>
                  </a:cubicBezTo>
                  <a:cubicBezTo>
                    <a:pt x="1322" y="2560"/>
                    <a:pt x="1322" y="2691"/>
                    <a:pt x="1322" y="2822"/>
                  </a:cubicBezTo>
                  <a:lnTo>
                    <a:pt x="1322" y="4549"/>
                  </a:lnTo>
                  <a:cubicBezTo>
                    <a:pt x="1322" y="5668"/>
                    <a:pt x="1322" y="6835"/>
                    <a:pt x="1334" y="7978"/>
                  </a:cubicBezTo>
                  <a:cubicBezTo>
                    <a:pt x="1346" y="8478"/>
                    <a:pt x="1382" y="9002"/>
                    <a:pt x="1418" y="9490"/>
                  </a:cubicBezTo>
                  <a:cubicBezTo>
                    <a:pt x="1441" y="9930"/>
                    <a:pt x="1477" y="10371"/>
                    <a:pt x="1489" y="10800"/>
                  </a:cubicBezTo>
                  <a:cubicBezTo>
                    <a:pt x="1513" y="11633"/>
                    <a:pt x="1501" y="12490"/>
                    <a:pt x="1501" y="13300"/>
                  </a:cubicBezTo>
                  <a:lnTo>
                    <a:pt x="1501" y="13859"/>
                  </a:lnTo>
                  <a:cubicBezTo>
                    <a:pt x="1501" y="14121"/>
                    <a:pt x="1632" y="14276"/>
                    <a:pt x="1906" y="14288"/>
                  </a:cubicBezTo>
                  <a:lnTo>
                    <a:pt x="1942" y="14288"/>
                  </a:lnTo>
                  <a:cubicBezTo>
                    <a:pt x="2013" y="14288"/>
                    <a:pt x="2061" y="14288"/>
                    <a:pt x="2132" y="14276"/>
                  </a:cubicBezTo>
                  <a:cubicBezTo>
                    <a:pt x="2704" y="14133"/>
                    <a:pt x="3335" y="14074"/>
                    <a:pt x="4013" y="14074"/>
                  </a:cubicBezTo>
                  <a:cubicBezTo>
                    <a:pt x="4835" y="14074"/>
                    <a:pt x="5656" y="14169"/>
                    <a:pt x="6335" y="14252"/>
                  </a:cubicBezTo>
                  <a:cubicBezTo>
                    <a:pt x="7121" y="14360"/>
                    <a:pt x="7799" y="14467"/>
                    <a:pt x="8419" y="14586"/>
                  </a:cubicBezTo>
                  <a:cubicBezTo>
                    <a:pt x="8657" y="14633"/>
                    <a:pt x="8895" y="14752"/>
                    <a:pt x="9133" y="14848"/>
                  </a:cubicBezTo>
                  <a:lnTo>
                    <a:pt x="9252" y="14907"/>
                  </a:lnTo>
                  <a:cubicBezTo>
                    <a:pt x="9466" y="15002"/>
                    <a:pt x="9669" y="15122"/>
                    <a:pt x="9859" y="15241"/>
                  </a:cubicBezTo>
                  <a:lnTo>
                    <a:pt x="9978" y="15300"/>
                  </a:lnTo>
                  <a:lnTo>
                    <a:pt x="10074" y="15348"/>
                  </a:lnTo>
                  <a:cubicBezTo>
                    <a:pt x="10204" y="15419"/>
                    <a:pt x="10324" y="15479"/>
                    <a:pt x="10419" y="15586"/>
                  </a:cubicBezTo>
                  <a:cubicBezTo>
                    <a:pt x="10002" y="15598"/>
                    <a:pt x="9562" y="15610"/>
                    <a:pt x="9145" y="15610"/>
                  </a:cubicBezTo>
                  <a:cubicBezTo>
                    <a:pt x="8240" y="15645"/>
                    <a:pt x="7299" y="15657"/>
                    <a:pt x="6394" y="15705"/>
                  </a:cubicBezTo>
                  <a:cubicBezTo>
                    <a:pt x="5906" y="15717"/>
                    <a:pt x="5418" y="15764"/>
                    <a:pt x="4942" y="15800"/>
                  </a:cubicBezTo>
                  <a:cubicBezTo>
                    <a:pt x="4644" y="15836"/>
                    <a:pt x="4347" y="15860"/>
                    <a:pt x="4061" y="15884"/>
                  </a:cubicBezTo>
                  <a:cubicBezTo>
                    <a:pt x="3716" y="15919"/>
                    <a:pt x="3382" y="15943"/>
                    <a:pt x="3049" y="15955"/>
                  </a:cubicBezTo>
                  <a:close/>
                  <a:moveTo>
                    <a:pt x="7526" y="1703"/>
                  </a:moveTo>
                  <a:lnTo>
                    <a:pt x="7645" y="1763"/>
                  </a:lnTo>
                  <a:cubicBezTo>
                    <a:pt x="8514" y="2215"/>
                    <a:pt x="9383" y="2680"/>
                    <a:pt x="10264" y="3144"/>
                  </a:cubicBezTo>
                  <a:cubicBezTo>
                    <a:pt x="10716" y="3382"/>
                    <a:pt x="10907" y="3703"/>
                    <a:pt x="10895" y="4227"/>
                  </a:cubicBezTo>
                  <a:cubicBezTo>
                    <a:pt x="10871" y="5608"/>
                    <a:pt x="10871" y="7025"/>
                    <a:pt x="10859" y="8395"/>
                  </a:cubicBezTo>
                  <a:cubicBezTo>
                    <a:pt x="10859" y="9264"/>
                    <a:pt x="10859" y="10157"/>
                    <a:pt x="10847" y="11038"/>
                  </a:cubicBezTo>
                  <a:cubicBezTo>
                    <a:pt x="10847" y="11252"/>
                    <a:pt x="10836" y="11466"/>
                    <a:pt x="10800" y="11681"/>
                  </a:cubicBezTo>
                  <a:cubicBezTo>
                    <a:pt x="10788" y="11847"/>
                    <a:pt x="10776" y="12026"/>
                    <a:pt x="10776" y="12181"/>
                  </a:cubicBezTo>
                  <a:lnTo>
                    <a:pt x="10728" y="13395"/>
                  </a:lnTo>
                  <a:cubicBezTo>
                    <a:pt x="10716" y="13752"/>
                    <a:pt x="10693" y="14121"/>
                    <a:pt x="10693" y="14479"/>
                  </a:cubicBezTo>
                  <a:cubicBezTo>
                    <a:pt x="10693" y="14610"/>
                    <a:pt x="10669" y="14729"/>
                    <a:pt x="10657" y="14883"/>
                  </a:cubicBezTo>
                  <a:lnTo>
                    <a:pt x="10657" y="14895"/>
                  </a:lnTo>
                  <a:cubicBezTo>
                    <a:pt x="10597" y="14860"/>
                    <a:pt x="10514" y="14836"/>
                    <a:pt x="10466" y="14800"/>
                  </a:cubicBezTo>
                  <a:cubicBezTo>
                    <a:pt x="10204" y="14681"/>
                    <a:pt x="9966" y="14562"/>
                    <a:pt x="9728" y="14431"/>
                  </a:cubicBezTo>
                  <a:cubicBezTo>
                    <a:pt x="9014" y="14026"/>
                    <a:pt x="8216" y="13788"/>
                    <a:pt x="7359" y="13717"/>
                  </a:cubicBezTo>
                  <a:cubicBezTo>
                    <a:pt x="7026" y="13693"/>
                    <a:pt x="6680" y="13645"/>
                    <a:pt x="6335" y="13609"/>
                  </a:cubicBezTo>
                  <a:cubicBezTo>
                    <a:pt x="5692" y="13538"/>
                    <a:pt x="5061" y="13478"/>
                    <a:pt x="4406" y="13431"/>
                  </a:cubicBezTo>
                  <a:cubicBezTo>
                    <a:pt x="4299" y="13431"/>
                    <a:pt x="4192" y="13419"/>
                    <a:pt x="4073" y="13419"/>
                  </a:cubicBezTo>
                  <a:cubicBezTo>
                    <a:pt x="3787" y="13419"/>
                    <a:pt x="3489" y="13431"/>
                    <a:pt x="3216" y="13467"/>
                  </a:cubicBezTo>
                  <a:cubicBezTo>
                    <a:pt x="3049" y="13478"/>
                    <a:pt x="2882" y="13490"/>
                    <a:pt x="2704" y="13490"/>
                  </a:cubicBezTo>
                  <a:cubicBezTo>
                    <a:pt x="2561" y="13490"/>
                    <a:pt x="2418" y="13514"/>
                    <a:pt x="2263" y="13526"/>
                  </a:cubicBezTo>
                  <a:lnTo>
                    <a:pt x="2120" y="13538"/>
                  </a:lnTo>
                  <a:lnTo>
                    <a:pt x="2120" y="13514"/>
                  </a:lnTo>
                  <a:cubicBezTo>
                    <a:pt x="2108" y="13407"/>
                    <a:pt x="2096" y="13312"/>
                    <a:pt x="2084" y="13217"/>
                  </a:cubicBezTo>
                  <a:cubicBezTo>
                    <a:pt x="2061" y="12716"/>
                    <a:pt x="2049" y="12228"/>
                    <a:pt x="2025" y="11740"/>
                  </a:cubicBezTo>
                  <a:cubicBezTo>
                    <a:pt x="2001" y="11109"/>
                    <a:pt x="1977" y="10490"/>
                    <a:pt x="1942" y="9847"/>
                  </a:cubicBezTo>
                  <a:cubicBezTo>
                    <a:pt x="1930" y="9490"/>
                    <a:pt x="1918" y="9121"/>
                    <a:pt x="1882" y="8764"/>
                  </a:cubicBezTo>
                  <a:cubicBezTo>
                    <a:pt x="1858" y="8168"/>
                    <a:pt x="1811" y="7537"/>
                    <a:pt x="1811" y="6942"/>
                  </a:cubicBezTo>
                  <a:cubicBezTo>
                    <a:pt x="1811" y="6394"/>
                    <a:pt x="1822" y="5835"/>
                    <a:pt x="1846" y="5275"/>
                  </a:cubicBezTo>
                  <a:cubicBezTo>
                    <a:pt x="1858" y="4823"/>
                    <a:pt x="1870" y="4323"/>
                    <a:pt x="1870" y="3846"/>
                  </a:cubicBezTo>
                  <a:cubicBezTo>
                    <a:pt x="1870" y="3346"/>
                    <a:pt x="1846" y="2834"/>
                    <a:pt x="1822" y="2346"/>
                  </a:cubicBezTo>
                  <a:cubicBezTo>
                    <a:pt x="1811" y="2096"/>
                    <a:pt x="1799" y="1846"/>
                    <a:pt x="1799" y="1584"/>
                  </a:cubicBezTo>
                  <a:lnTo>
                    <a:pt x="1799" y="1167"/>
                  </a:lnTo>
                  <a:lnTo>
                    <a:pt x="1799" y="1048"/>
                  </a:lnTo>
                  <a:lnTo>
                    <a:pt x="1930" y="1013"/>
                  </a:lnTo>
                  <a:cubicBezTo>
                    <a:pt x="2084" y="965"/>
                    <a:pt x="2215" y="917"/>
                    <a:pt x="2346" y="917"/>
                  </a:cubicBezTo>
                  <a:lnTo>
                    <a:pt x="2346" y="917"/>
                  </a:lnTo>
                  <a:cubicBezTo>
                    <a:pt x="3811" y="929"/>
                    <a:pt x="5537" y="1036"/>
                    <a:pt x="7228" y="1620"/>
                  </a:cubicBezTo>
                  <a:cubicBezTo>
                    <a:pt x="7264" y="1632"/>
                    <a:pt x="7287" y="1632"/>
                    <a:pt x="7323" y="1644"/>
                  </a:cubicBezTo>
                  <a:cubicBezTo>
                    <a:pt x="7430" y="1656"/>
                    <a:pt x="7490" y="1679"/>
                    <a:pt x="7526" y="1703"/>
                  </a:cubicBezTo>
                  <a:close/>
                  <a:moveTo>
                    <a:pt x="15789" y="15503"/>
                  </a:moveTo>
                  <a:cubicBezTo>
                    <a:pt x="15705" y="15526"/>
                    <a:pt x="15622" y="15538"/>
                    <a:pt x="15550" y="15538"/>
                  </a:cubicBezTo>
                  <a:cubicBezTo>
                    <a:pt x="14431" y="15586"/>
                    <a:pt x="13288" y="15610"/>
                    <a:pt x="12312" y="15622"/>
                  </a:cubicBezTo>
                  <a:cubicBezTo>
                    <a:pt x="12502" y="15491"/>
                    <a:pt x="12693" y="15419"/>
                    <a:pt x="12883" y="15324"/>
                  </a:cubicBezTo>
                  <a:cubicBezTo>
                    <a:pt x="14014" y="14836"/>
                    <a:pt x="15241" y="14550"/>
                    <a:pt x="16431" y="14288"/>
                  </a:cubicBezTo>
                  <a:lnTo>
                    <a:pt x="16777" y="14217"/>
                  </a:lnTo>
                  <a:cubicBezTo>
                    <a:pt x="17944" y="13943"/>
                    <a:pt x="19194" y="13800"/>
                    <a:pt x="20480" y="13776"/>
                  </a:cubicBezTo>
                  <a:cubicBezTo>
                    <a:pt x="20706" y="13776"/>
                    <a:pt x="20920" y="13705"/>
                    <a:pt x="21134" y="13633"/>
                  </a:cubicBezTo>
                  <a:lnTo>
                    <a:pt x="21253" y="13586"/>
                  </a:lnTo>
                  <a:cubicBezTo>
                    <a:pt x="21456" y="13526"/>
                    <a:pt x="21575" y="13348"/>
                    <a:pt x="21599" y="13062"/>
                  </a:cubicBezTo>
                  <a:cubicBezTo>
                    <a:pt x="21611" y="12883"/>
                    <a:pt x="21623" y="12705"/>
                    <a:pt x="21623" y="12526"/>
                  </a:cubicBezTo>
                  <a:cubicBezTo>
                    <a:pt x="21658" y="12097"/>
                    <a:pt x="21682" y="11657"/>
                    <a:pt x="21718" y="11204"/>
                  </a:cubicBezTo>
                  <a:cubicBezTo>
                    <a:pt x="21730" y="10823"/>
                    <a:pt x="21742" y="10442"/>
                    <a:pt x="21742" y="10061"/>
                  </a:cubicBezTo>
                  <a:cubicBezTo>
                    <a:pt x="21742" y="9788"/>
                    <a:pt x="21754" y="9526"/>
                    <a:pt x="21754" y="9252"/>
                  </a:cubicBezTo>
                  <a:cubicBezTo>
                    <a:pt x="21789" y="8323"/>
                    <a:pt x="21813" y="7371"/>
                    <a:pt x="21861" y="6430"/>
                  </a:cubicBezTo>
                  <a:cubicBezTo>
                    <a:pt x="21873" y="6192"/>
                    <a:pt x="21873" y="5954"/>
                    <a:pt x="21896" y="5716"/>
                  </a:cubicBezTo>
                  <a:cubicBezTo>
                    <a:pt x="21908" y="5370"/>
                    <a:pt x="21920" y="5049"/>
                    <a:pt x="21932" y="4704"/>
                  </a:cubicBezTo>
                  <a:lnTo>
                    <a:pt x="21980" y="3180"/>
                  </a:lnTo>
                  <a:cubicBezTo>
                    <a:pt x="21992" y="2763"/>
                    <a:pt x="21992" y="2370"/>
                    <a:pt x="22015" y="1953"/>
                  </a:cubicBezTo>
                  <a:cubicBezTo>
                    <a:pt x="22015" y="1870"/>
                    <a:pt x="22027" y="1798"/>
                    <a:pt x="22039" y="1691"/>
                  </a:cubicBezTo>
                  <a:lnTo>
                    <a:pt x="22039" y="1667"/>
                  </a:lnTo>
                  <a:lnTo>
                    <a:pt x="22611" y="1691"/>
                  </a:lnTo>
                  <a:lnTo>
                    <a:pt x="22611" y="1727"/>
                  </a:lnTo>
                  <a:cubicBezTo>
                    <a:pt x="22623" y="1810"/>
                    <a:pt x="22635" y="1870"/>
                    <a:pt x="22635" y="1929"/>
                  </a:cubicBezTo>
                  <a:lnTo>
                    <a:pt x="22623" y="2287"/>
                  </a:lnTo>
                  <a:cubicBezTo>
                    <a:pt x="22611" y="3025"/>
                    <a:pt x="22575" y="3799"/>
                    <a:pt x="22551" y="4537"/>
                  </a:cubicBezTo>
                  <a:cubicBezTo>
                    <a:pt x="22516" y="5085"/>
                    <a:pt x="22492" y="5620"/>
                    <a:pt x="22468" y="6180"/>
                  </a:cubicBezTo>
                  <a:cubicBezTo>
                    <a:pt x="22444" y="6716"/>
                    <a:pt x="22408" y="7252"/>
                    <a:pt x="22396" y="7763"/>
                  </a:cubicBezTo>
                  <a:cubicBezTo>
                    <a:pt x="22396" y="7918"/>
                    <a:pt x="22396" y="8085"/>
                    <a:pt x="22408" y="8216"/>
                  </a:cubicBezTo>
                  <a:cubicBezTo>
                    <a:pt x="22432" y="8335"/>
                    <a:pt x="22432" y="8454"/>
                    <a:pt x="22432" y="8561"/>
                  </a:cubicBezTo>
                  <a:cubicBezTo>
                    <a:pt x="22408" y="10847"/>
                    <a:pt x="22385" y="13145"/>
                    <a:pt x="22373" y="15419"/>
                  </a:cubicBezTo>
                  <a:cubicBezTo>
                    <a:pt x="22373" y="15443"/>
                    <a:pt x="22373" y="15479"/>
                    <a:pt x="22349" y="15526"/>
                  </a:cubicBezTo>
                  <a:cubicBezTo>
                    <a:pt x="22313" y="15526"/>
                    <a:pt x="22277" y="15538"/>
                    <a:pt x="22254" y="15538"/>
                  </a:cubicBezTo>
                  <a:lnTo>
                    <a:pt x="22218" y="15538"/>
                  </a:lnTo>
                  <a:cubicBezTo>
                    <a:pt x="20849" y="15443"/>
                    <a:pt x="19479" y="15407"/>
                    <a:pt x="18158" y="15407"/>
                  </a:cubicBezTo>
                  <a:cubicBezTo>
                    <a:pt x="17467" y="15407"/>
                    <a:pt x="16777" y="15419"/>
                    <a:pt x="16098" y="15443"/>
                  </a:cubicBezTo>
                  <a:cubicBezTo>
                    <a:pt x="15967" y="15479"/>
                    <a:pt x="15884" y="15491"/>
                    <a:pt x="15789" y="15503"/>
                  </a:cubicBezTo>
                  <a:close/>
                  <a:moveTo>
                    <a:pt x="11395" y="11014"/>
                  </a:moveTo>
                  <a:cubicBezTo>
                    <a:pt x="11431" y="10133"/>
                    <a:pt x="11431" y="9240"/>
                    <a:pt x="11431" y="8371"/>
                  </a:cubicBezTo>
                  <a:lnTo>
                    <a:pt x="11431" y="7180"/>
                  </a:lnTo>
                  <a:lnTo>
                    <a:pt x="11431" y="6109"/>
                  </a:lnTo>
                  <a:cubicBezTo>
                    <a:pt x="11431" y="5382"/>
                    <a:pt x="11443" y="4644"/>
                    <a:pt x="11443" y="3906"/>
                  </a:cubicBezTo>
                  <a:cubicBezTo>
                    <a:pt x="11443" y="3596"/>
                    <a:pt x="11621" y="3418"/>
                    <a:pt x="11752" y="3311"/>
                  </a:cubicBezTo>
                  <a:cubicBezTo>
                    <a:pt x="12276" y="2953"/>
                    <a:pt x="12883" y="2537"/>
                    <a:pt x="13491" y="2203"/>
                  </a:cubicBezTo>
                  <a:cubicBezTo>
                    <a:pt x="14729" y="1513"/>
                    <a:pt x="16098" y="1025"/>
                    <a:pt x="17563" y="751"/>
                  </a:cubicBezTo>
                  <a:cubicBezTo>
                    <a:pt x="18182" y="632"/>
                    <a:pt x="18789" y="572"/>
                    <a:pt x="19408" y="572"/>
                  </a:cubicBezTo>
                  <a:cubicBezTo>
                    <a:pt x="19908" y="572"/>
                    <a:pt x="20420" y="620"/>
                    <a:pt x="20908" y="691"/>
                  </a:cubicBezTo>
                  <a:cubicBezTo>
                    <a:pt x="21230" y="751"/>
                    <a:pt x="21230" y="751"/>
                    <a:pt x="21277" y="1096"/>
                  </a:cubicBezTo>
                  <a:cubicBezTo>
                    <a:pt x="21420" y="2382"/>
                    <a:pt x="21337" y="3668"/>
                    <a:pt x="21265" y="4942"/>
                  </a:cubicBezTo>
                  <a:cubicBezTo>
                    <a:pt x="21253" y="5216"/>
                    <a:pt x="21230" y="5489"/>
                    <a:pt x="21218" y="5775"/>
                  </a:cubicBezTo>
                  <a:cubicBezTo>
                    <a:pt x="21194" y="6287"/>
                    <a:pt x="21194" y="6811"/>
                    <a:pt x="21182" y="7335"/>
                  </a:cubicBezTo>
                  <a:cubicBezTo>
                    <a:pt x="21158" y="7740"/>
                    <a:pt x="21158" y="8156"/>
                    <a:pt x="21146" y="8573"/>
                  </a:cubicBezTo>
                  <a:cubicBezTo>
                    <a:pt x="21134" y="8871"/>
                    <a:pt x="21111" y="9180"/>
                    <a:pt x="21087" y="9478"/>
                  </a:cubicBezTo>
                  <a:cubicBezTo>
                    <a:pt x="21075" y="9764"/>
                    <a:pt x="21039" y="10038"/>
                    <a:pt x="21027" y="10335"/>
                  </a:cubicBezTo>
                  <a:cubicBezTo>
                    <a:pt x="21015" y="10621"/>
                    <a:pt x="21015" y="10907"/>
                    <a:pt x="21015" y="11169"/>
                  </a:cubicBezTo>
                  <a:lnTo>
                    <a:pt x="21015" y="11800"/>
                  </a:lnTo>
                  <a:cubicBezTo>
                    <a:pt x="20992" y="12109"/>
                    <a:pt x="20980" y="12383"/>
                    <a:pt x="20956" y="12621"/>
                  </a:cubicBezTo>
                  <a:cubicBezTo>
                    <a:pt x="20908" y="13038"/>
                    <a:pt x="20837" y="13097"/>
                    <a:pt x="20420" y="13133"/>
                  </a:cubicBezTo>
                  <a:cubicBezTo>
                    <a:pt x="20206" y="13157"/>
                    <a:pt x="19980" y="13169"/>
                    <a:pt x="19777" y="13193"/>
                  </a:cubicBezTo>
                  <a:cubicBezTo>
                    <a:pt x="19491" y="13217"/>
                    <a:pt x="19206" y="13240"/>
                    <a:pt x="18908" y="13276"/>
                  </a:cubicBezTo>
                  <a:cubicBezTo>
                    <a:pt x="17801" y="13371"/>
                    <a:pt x="16622" y="13598"/>
                    <a:pt x="15110" y="13990"/>
                  </a:cubicBezTo>
                  <a:lnTo>
                    <a:pt x="14812" y="14062"/>
                  </a:lnTo>
                  <a:cubicBezTo>
                    <a:pt x="14062" y="14240"/>
                    <a:pt x="13300" y="14431"/>
                    <a:pt x="12610" y="14800"/>
                  </a:cubicBezTo>
                  <a:cubicBezTo>
                    <a:pt x="12276" y="14967"/>
                    <a:pt x="11979" y="15145"/>
                    <a:pt x="11657" y="15324"/>
                  </a:cubicBezTo>
                  <a:cubicBezTo>
                    <a:pt x="11538" y="15383"/>
                    <a:pt x="11431" y="15455"/>
                    <a:pt x="11312" y="15514"/>
                  </a:cubicBezTo>
                  <a:cubicBezTo>
                    <a:pt x="11205" y="15455"/>
                    <a:pt x="11193" y="15360"/>
                    <a:pt x="11205" y="15205"/>
                  </a:cubicBezTo>
                  <a:cubicBezTo>
                    <a:pt x="11217" y="14776"/>
                    <a:pt x="11252" y="14348"/>
                    <a:pt x="11276" y="13895"/>
                  </a:cubicBezTo>
                  <a:cubicBezTo>
                    <a:pt x="11324" y="12967"/>
                    <a:pt x="11371" y="11978"/>
                    <a:pt x="11395" y="11014"/>
                  </a:cubicBezTo>
                  <a:close/>
                </a:path>
              </a:pathLst>
            </a:custGeom>
            <a:solidFill>
              <a:srgbClr val="00384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39" name="Google Shape;231;p25">
              <a:extLst>
                <a:ext uri="{FF2B5EF4-FFF2-40B4-BE49-F238E27FC236}">
                  <a16:creationId xmlns:a16="http://schemas.microsoft.com/office/drawing/2014/main" id="{8CF303AE-6A95-494E-AAF3-6F31E98CB83D}"/>
                </a:ext>
              </a:extLst>
            </p:cNvPr>
            <p:cNvSpPr/>
            <p:nvPr/>
          </p:nvSpPr>
          <p:spPr>
            <a:xfrm>
              <a:off x="4900900" y="3280600"/>
              <a:ext cx="47950" cy="69075"/>
            </a:xfrm>
            <a:custGeom>
              <a:avLst/>
              <a:gdLst/>
              <a:ahLst/>
              <a:cxnLst/>
              <a:rect l="l" t="t" r="r" b="b"/>
              <a:pathLst>
                <a:path w="1918" h="2763" extrusionOk="0">
                  <a:moveTo>
                    <a:pt x="1239" y="1358"/>
                  </a:moveTo>
                  <a:cubicBezTo>
                    <a:pt x="1346" y="1453"/>
                    <a:pt x="1393" y="1512"/>
                    <a:pt x="1477" y="1572"/>
                  </a:cubicBezTo>
                  <a:cubicBezTo>
                    <a:pt x="1917" y="2012"/>
                    <a:pt x="1715" y="2465"/>
                    <a:pt x="1286" y="2643"/>
                  </a:cubicBezTo>
                  <a:cubicBezTo>
                    <a:pt x="1001" y="2762"/>
                    <a:pt x="655" y="2762"/>
                    <a:pt x="322" y="2751"/>
                  </a:cubicBezTo>
                  <a:cubicBezTo>
                    <a:pt x="108" y="2751"/>
                    <a:pt x="0" y="2536"/>
                    <a:pt x="48" y="2298"/>
                  </a:cubicBezTo>
                  <a:cubicBezTo>
                    <a:pt x="179" y="1643"/>
                    <a:pt x="262" y="1000"/>
                    <a:pt x="167" y="334"/>
                  </a:cubicBezTo>
                  <a:cubicBezTo>
                    <a:pt x="119" y="84"/>
                    <a:pt x="227" y="0"/>
                    <a:pt x="465" y="36"/>
                  </a:cubicBezTo>
                  <a:cubicBezTo>
                    <a:pt x="739" y="72"/>
                    <a:pt x="1012" y="107"/>
                    <a:pt x="1274" y="191"/>
                  </a:cubicBezTo>
                  <a:cubicBezTo>
                    <a:pt x="1727" y="310"/>
                    <a:pt x="1834" y="607"/>
                    <a:pt x="1560" y="977"/>
                  </a:cubicBezTo>
                  <a:cubicBezTo>
                    <a:pt x="1477" y="1096"/>
                    <a:pt x="1370" y="1203"/>
                    <a:pt x="1239" y="1358"/>
                  </a:cubicBezTo>
                  <a:close/>
                  <a:moveTo>
                    <a:pt x="477" y="1643"/>
                  </a:moveTo>
                  <a:cubicBezTo>
                    <a:pt x="334" y="1917"/>
                    <a:pt x="227" y="2179"/>
                    <a:pt x="370" y="2393"/>
                  </a:cubicBezTo>
                  <a:cubicBezTo>
                    <a:pt x="548" y="2608"/>
                    <a:pt x="834" y="2465"/>
                    <a:pt x="1072" y="2405"/>
                  </a:cubicBezTo>
                  <a:cubicBezTo>
                    <a:pt x="1120" y="2393"/>
                    <a:pt x="1167" y="2370"/>
                    <a:pt x="1191" y="2358"/>
                  </a:cubicBezTo>
                  <a:cubicBezTo>
                    <a:pt x="1441" y="2215"/>
                    <a:pt x="1465" y="1941"/>
                    <a:pt x="1191" y="1822"/>
                  </a:cubicBezTo>
                  <a:cubicBezTo>
                    <a:pt x="989" y="1715"/>
                    <a:pt x="727" y="1691"/>
                    <a:pt x="477" y="1643"/>
                  </a:cubicBezTo>
                  <a:close/>
                  <a:moveTo>
                    <a:pt x="393" y="441"/>
                  </a:moveTo>
                  <a:cubicBezTo>
                    <a:pt x="417" y="738"/>
                    <a:pt x="453" y="1024"/>
                    <a:pt x="489" y="1334"/>
                  </a:cubicBezTo>
                  <a:cubicBezTo>
                    <a:pt x="905" y="1167"/>
                    <a:pt x="1322" y="1107"/>
                    <a:pt x="1465" y="643"/>
                  </a:cubicBezTo>
                  <a:cubicBezTo>
                    <a:pt x="1132" y="393"/>
                    <a:pt x="798" y="369"/>
                    <a:pt x="393" y="441"/>
                  </a:cubicBezTo>
                  <a:close/>
                </a:path>
              </a:pathLst>
            </a:custGeom>
            <a:solidFill>
              <a:srgbClr val="00384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40" name="Google Shape;232;p25">
              <a:extLst>
                <a:ext uri="{FF2B5EF4-FFF2-40B4-BE49-F238E27FC236}">
                  <a16:creationId xmlns:a16="http://schemas.microsoft.com/office/drawing/2014/main" id="{645CBB46-B0DD-4029-B970-B02DFE230F55}"/>
                </a:ext>
              </a:extLst>
            </p:cNvPr>
            <p:cNvSpPr/>
            <p:nvPr/>
          </p:nvSpPr>
          <p:spPr>
            <a:xfrm>
              <a:off x="4649675" y="3136525"/>
              <a:ext cx="48850" cy="75025"/>
            </a:xfrm>
            <a:custGeom>
              <a:avLst/>
              <a:gdLst/>
              <a:ahLst/>
              <a:cxnLst/>
              <a:rect l="l" t="t" r="r" b="b"/>
              <a:pathLst>
                <a:path w="1954" h="3001" extrusionOk="0">
                  <a:moveTo>
                    <a:pt x="1691" y="3001"/>
                  </a:moveTo>
                  <a:cubicBezTo>
                    <a:pt x="1572" y="2560"/>
                    <a:pt x="1477" y="2179"/>
                    <a:pt x="1370" y="1810"/>
                  </a:cubicBezTo>
                  <a:lnTo>
                    <a:pt x="763" y="1810"/>
                  </a:lnTo>
                  <a:cubicBezTo>
                    <a:pt x="560" y="1810"/>
                    <a:pt x="441" y="1917"/>
                    <a:pt x="405" y="2108"/>
                  </a:cubicBezTo>
                  <a:cubicBezTo>
                    <a:pt x="382" y="2322"/>
                    <a:pt x="334" y="2513"/>
                    <a:pt x="286" y="2715"/>
                  </a:cubicBezTo>
                  <a:cubicBezTo>
                    <a:pt x="274" y="2763"/>
                    <a:pt x="227" y="2810"/>
                    <a:pt x="203" y="2858"/>
                  </a:cubicBezTo>
                  <a:cubicBezTo>
                    <a:pt x="1" y="2799"/>
                    <a:pt x="1" y="2691"/>
                    <a:pt x="48" y="2537"/>
                  </a:cubicBezTo>
                  <a:cubicBezTo>
                    <a:pt x="286" y="1787"/>
                    <a:pt x="524" y="1036"/>
                    <a:pt x="763" y="274"/>
                  </a:cubicBezTo>
                  <a:cubicBezTo>
                    <a:pt x="810" y="143"/>
                    <a:pt x="858" y="1"/>
                    <a:pt x="1013" y="24"/>
                  </a:cubicBezTo>
                  <a:cubicBezTo>
                    <a:pt x="1108" y="36"/>
                    <a:pt x="1191" y="155"/>
                    <a:pt x="1239" y="251"/>
                  </a:cubicBezTo>
                  <a:cubicBezTo>
                    <a:pt x="1394" y="691"/>
                    <a:pt x="1536" y="1144"/>
                    <a:pt x="1667" y="1584"/>
                  </a:cubicBezTo>
                  <a:cubicBezTo>
                    <a:pt x="1751" y="1858"/>
                    <a:pt x="1810" y="2120"/>
                    <a:pt x="1882" y="2406"/>
                  </a:cubicBezTo>
                  <a:cubicBezTo>
                    <a:pt x="1941" y="2596"/>
                    <a:pt x="1953" y="2775"/>
                    <a:pt x="1691" y="3001"/>
                  </a:cubicBezTo>
                  <a:close/>
                  <a:moveTo>
                    <a:pt x="774" y="1441"/>
                  </a:moveTo>
                  <a:cubicBezTo>
                    <a:pt x="953" y="1406"/>
                    <a:pt x="1108" y="1382"/>
                    <a:pt x="1251" y="1346"/>
                  </a:cubicBezTo>
                  <a:cubicBezTo>
                    <a:pt x="1251" y="1048"/>
                    <a:pt x="1179" y="858"/>
                    <a:pt x="989" y="679"/>
                  </a:cubicBezTo>
                  <a:cubicBezTo>
                    <a:pt x="763" y="870"/>
                    <a:pt x="715" y="1108"/>
                    <a:pt x="774" y="1441"/>
                  </a:cubicBezTo>
                  <a:close/>
                </a:path>
              </a:pathLst>
            </a:custGeom>
            <a:solidFill>
              <a:srgbClr val="00384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41" name="Google Shape;233;p25">
              <a:extLst>
                <a:ext uri="{FF2B5EF4-FFF2-40B4-BE49-F238E27FC236}">
                  <a16:creationId xmlns:a16="http://schemas.microsoft.com/office/drawing/2014/main" id="{53116F04-8D06-49D2-A9A7-498F4AFBAE52}"/>
                </a:ext>
              </a:extLst>
            </p:cNvPr>
            <p:cNvSpPr/>
            <p:nvPr/>
          </p:nvSpPr>
          <p:spPr>
            <a:xfrm>
              <a:off x="4897925" y="3135925"/>
              <a:ext cx="180100" cy="62250"/>
            </a:xfrm>
            <a:custGeom>
              <a:avLst/>
              <a:gdLst/>
              <a:ahLst/>
              <a:cxnLst/>
              <a:rect l="l" t="t" r="r" b="b"/>
              <a:pathLst>
                <a:path w="7204" h="2490" extrusionOk="0">
                  <a:moveTo>
                    <a:pt x="6763" y="1"/>
                  </a:moveTo>
                  <a:lnTo>
                    <a:pt x="6656" y="1"/>
                  </a:lnTo>
                  <a:cubicBezTo>
                    <a:pt x="5787" y="36"/>
                    <a:pt x="4775" y="120"/>
                    <a:pt x="3787" y="525"/>
                  </a:cubicBezTo>
                  <a:cubicBezTo>
                    <a:pt x="2989" y="834"/>
                    <a:pt x="2191" y="1132"/>
                    <a:pt x="1405" y="1418"/>
                  </a:cubicBezTo>
                  <a:cubicBezTo>
                    <a:pt x="1084" y="1537"/>
                    <a:pt x="774" y="1644"/>
                    <a:pt x="465" y="1763"/>
                  </a:cubicBezTo>
                  <a:cubicBezTo>
                    <a:pt x="298" y="1822"/>
                    <a:pt x="48" y="1918"/>
                    <a:pt x="12" y="2311"/>
                  </a:cubicBezTo>
                  <a:lnTo>
                    <a:pt x="0" y="2489"/>
                  </a:lnTo>
                  <a:lnTo>
                    <a:pt x="179" y="2477"/>
                  </a:lnTo>
                  <a:cubicBezTo>
                    <a:pt x="227" y="2477"/>
                    <a:pt x="250" y="2477"/>
                    <a:pt x="298" y="2453"/>
                  </a:cubicBezTo>
                  <a:cubicBezTo>
                    <a:pt x="369" y="2453"/>
                    <a:pt x="453" y="2442"/>
                    <a:pt x="524" y="2418"/>
                  </a:cubicBezTo>
                  <a:cubicBezTo>
                    <a:pt x="1584" y="1953"/>
                    <a:pt x="2739" y="1513"/>
                    <a:pt x="4060" y="1072"/>
                  </a:cubicBezTo>
                  <a:cubicBezTo>
                    <a:pt x="4715" y="870"/>
                    <a:pt x="5513" y="644"/>
                    <a:pt x="6346" y="644"/>
                  </a:cubicBezTo>
                  <a:cubicBezTo>
                    <a:pt x="6442" y="644"/>
                    <a:pt x="6561" y="644"/>
                    <a:pt x="6668" y="656"/>
                  </a:cubicBezTo>
                  <a:lnTo>
                    <a:pt x="6727" y="656"/>
                  </a:lnTo>
                  <a:cubicBezTo>
                    <a:pt x="6775" y="656"/>
                    <a:pt x="6823" y="679"/>
                    <a:pt x="6858" y="679"/>
                  </a:cubicBezTo>
                  <a:cubicBezTo>
                    <a:pt x="6906" y="679"/>
                    <a:pt x="7025" y="679"/>
                    <a:pt x="7120" y="584"/>
                  </a:cubicBezTo>
                  <a:cubicBezTo>
                    <a:pt x="7180" y="525"/>
                    <a:pt x="7204" y="441"/>
                    <a:pt x="7204" y="334"/>
                  </a:cubicBezTo>
                  <a:cubicBezTo>
                    <a:pt x="7204" y="215"/>
                    <a:pt x="7144" y="1"/>
                    <a:pt x="6763" y="1"/>
                  </a:cubicBezTo>
                  <a:close/>
                </a:path>
              </a:pathLst>
            </a:custGeom>
            <a:solidFill>
              <a:srgbClr val="00384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42" name="Google Shape;234;p25">
              <a:extLst>
                <a:ext uri="{FF2B5EF4-FFF2-40B4-BE49-F238E27FC236}">
                  <a16:creationId xmlns:a16="http://schemas.microsoft.com/office/drawing/2014/main" id="{54076A15-EA51-42D2-8F6B-A284F2BE54C6}"/>
                </a:ext>
              </a:extLst>
            </p:cNvPr>
            <p:cNvSpPr/>
            <p:nvPr/>
          </p:nvSpPr>
          <p:spPr>
            <a:xfrm>
              <a:off x="4897925" y="3374050"/>
              <a:ext cx="171475" cy="42300"/>
            </a:xfrm>
            <a:custGeom>
              <a:avLst/>
              <a:gdLst/>
              <a:ahLst/>
              <a:cxnLst/>
              <a:rect l="l" t="t" r="r" b="b"/>
              <a:pathLst>
                <a:path w="6859" h="1692" extrusionOk="0">
                  <a:moveTo>
                    <a:pt x="6561" y="60"/>
                  </a:moveTo>
                  <a:cubicBezTo>
                    <a:pt x="6442" y="36"/>
                    <a:pt x="6346" y="1"/>
                    <a:pt x="6227" y="1"/>
                  </a:cubicBezTo>
                  <a:lnTo>
                    <a:pt x="6180" y="1"/>
                  </a:lnTo>
                  <a:cubicBezTo>
                    <a:pt x="5346" y="48"/>
                    <a:pt x="4584" y="96"/>
                    <a:pt x="3822" y="167"/>
                  </a:cubicBezTo>
                  <a:cubicBezTo>
                    <a:pt x="3406" y="215"/>
                    <a:pt x="2977" y="287"/>
                    <a:pt x="2453" y="441"/>
                  </a:cubicBezTo>
                  <a:cubicBezTo>
                    <a:pt x="1977" y="560"/>
                    <a:pt x="1501" y="703"/>
                    <a:pt x="1048" y="834"/>
                  </a:cubicBezTo>
                  <a:cubicBezTo>
                    <a:pt x="870" y="894"/>
                    <a:pt x="667" y="941"/>
                    <a:pt x="489" y="1001"/>
                  </a:cubicBezTo>
                  <a:lnTo>
                    <a:pt x="453" y="1013"/>
                  </a:lnTo>
                  <a:cubicBezTo>
                    <a:pt x="358" y="1049"/>
                    <a:pt x="274" y="1072"/>
                    <a:pt x="179" y="1120"/>
                  </a:cubicBezTo>
                  <a:cubicBezTo>
                    <a:pt x="72" y="1179"/>
                    <a:pt x="0" y="1346"/>
                    <a:pt x="48" y="1453"/>
                  </a:cubicBezTo>
                  <a:cubicBezTo>
                    <a:pt x="96" y="1537"/>
                    <a:pt x="179" y="1632"/>
                    <a:pt x="274" y="1668"/>
                  </a:cubicBezTo>
                  <a:cubicBezTo>
                    <a:pt x="298" y="1691"/>
                    <a:pt x="334" y="1691"/>
                    <a:pt x="358" y="1691"/>
                  </a:cubicBezTo>
                  <a:cubicBezTo>
                    <a:pt x="417" y="1691"/>
                    <a:pt x="465" y="1668"/>
                    <a:pt x="512" y="1656"/>
                  </a:cubicBezTo>
                  <a:lnTo>
                    <a:pt x="536" y="1644"/>
                  </a:lnTo>
                  <a:cubicBezTo>
                    <a:pt x="774" y="1572"/>
                    <a:pt x="1012" y="1513"/>
                    <a:pt x="1251" y="1430"/>
                  </a:cubicBezTo>
                  <a:cubicBezTo>
                    <a:pt x="1679" y="1299"/>
                    <a:pt x="2096" y="1179"/>
                    <a:pt x="2524" y="1060"/>
                  </a:cubicBezTo>
                  <a:cubicBezTo>
                    <a:pt x="2739" y="1001"/>
                    <a:pt x="2977" y="941"/>
                    <a:pt x="3203" y="894"/>
                  </a:cubicBezTo>
                  <a:lnTo>
                    <a:pt x="3489" y="858"/>
                  </a:lnTo>
                  <a:cubicBezTo>
                    <a:pt x="4156" y="751"/>
                    <a:pt x="4834" y="644"/>
                    <a:pt x="5501" y="644"/>
                  </a:cubicBezTo>
                  <a:cubicBezTo>
                    <a:pt x="5775" y="644"/>
                    <a:pt x="6025" y="656"/>
                    <a:pt x="6275" y="691"/>
                  </a:cubicBezTo>
                  <a:lnTo>
                    <a:pt x="6370" y="691"/>
                  </a:lnTo>
                  <a:cubicBezTo>
                    <a:pt x="6537" y="691"/>
                    <a:pt x="6751" y="620"/>
                    <a:pt x="6835" y="263"/>
                  </a:cubicBezTo>
                  <a:lnTo>
                    <a:pt x="6858" y="108"/>
                  </a:lnTo>
                  <a:lnTo>
                    <a:pt x="6715" y="84"/>
                  </a:lnTo>
                  <a:cubicBezTo>
                    <a:pt x="6668" y="96"/>
                    <a:pt x="6608" y="84"/>
                    <a:pt x="6561" y="60"/>
                  </a:cubicBezTo>
                  <a:close/>
                </a:path>
              </a:pathLst>
            </a:custGeom>
            <a:solidFill>
              <a:srgbClr val="00384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43" name="Google Shape;235;p25">
              <a:extLst>
                <a:ext uri="{FF2B5EF4-FFF2-40B4-BE49-F238E27FC236}">
                  <a16:creationId xmlns:a16="http://schemas.microsoft.com/office/drawing/2014/main" id="{49804723-9913-4186-ABFA-6B7D5EAE8B17}"/>
                </a:ext>
              </a:extLst>
            </p:cNvPr>
            <p:cNvSpPr/>
            <p:nvPr/>
          </p:nvSpPr>
          <p:spPr>
            <a:xfrm>
              <a:off x="4896125" y="3336850"/>
              <a:ext cx="171775" cy="43175"/>
            </a:xfrm>
            <a:custGeom>
              <a:avLst/>
              <a:gdLst/>
              <a:ahLst/>
              <a:cxnLst/>
              <a:rect l="l" t="t" r="r" b="b"/>
              <a:pathLst>
                <a:path w="6871" h="1727" extrusionOk="0">
                  <a:moveTo>
                    <a:pt x="322" y="1715"/>
                  </a:moveTo>
                  <a:cubicBezTo>
                    <a:pt x="382" y="1715"/>
                    <a:pt x="465" y="1703"/>
                    <a:pt x="537" y="1679"/>
                  </a:cubicBezTo>
                  <a:lnTo>
                    <a:pt x="787" y="1608"/>
                  </a:lnTo>
                  <a:cubicBezTo>
                    <a:pt x="1203" y="1477"/>
                    <a:pt x="1632" y="1346"/>
                    <a:pt x="2049" y="1203"/>
                  </a:cubicBezTo>
                  <a:cubicBezTo>
                    <a:pt x="3323" y="786"/>
                    <a:pt x="4287" y="596"/>
                    <a:pt x="5204" y="596"/>
                  </a:cubicBezTo>
                  <a:cubicBezTo>
                    <a:pt x="5609" y="596"/>
                    <a:pt x="6014" y="643"/>
                    <a:pt x="6395" y="715"/>
                  </a:cubicBezTo>
                  <a:cubicBezTo>
                    <a:pt x="6442" y="727"/>
                    <a:pt x="6490" y="727"/>
                    <a:pt x="6537" y="727"/>
                  </a:cubicBezTo>
                  <a:cubicBezTo>
                    <a:pt x="6633" y="727"/>
                    <a:pt x="6728" y="703"/>
                    <a:pt x="6787" y="632"/>
                  </a:cubicBezTo>
                  <a:cubicBezTo>
                    <a:pt x="6871" y="524"/>
                    <a:pt x="6871" y="358"/>
                    <a:pt x="6871" y="227"/>
                  </a:cubicBezTo>
                  <a:lnTo>
                    <a:pt x="6859" y="108"/>
                  </a:lnTo>
                  <a:lnTo>
                    <a:pt x="6740" y="96"/>
                  </a:lnTo>
                  <a:cubicBezTo>
                    <a:pt x="6633" y="72"/>
                    <a:pt x="6537" y="72"/>
                    <a:pt x="6442" y="60"/>
                  </a:cubicBezTo>
                  <a:cubicBezTo>
                    <a:pt x="6216" y="36"/>
                    <a:pt x="6002" y="0"/>
                    <a:pt x="5764" y="0"/>
                  </a:cubicBezTo>
                  <a:lnTo>
                    <a:pt x="5252" y="0"/>
                  </a:lnTo>
                  <a:cubicBezTo>
                    <a:pt x="4597" y="0"/>
                    <a:pt x="3918" y="36"/>
                    <a:pt x="3216" y="286"/>
                  </a:cubicBezTo>
                  <a:cubicBezTo>
                    <a:pt x="2882" y="405"/>
                    <a:pt x="2525" y="512"/>
                    <a:pt x="2192" y="596"/>
                  </a:cubicBezTo>
                  <a:cubicBezTo>
                    <a:pt x="2073" y="632"/>
                    <a:pt x="1954" y="655"/>
                    <a:pt x="1834" y="703"/>
                  </a:cubicBezTo>
                  <a:cubicBezTo>
                    <a:pt x="1573" y="774"/>
                    <a:pt x="1323" y="834"/>
                    <a:pt x="1072" y="905"/>
                  </a:cubicBezTo>
                  <a:cubicBezTo>
                    <a:pt x="858" y="965"/>
                    <a:pt x="644" y="1024"/>
                    <a:pt x="430" y="1084"/>
                  </a:cubicBezTo>
                  <a:cubicBezTo>
                    <a:pt x="346" y="1120"/>
                    <a:pt x="239" y="1143"/>
                    <a:pt x="144" y="1203"/>
                  </a:cubicBezTo>
                  <a:cubicBezTo>
                    <a:pt x="60" y="1263"/>
                    <a:pt x="1" y="1417"/>
                    <a:pt x="25" y="1524"/>
                  </a:cubicBezTo>
                  <a:cubicBezTo>
                    <a:pt x="60" y="1620"/>
                    <a:pt x="168" y="1715"/>
                    <a:pt x="263" y="1727"/>
                  </a:cubicBezTo>
                  <a:cubicBezTo>
                    <a:pt x="263" y="1715"/>
                    <a:pt x="299" y="1715"/>
                    <a:pt x="322" y="1715"/>
                  </a:cubicBezTo>
                  <a:close/>
                </a:path>
              </a:pathLst>
            </a:custGeom>
            <a:solidFill>
              <a:srgbClr val="00384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44" name="Google Shape;236;p25">
              <a:extLst>
                <a:ext uri="{FF2B5EF4-FFF2-40B4-BE49-F238E27FC236}">
                  <a16:creationId xmlns:a16="http://schemas.microsoft.com/office/drawing/2014/main" id="{9951AACC-2F6B-46D9-9F12-0967B4C4E19F}"/>
                </a:ext>
              </a:extLst>
            </p:cNvPr>
            <p:cNvSpPr/>
            <p:nvPr/>
          </p:nvSpPr>
          <p:spPr>
            <a:xfrm>
              <a:off x="4906550" y="3180575"/>
              <a:ext cx="162250" cy="42300"/>
            </a:xfrm>
            <a:custGeom>
              <a:avLst/>
              <a:gdLst/>
              <a:ahLst/>
              <a:cxnLst/>
              <a:rect l="l" t="t" r="r" b="b"/>
              <a:pathLst>
                <a:path w="6490" h="1692" extrusionOk="0">
                  <a:moveTo>
                    <a:pt x="5954" y="667"/>
                  </a:moveTo>
                  <a:lnTo>
                    <a:pt x="6097" y="667"/>
                  </a:lnTo>
                  <a:cubicBezTo>
                    <a:pt x="6240" y="667"/>
                    <a:pt x="6323" y="632"/>
                    <a:pt x="6382" y="536"/>
                  </a:cubicBezTo>
                  <a:cubicBezTo>
                    <a:pt x="6490" y="417"/>
                    <a:pt x="6442" y="239"/>
                    <a:pt x="6430" y="179"/>
                  </a:cubicBezTo>
                  <a:lnTo>
                    <a:pt x="6418" y="96"/>
                  </a:lnTo>
                  <a:lnTo>
                    <a:pt x="6323" y="72"/>
                  </a:lnTo>
                  <a:cubicBezTo>
                    <a:pt x="6299" y="72"/>
                    <a:pt x="6275" y="60"/>
                    <a:pt x="6263" y="60"/>
                  </a:cubicBezTo>
                  <a:cubicBezTo>
                    <a:pt x="6216" y="48"/>
                    <a:pt x="6180" y="36"/>
                    <a:pt x="6132" y="36"/>
                  </a:cubicBezTo>
                  <a:cubicBezTo>
                    <a:pt x="5942" y="13"/>
                    <a:pt x="5763" y="1"/>
                    <a:pt x="5549" y="1"/>
                  </a:cubicBezTo>
                  <a:cubicBezTo>
                    <a:pt x="4966" y="1"/>
                    <a:pt x="4370" y="72"/>
                    <a:pt x="3811" y="155"/>
                  </a:cubicBezTo>
                  <a:lnTo>
                    <a:pt x="3537" y="179"/>
                  </a:lnTo>
                  <a:cubicBezTo>
                    <a:pt x="3084" y="239"/>
                    <a:pt x="2644" y="394"/>
                    <a:pt x="2227" y="536"/>
                  </a:cubicBezTo>
                  <a:cubicBezTo>
                    <a:pt x="1965" y="632"/>
                    <a:pt x="1679" y="727"/>
                    <a:pt x="1417" y="787"/>
                  </a:cubicBezTo>
                  <a:cubicBezTo>
                    <a:pt x="1334" y="810"/>
                    <a:pt x="1263" y="822"/>
                    <a:pt x="1179" y="846"/>
                  </a:cubicBezTo>
                  <a:cubicBezTo>
                    <a:pt x="1025" y="882"/>
                    <a:pt x="858" y="929"/>
                    <a:pt x="715" y="965"/>
                  </a:cubicBezTo>
                  <a:cubicBezTo>
                    <a:pt x="679" y="989"/>
                    <a:pt x="655" y="989"/>
                    <a:pt x="608" y="1001"/>
                  </a:cubicBezTo>
                  <a:cubicBezTo>
                    <a:pt x="429" y="1048"/>
                    <a:pt x="179" y="1120"/>
                    <a:pt x="60" y="1441"/>
                  </a:cubicBezTo>
                  <a:lnTo>
                    <a:pt x="1" y="1608"/>
                  </a:lnTo>
                  <a:lnTo>
                    <a:pt x="179" y="1644"/>
                  </a:lnTo>
                  <a:cubicBezTo>
                    <a:pt x="203" y="1644"/>
                    <a:pt x="239" y="1656"/>
                    <a:pt x="263" y="1656"/>
                  </a:cubicBezTo>
                  <a:cubicBezTo>
                    <a:pt x="322" y="1668"/>
                    <a:pt x="382" y="1691"/>
                    <a:pt x="441" y="1691"/>
                  </a:cubicBezTo>
                  <a:cubicBezTo>
                    <a:pt x="477" y="1691"/>
                    <a:pt x="501" y="1691"/>
                    <a:pt x="525" y="1668"/>
                  </a:cubicBezTo>
                  <a:cubicBezTo>
                    <a:pt x="608" y="1644"/>
                    <a:pt x="703" y="1632"/>
                    <a:pt x="798" y="1596"/>
                  </a:cubicBezTo>
                  <a:cubicBezTo>
                    <a:pt x="1144" y="1513"/>
                    <a:pt x="1489" y="1418"/>
                    <a:pt x="1810" y="1287"/>
                  </a:cubicBezTo>
                  <a:cubicBezTo>
                    <a:pt x="2882" y="834"/>
                    <a:pt x="4013" y="620"/>
                    <a:pt x="5180" y="620"/>
                  </a:cubicBezTo>
                  <a:cubicBezTo>
                    <a:pt x="5370" y="620"/>
                    <a:pt x="5585" y="620"/>
                    <a:pt x="5787" y="632"/>
                  </a:cubicBezTo>
                  <a:cubicBezTo>
                    <a:pt x="5835" y="667"/>
                    <a:pt x="5894" y="667"/>
                    <a:pt x="5954" y="667"/>
                  </a:cubicBezTo>
                  <a:close/>
                </a:path>
              </a:pathLst>
            </a:custGeom>
            <a:solidFill>
              <a:srgbClr val="00384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45" name="Google Shape;237;p25">
              <a:extLst>
                <a:ext uri="{FF2B5EF4-FFF2-40B4-BE49-F238E27FC236}">
                  <a16:creationId xmlns:a16="http://schemas.microsoft.com/office/drawing/2014/main" id="{EEEEAFDB-E14C-40E7-9D09-DE5111D14EBA}"/>
                </a:ext>
              </a:extLst>
            </p:cNvPr>
            <p:cNvSpPr/>
            <p:nvPr/>
          </p:nvSpPr>
          <p:spPr>
            <a:xfrm>
              <a:off x="4900300" y="3223150"/>
              <a:ext cx="124150" cy="36025"/>
            </a:xfrm>
            <a:custGeom>
              <a:avLst/>
              <a:gdLst/>
              <a:ahLst/>
              <a:cxnLst/>
              <a:rect l="l" t="t" r="r" b="b"/>
              <a:pathLst>
                <a:path w="4966" h="1441" extrusionOk="0">
                  <a:moveTo>
                    <a:pt x="24" y="1274"/>
                  </a:moveTo>
                  <a:lnTo>
                    <a:pt x="1" y="1441"/>
                  </a:lnTo>
                  <a:lnTo>
                    <a:pt x="179" y="1441"/>
                  </a:lnTo>
                  <a:lnTo>
                    <a:pt x="298" y="1441"/>
                  </a:lnTo>
                  <a:lnTo>
                    <a:pt x="394" y="1441"/>
                  </a:lnTo>
                  <a:cubicBezTo>
                    <a:pt x="453" y="1441"/>
                    <a:pt x="501" y="1441"/>
                    <a:pt x="548" y="1429"/>
                  </a:cubicBezTo>
                  <a:cubicBezTo>
                    <a:pt x="1965" y="1072"/>
                    <a:pt x="3227" y="774"/>
                    <a:pt x="4561" y="679"/>
                  </a:cubicBezTo>
                  <a:cubicBezTo>
                    <a:pt x="4966" y="655"/>
                    <a:pt x="4966" y="298"/>
                    <a:pt x="4966" y="155"/>
                  </a:cubicBezTo>
                  <a:lnTo>
                    <a:pt x="4966" y="0"/>
                  </a:lnTo>
                  <a:lnTo>
                    <a:pt x="4799" y="12"/>
                  </a:lnTo>
                  <a:cubicBezTo>
                    <a:pt x="4704" y="24"/>
                    <a:pt x="4608" y="24"/>
                    <a:pt x="4525" y="48"/>
                  </a:cubicBezTo>
                  <a:cubicBezTo>
                    <a:pt x="4311" y="60"/>
                    <a:pt x="4108" y="72"/>
                    <a:pt x="3906" y="119"/>
                  </a:cubicBezTo>
                  <a:cubicBezTo>
                    <a:pt x="2775" y="346"/>
                    <a:pt x="1667" y="560"/>
                    <a:pt x="513" y="822"/>
                  </a:cubicBezTo>
                  <a:cubicBezTo>
                    <a:pt x="334" y="846"/>
                    <a:pt x="72" y="905"/>
                    <a:pt x="24" y="1274"/>
                  </a:cubicBezTo>
                  <a:close/>
                </a:path>
              </a:pathLst>
            </a:custGeom>
            <a:solidFill>
              <a:srgbClr val="00384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46" name="Google Shape;238;p25">
              <a:extLst>
                <a:ext uri="{FF2B5EF4-FFF2-40B4-BE49-F238E27FC236}">
                  <a16:creationId xmlns:a16="http://schemas.microsoft.com/office/drawing/2014/main" id="{EEAD6506-D649-4810-8297-E31CF3B343E8}"/>
                </a:ext>
              </a:extLst>
            </p:cNvPr>
            <p:cNvSpPr/>
            <p:nvPr/>
          </p:nvSpPr>
          <p:spPr>
            <a:xfrm>
              <a:off x="4960725" y="3291600"/>
              <a:ext cx="83375" cy="23250"/>
            </a:xfrm>
            <a:custGeom>
              <a:avLst/>
              <a:gdLst/>
              <a:ahLst/>
              <a:cxnLst/>
              <a:rect l="l" t="t" r="r" b="b"/>
              <a:pathLst>
                <a:path w="3335" h="930" extrusionOk="0">
                  <a:moveTo>
                    <a:pt x="3156" y="25"/>
                  </a:moveTo>
                  <a:lnTo>
                    <a:pt x="2894" y="72"/>
                  </a:lnTo>
                  <a:cubicBezTo>
                    <a:pt x="2715" y="108"/>
                    <a:pt x="2549" y="132"/>
                    <a:pt x="2370" y="144"/>
                  </a:cubicBezTo>
                  <a:cubicBezTo>
                    <a:pt x="2001" y="179"/>
                    <a:pt x="1632" y="203"/>
                    <a:pt x="1275" y="239"/>
                  </a:cubicBezTo>
                  <a:cubicBezTo>
                    <a:pt x="1001" y="251"/>
                    <a:pt x="751" y="275"/>
                    <a:pt x="477" y="298"/>
                  </a:cubicBezTo>
                  <a:lnTo>
                    <a:pt x="417" y="298"/>
                  </a:lnTo>
                  <a:cubicBezTo>
                    <a:pt x="310" y="298"/>
                    <a:pt x="179" y="310"/>
                    <a:pt x="84" y="417"/>
                  </a:cubicBezTo>
                  <a:cubicBezTo>
                    <a:pt x="12" y="477"/>
                    <a:pt x="1" y="560"/>
                    <a:pt x="1" y="656"/>
                  </a:cubicBezTo>
                  <a:cubicBezTo>
                    <a:pt x="12" y="834"/>
                    <a:pt x="143" y="929"/>
                    <a:pt x="310" y="929"/>
                  </a:cubicBezTo>
                  <a:cubicBezTo>
                    <a:pt x="358" y="929"/>
                    <a:pt x="405" y="929"/>
                    <a:pt x="453" y="918"/>
                  </a:cubicBezTo>
                  <a:cubicBezTo>
                    <a:pt x="465" y="918"/>
                    <a:pt x="489" y="918"/>
                    <a:pt x="513" y="906"/>
                  </a:cubicBezTo>
                  <a:lnTo>
                    <a:pt x="1298" y="846"/>
                  </a:lnTo>
                  <a:cubicBezTo>
                    <a:pt x="1846" y="798"/>
                    <a:pt x="2382" y="751"/>
                    <a:pt x="2941" y="727"/>
                  </a:cubicBezTo>
                  <a:cubicBezTo>
                    <a:pt x="3072" y="715"/>
                    <a:pt x="3168" y="667"/>
                    <a:pt x="3239" y="596"/>
                  </a:cubicBezTo>
                  <a:cubicBezTo>
                    <a:pt x="3334" y="477"/>
                    <a:pt x="3322" y="310"/>
                    <a:pt x="3299" y="144"/>
                  </a:cubicBezTo>
                  <a:lnTo>
                    <a:pt x="3275" y="1"/>
                  </a:lnTo>
                  <a:close/>
                </a:path>
              </a:pathLst>
            </a:custGeom>
            <a:solidFill>
              <a:srgbClr val="00384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47" name="Google Shape;239;p25">
              <a:extLst>
                <a:ext uri="{FF2B5EF4-FFF2-40B4-BE49-F238E27FC236}">
                  <a16:creationId xmlns:a16="http://schemas.microsoft.com/office/drawing/2014/main" id="{3F8DC857-F0B3-4CB6-B03D-5FD339576070}"/>
                </a:ext>
              </a:extLst>
            </p:cNvPr>
            <p:cNvSpPr/>
            <p:nvPr/>
          </p:nvSpPr>
          <p:spPr>
            <a:xfrm>
              <a:off x="4907750" y="3408000"/>
              <a:ext cx="73550" cy="28600"/>
            </a:xfrm>
            <a:custGeom>
              <a:avLst/>
              <a:gdLst/>
              <a:ahLst/>
              <a:cxnLst/>
              <a:rect l="l" t="t" r="r" b="b"/>
              <a:pathLst>
                <a:path w="2942" h="1144" extrusionOk="0">
                  <a:moveTo>
                    <a:pt x="2572" y="0"/>
                  </a:moveTo>
                  <a:cubicBezTo>
                    <a:pt x="2524" y="0"/>
                    <a:pt x="2477" y="0"/>
                    <a:pt x="2429" y="12"/>
                  </a:cubicBezTo>
                  <a:lnTo>
                    <a:pt x="2417" y="12"/>
                  </a:lnTo>
                  <a:cubicBezTo>
                    <a:pt x="2393" y="12"/>
                    <a:pt x="2358" y="36"/>
                    <a:pt x="2334" y="36"/>
                  </a:cubicBezTo>
                  <a:lnTo>
                    <a:pt x="1786" y="167"/>
                  </a:lnTo>
                  <a:cubicBezTo>
                    <a:pt x="1334" y="286"/>
                    <a:pt x="869" y="393"/>
                    <a:pt x="429" y="512"/>
                  </a:cubicBezTo>
                  <a:lnTo>
                    <a:pt x="381" y="524"/>
                  </a:lnTo>
                  <a:cubicBezTo>
                    <a:pt x="262" y="548"/>
                    <a:pt x="0" y="607"/>
                    <a:pt x="12" y="1000"/>
                  </a:cubicBezTo>
                  <a:lnTo>
                    <a:pt x="12" y="1143"/>
                  </a:lnTo>
                  <a:lnTo>
                    <a:pt x="155" y="1131"/>
                  </a:lnTo>
                  <a:lnTo>
                    <a:pt x="322" y="1131"/>
                  </a:lnTo>
                  <a:cubicBezTo>
                    <a:pt x="441" y="1131"/>
                    <a:pt x="560" y="1131"/>
                    <a:pt x="667" y="1107"/>
                  </a:cubicBezTo>
                  <a:cubicBezTo>
                    <a:pt x="1274" y="964"/>
                    <a:pt x="1881" y="822"/>
                    <a:pt x="2512" y="667"/>
                  </a:cubicBezTo>
                  <a:lnTo>
                    <a:pt x="2536" y="667"/>
                  </a:lnTo>
                  <a:cubicBezTo>
                    <a:pt x="2643" y="643"/>
                    <a:pt x="2941" y="583"/>
                    <a:pt x="2882" y="274"/>
                  </a:cubicBezTo>
                  <a:cubicBezTo>
                    <a:pt x="2893" y="191"/>
                    <a:pt x="2822" y="0"/>
                    <a:pt x="2572" y="0"/>
                  </a:cubicBezTo>
                  <a:close/>
                </a:path>
              </a:pathLst>
            </a:custGeom>
            <a:solidFill>
              <a:srgbClr val="00384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48" name="Google Shape;240;p25">
              <a:extLst>
                <a:ext uri="{FF2B5EF4-FFF2-40B4-BE49-F238E27FC236}">
                  <a16:creationId xmlns:a16="http://schemas.microsoft.com/office/drawing/2014/main" id="{6CC23D72-63E2-47F3-BA9B-B5D9C5BB516A}"/>
                </a:ext>
              </a:extLst>
            </p:cNvPr>
            <p:cNvSpPr/>
            <p:nvPr/>
          </p:nvSpPr>
          <p:spPr>
            <a:xfrm>
              <a:off x="4657425" y="3220475"/>
              <a:ext cx="147950" cy="39000"/>
            </a:xfrm>
            <a:custGeom>
              <a:avLst/>
              <a:gdLst/>
              <a:ahLst/>
              <a:cxnLst/>
              <a:rect l="l" t="t" r="r" b="b"/>
              <a:pathLst>
                <a:path w="5918" h="1560" extrusionOk="0">
                  <a:moveTo>
                    <a:pt x="405" y="667"/>
                  </a:moveTo>
                  <a:cubicBezTo>
                    <a:pt x="548" y="715"/>
                    <a:pt x="691" y="726"/>
                    <a:pt x="822" y="726"/>
                  </a:cubicBezTo>
                  <a:lnTo>
                    <a:pt x="917" y="750"/>
                  </a:lnTo>
                  <a:cubicBezTo>
                    <a:pt x="1072" y="762"/>
                    <a:pt x="1250" y="774"/>
                    <a:pt x="1417" y="786"/>
                  </a:cubicBezTo>
                  <a:cubicBezTo>
                    <a:pt x="2286" y="881"/>
                    <a:pt x="3179" y="965"/>
                    <a:pt x="4036" y="1179"/>
                  </a:cubicBezTo>
                  <a:cubicBezTo>
                    <a:pt x="4310" y="1250"/>
                    <a:pt x="4584" y="1322"/>
                    <a:pt x="4858" y="1405"/>
                  </a:cubicBezTo>
                  <a:cubicBezTo>
                    <a:pt x="5001" y="1441"/>
                    <a:pt x="5156" y="1488"/>
                    <a:pt x="5298" y="1512"/>
                  </a:cubicBezTo>
                  <a:cubicBezTo>
                    <a:pt x="5394" y="1548"/>
                    <a:pt x="5465" y="1560"/>
                    <a:pt x="5525" y="1560"/>
                  </a:cubicBezTo>
                  <a:cubicBezTo>
                    <a:pt x="5715" y="1560"/>
                    <a:pt x="5775" y="1417"/>
                    <a:pt x="5870" y="1179"/>
                  </a:cubicBezTo>
                  <a:lnTo>
                    <a:pt x="5918" y="1036"/>
                  </a:lnTo>
                  <a:lnTo>
                    <a:pt x="5798" y="976"/>
                  </a:lnTo>
                  <a:cubicBezTo>
                    <a:pt x="5763" y="965"/>
                    <a:pt x="5751" y="953"/>
                    <a:pt x="5715" y="941"/>
                  </a:cubicBezTo>
                  <a:cubicBezTo>
                    <a:pt x="5656" y="905"/>
                    <a:pt x="5584" y="857"/>
                    <a:pt x="5501" y="845"/>
                  </a:cubicBezTo>
                  <a:cubicBezTo>
                    <a:pt x="5382" y="822"/>
                    <a:pt x="5263" y="786"/>
                    <a:pt x="5144" y="738"/>
                  </a:cubicBezTo>
                  <a:cubicBezTo>
                    <a:pt x="4798" y="655"/>
                    <a:pt x="4453" y="548"/>
                    <a:pt x="4108" y="488"/>
                  </a:cubicBezTo>
                  <a:cubicBezTo>
                    <a:pt x="3191" y="345"/>
                    <a:pt x="2250" y="226"/>
                    <a:pt x="1334" y="107"/>
                  </a:cubicBezTo>
                  <a:lnTo>
                    <a:pt x="691" y="12"/>
                  </a:lnTo>
                  <a:cubicBezTo>
                    <a:pt x="631" y="12"/>
                    <a:pt x="584" y="0"/>
                    <a:pt x="512" y="0"/>
                  </a:cubicBezTo>
                  <a:lnTo>
                    <a:pt x="381" y="0"/>
                  </a:lnTo>
                  <a:lnTo>
                    <a:pt x="238" y="0"/>
                  </a:lnTo>
                  <a:lnTo>
                    <a:pt x="143" y="0"/>
                  </a:lnTo>
                  <a:lnTo>
                    <a:pt x="0" y="345"/>
                  </a:lnTo>
                  <a:lnTo>
                    <a:pt x="95" y="417"/>
                  </a:lnTo>
                  <a:cubicBezTo>
                    <a:pt x="107" y="429"/>
                    <a:pt x="143" y="441"/>
                    <a:pt x="155" y="476"/>
                  </a:cubicBezTo>
                  <a:cubicBezTo>
                    <a:pt x="226" y="560"/>
                    <a:pt x="310" y="643"/>
                    <a:pt x="405" y="667"/>
                  </a:cubicBezTo>
                  <a:close/>
                </a:path>
              </a:pathLst>
            </a:custGeom>
            <a:solidFill>
              <a:srgbClr val="00384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49" name="Google Shape;241;p25">
              <a:extLst>
                <a:ext uri="{FF2B5EF4-FFF2-40B4-BE49-F238E27FC236}">
                  <a16:creationId xmlns:a16="http://schemas.microsoft.com/office/drawing/2014/main" id="{2D678FA0-3273-4B30-869A-A45D6F72A9D6}"/>
                </a:ext>
              </a:extLst>
            </p:cNvPr>
            <p:cNvSpPr/>
            <p:nvPr/>
          </p:nvSpPr>
          <p:spPr>
            <a:xfrm>
              <a:off x="4667250" y="3309475"/>
              <a:ext cx="150025" cy="37525"/>
            </a:xfrm>
            <a:custGeom>
              <a:avLst/>
              <a:gdLst/>
              <a:ahLst/>
              <a:cxnLst/>
              <a:rect l="l" t="t" r="r" b="b"/>
              <a:pathLst>
                <a:path w="6001" h="1501" extrusionOk="0">
                  <a:moveTo>
                    <a:pt x="5632" y="762"/>
                  </a:moveTo>
                  <a:cubicBezTo>
                    <a:pt x="5251" y="703"/>
                    <a:pt x="4893" y="619"/>
                    <a:pt x="4536" y="560"/>
                  </a:cubicBezTo>
                  <a:cubicBezTo>
                    <a:pt x="4036" y="476"/>
                    <a:pt x="3500" y="369"/>
                    <a:pt x="2977" y="298"/>
                  </a:cubicBezTo>
                  <a:cubicBezTo>
                    <a:pt x="2381" y="203"/>
                    <a:pt x="1774" y="131"/>
                    <a:pt x="1191" y="72"/>
                  </a:cubicBezTo>
                  <a:cubicBezTo>
                    <a:pt x="953" y="48"/>
                    <a:pt x="714" y="12"/>
                    <a:pt x="476" y="0"/>
                  </a:cubicBezTo>
                  <a:lnTo>
                    <a:pt x="393" y="0"/>
                  </a:lnTo>
                  <a:cubicBezTo>
                    <a:pt x="119" y="0"/>
                    <a:pt x="48" y="191"/>
                    <a:pt x="12" y="310"/>
                  </a:cubicBezTo>
                  <a:lnTo>
                    <a:pt x="0" y="369"/>
                  </a:lnTo>
                  <a:lnTo>
                    <a:pt x="36" y="417"/>
                  </a:lnTo>
                  <a:lnTo>
                    <a:pt x="48" y="429"/>
                  </a:lnTo>
                  <a:cubicBezTo>
                    <a:pt x="71" y="476"/>
                    <a:pt x="119" y="560"/>
                    <a:pt x="214" y="560"/>
                  </a:cubicBezTo>
                  <a:cubicBezTo>
                    <a:pt x="1845" y="726"/>
                    <a:pt x="3786" y="953"/>
                    <a:pt x="5727" y="1476"/>
                  </a:cubicBezTo>
                  <a:lnTo>
                    <a:pt x="5846" y="1500"/>
                  </a:lnTo>
                  <a:lnTo>
                    <a:pt x="5894" y="1381"/>
                  </a:lnTo>
                  <a:cubicBezTo>
                    <a:pt x="5953" y="1250"/>
                    <a:pt x="6001" y="1084"/>
                    <a:pt x="5929" y="941"/>
                  </a:cubicBezTo>
                  <a:cubicBezTo>
                    <a:pt x="5870" y="798"/>
                    <a:pt x="5679" y="762"/>
                    <a:pt x="5632" y="762"/>
                  </a:cubicBezTo>
                  <a:close/>
                </a:path>
              </a:pathLst>
            </a:custGeom>
            <a:solidFill>
              <a:srgbClr val="00384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50" name="Google Shape;242;p25">
              <a:extLst>
                <a:ext uri="{FF2B5EF4-FFF2-40B4-BE49-F238E27FC236}">
                  <a16:creationId xmlns:a16="http://schemas.microsoft.com/office/drawing/2014/main" id="{0A9315E1-81D3-412D-B6F4-C6C1B3367E56}"/>
                </a:ext>
              </a:extLst>
            </p:cNvPr>
            <p:cNvSpPr/>
            <p:nvPr/>
          </p:nvSpPr>
          <p:spPr>
            <a:xfrm>
              <a:off x="4661275" y="3253500"/>
              <a:ext cx="149750" cy="39925"/>
            </a:xfrm>
            <a:custGeom>
              <a:avLst/>
              <a:gdLst/>
              <a:ahLst/>
              <a:cxnLst/>
              <a:rect l="l" t="t" r="r" b="b"/>
              <a:pathLst>
                <a:path w="5990" h="1597" extrusionOk="0">
                  <a:moveTo>
                    <a:pt x="1739" y="763"/>
                  </a:moveTo>
                  <a:lnTo>
                    <a:pt x="1882" y="775"/>
                  </a:lnTo>
                  <a:cubicBezTo>
                    <a:pt x="2787" y="882"/>
                    <a:pt x="3704" y="989"/>
                    <a:pt x="4597" y="1239"/>
                  </a:cubicBezTo>
                  <a:cubicBezTo>
                    <a:pt x="4763" y="1287"/>
                    <a:pt x="4942" y="1358"/>
                    <a:pt x="5109" y="1418"/>
                  </a:cubicBezTo>
                  <a:lnTo>
                    <a:pt x="5466" y="1549"/>
                  </a:lnTo>
                  <a:cubicBezTo>
                    <a:pt x="5525" y="1572"/>
                    <a:pt x="5585" y="1584"/>
                    <a:pt x="5633" y="1584"/>
                  </a:cubicBezTo>
                  <a:lnTo>
                    <a:pt x="5644" y="1584"/>
                  </a:lnTo>
                  <a:lnTo>
                    <a:pt x="5704" y="1584"/>
                  </a:lnTo>
                  <a:lnTo>
                    <a:pt x="5823" y="1596"/>
                  </a:lnTo>
                  <a:lnTo>
                    <a:pt x="5990" y="989"/>
                  </a:lnTo>
                  <a:lnTo>
                    <a:pt x="5847" y="941"/>
                  </a:lnTo>
                  <a:cubicBezTo>
                    <a:pt x="5775" y="918"/>
                    <a:pt x="5704" y="882"/>
                    <a:pt x="5621" y="870"/>
                  </a:cubicBezTo>
                  <a:cubicBezTo>
                    <a:pt x="5478" y="810"/>
                    <a:pt x="5323" y="763"/>
                    <a:pt x="5180" y="739"/>
                  </a:cubicBezTo>
                  <a:cubicBezTo>
                    <a:pt x="4156" y="465"/>
                    <a:pt x="3085" y="334"/>
                    <a:pt x="2049" y="215"/>
                  </a:cubicBezTo>
                  <a:cubicBezTo>
                    <a:pt x="1537" y="156"/>
                    <a:pt x="977" y="96"/>
                    <a:pt x="453" y="1"/>
                  </a:cubicBezTo>
                  <a:lnTo>
                    <a:pt x="382" y="1"/>
                  </a:lnTo>
                  <a:cubicBezTo>
                    <a:pt x="346" y="1"/>
                    <a:pt x="299" y="1"/>
                    <a:pt x="263" y="25"/>
                  </a:cubicBezTo>
                  <a:lnTo>
                    <a:pt x="239" y="25"/>
                  </a:lnTo>
                  <a:cubicBezTo>
                    <a:pt x="179" y="25"/>
                    <a:pt x="132" y="48"/>
                    <a:pt x="108" y="96"/>
                  </a:cubicBezTo>
                  <a:lnTo>
                    <a:pt x="60" y="179"/>
                  </a:lnTo>
                  <a:cubicBezTo>
                    <a:pt x="60" y="203"/>
                    <a:pt x="49" y="215"/>
                    <a:pt x="49" y="239"/>
                  </a:cubicBezTo>
                  <a:lnTo>
                    <a:pt x="1" y="358"/>
                  </a:lnTo>
                  <a:lnTo>
                    <a:pt x="108" y="417"/>
                  </a:lnTo>
                  <a:cubicBezTo>
                    <a:pt x="132" y="441"/>
                    <a:pt x="156" y="453"/>
                    <a:pt x="179" y="465"/>
                  </a:cubicBezTo>
                  <a:cubicBezTo>
                    <a:pt x="251" y="513"/>
                    <a:pt x="346" y="584"/>
                    <a:pt x="453" y="596"/>
                  </a:cubicBezTo>
                  <a:cubicBezTo>
                    <a:pt x="894" y="656"/>
                    <a:pt x="1322" y="715"/>
                    <a:pt x="1739" y="763"/>
                  </a:cubicBezTo>
                  <a:close/>
                </a:path>
              </a:pathLst>
            </a:custGeom>
            <a:solidFill>
              <a:srgbClr val="00384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51" name="Google Shape;243;p25">
              <a:extLst>
                <a:ext uri="{FF2B5EF4-FFF2-40B4-BE49-F238E27FC236}">
                  <a16:creationId xmlns:a16="http://schemas.microsoft.com/office/drawing/2014/main" id="{0A0E1DF6-7E3F-45EA-BFE9-7B7F556F767E}"/>
                </a:ext>
              </a:extLst>
            </p:cNvPr>
            <p:cNvSpPr/>
            <p:nvPr/>
          </p:nvSpPr>
          <p:spPr>
            <a:xfrm>
              <a:off x="4671100" y="3347275"/>
              <a:ext cx="140225" cy="32450"/>
            </a:xfrm>
            <a:custGeom>
              <a:avLst/>
              <a:gdLst/>
              <a:ahLst/>
              <a:cxnLst/>
              <a:rect l="l" t="t" r="r" b="b"/>
              <a:pathLst>
                <a:path w="5609" h="1298" extrusionOk="0">
                  <a:moveTo>
                    <a:pt x="394" y="750"/>
                  </a:moveTo>
                  <a:cubicBezTo>
                    <a:pt x="453" y="750"/>
                    <a:pt x="501" y="738"/>
                    <a:pt x="548" y="715"/>
                  </a:cubicBezTo>
                  <a:cubicBezTo>
                    <a:pt x="989" y="631"/>
                    <a:pt x="1453" y="572"/>
                    <a:pt x="1930" y="572"/>
                  </a:cubicBezTo>
                  <a:cubicBezTo>
                    <a:pt x="2775" y="572"/>
                    <a:pt x="3644" y="715"/>
                    <a:pt x="4561" y="1048"/>
                  </a:cubicBezTo>
                  <a:cubicBezTo>
                    <a:pt x="4728" y="1107"/>
                    <a:pt x="4894" y="1155"/>
                    <a:pt x="5037" y="1191"/>
                  </a:cubicBezTo>
                  <a:cubicBezTo>
                    <a:pt x="5120" y="1227"/>
                    <a:pt x="5192" y="1238"/>
                    <a:pt x="5275" y="1274"/>
                  </a:cubicBezTo>
                  <a:lnTo>
                    <a:pt x="5394" y="1298"/>
                  </a:lnTo>
                  <a:lnTo>
                    <a:pt x="5454" y="1191"/>
                  </a:lnTo>
                  <a:cubicBezTo>
                    <a:pt x="5466" y="1179"/>
                    <a:pt x="5466" y="1167"/>
                    <a:pt x="5490" y="1155"/>
                  </a:cubicBezTo>
                  <a:cubicBezTo>
                    <a:pt x="5513" y="1107"/>
                    <a:pt x="5525" y="1072"/>
                    <a:pt x="5549" y="1036"/>
                  </a:cubicBezTo>
                  <a:cubicBezTo>
                    <a:pt x="5561" y="988"/>
                    <a:pt x="5561" y="941"/>
                    <a:pt x="5573" y="881"/>
                  </a:cubicBezTo>
                  <a:cubicBezTo>
                    <a:pt x="5573" y="857"/>
                    <a:pt x="5573" y="822"/>
                    <a:pt x="5597" y="798"/>
                  </a:cubicBezTo>
                  <a:lnTo>
                    <a:pt x="5609" y="655"/>
                  </a:lnTo>
                  <a:lnTo>
                    <a:pt x="5490" y="631"/>
                  </a:lnTo>
                  <a:lnTo>
                    <a:pt x="5180" y="536"/>
                  </a:lnTo>
                  <a:cubicBezTo>
                    <a:pt x="4966" y="476"/>
                    <a:pt x="4763" y="441"/>
                    <a:pt x="4561" y="357"/>
                  </a:cubicBezTo>
                  <a:cubicBezTo>
                    <a:pt x="3823" y="119"/>
                    <a:pt x="3013" y="0"/>
                    <a:pt x="2096" y="0"/>
                  </a:cubicBezTo>
                  <a:cubicBezTo>
                    <a:pt x="1584" y="0"/>
                    <a:pt x="1049" y="36"/>
                    <a:pt x="334" y="107"/>
                  </a:cubicBezTo>
                  <a:cubicBezTo>
                    <a:pt x="203" y="119"/>
                    <a:pt x="25" y="274"/>
                    <a:pt x="13" y="417"/>
                  </a:cubicBezTo>
                  <a:cubicBezTo>
                    <a:pt x="1" y="536"/>
                    <a:pt x="37" y="619"/>
                    <a:pt x="72" y="643"/>
                  </a:cubicBezTo>
                  <a:cubicBezTo>
                    <a:pt x="144" y="738"/>
                    <a:pt x="263" y="738"/>
                    <a:pt x="334" y="738"/>
                  </a:cubicBezTo>
                  <a:cubicBezTo>
                    <a:pt x="334" y="762"/>
                    <a:pt x="370" y="762"/>
                    <a:pt x="394" y="750"/>
                  </a:cubicBezTo>
                  <a:close/>
                </a:path>
              </a:pathLst>
            </a:custGeom>
            <a:solidFill>
              <a:srgbClr val="00384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52" name="Google Shape;244;p25">
              <a:extLst>
                <a:ext uri="{FF2B5EF4-FFF2-40B4-BE49-F238E27FC236}">
                  <a16:creationId xmlns:a16="http://schemas.microsoft.com/office/drawing/2014/main" id="{B8C3C8DE-569C-4BEE-AD24-9FB3BCFAABA3}"/>
                </a:ext>
              </a:extLst>
            </p:cNvPr>
            <p:cNvSpPr/>
            <p:nvPr/>
          </p:nvSpPr>
          <p:spPr>
            <a:xfrm>
              <a:off x="4677950" y="3381500"/>
              <a:ext cx="134875" cy="34850"/>
            </a:xfrm>
            <a:custGeom>
              <a:avLst/>
              <a:gdLst/>
              <a:ahLst/>
              <a:cxnLst/>
              <a:rect l="l" t="t" r="r" b="b"/>
              <a:pathLst>
                <a:path w="5395" h="1394" extrusionOk="0">
                  <a:moveTo>
                    <a:pt x="5299" y="774"/>
                  </a:moveTo>
                  <a:cubicBezTo>
                    <a:pt x="5275" y="762"/>
                    <a:pt x="5239" y="739"/>
                    <a:pt x="5204" y="715"/>
                  </a:cubicBezTo>
                  <a:cubicBezTo>
                    <a:pt x="3799" y="358"/>
                    <a:pt x="2346" y="119"/>
                    <a:pt x="870" y="24"/>
                  </a:cubicBezTo>
                  <a:lnTo>
                    <a:pt x="834" y="24"/>
                  </a:lnTo>
                  <a:cubicBezTo>
                    <a:pt x="751" y="24"/>
                    <a:pt x="644" y="0"/>
                    <a:pt x="536" y="0"/>
                  </a:cubicBezTo>
                  <a:cubicBezTo>
                    <a:pt x="465" y="0"/>
                    <a:pt x="405" y="0"/>
                    <a:pt x="346" y="24"/>
                  </a:cubicBezTo>
                  <a:cubicBezTo>
                    <a:pt x="239" y="36"/>
                    <a:pt x="179" y="119"/>
                    <a:pt x="144" y="179"/>
                  </a:cubicBezTo>
                  <a:cubicBezTo>
                    <a:pt x="120" y="203"/>
                    <a:pt x="108" y="215"/>
                    <a:pt x="108" y="227"/>
                  </a:cubicBezTo>
                  <a:lnTo>
                    <a:pt x="1" y="346"/>
                  </a:lnTo>
                  <a:lnTo>
                    <a:pt x="120" y="453"/>
                  </a:lnTo>
                  <a:lnTo>
                    <a:pt x="155" y="477"/>
                  </a:lnTo>
                  <a:cubicBezTo>
                    <a:pt x="191" y="524"/>
                    <a:pt x="263" y="584"/>
                    <a:pt x="334" y="596"/>
                  </a:cubicBezTo>
                  <a:cubicBezTo>
                    <a:pt x="394" y="620"/>
                    <a:pt x="465" y="620"/>
                    <a:pt x="513" y="620"/>
                  </a:cubicBezTo>
                  <a:lnTo>
                    <a:pt x="584" y="620"/>
                  </a:lnTo>
                  <a:lnTo>
                    <a:pt x="655" y="620"/>
                  </a:lnTo>
                  <a:cubicBezTo>
                    <a:pt x="858" y="631"/>
                    <a:pt x="1048" y="643"/>
                    <a:pt x="1239" y="643"/>
                  </a:cubicBezTo>
                  <a:cubicBezTo>
                    <a:pt x="1691" y="679"/>
                    <a:pt x="2132" y="691"/>
                    <a:pt x="2560" y="774"/>
                  </a:cubicBezTo>
                  <a:cubicBezTo>
                    <a:pt x="3132" y="881"/>
                    <a:pt x="3692" y="1036"/>
                    <a:pt x="4227" y="1179"/>
                  </a:cubicBezTo>
                  <a:cubicBezTo>
                    <a:pt x="4489" y="1251"/>
                    <a:pt x="4739" y="1310"/>
                    <a:pt x="4989" y="1370"/>
                  </a:cubicBezTo>
                  <a:cubicBezTo>
                    <a:pt x="5025" y="1370"/>
                    <a:pt x="5037" y="1393"/>
                    <a:pt x="5061" y="1393"/>
                  </a:cubicBezTo>
                  <a:lnTo>
                    <a:pt x="5108" y="1393"/>
                  </a:lnTo>
                  <a:lnTo>
                    <a:pt x="5168" y="1393"/>
                  </a:lnTo>
                  <a:lnTo>
                    <a:pt x="5287" y="1393"/>
                  </a:lnTo>
                  <a:lnTo>
                    <a:pt x="5394" y="858"/>
                  </a:lnTo>
                  <a:lnTo>
                    <a:pt x="5299" y="798"/>
                  </a:lnTo>
                  <a:cubicBezTo>
                    <a:pt x="5335" y="798"/>
                    <a:pt x="5323" y="774"/>
                    <a:pt x="5299" y="774"/>
                  </a:cubicBezTo>
                  <a:close/>
                </a:path>
              </a:pathLst>
            </a:custGeom>
            <a:solidFill>
              <a:srgbClr val="00384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53" name="Google Shape;245;p25">
              <a:extLst>
                <a:ext uri="{FF2B5EF4-FFF2-40B4-BE49-F238E27FC236}">
                  <a16:creationId xmlns:a16="http://schemas.microsoft.com/office/drawing/2014/main" id="{DDEAB8E0-157C-47DB-8975-9BC50FCFD651}"/>
                </a:ext>
              </a:extLst>
            </p:cNvPr>
            <p:cNvSpPr/>
            <p:nvPr/>
          </p:nvSpPr>
          <p:spPr>
            <a:xfrm>
              <a:off x="4714575" y="3186225"/>
              <a:ext cx="107175" cy="36350"/>
            </a:xfrm>
            <a:custGeom>
              <a:avLst/>
              <a:gdLst/>
              <a:ahLst/>
              <a:cxnLst/>
              <a:rect l="l" t="t" r="r" b="b"/>
              <a:pathLst>
                <a:path w="4287" h="1454" extrusionOk="0">
                  <a:moveTo>
                    <a:pt x="4072" y="822"/>
                  </a:moveTo>
                  <a:cubicBezTo>
                    <a:pt x="3953" y="727"/>
                    <a:pt x="3810" y="703"/>
                    <a:pt x="3691" y="668"/>
                  </a:cubicBezTo>
                  <a:cubicBezTo>
                    <a:pt x="2989" y="537"/>
                    <a:pt x="2274" y="394"/>
                    <a:pt x="1560" y="251"/>
                  </a:cubicBezTo>
                  <a:lnTo>
                    <a:pt x="774" y="108"/>
                  </a:lnTo>
                  <a:cubicBezTo>
                    <a:pt x="667" y="96"/>
                    <a:pt x="560" y="60"/>
                    <a:pt x="464" y="49"/>
                  </a:cubicBezTo>
                  <a:lnTo>
                    <a:pt x="310" y="13"/>
                  </a:lnTo>
                  <a:lnTo>
                    <a:pt x="238" y="1"/>
                  </a:lnTo>
                  <a:lnTo>
                    <a:pt x="179" y="49"/>
                  </a:lnTo>
                  <a:cubicBezTo>
                    <a:pt x="179" y="49"/>
                    <a:pt x="167" y="60"/>
                    <a:pt x="143" y="60"/>
                  </a:cubicBezTo>
                  <a:cubicBezTo>
                    <a:pt x="83" y="108"/>
                    <a:pt x="0" y="168"/>
                    <a:pt x="0" y="263"/>
                  </a:cubicBezTo>
                  <a:cubicBezTo>
                    <a:pt x="0" y="370"/>
                    <a:pt x="48" y="549"/>
                    <a:pt x="179" y="608"/>
                  </a:cubicBezTo>
                  <a:cubicBezTo>
                    <a:pt x="262" y="656"/>
                    <a:pt x="369" y="668"/>
                    <a:pt x="464" y="680"/>
                  </a:cubicBezTo>
                  <a:cubicBezTo>
                    <a:pt x="488" y="680"/>
                    <a:pt x="536" y="703"/>
                    <a:pt x="560" y="703"/>
                  </a:cubicBezTo>
                  <a:cubicBezTo>
                    <a:pt x="857" y="763"/>
                    <a:pt x="1179" y="822"/>
                    <a:pt x="1476" y="858"/>
                  </a:cubicBezTo>
                  <a:cubicBezTo>
                    <a:pt x="2203" y="1001"/>
                    <a:pt x="2941" y="1132"/>
                    <a:pt x="3643" y="1394"/>
                  </a:cubicBezTo>
                  <a:cubicBezTo>
                    <a:pt x="3655" y="1394"/>
                    <a:pt x="3679" y="1418"/>
                    <a:pt x="3679" y="1418"/>
                  </a:cubicBezTo>
                  <a:cubicBezTo>
                    <a:pt x="3715" y="1430"/>
                    <a:pt x="3774" y="1453"/>
                    <a:pt x="3834" y="1453"/>
                  </a:cubicBezTo>
                  <a:cubicBezTo>
                    <a:pt x="3858" y="1453"/>
                    <a:pt x="3882" y="1453"/>
                    <a:pt x="3893" y="1442"/>
                  </a:cubicBezTo>
                  <a:cubicBezTo>
                    <a:pt x="4036" y="1394"/>
                    <a:pt x="4191" y="1334"/>
                    <a:pt x="4227" y="1203"/>
                  </a:cubicBezTo>
                  <a:cubicBezTo>
                    <a:pt x="4286" y="1108"/>
                    <a:pt x="4191" y="906"/>
                    <a:pt x="4072" y="822"/>
                  </a:cubicBezTo>
                  <a:close/>
                </a:path>
              </a:pathLst>
            </a:custGeom>
            <a:solidFill>
              <a:srgbClr val="00384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grpSp>
      <p:grpSp>
        <p:nvGrpSpPr>
          <p:cNvPr id="168" name="Google Shape;343;p28">
            <a:extLst>
              <a:ext uri="{FF2B5EF4-FFF2-40B4-BE49-F238E27FC236}">
                <a16:creationId xmlns:a16="http://schemas.microsoft.com/office/drawing/2014/main" id="{55E235F5-60E0-4955-BD27-455E2DA4DEEA}"/>
              </a:ext>
            </a:extLst>
          </p:cNvPr>
          <p:cNvGrpSpPr/>
          <p:nvPr/>
        </p:nvGrpSpPr>
        <p:grpSpPr>
          <a:xfrm>
            <a:off x="3654818" y="222074"/>
            <a:ext cx="790837" cy="1083272"/>
            <a:chOff x="1731150" y="1748550"/>
            <a:chExt cx="228625" cy="313175"/>
          </a:xfrm>
        </p:grpSpPr>
        <p:sp>
          <p:nvSpPr>
            <p:cNvPr id="169" name="Google Shape;344;p28">
              <a:extLst>
                <a:ext uri="{FF2B5EF4-FFF2-40B4-BE49-F238E27FC236}">
                  <a16:creationId xmlns:a16="http://schemas.microsoft.com/office/drawing/2014/main" id="{83BEFCDB-8895-4CCE-8855-A4A51D0A0F60}"/>
                </a:ext>
              </a:extLst>
            </p:cNvPr>
            <p:cNvSpPr/>
            <p:nvPr/>
          </p:nvSpPr>
          <p:spPr>
            <a:xfrm>
              <a:off x="1775500" y="1809575"/>
              <a:ext cx="134275" cy="179800"/>
            </a:xfrm>
            <a:custGeom>
              <a:avLst/>
              <a:gdLst/>
              <a:ahLst/>
              <a:cxnLst/>
              <a:rect l="l" t="t" r="r" b="b"/>
              <a:pathLst>
                <a:path w="5371" h="7192" extrusionOk="0">
                  <a:moveTo>
                    <a:pt x="5335" y="584"/>
                  </a:moveTo>
                  <a:cubicBezTo>
                    <a:pt x="5335" y="560"/>
                    <a:pt x="5335" y="548"/>
                    <a:pt x="5347" y="525"/>
                  </a:cubicBezTo>
                  <a:lnTo>
                    <a:pt x="5371" y="429"/>
                  </a:lnTo>
                  <a:lnTo>
                    <a:pt x="5299" y="370"/>
                  </a:lnTo>
                  <a:lnTo>
                    <a:pt x="5228" y="310"/>
                  </a:lnTo>
                  <a:cubicBezTo>
                    <a:pt x="5109" y="215"/>
                    <a:pt x="4954" y="108"/>
                    <a:pt x="4763" y="36"/>
                  </a:cubicBezTo>
                  <a:lnTo>
                    <a:pt x="4656" y="1"/>
                  </a:lnTo>
                  <a:lnTo>
                    <a:pt x="4585" y="72"/>
                  </a:lnTo>
                  <a:cubicBezTo>
                    <a:pt x="4573" y="108"/>
                    <a:pt x="4537" y="120"/>
                    <a:pt x="4525" y="132"/>
                  </a:cubicBezTo>
                  <a:cubicBezTo>
                    <a:pt x="4478" y="179"/>
                    <a:pt x="4442" y="227"/>
                    <a:pt x="4406" y="286"/>
                  </a:cubicBezTo>
                  <a:lnTo>
                    <a:pt x="4228" y="548"/>
                  </a:lnTo>
                  <a:cubicBezTo>
                    <a:pt x="4168" y="655"/>
                    <a:pt x="4097" y="751"/>
                    <a:pt x="4037" y="834"/>
                  </a:cubicBezTo>
                  <a:lnTo>
                    <a:pt x="2394" y="3156"/>
                  </a:lnTo>
                  <a:cubicBezTo>
                    <a:pt x="1656" y="4215"/>
                    <a:pt x="929" y="5251"/>
                    <a:pt x="179" y="6311"/>
                  </a:cubicBezTo>
                  <a:cubicBezTo>
                    <a:pt x="132" y="6370"/>
                    <a:pt x="120" y="6418"/>
                    <a:pt x="96" y="6478"/>
                  </a:cubicBezTo>
                  <a:cubicBezTo>
                    <a:pt x="72" y="6501"/>
                    <a:pt x="72" y="6525"/>
                    <a:pt x="60" y="6549"/>
                  </a:cubicBezTo>
                  <a:lnTo>
                    <a:pt x="1" y="6668"/>
                  </a:lnTo>
                  <a:lnTo>
                    <a:pt x="608" y="7097"/>
                  </a:lnTo>
                  <a:lnTo>
                    <a:pt x="703" y="6978"/>
                  </a:lnTo>
                  <a:lnTo>
                    <a:pt x="703" y="6978"/>
                  </a:lnTo>
                  <a:lnTo>
                    <a:pt x="608" y="7097"/>
                  </a:lnTo>
                  <a:lnTo>
                    <a:pt x="727" y="7192"/>
                  </a:lnTo>
                  <a:lnTo>
                    <a:pt x="822" y="7073"/>
                  </a:lnTo>
                  <a:cubicBezTo>
                    <a:pt x="2323" y="4930"/>
                    <a:pt x="3799" y="2834"/>
                    <a:pt x="5275" y="727"/>
                  </a:cubicBezTo>
                  <a:cubicBezTo>
                    <a:pt x="5311" y="667"/>
                    <a:pt x="5335" y="608"/>
                    <a:pt x="5335" y="584"/>
                  </a:cubicBezTo>
                  <a:close/>
                </a:path>
              </a:pathLst>
            </a:custGeom>
            <a:solidFill>
              <a:srgbClr val="66CEF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70" name="Google Shape;345;p28">
              <a:extLst>
                <a:ext uri="{FF2B5EF4-FFF2-40B4-BE49-F238E27FC236}">
                  <a16:creationId xmlns:a16="http://schemas.microsoft.com/office/drawing/2014/main" id="{9272C0A2-DEB5-4DD6-92A7-B8FD0E1DDE99}"/>
                </a:ext>
              </a:extLst>
            </p:cNvPr>
            <p:cNvSpPr/>
            <p:nvPr/>
          </p:nvSpPr>
          <p:spPr>
            <a:xfrm>
              <a:off x="1760925" y="1797675"/>
              <a:ext cx="126825" cy="174450"/>
            </a:xfrm>
            <a:custGeom>
              <a:avLst/>
              <a:gdLst/>
              <a:ahLst/>
              <a:cxnLst/>
              <a:rect l="l" t="t" r="r" b="b"/>
              <a:pathLst>
                <a:path w="5073" h="6978" extrusionOk="0">
                  <a:moveTo>
                    <a:pt x="2477" y="4060"/>
                  </a:moveTo>
                  <a:lnTo>
                    <a:pt x="3858" y="2096"/>
                  </a:lnTo>
                  <a:cubicBezTo>
                    <a:pt x="4025" y="1858"/>
                    <a:pt x="4203" y="1620"/>
                    <a:pt x="4382" y="1382"/>
                  </a:cubicBezTo>
                  <a:cubicBezTo>
                    <a:pt x="4560" y="1143"/>
                    <a:pt x="4727" y="905"/>
                    <a:pt x="4882" y="667"/>
                  </a:cubicBezTo>
                  <a:cubicBezTo>
                    <a:pt x="4930" y="608"/>
                    <a:pt x="4965" y="536"/>
                    <a:pt x="4989" y="477"/>
                  </a:cubicBezTo>
                  <a:cubicBezTo>
                    <a:pt x="5001" y="441"/>
                    <a:pt x="5001" y="429"/>
                    <a:pt x="5013" y="405"/>
                  </a:cubicBezTo>
                  <a:lnTo>
                    <a:pt x="5072" y="286"/>
                  </a:lnTo>
                  <a:lnTo>
                    <a:pt x="4680" y="0"/>
                  </a:lnTo>
                  <a:lnTo>
                    <a:pt x="4584" y="60"/>
                  </a:lnTo>
                  <a:cubicBezTo>
                    <a:pt x="4572" y="72"/>
                    <a:pt x="4560" y="72"/>
                    <a:pt x="4560" y="84"/>
                  </a:cubicBezTo>
                  <a:cubicBezTo>
                    <a:pt x="4525" y="108"/>
                    <a:pt x="4477" y="131"/>
                    <a:pt x="4441" y="179"/>
                  </a:cubicBezTo>
                  <a:cubicBezTo>
                    <a:pt x="4299" y="369"/>
                    <a:pt x="4156" y="548"/>
                    <a:pt x="4001" y="727"/>
                  </a:cubicBezTo>
                  <a:cubicBezTo>
                    <a:pt x="3810" y="965"/>
                    <a:pt x="3608" y="1203"/>
                    <a:pt x="3441" y="1489"/>
                  </a:cubicBezTo>
                  <a:cubicBezTo>
                    <a:pt x="3227" y="1834"/>
                    <a:pt x="2989" y="2155"/>
                    <a:pt x="2775" y="2477"/>
                  </a:cubicBezTo>
                  <a:lnTo>
                    <a:pt x="2667" y="2632"/>
                  </a:lnTo>
                  <a:cubicBezTo>
                    <a:pt x="2429" y="2977"/>
                    <a:pt x="2144" y="3382"/>
                    <a:pt x="1965" y="3822"/>
                  </a:cubicBezTo>
                  <a:cubicBezTo>
                    <a:pt x="1941" y="3918"/>
                    <a:pt x="1882" y="3989"/>
                    <a:pt x="1822" y="4084"/>
                  </a:cubicBezTo>
                  <a:cubicBezTo>
                    <a:pt x="1501" y="4513"/>
                    <a:pt x="1203" y="4953"/>
                    <a:pt x="893" y="5394"/>
                  </a:cubicBezTo>
                  <a:lnTo>
                    <a:pt x="155" y="6465"/>
                  </a:lnTo>
                  <a:cubicBezTo>
                    <a:pt x="119" y="6501"/>
                    <a:pt x="108" y="6537"/>
                    <a:pt x="96" y="6585"/>
                  </a:cubicBezTo>
                  <a:cubicBezTo>
                    <a:pt x="96" y="6596"/>
                    <a:pt x="72" y="6608"/>
                    <a:pt x="60" y="6620"/>
                  </a:cubicBezTo>
                  <a:lnTo>
                    <a:pt x="0" y="6763"/>
                  </a:lnTo>
                  <a:lnTo>
                    <a:pt x="393" y="6977"/>
                  </a:lnTo>
                  <a:lnTo>
                    <a:pt x="465" y="6906"/>
                  </a:lnTo>
                  <a:lnTo>
                    <a:pt x="512" y="6858"/>
                  </a:lnTo>
                  <a:cubicBezTo>
                    <a:pt x="536" y="6835"/>
                    <a:pt x="572" y="6799"/>
                    <a:pt x="596" y="6763"/>
                  </a:cubicBezTo>
                  <a:cubicBezTo>
                    <a:pt x="750" y="6549"/>
                    <a:pt x="893" y="6346"/>
                    <a:pt x="1048" y="6144"/>
                  </a:cubicBezTo>
                  <a:cubicBezTo>
                    <a:pt x="1251" y="5823"/>
                    <a:pt x="2477" y="4060"/>
                    <a:pt x="2477" y="4060"/>
                  </a:cubicBezTo>
                  <a:close/>
                </a:path>
              </a:pathLst>
            </a:custGeom>
            <a:solidFill>
              <a:srgbClr val="66CEF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71" name="Google Shape;346;p28">
              <a:extLst>
                <a:ext uri="{FF2B5EF4-FFF2-40B4-BE49-F238E27FC236}">
                  <a16:creationId xmlns:a16="http://schemas.microsoft.com/office/drawing/2014/main" id="{CEEA817C-9454-4A44-BD87-F9881FF0FE57}"/>
                </a:ext>
              </a:extLst>
            </p:cNvPr>
            <p:cNvSpPr/>
            <p:nvPr/>
          </p:nvSpPr>
          <p:spPr>
            <a:xfrm>
              <a:off x="1799625" y="1824750"/>
              <a:ext cx="126525" cy="172075"/>
            </a:xfrm>
            <a:custGeom>
              <a:avLst/>
              <a:gdLst/>
              <a:ahLst/>
              <a:cxnLst/>
              <a:rect l="l" t="t" r="r" b="b"/>
              <a:pathLst>
                <a:path w="5061" h="6883" extrusionOk="0">
                  <a:moveTo>
                    <a:pt x="4667" y="1"/>
                  </a:moveTo>
                  <a:lnTo>
                    <a:pt x="4572" y="60"/>
                  </a:lnTo>
                  <a:cubicBezTo>
                    <a:pt x="4560" y="72"/>
                    <a:pt x="4548" y="72"/>
                    <a:pt x="4525" y="96"/>
                  </a:cubicBezTo>
                  <a:cubicBezTo>
                    <a:pt x="4501" y="120"/>
                    <a:pt x="4453" y="132"/>
                    <a:pt x="4429" y="179"/>
                  </a:cubicBezTo>
                  <a:cubicBezTo>
                    <a:pt x="3548" y="1501"/>
                    <a:pt x="2620" y="2835"/>
                    <a:pt x="1715" y="4097"/>
                  </a:cubicBezTo>
                  <a:cubicBezTo>
                    <a:pt x="1215" y="4811"/>
                    <a:pt x="691" y="5561"/>
                    <a:pt x="179" y="6287"/>
                  </a:cubicBezTo>
                  <a:cubicBezTo>
                    <a:pt x="143" y="6347"/>
                    <a:pt x="107" y="6418"/>
                    <a:pt x="84" y="6478"/>
                  </a:cubicBezTo>
                  <a:cubicBezTo>
                    <a:pt x="60" y="6502"/>
                    <a:pt x="48" y="6525"/>
                    <a:pt x="48" y="6549"/>
                  </a:cubicBezTo>
                  <a:lnTo>
                    <a:pt x="0" y="6621"/>
                  </a:lnTo>
                  <a:lnTo>
                    <a:pt x="48" y="6704"/>
                  </a:lnTo>
                  <a:cubicBezTo>
                    <a:pt x="84" y="6752"/>
                    <a:pt x="155" y="6883"/>
                    <a:pt x="298" y="6883"/>
                  </a:cubicBezTo>
                  <a:cubicBezTo>
                    <a:pt x="345" y="6883"/>
                    <a:pt x="381" y="6859"/>
                    <a:pt x="417" y="6847"/>
                  </a:cubicBezTo>
                  <a:lnTo>
                    <a:pt x="465" y="6835"/>
                  </a:lnTo>
                  <a:lnTo>
                    <a:pt x="917" y="6192"/>
                  </a:lnTo>
                  <a:cubicBezTo>
                    <a:pt x="1310" y="5609"/>
                    <a:pt x="1727" y="5037"/>
                    <a:pt x="2131" y="4454"/>
                  </a:cubicBezTo>
                  <a:lnTo>
                    <a:pt x="2167" y="4418"/>
                  </a:lnTo>
                  <a:cubicBezTo>
                    <a:pt x="2250" y="4299"/>
                    <a:pt x="2322" y="4180"/>
                    <a:pt x="2429" y="4097"/>
                  </a:cubicBezTo>
                  <a:cubicBezTo>
                    <a:pt x="2715" y="3847"/>
                    <a:pt x="2941" y="3525"/>
                    <a:pt x="3155" y="3227"/>
                  </a:cubicBezTo>
                  <a:lnTo>
                    <a:pt x="3239" y="3132"/>
                  </a:lnTo>
                  <a:lnTo>
                    <a:pt x="3453" y="2811"/>
                  </a:lnTo>
                  <a:cubicBezTo>
                    <a:pt x="3667" y="2513"/>
                    <a:pt x="3882" y="2204"/>
                    <a:pt x="4132" y="1906"/>
                  </a:cubicBezTo>
                  <a:cubicBezTo>
                    <a:pt x="4322" y="1656"/>
                    <a:pt x="4477" y="1382"/>
                    <a:pt x="4644" y="1120"/>
                  </a:cubicBezTo>
                  <a:cubicBezTo>
                    <a:pt x="4763" y="930"/>
                    <a:pt x="4870" y="751"/>
                    <a:pt x="5001" y="549"/>
                  </a:cubicBezTo>
                  <a:cubicBezTo>
                    <a:pt x="5037" y="513"/>
                    <a:pt x="5048" y="453"/>
                    <a:pt x="5048" y="406"/>
                  </a:cubicBezTo>
                  <a:lnTo>
                    <a:pt x="5048" y="358"/>
                  </a:lnTo>
                  <a:lnTo>
                    <a:pt x="5060" y="251"/>
                  </a:lnTo>
                  <a:close/>
                </a:path>
              </a:pathLst>
            </a:custGeom>
            <a:solidFill>
              <a:srgbClr val="66CEF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dirty="0">
                <a:ln>
                  <a:noFill/>
                </a:ln>
                <a:solidFill>
                  <a:srgbClr val="000000"/>
                </a:solidFill>
                <a:effectLst/>
                <a:uLnTx/>
                <a:uFillTx/>
                <a:latin typeface="Arial"/>
                <a:ea typeface="+mn-ea"/>
                <a:cs typeface="Arial"/>
                <a:sym typeface="Arial"/>
              </a:endParaRPr>
            </a:p>
          </p:txBody>
        </p:sp>
        <p:sp>
          <p:nvSpPr>
            <p:cNvPr id="172" name="Google Shape;347;p28">
              <a:extLst>
                <a:ext uri="{FF2B5EF4-FFF2-40B4-BE49-F238E27FC236}">
                  <a16:creationId xmlns:a16="http://schemas.microsoft.com/office/drawing/2014/main" id="{D4EB8EC6-AADC-4B9A-A4CA-F4FF872D9191}"/>
                </a:ext>
              </a:extLst>
            </p:cNvPr>
            <p:cNvSpPr/>
            <p:nvPr/>
          </p:nvSpPr>
          <p:spPr>
            <a:xfrm>
              <a:off x="1749900" y="1968525"/>
              <a:ext cx="51225" cy="58075"/>
            </a:xfrm>
            <a:custGeom>
              <a:avLst/>
              <a:gdLst/>
              <a:ahLst/>
              <a:cxnLst/>
              <a:rect l="l" t="t" r="r" b="b"/>
              <a:pathLst>
                <a:path w="2049" h="2323" extrusionOk="0">
                  <a:moveTo>
                    <a:pt x="346" y="1"/>
                  </a:moveTo>
                  <a:lnTo>
                    <a:pt x="287" y="191"/>
                  </a:lnTo>
                  <a:cubicBezTo>
                    <a:pt x="263" y="227"/>
                    <a:pt x="251" y="251"/>
                    <a:pt x="251" y="286"/>
                  </a:cubicBezTo>
                  <a:cubicBezTo>
                    <a:pt x="227" y="358"/>
                    <a:pt x="203" y="417"/>
                    <a:pt x="191" y="477"/>
                  </a:cubicBezTo>
                  <a:cubicBezTo>
                    <a:pt x="144" y="655"/>
                    <a:pt x="120" y="846"/>
                    <a:pt x="72" y="1024"/>
                  </a:cubicBezTo>
                  <a:lnTo>
                    <a:pt x="60" y="1132"/>
                  </a:lnTo>
                  <a:cubicBezTo>
                    <a:pt x="48" y="1203"/>
                    <a:pt x="25" y="1275"/>
                    <a:pt x="25" y="1358"/>
                  </a:cubicBezTo>
                  <a:cubicBezTo>
                    <a:pt x="1" y="1572"/>
                    <a:pt x="72" y="1775"/>
                    <a:pt x="263" y="1894"/>
                  </a:cubicBezTo>
                  <a:cubicBezTo>
                    <a:pt x="382" y="1965"/>
                    <a:pt x="906" y="2322"/>
                    <a:pt x="906" y="2322"/>
                  </a:cubicBezTo>
                  <a:lnTo>
                    <a:pt x="1120" y="2167"/>
                  </a:lnTo>
                  <a:cubicBezTo>
                    <a:pt x="1203" y="2108"/>
                    <a:pt x="1299" y="2048"/>
                    <a:pt x="1382" y="1977"/>
                  </a:cubicBezTo>
                  <a:cubicBezTo>
                    <a:pt x="1477" y="1906"/>
                    <a:pt x="1561" y="1846"/>
                    <a:pt x="1656" y="1775"/>
                  </a:cubicBezTo>
                  <a:lnTo>
                    <a:pt x="1715" y="1715"/>
                  </a:lnTo>
                  <a:cubicBezTo>
                    <a:pt x="1811" y="1620"/>
                    <a:pt x="1953" y="1489"/>
                    <a:pt x="2025" y="1263"/>
                  </a:cubicBezTo>
                  <a:lnTo>
                    <a:pt x="2049" y="1155"/>
                  </a:lnTo>
                  <a:close/>
                </a:path>
              </a:pathLst>
            </a:custGeom>
            <a:solidFill>
              <a:srgbClr val="FFFFF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73" name="Google Shape;348;p28">
              <a:extLst>
                <a:ext uri="{FF2B5EF4-FFF2-40B4-BE49-F238E27FC236}">
                  <a16:creationId xmlns:a16="http://schemas.microsoft.com/office/drawing/2014/main" id="{4BD56BFC-EB68-42C9-AD0D-7E439C48EEB2}"/>
                </a:ext>
              </a:extLst>
            </p:cNvPr>
            <p:cNvSpPr/>
            <p:nvPr/>
          </p:nvSpPr>
          <p:spPr>
            <a:xfrm>
              <a:off x="1896950" y="1757775"/>
              <a:ext cx="53900" cy="48550"/>
            </a:xfrm>
            <a:custGeom>
              <a:avLst/>
              <a:gdLst/>
              <a:ahLst/>
              <a:cxnLst/>
              <a:rect l="l" t="t" r="r" b="b"/>
              <a:pathLst>
                <a:path w="2156" h="1942" extrusionOk="0">
                  <a:moveTo>
                    <a:pt x="2120" y="977"/>
                  </a:moveTo>
                  <a:cubicBezTo>
                    <a:pt x="1727" y="382"/>
                    <a:pt x="1429" y="168"/>
                    <a:pt x="751" y="25"/>
                  </a:cubicBezTo>
                  <a:lnTo>
                    <a:pt x="691" y="1"/>
                  </a:lnTo>
                  <a:lnTo>
                    <a:pt x="655" y="37"/>
                  </a:lnTo>
                  <a:cubicBezTo>
                    <a:pt x="417" y="156"/>
                    <a:pt x="132" y="299"/>
                    <a:pt x="24" y="656"/>
                  </a:cubicBezTo>
                  <a:lnTo>
                    <a:pt x="1" y="751"/>
                  </a:lnTo>
                  <a:lnTo>
                    <a:pt x="72" y="811"/>
                  </a:lnTo>
                  <a:cubicBezTo>
                    <a:pt x="513" y="1227"/>
                    <a:pt x="1036" y="1584"/>
                    <a:pt x="1620" y="1894"/>
                  </a:cubicBezTo>
                  <a:lnTo>
                    <a:pt x="1703" y="1942"/>
                  </a:lnTo>
                  <a:lnTo>
                    <a:pt x="1786" y="1882"/>
                  </a:lnTo>
                  <a:cubicBezTo>
                    <a:pt x="2108" y="1644"/>
                    <a:pt x="2144" y="1299"/>
                    <a:pt x="2156" y="1049"/>
                  </a:cubicBezTo>
                  <a:lnTo>
                    <a:pt x="2156" y="989"/>
                  </a:lnTo>
                  <a:close/>
                </a:path>
              </a:pathLst>
            </a:custGeom>
            <a:solidFill>
              <a:srgbClr val="FE896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74" name="Google Shape;349;p28">
              <a:extLst>
                <a:ext uri="{FF2B5EF4-FFF2-40B4-BE49-F238E27FC236}">
                  <a16:creationId xmlns:a16="http://schemas.microsoft.com/office/drawing/2014/main" id="{70E71C29-C323-4C70-8409-9ACB3453C533}"/>
                </a:ext>
              </a:extLst>
            </p:cNvPr>
            <p:cNvSpPr/>
            <p:nvPr/>
          </p:nvSpPr>
          <p:spPr>
            <a:xfrm>
              <a:off x="1878200" y="1780700"/>
              <a:ext cx="62825" cy="50625"/>
            </a:xfrm>
            <a:custGeom>
              <a:avLst/>
              <a:gdLst/>
              <a:ahLst/>
              <a:cxnLst/>
              <a:rect l="l" t="t" r="r" b="b"/>
              <a:pathLst>
                <a:path w="2513" h="2025" extrusionOk="0">
                  <a:moveTo>
                    <a:pt x="2394" y="1346"/>
                  </a:moveTo>
                  <a:cubicBezTo>
                    <a:pt x="2334" y="1203"/>
                    <a:pt x="2251" y="1096"/>
                    <a:pt x="2120" y="989"/>
                  </a:cubicBezTo>
                  <a:cubicBezTo>
                    <a:pt x="1834" y="798"/>
                    <a:pt x="1560" y="608"/>
                    <a:pt x="1286" y="417"/>
                  </a:cubicBezTo>
                  <a:lnTo>
                    <a:pt x="905" y="144"/>
                  </a:lnTo>
                  <a:cubicBezTo>
                    <a:pt x="893" y="144"/>
                    <a:pt x="893" y="132"/>
                    <a:pt x="882" y="120"/>
                  </a:cubicBezTo>
                  <a:cubicBezTo>
                    <a:pt x="834" y="84"/>
                    <a:pt x="774" y="36"/>
                    <a:pt x="703" y="25"/>
                  </a:cubicBezTo>
                  <a:cubicBezTo>
                    <a:pt x="608" y="13"/>
                    <a:pt x="524" y="1"/>
                    <a:pt x="429" y="1"/>
                  </a:cubicBezTo>
                  <a:cubicBezTo>
                    <a:pt x="393" y="1"/>
                    <a:pt x="334" y="1"/>
                    <a:pt x="286" y="13"/>
                  </a:cubicBezTo>
                  <a:cubicBezTo>
                    <a:pt x="120" y="36"/>
                    <a:pt x="0" y="203"/>
                    <a:pt x="0" y="394"/>
                  </a:cubicBezTo>
                  <a:lnTo>
                    <a:pt x="0" y="489"/>
                  </a:lnTo>
                  <a:lnTo>
                    <a:pt x="72" y="537"/>
                  </a:lnTo>
                  <a:cubicBezTo>
                    <a:pt x="96" y="548"/>
                    <a:pt x="108" y="548"/>
                    <a:pt x="131" y="560"/>
                  </a:cubicBezTo>
                  <a:cubicBezTo>
                    <a:pt x="179" y="596"/>
                    <a:pt x="239" y="620"/>
                    <a:pt x="298" y="656"/>
                  </a:cubicBezTo>
                  <a:cubicBezTo>
                    <a:pt x="584" y="775"/>
                    <a:pt x="774" y="906"/>
                    <a:pt x="953" y="1072"/>
                  </a:cubicBezTo>
                  <a:cubicBezTo>
                    <a:pt x="1108" y="1203"/>
                    <a:pt x="1286" y="1310"/>
                    <a:pt x="1465" y="1394"/>
                  </a:cubicBezTo>
                  <a:lnTo>
                    <a:pt x="1548" y="1441"/>
                  </a:lnTo>
                  <a:cubicBezTo>
                    <a:pt x="1655" y="1501"/>
                    <a:pt x="1763" y="1620"/>
                    <a:pt x="1858" y="1739"/>
                  </a:cubicBezTo>
                  <a:cubicBezTo>
                    <a:pt x="1917" y="1799"/>
                    <a:pt x="1965" y="1858"/>
                    <a:pt x="2025" y="1918"/>
                  </a:cubicBezTo>
                  <a:lnTo>
                    <a:pt x="2120" y="2025"/>
                  </a:lnTo>
                  <a:lnTo>
                    <a:pt x="2215" y="1930"/>
                  </a:lnTo>
                  <a:cubicBezTo>
                    <a:pt x="2358" y="1822"/>
                    <a:pt x="2513" y="1644"/>
                    <a:pt x="2394" y="1346"/>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75" name="Google Shape;350;p28">
              <a:extLst>
                <a:ext uri="{FF2B5EF4-FFF2-40B4-BE49-F238E27FC236}">
                  <a16:creationId xmlns:a16="http://schemas.microsoft.com/office/drawing/2014/main" id="{CE67F3C6-AFF5-4679-B4C7-D84930B2C742}"/>
                </a:ext>
              </a:extLst>
            </p:cNvPr>
            <p:cNvSpPr/>
            <p:nvPr/>
          </p:nvSpPr>
          <p:spPr>
            <a:xfrm>
              <a:off x="1731150" y="1748550"/>
              <a:ext cx="228625" cy="313175"/>
            </a:xfrm>
            <a:custGeom>
              <a:avLst/>
              <a:gdLst/>
              <a:ahLst/>
              <a:cxnLst/>
              <a:rect l="l" t="t" r="r" b="b"/>
              <a:pathLst>
                <a:path w="9145" h="12527" extrusionOk="0">
                  <a:moveTo>
                    <a:pt x="7609" y="1"/>
                  </a:moveTo>
                  <a:cubicBezTo>
                    <a:pt x="8097" y="346"/>
                    <a:pt x="8573" y="691"/>
                    <a:pt x="9050" y="1013"/>
                  </a:cubicBezTo>
                  <a:cubicBezTo>
                    <a:pt x="9145" y="1311"/>
                    <a:pt x="9109" y="1584"/>
                    <a:pt x="9038" y="1858"/>
                  </a:cubicBezTo>
                  <a:cubicBezTo>
                    <a:pt x="8990" y="2037"/>
                    <a:pt x="8883" y="2156"/>
                    <a:pt x="8799" y="2299"/>
                  </a:cubicBezTo>
                  <a:cubicBezTo>
                    <a:pt x="8692" y="2454"/>
                    <a:pt x="8561" y="2608"/>
                    <a:pt x="8609" y="2835"/>
                  </a:cubicBezTo>
                  <a:cubicBezTo>
                    <a:pt x="8621" y="2918"/>
                    <a:pt x="8561" y="3025"/>
                    <a:pt x="8514" y="3096"/>
                  </a:cubicBezTo>
                  <a:cubicBezTo>
                    <a:pt x="7716" y="4228"/>
                    <a:pt x="7002" y="5430"/>
                    <a:pt x="6192" y="6561"/>
                  </a:cubicBezTo>
                  <a:cubicBezTo>
                    <a:pt x="6013" y="6823"/>
                    <a:pt x="5823" y="7061"/>
                    <a:pt x="5609" y="7276"/>
                  </a:cubicBezTo>
                  <a:cubicBezTo>
                    <a:pt x="5418" y="7490"/>
                    <a:pt x="5240" y="7692"/>
                    <a:pt x="5097" y="7930"/>
                  </a:cubicBezTo>
                  <a:cubicBezTo>
                    <a:pt x="4704" y="8502"/>
                    <a:pt x="4299" y="9062"/>
                    <a:pt x="3918" y="9633"/>
                  </a:cubicBezTo>
                  <a:cubicBezTo>
                    <a:pt x="3739" y="9883"/>
                    <a:pt x="3561" y="10133"/>
                    <a:pt x="3382" y="10371"/>
                  </a:cubicBezTo>
                  <a:cubicBezTo>
                    <a:pt x="3335" y="10431"/>
                    <a:pt x="3275" y="10490"/>
                    <a:pt x="3227" y="10514"/>
                  </a:cubicBezTo>
                  <a:cubicBezTo>
                    <a:pt x="3037" y="10538"/>
                    <a:pt x="2965" y="10693"/>
                    <a:pt x="2846" y="10812"/>
                  </a:cubicBezTo>
                  <a:cubicBezTo>
                    <a:pt x="2739" y="10907"/>
                    <a:pt x="2596" y="10990"/>
                    <a:pt x="2489" y="11086"/>
                  </a:cubicBezTo>
                  <a:cubicBezTo>
                    <a:pt x="2013" y="11538"/>
                    <a:pt x="1465" y="11907"/>
                    <a:pt x="965" y="12336"/>
                  </a:cubicBezTo>
                  <a:cubicBezTo>
                    <a:pt x="751" y="12526"/>
                    <a:pt x="227" y="12431"/>
                    <a:pt x="60" y="12169"/>
                  </a:cubicBezTo>
                  <a:cubicBezTo>
                    <a:pt x="13" y="12098"/>
                    <a:pt x="1" y="12014"/>
                    <a:pt x="13" y="11931"/>
                  </a:cubicBezTo>
                  <a:cubicBezTo>
                    <a:pt x="36" y="11752"/>
                    <a:pt x="48" y="11562"/>
                    <a:pt x="96" y="11395"/>
                  </a:cubicBezTo>
                  <a:cubicBezTo>
                    <a:pt x="239" y="10919"/>
                    <a:pt x="334" y="10419"/>
                    <a:pt x="417" y="9931"/>
                  </a:cubicBezTo>
                  <a:cubicBezTo>
                    <a:pt x="477" y="9633"/>
                    <a:pt x="548" y="9335"/>
                    <a:pt x="644" y="9038"/>
                  </a:cubicBezTo>
                  <a:cubicBezTo>
                    <a:pt x="703" y="8823"/>
                    <a:pt x="810" y="8621"/>
                    <a:pt x="929" y="8419"/>
                  </a:cubicBezTo>
                  <a:cubicBezTo>
                    <a:pt x="1430" y="7561"/>
                    <a:pt x="2072" y="6799"/>
                    <a:pt x="2620" y="5966"/>
                  </a:cubicBezTo>
                  <a:cubicBezTo>
                    <a:pt x="2751" y="5775"/>
                    <a:pt x="2858" y="5549"/>
                    <a:pt x="2977" y="5347"/>
                  </a:cubicBezTo>
                  <a:cubicBezTo>
                    <a:pt x="3132" y="5109"/>
                    <a:pt x="3251" y="4847"/>
                    <a:pt x="3406" y="4632"/>
                  </a:cubicBezTo>
                  <a:cubicBezTo>
                    <a:pt x="4037" y="3739"/>
                    <a:pt x="4680" y="2846"/>
                    <a:pt x="5359" y="1977"/>
                  </a:cubicBezTo>
                  <a:cubicBezTo>
                    <a:pt x="5537" y="1751"/>
                    <a:pt x="5704" y="1501"/>
                    <a:pt x="5871" y="1251"/>
                  </a:cubicBezTo>
                  <a:cubicBezTo>
                    <a:pt x="5942" y="1144"/>
                    <a:pt x="6013" y="1037"/>
                    <a:pt x="6168" y="1025"/>
                  </a:cubicBezTo>
                  <a:cubicBezTo>
                    <a:pt x="6323" y="1001"/>
                    <a:pt x="6418" y="858"/>
                    <a:pt x="6502" y="739"/>
                  </a:cubicBezTo>
                  <a:cubicBezTo>
                    <a:pt x="6621" y="596"/>
                    <a:pt x="6716" y="429"/>
                    <a:pt x="6883" y="299"/>
                  </a:cubicBezTo>
                  <a:cubicBezTo>
                    <a:pt x="7073" y="132"/>
                    <a:pt x="7311" y="48"/>
                    <a:pt x="7609" y="1"/>
                  </a:cubicBezTo>
                  <a:close/>
                  <a:moveTo>
                    <a:pt x="2477" y="9407"/>
                  </a:moveTo>
                  <a:cubicBezTo>
                    <a:pt x="3977" y="7264"/>
                    <a:pt x="5454" y="5168"/>
                    <a:pt x="6918" y="3073"/>
                  </a:cubicBezTo>
                  <a:cubicBezTo>
                    <a:pt x="6942" y="3037"/>
                    <a:pt x="6954" y="2989"/>
                    <a:pt x="6966" y="2918"/>
                  </a:cubicBezTo>
                  <a:cubicBezTo>
                    <a:pt x="6823" y="2799"/>
                    <a:pt x="6692" y="2680"/>
                    <a:pt x="6478" y="2608"/>
                  </a:cubicBezTo>
                  <a:cubicBezTo>
                    <a:pt x="6418" y="2680"/>
                    <a:pt x="6359" y="2739"/>
                    <a:pt x="6311" y="2799"/>
                  </a:cubicBezTo>
                  <a:cubicBezTo>
                    <a:pt x="6180" y="2977"/>
                    <a:pt x="6061" y="3168"/>
                    <a:pt x="5942" y="3370"/>
                  </a:cubicBezTo>
                  <a:cubicBezTo>
                    <a:pt x="4656" y="5192"/>
                    <a:pt x="3370" y="7014"/>
                    <a:pt x="2084" y="8847"/>
                  </a:cubicBezTo>
                  <a:cubicBezTo>
                    <a:pt x="2037" y="8907"/>
                    <a:pt x="2013" y="8978"/>
                    <a:pt x="1965" y="9050"/>
                  </a:cubicBezTo>
                  <a:cubicBezTo>
                    <a:pt x="2144" y="9169"/>
                    <a:pt x="2299" y="9276"/>
                    <a:pt x="2477" y="9407"/>
                  </a:cubicBezTo>
                  <a:close/>
                  <a:moveTo>
                    <a:pt x="1537" y="8740"/>
                  </a:moveTo>
                  <a:cubicBezTo>
                    <a:pt x="1584" y="8692"/>
                    <a:pt x="1632" y="8669"/>
                    <a:pt x="1656" y="8621"/>
                  </a:cubicBezTo>
                  <a:cubicBezTo>
                    <a:pt x="1811" y="8407"/>
                    <a:pt x="1953" y="8216"/>
                    <a:pt x="2108" y="8014"/>
                  </a:cubicBezTo>
                  <a:lnTo>
                    <a:pt x="3358" y="6228"/>
                  </a:lnTo>
                  <a:cubicBezTo>
                    <a:pt x="3870" y="5478"/>
                    <a:pt x="4394" y="4740"/>
                    <a:pt x="4930" y="3989"/>
                  </a:cubicBezTo>
                  <a:lnTo>
                    <a:pt x="5954" y="2561"/>
                  </a:lnTo>
                  <a:cubicBezTo>
                    <a:pt x="6013" y="2489"/>
                    <a:pt x="6049" y="2394"/>
                    <a:pt x="6073" y="2311"/>
                  </a:cubicBezTo>
                  <a:cubicBezTo>
                    <a:pt x="5990" y="2251"/>
                    <a:pt x="5930" y="2204"/>
                    <a:pt x="5859" y="2156"/>
                  </a:cubicBezTo>
                  <a:cubicBezTo>
                    <a:pt x="5811" y="2192"/>
                    <a:pt x="5763" y="2204"/>
                    <a:pt x="5740" y="2227"/>
                  </a:cubicBezTo>
                  <a:cubicBezTo>
                    <a:pt x="5418" y="2680"/>
                    <a:pt x="5037" y="3073"/>
                    <a:pt x="4739" y="3525"/>
                  </a:cubicBezTo>
                  <a:cubicBezTo>
                    <a:pt x="4501" y="3918"/>
                    <a:pt x="4227" y="4299"/>
                    <a:pt x="3966" y="4668"/>
                  </a:cubicBezTo>
                  <a:cubicBezTo>
                    <a:pt x="3716" y="5049"/>
                    <a:pt x="3454" y="5418"/>
                    <a:pt x="3275" y="5835"/>
                  </a:cubicBezTo>
                  <a:cubicBezTo>
                    <a:pt x="3239" y="5942"/>
                    <a:pt x="3180" y="6025"/>
                    <a:pt x="3096" y="6121"/>
                  </a:cubicBezTo>
                  <a:cubicBezTo>
                    <a:pt x="2549" y="6906"/>
                    <a:pt x="1989" y="7692"/>
                    <a:pt x="1430" y="8502"/>
                  </a:cubicBezTo>
                  <a:cubicBezTo>
                    <a:pt x="1406" y="8538"/>
                    <a:pt x="1394" y="8585"/>
                    <a:pt x="1358" y="8645"/>
                  </a:cubicBezTo>
                  <a:cubicBezTo>
                    <a:pt x="1430" y="8681"/>
                    <a:pt x="1477" y="8704"/>
                    <a:pt x="1537" y="8740"/>
                  </a:cubicBezTo>
                  <a:close/>
                  <a:moveTo>
                    <a:pt x="7418" y="3227"/>
                  </a:moveTo>
                  <a:cubicBezTo>
                    <a:pt x="7371" y="3275"/>
                    <a:pt x="7323" y="3287"/>
                    <a:pt x="7299" y="3323"/>
                  </a:cubicBezTo>
                  <a:cubicBezTo>
                    <a:pt x="5930" y="5394"/>
                    <a:pt x="4466" y="7383"/>
                    <a:pt x="3061" y="9419"/>
                  </a:cubicBezTo>
                  <a:cubicBezTo>
                    <a:pt x="3001" y="9502"/>
                    <a:pt x="2965" y="9585"/>
                    <a:pt x="2918" y="9657"/>
                  </a:cubicBezTo>
                  <a:cubicBezTo>
                    <a:pt x="2965" y="9752"/>
                    <a:pt x="3013" y="9800"/>
                    <a:pt x="3120" y="9752"/>
                  </a:cubicBezTo>
                  <a:cubicBezTo>
                    <a:pt x="3656" y="8978"/>
                    <a:pt x="4216" y="8192"/>
                    <a:pt x="4763" y="7395"/>
                  </a:cubicBezTo>
                  <a:cubicBezTo>
                    <a:pt x="4870" y="7264"/>
                    <a:pt x="4966" y="7121"/>
                    <a:pt x="5085" y="7014"/>
                  </a:cubicBezTo>
                  <a:cubicBezTo>
                    <a:pt x="5394" y="6740"/>
                    <a:pt x="5621" y="6406"/>
                    <a:pt x="5859" y="6073"/>
                  </a:cubicBezTo>
                  <a:cubicBezTo>
                    <a:pt x="6156" y="5656"/>
                    <a:pt x="6430" y="5240"/>
                    <a:pt x="6752" y="4859"/>
                  </a:cubicBezTo>
                  <a:cubicBezTo>
                    <a:pt x="7073" y="4442"/>
                    <a:pt x="7311" y="3966"/>
                    <a:pt x="7621" y="3513"/>
                  </a:cubicBezTo>
                  <a:cubicBezTo>
                    <a:pt x="7645" y="3489"/>
                    <a:pt x="7645" y="3442"/>
                    <a:pt x="7656" y="3382"/>
                  </a:cubicBezTo>
                  <a:cubicBezTo>
                    <a:pt x="7561" y="3335"/>
                    <a:pt x="7490" y="3275"/>
                    <a:pt x="7418" y="3227"/>
                  </a:cubicBezTo>
                  <a:close/>
                  <a:moveTo>
                    <a:pt x="1632" y="10943"/>
                  </a:moveTo>
                  <a:cubicBezTo>
                    <a:pt x="1775" y="10836"/>
                    <a:pt x="1894" y="10764"/>
                    <a:pt x="2013" y="10669"/>
                  </a:cubicBezTo>
                  <a:cubicBezTo>
                    <a:pt x="2120" y="10585"/>
                    <a:pt x="2239" y="10490"/>
                    <a:pt x="2346" y="10407"/>
                  </a:cubicBezTo>
                  <a:cubicBezTo>
                    <a:pt x="2465" y="10300"/>
                    <a:pt x="2549" y="10193"/>
                    <a:pt x="2596" y="10026"/>
                  </a:cubicBezTo>
                  <a:cubicBezTo>
                    <a:pt x="2120" y="9693"/>
                    <a:pt x="1644" y="9359"/>
                    <a:pt x="1156" y="9014"/>
                  </a:cubicBezTo>
                  <a:cubicBezTo>
                    <a:pt x="1120" y="9121"/>
                    <a:pt x="1072" y="9216"/>
                    <a:pt x="1060" y="9300"/>
                  </a:cubicBezTo>
                  <a:cubicBezTo>
                    <a:pt x="1013" y="9526"/>
                    <a:pt x="965" y="9728"/>
                    <a:pt x="929" y="9954"/>
                  </a:cubicBezTo>
                  <a:cubicBezTo>
                    <a:pt x="918" y="10026"/>
                    <a:pt x="894" y="10085"/>
                    <a:pt x="894" y="10169"/>
                  </a:cubicBezTo>
                  <a:cubicBezTo>
                    <a:pt x="882" y="10324"/>
                    <a:pt x="929" y="10466"/>
                    <a:pt x="1072" y="10562"/>
                  </a:cubicBezTo>
                  <a:cubicBezTo>
                    <a:pt x="1275" y="10693"/>
                    <a:pt x="1453" y="10824"/>
                    <a:pt x="1632" y="10943"/>
                  </a:cubicBezTo>
                  <a:close/>
                  <a:moveTo>
                    <a:pt x="6811" y="1084"/>
                  </a:moveTo>
                  <a:cubicBezTo>
                    <a:pt x="7264" y="1501"/>
                    <a:pt x="7776" y="1858"/>
                    <a:pt x="8323" y="2156"/>
                  </a:cubicBezTo>
                  <a:cubicBezTo>
                    <a:pt x="8597" y="1965"/>
                    <a:pt x="8621" y="1703"/>
                    <a:pt x="8633" y="1430"/>
                  </a:cubicBezTo>
                  <a:cubicBezTo>
                    <a:pt x="8252" y="858"/>
                    <a:pt x="7978" y="680"/>
                    <a:pt x="7359" y="549"/>
                  </a:cubicBezTo>
                  <a:cubicBezTo>
                    <a:pt x="7121" y="656"/>
                    <a:pt x="6894" y="787"/>
                    <a:pt x="6811" y="1084"/>
                  </a:cubicBezTo>
                  <a:close/>
                  <a:moveTo>
                    <a:pt x="8002" y="3108"/>
                  </a:moveTo>
                  <a:cubicBezTo>
                    <a:pt x="8157" y="2966"/>
                    <a:pt x="8192" y="2846"/>
                    <a:pt x="8133" y="2692"/>
                  </a:cubicBezTo>
                  <a:cubicBezTo>
                    <a:pt x="8085" y="2573"/>
                    <a:pt x="8014" y="2489"/>
                    <a:pt x="7895" y="2418"/>
                  </a:cubicBezTo>
                  <a:lnTo>
                    <a:pt x="6680" y="1561"/>
                  </a:lnTo>
                  <a:cubicBezTo>
                    <a:pt x="6644" y="1537"/>
                    <a:pt x="6597" y="1489"/>
                    <a:pt x="6549" y="1477"/>
                  </a:cubicBezTo>
                  <a:cubicBezTo>
                    <a:pt x="6430" y="1465"/>
                    <a:pt x="6299" y="1442"/>
                    <a:pt x="6180" y="1465"/>
                  </a:cubicBezTo>
                  <a:cubicBezTo>
                    <a:pt x="6085" y="1477"/>
                    <a:pt x="6013" y="1561"/>
                    <a:pt x="6013" y="1703"/>
                  </a:cubicBezTo>
                  <a:cubicBezTo>
                    <a:pt x="6073" y="1727"/>
                    <a:pt x="6144" y="1787"/>
                    <a:pt x="6228" y="1823"/>
                  </a:cubicBezTo>
                  <a:cubicBezTo>
                    <a:pt x="6478" y="1942"/>
                    <a:pt x="6716" y="2061"/>
                    <a:pt x="6906" y="2251"/>
                  </a:cubicBezTo>
                  <a:cubicBezTo>
                    <a:pt x="7073" y="2394"/>
                    <a:pt x="7275" y="2489"/>
                    <a:pt x="7478" y="2608"/>
                  </a:cubicBezTo>
                  <a:cubicBezTo>
                    <a:pt x="7680" y="2715"/>
                    <a:pt x="7823" y="2918"/>
                    <a:pt x="8002" y="3108"/>
                  </a:cubicBezTo>
                  <a:close/>
                </a:path>
              </a:pathLst>
            </a:custGeom>
            <a:solidFill>
              <a:srgbClr val="00384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grpSp>
      <p:sp>
        <p:nvSpPr>
          <p:cNvPr id="7" name="TextBox 6">
            <a:extLst>
              <a:ext uri="{FF2B5EF4-FFF2-40B4-BE49-F238E27FC236}">
                <a16:creationId xmlns:a16="http://schemas.microsoft.com/office/drawing/2014/main" id="{C99738E0-B68F-4582-998E-0E46AE3F974C}"/>
              </a:ext>
            </a:extLst>
          </p:cNvPr>
          <p:cNvSpPr txBox="1"/>
          <p:nvPr/>
        </p:nvSpPr>
        <p:spPr>
          <a:xfrm>
            <a:off x="-13536" y="4434986"/>
            <a:ext cx="9183594" cy="193899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6000" b="0" i="0" u="none" strike="noStrike" kern="1200" cap="none" spc="0" normalizeH="0" baseline="0" noProof="0" dirty="0">
                <a:ln>
                  <a:noFill/>
                </a:ln>
                <a:solidFill>
                  <a:srgbClr val="17A176"/>
                </a:solidFill>
                <a:effectLst/>
                <a:uLnTx/>
                <a:uFillTx/>
                <a:latin typeface="UTM Cookies"/>
                <a:ea typeface="+mn-ea"/>
                <a:cs typeface="+mn-cs"/>
              </a:rPr>
              <a:t>ÔN TẬP CHỦ ĐỀ</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6000" b="0" i="0" u="none" strike="noStrike" kern="1200" cap="none" spc="0" normalizeH="0" baseline="0" noProof="0" dirty="0">
                <a:ln>
                  <a:noFill/>
                </a:ln>
                <a:solidFill>
                  <a:srgbClr val="17A176"/>
                </a:solidFill>
                <a:effectLst/>
                <a:uLnTx/>
                <a:uFillTx/>
                <a:latin typeface="UTM Cookies"/>
                <a:ea typeface="+mn-ea"/>
                <a:cs typeface="+mn-cs"/>
              </a:rPr>
              <a:t>CỘNG ĐỒNG ĐỊA PHƯƠNG</a:t>
            </a:r>
            <a:endParaRPr kumimoji="0" lang="vi-VN" sz="6000" b="0" i="0" u="none" strike="noStrike" kern="1200" cap="none" spc="0" normalizeH="0" baseline="0" noProof="0" dirty="0">
              <a:ln>
                <a:noFill/>
              </a:ln>
              <a:solidFill>
                <a:srgbClr val="17A176"/>
              </a:solidFill>
              <a:effectLst/>
              <a:uLnTx/>
              <a:uFillTx/>
              <a:latin typeface="+mj-lt"/>
              <a:ea typeface="+mn-ea"/>
              <a:cs typeface="+mn-cs"/>
            </a:endParaRPr>
          </a:p>
        </p:txBody>
      </p:sp>
      <p:pic>
        <p:nvPicPr>
          <p:cNvPr id="52" name="Picture 6" descr="Market cartoon concept Royalty Free Vector Image">
            <a:extLst>
              <a:ext uri="{FF2B5EF4-FFF2-40B4-BE49-F238E27FC236}">
                <a16:creationId xmlns:a16="http://schemas.microsoft.com/office/drawing/2014/main" id="{62872512-1AD4-4A5A-BB74-CBF0861EAFE5}"/>
              </a:ext>
            </a:extLst>
          </p:cNvPr>
          <p:cNvPicPr>
            <a:picLocks noChangeAspect="1" noChangeArrowheads="1"/>
          </p:cNvPicPr>
          <p:nvPr/>
        </p:nvPicPr>
        <p:blipFill rotWithShape="1">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l="1" r="-575" b="10994"/>
          <a:stretch/>
        </p:blipFill>
        <p:spPr bwMode="auto">
          <a:xfrm>
            <a:off x="5757637" y="1676134"/>
            <a:ext cx="3133262" cy="2406811"/>
          </a:xfrm>
          <a:prstGeom prst="rect">
            <a:avLst/>
          </a:prstGeom>
          <a:noFill/>
          <a:extLst>
            <a:ext uri="{909E8E84-426E-40DD-AFC4-6F175D3DCCD1}">
              <a14:hiddenFill xmlns:a14="http://schemas.microsoft.com/office/drawing/2010/main">
                <a:solidFill>
                  <a:srgbClr val="FFFFFF"/>
                </a:solidFill>
              </a14:hiddenFill>
            </a:ext>
          </a:extLst>
        </p:spPr>
      </p:pic>
      <p:pic>
        <p:nvPicPr>
          <p:cNvPr id="53" name="Picture 2" descr="Types transport concept cartoon style Royalty Free Vector">
            <a:extLst>
              <a:ext uri="{FF2B5EF4-FFF2-40B4-BE49-F238E27FC236}">
                <a16:creationId xmlns:a16="http://schemas.microsoft.com/office/drawing/2014/main" id="{4CCD5834-9637-49E8-AE6C-277C7F63DD78}"/>
              </a:ext>
            </a:extLst>
          </p:cNvPr>
          <p:cNvPicPr>
            <a:picLocks noChangeAspect="1" noChangeArrowheads="1"/>
          </p:cNvPicPr>
          <p:nvPr/>
        </p:nvPicPr>
        <p:blipFill rotWithShape="1">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b="27208"/>
          <a:stretch/>
        </p:blipFill>
        <p:spPr bwMode="auto">
          <a:xfrm>
            <a:off x="8898907" y="2955739"/>
            <a:ext cx="3169320" cy="2873777"/>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320794392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a:blip r:embed="rId3"/>
          <a:stretch>
            <a:fillRect/>
          </a:stretch>
        </p:blipFill>
        <p:spPr>
          <a:xfrm>
            <a:off x="0" y="0"/>
            <a:ext cx="12192000" cy="6858000"/>
          </a:xfrm>
          <a:prstGeom prst="rect">
            <a:avLst/>
          </a:prstGeom>
        </p:spPr>
      </p:pic>
      <p:pic>
        <p:nvPicPr>
          <p:cNvPr id="5" name="图片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4034" y="1338568"/>
            <a:ext cx="786511" cy="584398"/>
          </a:xfrm>
          <a:prstGeom prst="rect">
            <a:avLst/>
          </a:prstGeom>
        </p:spPr>
      </p:pic>
      <p:pic>
        <p:nvPicPr>
          <p:cNvPr id="6" name="图片 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746478" y="2476667"/>
            <a:ext cx="725465" cy="539039"/>
          </a:xfrm>
          <a:prstGeom prst="rect">
            <a:avLst/>
          </a:prstGeom>
        </p:spPr>
      </p:pic>
      <p:pic>
        <p:nvPicPr>
          <p:cNvPr id="7" name="图片 6"/>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9554062" y="553864"/>
            <a:ext cx="1242640" cy="902018"/>
          </a:xfrm>
          <a:prstGeom prst="rect">
            <a:avLst/>
          </a:prstGeom>
        </p:spPr>
      </p:pic>
      <p:pic>
        <p:nvPicPr>
          <p:cNvPr id="8" name="图片 7"/>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200431" y="1455882"/>
            <a:ext cx="1331922" cy="1020785"/>
          </a:xfrm>
          <a:prstGeom prst="rect">
            <a:avLst/>
          </a:prstGeom>
        </p:spPr>
      </p:pic>
      <p:pic>
        <p:nvPicPr>
          <p:cNvPr id="9" name="图片 8"/>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292588" y="457356"/>
            <a:ext cx="1535541" cy="1236541"/>
          </a:xfrm>
          <a:prstGeom prst="rect">
            <a:avLst/>
          </a:prstGeom>
        </p:spPr>
      </p:pic>
      <p:pic>
        <p:nvPicPr>
          <p:cNvPr id="10" name="图片 9"/>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425695" y="5011464"/>
            <a:ext cx="1185863" cy="1003423"/>
          </a:xfrm>
          <a:prstGeom prst="rect">
            <a:avLst/>
          </a:prstGeom>
        </p:spPr>
      </p:pic>
      <p:pic>
        <p:nvPicPr>
          <p:cNvPr id="11" name="图片 10"/>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10454576" y="493378"/>
            <a:ext cx="823892" cy="1338169"/>
          </a:xfrm>
          <a:prstGeom prst="rect">
            <a:avLst/>
          </a:prstGeom>
        </p:spPr>
      </p:pic>
      <p:pic>
        <p:nvPicPr>
          <p:cNvPr id="12" name="图片 11"/>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466622" y="4002612"/>
            <a:ext cx="731361" cy="1180151"/>
          </a:xfrm>
          <a:prstGeom prst="rect">
            <a:avLst/>
          </a:prstGeom>
        </p:spPr>
      </p:pic>
      <p:sp>
        <p:nvSpPr>
          <p:cNvPr id="13" name="任意多边形: 形状 12"/>
          <p:cNvSpPr/>
          <p:nvPr/>
        </p:nvSpPr>
        <p:spPr>
          <a:xfrm>
            <a:off x="1006381" y="1649345"/>
            <a:ext cx="268849" cy="232932"/>
          </a:xfrm>
          <a:custGeom>
            <a:avLst/>
            <a:gdLst>
              <a:gd name="connsiteX0" fmla="*/ 639965 w 1300668"/>
              <a:gd name="connsiteY0" fmla="*/ 295844 h 1024714"/>
              <a:gd name="connsiteX1" fmla="*/ 436765 w 1300668"/>
              <a:gd name="connsiteY1" fmla="*/ 29144 h 1024714"/>
              <a:gd name="connsiteX2" fmla="*/ 17665 w 1300668"/>
              <a:gd name="connsiteY2" fmla="*/ 143444 h 1024714"/>
              <a:gd name="connsiteX3" fmla="*/ 144665 w 1300668"/>
              <a:gd name="connsiteY3" fmla="*/ 511744 h 1024714"/>
              <a:gd name="connsiteX4" fmla="*/ 741565 w 1300668"/>
              <a:gd name="connsiteY4" fmla="*/ 1019744 h 1024714"/>
              <a:gd name="connsiteX5" fmla="*/ 1300365 w 1300668"/>
              <a:gd name="connsiteY5" fmla="*/ 181544 h 1024714"/>
              <a:gd name="connsiteX6" fmla="*/ 817765 w 1300668"/>
              <a:gd name="connsiteY6" fmla="*/ 3744 h 1024714"/>
              <a:gd name="connsiteX7" fmla="*/ 639965 w 1300668"/>
              <a:gd name="connsiteY7" fmla="*/ 295844 h 1024714"/>
              <a:gd name="connsiteX0-1" fmla="*/ 639965 w 1300768"/>
              <a:gd name="connsiteY0-2" fmla="*/ 272650 h 1001520"/>
              <a:gd name="connsiteX1-3" fmla="*/ 436765 w 1300768"/>
              <a:gd name="connsiteY1-4" fmla="*/ 5950 h 1001520"/>
              <a:gd name="connsiteX2-5" fmla="*/ 17665 w 1300768"/>
              <a:gd name="connsiteY2-6" fmla="*/ 120250 h 1001520"/>
              <a:gd name="connsiteX3-7" fmla="*/ 144665 w 1300768"/>
              <a:gd name="connsiteY3-8" fmla="*/ 488550 h 1001520"/>
              <a:gd name="connsiteX4-9" fmla="*/ 741565 w 1300768"/>
              <a:gd name="connsiteY4-10" fmla="*/ 996550 h 1001520"/>
              <a:gd name="connsiteX5-11" fmla="*/ 1300365 w 1300768"/>
              <a:gd name="connsiteY5-12" fmla="*/ 158350 h 1001520"/>
              <a:gd name="connsiteX6-13" fmla="*/ 916825 w 1300768"/>
              <a:gd name="connsiteY6-14" fmla="*/ 41510 h 1001520"/>
              <a:gd name="connsiteX7-15" fmla="*/ 639965 w 1300768"/>
              <a:gd name="connsiteY7-16" fmla="*/ 272650 h 1001520"/>
              <a:gd name="connsiteX0-17" fmla="*/ 639965 w 1255114"/>
              <a:gd name="connsiteY0-18" fmla="*/ 272650 h 999147"/>
              <a:gd name="connsiteX1-19" fmla="*/ 436765 w 1255114"/>
              <a:gd name="connsiteY1-20" fmla="*/ 5950 h 999147"/>
              <a:gd name="connsiteX2-21" fmla="*/ 17665 w 1255114"/>
              <a:gd name="connsiteY2-22" fmla="*/ 120250 h 999147"/>
              <a:gd name="connsiteX3-23" fmla="*/ 144665 w 1255114"/>
              <a:gd name="connsiteY3-24" fmla="*/ 488550 h 999147"/>
              <a:gd name="connsiteX4-25" fmla="*/ 741565 w 1255114"/>
              <a:gd name="connsiteY4-26" fmla="*/ 996550 h 999147"/>
              <a:gd name="connsiteX5-27" fmla="*/ 1254645 w 1255114"/>
              <a:gd name="connsiteY5-28" fmla="*/ 257410 h 999147"/>
              <a:gd name="connsiteX6-29" fmla="*/ 916825 w 1255114"/>
              <a:gd name="connsiteY6-30" fmla="*/ 41510 h 999147"/>
              <a:gd name="connsiteX7-31" fmla="*/ 639965 w 1255114"/>
              <a:gd name="connsiteY7-32" fmla="*/ 272650 h 999147"/>
              <a:gd name="connsiteX0-33" fmla="*/ 626545 w 1241694"/>
              <a:gd name="connsiteY0-34" fmla="*/ 274485 h 1006887"/>
              <a:gd name="connsiteX1-35" fmla="*/ 423345 w 1241694"/>
              <a:gd name="connsiteY1-36" fmla="*/ 7785 h 1006887"/>
              <a:gd name="connsiteX2-37" fmla="*/ 4245 w 1241694"/>
              <a:gd name="connsiteY2-38" fmla="*/ 122085 h 1006887"/>
              <a:gd name="connsiteX3-39" fmla="*/ 237925 w 1241694"/>
              <a:gd name="connsiteY3-40" fmla="*/ 627545 h 1006887"/>
              <a:gd name="connsiteX4-41" fmla="*/ 728145 w 1241694"/>
              <a:gd name="connsiteY4-42" fmla="*/ 998385 h 1006887"/>
              <a:gd name="connsiteX5-43" fmla="*/ 1241225 w 1241694"/>
              <a:gd name="connsiteY5-44" fmla="*/ 259245 h 1006887"/>
              <a:gd name="connsiteX6-45" fmla="*/ 903405 w 1241694"/>
              <a:gd name="connsiteY6-46" fmla="*/ 43345 h 1006887"/>
              <a:gd name="connsiteX7-47" fmla="*/ 626545 w 1241694"/>
              <a:gd name="connsiteY7-48" fmla="*/ 274485 h 1006887"/>
              <a:gd name="connsiteX0-49" fmla="*/ 538375 w 1153524"/>
              <a:gd name="connsiteY0-50" fmla="*/ 268848 h 1001039"/>
              <a:gd name="connsiteX1-51" fmla="*/ 335175 w 1153524"/>
              <a:gd name="connsiteY1-52" fmla="*/ 2148 h 1001039"/>
              <a:gd name="connsiteX2-53" fmla="*/ 7515 w 1153524"/>
              <a:gd name="connsiteY2-54" fmla="*/ 169788 h 1001039"/>
              <a:gd name="connsiteX3-55" fmla="*/ 149755 w 1153524"/>
              <a:gd name="connsiteY3-56" fmla="*/ 621908 h 1001039"/>
              <a:gd name="connsiteX4-57" fmla="*/ 639975 w 1153524"/>
              <a:gd name="connsiteY4-58" fmla="*/ 992748 h 1001039"/>
              <a:gd name="connsiteX5-59" fmla="*/ 1153055 w 1153524"/>
              <a:gd name="connsiteY5-60" fmla="*/ 253608 h 1001039"/>
              <a:gd name="connsiteX6-61" fmla="*/ 815235 w 1153524"/>
              <a:gd name="connsiteY6-62" fmla="*/ 37708 h 1001039"/>
              <a:gd name="connsiteX7-63" fmla="*/ 538375 w 1153524"/>
              <a:gd name="connsiteY7-64" fmla="*/ 268848 h 1001039"/>
              <a:gd name="connsiteX0-65" fmla="*/ 536664 w 1151813"/>
              <a:gd name="connsiteY0-66" fmla="*/ 231233 h 963424"/>
              <a:gd name="connsiteX1-67" fmla="*/ 302984 w 1151813"/>
              <a:gd name="connsiteY1-68" fmla="*/ 17873 h 963424"/>
              <a:gd name="connsiteX2-69" fmla="*/ 5804 w 1151813"/>
              <a:gd name="connsiteY2-70" fmla="*/ 132173 h 963424"/>
              <a:gd name="connsiteX3-71" fmla="*/ 148044 w 1151813"/>
              <a:gd name="connsiteY3-72" fmla="*/ 584293 h 963424"/>
              <a:gd name="connsiteX4-73" fmla="*/ 638264 w 1151813"/>
              <a:gd name="connsiteY4-74" fmla="*/ 955133 h 963424"/>
              <a:gd name="connsiteX5-75" fmla="*/ 1151344 w 1151813"/>
              <a:gd name="connsiteY5-76" fmla="*/ 215993 h 963424"/>
              <a:gd name="connsiteX6-77" fmla="*/ 813524 w 1151813"/>
              <a:gd name="connsiteY6-78" fmla="*/ 93 h 963424"/>
              <a:gd name="connsiteX7-79" fmla="*/ 536664 w 1151813"/>
              <a:gd name="connsiteY7-80" fmla="*/ 231233 h 963424"/>
              <a:gd name="connsiteX0-81" fmla="*/ 574764 w 1151802"/>
              <a:gd name="connsiteY0-82" fmla="*/ 254501 h 963832"/>
              <a:gd name="connsiteX1-83" fmla="*/ 302984 w 1151802"/>
              <a:gd name="connsiteY1-84" fmla="*/ 18281 h 963832"/>
              <a:gd name="connsiteX2-85" fmla="*/ 5804 w 1151802"/>
              <a:gd name="connsiteY2-86" fmla="*/ 132581 h 963832"/>
              <a:gd name="connsiteX3-87" fmla="*/ 148044 w 1151802"/>
              <a:gd name="connsiteY3-88" fmla="*/ 584701 h 963832"/>
              <a:gd name="connsiteX4-89" fmla="*/ 638264 w 1151802"/>
              <a:gd name="connsiteY4-90" fmla="*/ 955541 h 963832"/>
              <a:gd name="connsiteX5-91" fmla="*/ 1151344 w 1151802"/>
              <a:gd name="connsiteY5-92" fmla="*/ 216401 h 963832"/>
              <a:gd name="connsiteX6-93" fmla="*/ 813524 w 1151802"/>
              <a:gd name="connsiteY6-94" fmla="*/ 501 h 963832"/>
              <a:gd name="connsiteX7-95" fmla="*/ 574764 w 1151802"/>
              <a:gd name="connsiteY7-96" fmla="*/ 254501 h 963832"/>
              <a:gd name="connsiteX0-97" fmla="*/ 574764 w 1151816"/>
              <a:gd name="connsiteY0-98" fmla="*/ 241366 h 950697"/>
              <a:gd name="connsiteX1-99" fmla="*/ 302984 w 1151816"/>
              <a:gd name="connsiteY1-100" fmla="*/ 5146 h 950697"/>
              <a:gd name="connsiteX2-101" fmla="*/ 5804 w 1151816"/>
              <a:gd name="connsiteY2-102" fmla="*/ 119446 h 950697"/>
              <a:gd name="connsiteX3-103" fmla="*/ 148044 w 1151816"/>
              <a:gd name="connsiteY3-104" fmla="*/ 571566 h 950697"/>
              <a:gd name="connsiteX4-105" fmla="*/ 638264 w 1151816"/>
              <a:gd name="connsiteY4-106" fmla="*/ 942406 h 950697"/>
              <a:gd name="connsiteX5-107" fmla="*/ 1151344 w 1151816"/>
              <a:gd name="connsiteY5-108" fmla="*/ 203266 h 950697"/>
              <a:gd name="connsiteX6-109" fmla="*/ 821144 w 1151816"/>
              <a:gd name="connsiteY6-110" fmla="*/ 33086 h 950697"/>
              <a:gd name="connsiteX7-111" fmla="*/ 574764 w 1151816"/>
              <a:gd name="connsiteY7-112" fmla="*/ 241366 h 950697"/>
              <a:gd name="connsiteX0-113" fmla="*/ 574764 w 1098575"/>
              <a:gd name="connsiteY0-114" fmla="*/ 241366 h 949292"/>
              <a:gd name="connsiteX1-115" fmla="*/ 302984 w 1098575"/>
              <a:gd name="connsiteY1-116" fmla="*/ 5146 h 949292"/>
              <a:gd name="connsiteX2-117" fmla="*/ 5804 w 1098575"/>
              <a:gd name="connsiteY2-118" fmla="*/ 119446 h 949292"/>
              <a:gd name="connsiteX3-119" fmla="*/ 148044 w 1098575"/>
              <a:gd name="connsiteY3-120" fmla="*/ 571566 h 949292"/>
              <a:gd name="connsiteX4-121" fmla="*/ 638264 w 1098575"/>
              <a:gd name="connsiteY4-122" fmla="*/ 942406 h 949292"/>
              <a:gd name="connsiteX5-123" fmla="*/ 1098004 w 1098575"/>
              <a:gd name="connsiteY5-124" fmla="*/ 241366 h 949292"/>
              <a:gd name="connsiteX6-125" fmla="*/ 821144 w 1098575"/>
              <a:gd name="connsiteY6-126" fmla="*/ 33086 h 949292"/>
              <a:gd name="connsiteX7-127" fmla="*/ 574764 w 1098575"/>
              <a:gd name="connsiteY7-128" fmla="*/ 241366 h 949292"/>
              <a:gd name="connsiteX0-129" fmla="*/ 567144 w 1098578"/>
              <a:gd name="connsiteY0-130" fmla="*/ 225251 h 948417"/>
              <a:gd name="connsiteX1-131" fmla="*/ 302984 w 1098578"/>
              <a:gd name="connsiteY1-132" fmla="*/ 4271 h 948417"/>
              <a:gd name="connsiteX2-133" fmla="*/ 5804 w 1098578"/>
              <a:gd name="connsiteY2-134" fmla="*/ 118571 h 948417"/>
              <a:gd name="connsiteX3-135" fmla="*/ 148044 w 1098578"/>
              <a:gd name="connsiteY3-136" fmla="*/ 570691 h 948417"/>
              <a:gd name="connsiteX4-137" fmla="*/ 638264 w 1098578"/>
              <a:gd name="connsiteY4-138" fmla="*/ 941531 h 948417"/>
              <a:gd name="connsiteX5-139" fmla="*/ 1098004 w 1098578"/>
              <a:gd name="connsiteY5-140" fmla="*/ 240491 h 948417"/>
              <a:gd name="connsiteX6-141" fmla="*/ 821144 w 1098578"/>
              <a:gd name="connsiteY6-142" fmla="*/ 32211 h 948417"/>
              <a:gd name="connsiteX7-143" fmla="*/ 567144 w 1098578"/>
              <a:gd name="connsiteY7-144" fmla="*/ 225251 h 948417"/>
              <a:gd name="connsiteX0-145" fmla="*/ 566791 w 1098225"/>
              <a:gd name="connsiteY0-146" fmla="*/ 225251 h 940931"/>
              <a:gd name="connsiteX1-147" fmla="*/ 302631 w 1098225"/>
              <a:gd name="connsiteY1-148" fmla="*/ 4271 h 940931"/>
              <a:gd name="connsiteX2-149" fmla="*/ 5451 w 1098225"/>
              <a:gd name="connsiteY2-150" fmla="*/ 118571 h 940931"/>
              <a:gd name="connsiteX3-151" fmla="*/ 147691 w 1098225"/>
              <a:gd name="connsiteY3-152" fmla="*/ 570691 h 940931"/>
              <a:gd name="connsiteX4-153" fmla="*/ 599811 w 1098225"/>
              <a:gd name="connsiteY4-154" fmla="*/ 933911 h 940931"/>
              <a:gd name="connsiteX5-155" fmla="*/ 1097651 w 1098225"/>
              <a:gd name="connsiteY5-156" fmla="*/ 240491 h 940931"/>
              <a:gd name="connsiteX6-157" fmla="*/ 820791 w 1098225"/>
              <a:gd name="connsiteY6-158" fmla="*/ 32211 h 940931"/>
              <a:gd name="connsiteX7-159" fmla="*/ 566791 w 1098225"/>
              <a:gd name="connsiteY7-160" fmla="*/ 225251 h 940931"/>
              <a:gd name="connsiteX0-161" fmla="*/ 588748 w 1120182"/>
              <a:gd name="connsiteY0-162" fmla="*/ 227566 h 943300"/>
              <a:gd name="connsiteX1-163" fmla="*/ 324588 w 1120182"/>
              <a:gd name="connsiteY1-164" fmla="*/ 6586 h 943300"/>
              <a:gd name="connsiteX2-165" fmla="*/ 4548 w 1120182"/>
              <a:gd name="connsiteY2-166" fmla="*/ 105646 h 943300"/>
              <a:gd name="connsiteX3-167" fmla="*/ 169648 w 1120182"/>
              <a:gd name="connsiteY3-168" fmla="*/ 573006 h 943300"/>
              <a:gd name="connsiteX4-169" fmla="*/ 621768 w 1120182"/>
              <a:gd name="connsiteY4-170" fmla="*/ 936226 h 943300"/>
              <a:gd name="connsiteX5-171" fmla="*/ 1119608 w 1120182"/>
              <a:gd name="connsiteY5-172" fmla="*/ 242806 h 943300"/>
              <a:gd name="connsiteX6-173" fmla="*/ 842748 w 1120182"/>
              <a:gd name="connsiteY6-174" fmla="*/ 34526 h 943300"/>
              <a:gd name="connsiteX7-175" fmla="*/ 588748 w 1120182"/>
              <a:gd name="connsiteY7-176" fmla="*/ 227566 h 943300"/>
              <a:gd name="connsiteX0-177" fmla="*/ 596127 w 1127561"/>
              <a:gd name="connsiteY0-178" fmla="*/ 233015 h 948829"/>
              <a:gd name="connsiteX1-179" fmla="*/ 331967 w 1127561"/>
              <a:gd name="connsiteY1-180" fmla="*/ 12035 h 948829"/>
              <a:gd name="connsiteX2-181" fmla="*/ 4307 w 1127561"/>
              <a:gd name="connsiteY2-182" fmla="*/ 88235 h 948829"/>
              <a:gd name="connsiteX3-183" fmla="*/ 177027 w 1127561"/>
              <a:gd name="connsiteY3-184" fmla="*/ 578455 h 948829"/>
              <a:gd name="connsiteX4-185" fmla="*/ 629147 w 1127561"/>
              <a:gd name="connsiteY4-186" fmla="*/ 941675 h 948829"/>
              <a:gd name="connsiteX5-187" fmla="*/ 1126987 w 1127561"/>
              <a:gd name="connsiteY5-188" fmla="*/ 248255 h 948829"/>
              <a:gd name="connsiteX6-189" fmla="*/ 850127 w 1127561"/>
              <a:gd name="connsiteY6-190" fmla="*/ 39975 h 948829"/>
              <a:gd name="connsiteX7-191" fmla="*/ 596127 w 1127561"/>
              <a:gd name="connsiteY7-192" fmla="*/ 233015 h 948829"/>
              <a:gd name="connsiteX0-193" fmla="*/ 596471 w 1127905"/>
              <a:gd name="connsiteY0-194" fmla="*/ 287455 h 1003269"/>
              <a:gd name="connsiteX1-195" fmla="*/ 339931 w 1127905"/>
              <a:gd name="connsiteY1-196" fmla="*/ 5515 h 1003269"/>
              <a:gd name="connsiteX2-197" fmla="*/ 4651 w 1127905"/>
              <a:gd name="connsiteY2-198" fmla="*/ 142675 h 1003269"/>
              <a:gd name="connsiteX3-199" fmla="*/ 177371 w 1127905"/>
              <a:gd name="connsiteY3-200" fmla="*/ 632895 h 1003269"/>
              <a:gd name="connsiteX4-201" fmla="*/ 629491 w 1127905"/>
              <a:gd name="connsiteY4-202" fmla="*/ 996115 h 1003269"/>
              <a:gd name="connsiteX5-203" fmla="*/ 1127331 w 1127905"/>
              <a:gd name="connsiteY5-204" fmla="*/ 302695 h 1003269"/>
              <a:gd name="connsiteX6-205" fmla="*/ 850471 w 1127905"/>
              <a:gd name="connsiteY6-206" fmla="*/ 94415 h 1003269"/>
              <a:gd name="connsiteX7-207" fmla="*/ 596471 w 1127905"/>
              <a:gd name="connsiteY7-208" fmla="*/ 287455 h 1003269"/>
              <a:gd name="connsiteX0-209" fmla="*/ 596471 w 1128002"/>
              <a:gd name="connsiteY0-210" fmla="*/ 287455 h 1003269"/>
              <a:gd name="connsiteX1-211" fmla="*/ 339931 w 1128002"/>
              <a:gd name="connsiteY1-212" fmla="*/ 5515 h 1003269"/>
              <a:gd name="connsiteX2-213" fmla="*/ 4651 w 1128002"/>
              <a:gd name="connsiteY2-214" fmla="*/ 142675 h 1003269"/>
              <a:gd name="connsiteX3-215" fmla="*/ 177371 w 1128002"/>
              <a:gd name="connsiteY3-216" fmla="*/ 632895 h 1003269"/>
              <a:gd name="connsiteX4-217" fmla="*/ 629491 w 1128002"/>
              <a:gd name="connsiteY4-218" fmla="*/ 996115 h 1003269"/>
              <a:gd name="connsiteX5-219" fmla="*/ 1127331 w 1128002"/>
              <a:gd name="connsiteY5-220" fmla="*/ 302695 h 1003269"/>
              <a:gd name="connsiteX6-221" fmla="*/ 880951 w 1128002"/>
              <a:gd name="connsiteY6-222" fmla="*/ 56315 h 1003269"/>
              <a:gd name="connsiteX7-223" fmla="*/ 596471 w 1128002"/>
              <a:gd name="connsiteY7-224" fmla="*/ 287455 h 1003269"/>
              <a:gd name="connsiteX0-225" fmla="*/ 596471 w 1173605"/>
              <a:gd name="connsiteY0-226" fmla="*/ 287455 h 1003552"/>
              <a:gd name="connsiteX1-227" fmla="*/ 339931 w 1173605"/>
              <a:gd name="connsiteY1-228" fmla="*/ 5515 h 1003552"/>
              <a:gd name="connsiteX2-229" fmla="*/ 4651 w 1173605"/>
              <a:gd name="connsiteY2-230" fmla="*/ 142675 h 1003552"/>
              <a:gd name="connsiteX3-231" fmla="*/ 177371 w 1173605"/>
              <a:gd name="connsiteY3-232" fmla="*/ 632895 h 1003552"/>
              <a:gd name="connsiteX4-233" fmla="*/ 629491 w 1173605"/>
              <a:gd name="connsiteY4-234" fmla="*/ 996115 h 1003552"/>
              <a:gd name="connsiteX5-235" fmla="*/ 1173051 w 1173605"/>
              <a:gd name="connsiteY5-236" fmla="*/ 295075 h 1003552"/>
              <a:gd name="connsiteX6-237" fmla="*/ 880951 w 1173605"/>
              <a:gd name="connsiteY6-238" fmla="*/ 56315 h 1003552"/>
              <a:gd name="connsiteX7-239" fmla="*/ 596471 w 1173605"/>
              <a:gd name="connsiteY7-240" fmla="*/ 287455 h 1003552"/>
              <a:gd name="connsiteX0-241" fmla="*/ 603276 w 1180410"/>
              <a:gd name="connsiteY0-242" fmla="*/ 287693 h 1005272"/>
              <a:gd name="connsiteX1-243" fmla="*/ 346736 w 1180410"/>
              <a:gd name="connsiteY1-244" fmla="*/ 5753 h 1005272"/>
              <a:gd name="connsiteX2-245" fmla="*/ 11456 w 1180410"/>
              <a:gd name="connsiteY2-246" fmla="*/ 142913 h 1005272"/>
              <a:gd name="connsiteX3-247" fmla="*/ 130836 w 1180410"/>
              <a:gd name="connsiteY3-248" fmla="*/ 655993 h 1005272"/>
              <a:gd name="connsiteX4-249" fmla="*/ 636296 w 1180410"/>
              <a:gd name="connsiteY4-250" fmla="*/ 996353 h 1005272"/>
              <a:gd name="connsiteX5-251" fmla="*/ 1179856 w 1180410"/>
              <a:gd name="connsiteY5-252" fmla="*/ 295313 h 1005272"/>
              <a:gd name="connsiteX6-253" fmla="*/ 887756 w 1180410"/>
              <a:gd name="connsiteY6-254" fmla="*/ 56553 h 1005272"/>
              <a:gd name="connsiteX7-255" fmla="*/ 603276 w 1180410"/>
              <a:gd name="connsiteY7-256" fmla="*/ 287693 h 1005272"/>
              <a:gd name="connsiteX0-257" fmla="*/ 604313 w 1181447"/>
              <a:gd name="connsiteY0-258" fmla="*/ 287693 h 1027612"/>
              <a:gd name="connsiteX1-259" fmla="*/ 347773 w 1181447"/>
              <a:gd name="connsiteY1-260" fmla="*/ 5753 h 1027612"/>
              <a:gd name="connsiteX2-261" fmla="*/ 12493 w 1181447"/>
              <a:gd name="connsiteY2-262" fmla="*/ 142913 h 1027612"/>
              <a:gd name="connsiteX3-263" fmla="*/ 131873 w 1181447"/>
              <a:gd name="connsiteY3-264" fmla="*/ 655993 h 1027612"/>
              <a:gd name="connsiteX4-265" fmla="*/ 690673 w 1181447"/>
              <a:gd name="connsiteY4-266" fmla="*/ 1019213 h 1027612"/>
              <a:gd name="connsiteX5-267" fmla="*/ 1180893 w 1181447"/>
              <a:gd name="connsiteY5-268" fmla="*/ 295313 h 1027612"/>
              <a:gd name="connsiteX6-269" fmla="*/ 888793 w 1181447"/>
              <a:gd name="connsiteY6-270" fmla="*/ 56553 h 1027612"/>
              <a:gd name="connsiteX7-271" fmla="*/ 604313 w 1181447"/>
              <a:gd name="connsiteY7-272" fmla="*/ 287693 h 1027612"/>
              <a:gd name="connsiteX0-273" fmla="*/ 604313 w 1181465"/>
              <a:gd name="connsiteY0-274" fmla="*/ 287693 h 1027612"/>
              <a:gd name="connsiteX1-275" fmla="*/ 347773 w 1181465"/>
              <a:gd name="connsiteY1-276" fmla="*/ 5753 h 1027612"/>
              <a:gd name="connsiteX2-277" fmla="*/ 12493 w 1181465"/>
              <a:gd name="connsiteY2-278" fmla="*/ 142913 h 1027612"/>
              <a:gd name="connsiteX3-279" fmla="*/ 131873 w 1181465"/>
              <a:gd name="connsiteY3-280" fmla="*/ 655993 h 1027612"/>
              <a:gd name="connsiteX4-281" fmla="*/ 690673 w 1181465"/>
              <a:gd name="connsiteY4-282" fmla="*/ 1019213 h 1027612"/>
              <a:gd name="connsiteX5-283" fmla="*/ 1180893 w 1181465"/>
              <a:gd name="connsiteY5-284" fmla="*/ 295313 h 1027612"/>
              <a:gd name="connsiteX6-285" fmla="*/ 888793 w 1181465"/>
              <a:gd name="connsiteY6-286" fmla="*/ 56553 h 1027612"/>
              <a:gd name="connsiteX7-287" fmla="*/ 604313 w 1181465"/>
              <a:gd name="connsiteY7-288" fmla="*/ 287693 h 1027612"/>
              <a:gd name="connsiteX0-289" fmla="*/ 604313 w 1181465"/>
              <a:gd name="connsiteY0-290" fmla="*/ 288511 h 1028430"/>
              <a:gd name="connsiteX1-291" fmla="*/ 347773 w 1181465"/>
              <a:gd name="connsiteY1-292" fmla="*/ 6571 h 1028430"/>
              <a:gd name="connsiteX2-293" fmla="*/ 12493 w 1181465"/>
              <a:gd name="connsiteY2-294" fmla="*/ 143731 h 1028430"/>
              <a:gd name="connsiteX3-295" fmla="*/ 131873 w 1181465"/>
              <a:gd name="connsiteY3-296" fmla="*/ 656811 h 1028430"/>
              <a:gd name="connsiteX4-297" fmla="*/ 690673 w 1181465"/>
              <a:gd name="connsiteY4-298" fmla="*/ 1020031 h 1028430"/>
              <a:gd name="connsiteX5-299" fmla="*/ 1180893 w 1181465"/>
              <a:gd name="connsiteY5-300" fmla="*/ 296131 h 1028430"/>
              <a:gd name="connsiteX6-301" fmla="*/ 888793 w 1181465"/>
              <a:gd name="connsiteY6-302" fmla="*/ 57371 h 1028430"/>
              <a:gd name="connsiteX7-303" fmla="*/ 604313 w 1181465"/>
              <a:gd name="connsiteY7-304" fmla="*/ 288511 h 1028430"/>
              <a:gd name="connsiteX0-305" fmla="*/ 604313 w 1181465"/>
              <a:gd name="connsiteY0-306" fmla="*/ 270887 h 1010806"/>
              <a:gd name="connsiteX1-307" fmla="*/ 347773 w 1181465"/>
              <a:gd name="connsiteY1-308" fmla="*/ 7997 h 1010806"/>
              <a:gd name="connsiteX2-309" fmla="*/ 12493 w 1181465"/>
              <a:gd name="connsiteY2-310" fmla="*/ 126107 h 1010806"/>
              <a:gd name="connsiteX3-311" fmla="*/ 131873 w 1181465"/>
              <a:gd name="connsiteY3-312" fmla="*/ 639187 h 1010806"/>
              <a:gd name="connsiteX4-313" fmla="*/ 690673 w 1181465"/>
              <a:gd name="connsiteY4-314" fmla="*/ 1002407 h 1010806"/>
              <a:gd name="connsiteX5-315" fmla="*/ 1180893 w 1181465"/>
              <a:gd name="connsiteY5-316" fmla="*/ 278507 h 1010806"/>
              <a:gd name="connsiteX6-317" fmla="*/ 888793 w 1181465"/>
              <a:gd name="connsiteY6-318" fmla="*/ 39747 h 1010806"/>
              <a:gd name="connsiteX7-319" fmla="*/ 604313 w 1181465"/>
              <a:gd name="connsiteY7-320" fmla="*/ 270887 h 1010806"/>
              <a:gd name="connsiteX0-321" fmla="*/ 621462 w 1198614"/>
              <a:gd name="connsiteY0-322" fmla="*/ 289918 h 1029837"/>
              <a:gd name="connsiteX1-323" fmla="*/ 364922 w 1198614"/>
              <a:gd name="connsiteY1-324" fmla="*/ 27028 h 1029837"/>
              <a:gd name="connsiteX2-325" fmla="*/ 29642 w 1198614"/>
              <a:gd name="connsiteY2-326" fmla="*/ 145138 h 1029837"/>
              <a:gd name="connsiteX3-327" fmla="*/ 149022 w 1198614"/>
              <a:gd name="connsiteY3-328" fmla="*/ 658218 h 1029837"/>
              <a:gd name="connsiteX4-329" fmla="*/ 707822 w 1198614"/>
              <a:gd name="connsiteY4-330" fmla="*/ 1021438 h 1029837"/>
              <a:gd name="connsiteX5-331" fmla="*/ 1198042 w 1198614"/>
              <a:gd name="connsiteY5-332" fmla="*/ 297538 h 1029837"/>
              <a:gd name="connsiteX6-333" fmla="*/ 905942 w 1198614"/>
              <a:gd name="connsiteY6-334" fmla="*/ 58778 h 1029837"/>
              <a:gd name="connsiteX7-335" fmla="*/ 621462 w 1198614"/>
              <a:gd name="connsiteY7-336" fmla="*/ 289918 h 1029837"/>
              <a:gd name="connsiteX0-337" fmla="*/ 621462 w 1198614"/>
              <a:gd name="connsiteY0-338" fmla="*/ 309380 h 1049299"/>
              <a:gd name="connsiteX1-339" fmla="*/ 364922 w 1198614"/>
              <a:gd name="connsiteY1-340" fmla="*/ 46490 h 1049299"/>
              <a:gd name="connsiteX2-341" fmla="*/ 29642 w 1198614"/>
              <a:gd name="connsiteY2-342" fmla="*/ 164600 h 1049299"/>
              <a:gd name="connsiteX3-343" fmla="*/ 149022 w 1198614"/>
              <a:gd name="connsiteY3-344" fmla="*/ 677680 h 1049299"/>
              <a:gd name="connsiteX4-345" fmla="*/ 707822 w 1198614"/>
              <a:gd name="connsiteY4-346" fmla="*/ 1040900 h 1049299"/>
              <a:gd name="connsiteX5-347" fmla="*/ 1198042 w 1198614"/>
              <a:gd name="connsiteY5-348" fmla="*/ 317000 h 1049299"/>
              <a:gd name="connsiteX6-349" fmla="*/ 905942 w 1198614"/>
              <a:gd name="connsiteY6-350" fmla="*/ 78240 h 1049299"/>
              <a:gd name="connsiteX7-351" fmla="*/ 621462 w 1198614"/>
              <a:gd name="connsiteY7-352" fmla="*/ 309380 h 1049299"/>
              <a:gd name="connsiteX0-353" fmla="*/ 621462 w 1198614"/>
              <a:gd name="connsiteY0-354" fmla="*/ 305247 h 1045166"/>
              <a:gd name="connsiteX1-355" fmla="*/ 364922 w 1198614"/>
              <a:gd name="connsiteY1-356" fmla="*/ 42357 h 1045166"/>
              <a:gd name="connsiteX2-357" fmla="*/ 29642 w 1198614"/>
              <a:gd name="connsiteY2-358" fmla="*/ 160467 h 1045166"/>
              <a:gd name="connsiteX3-359" fmla="*/ 149022 w 1198614"/>
              <a:gd name="connsiteY3-360" fmla="*/ 673547 h 1045166"/>
              <a:gd name="connsiteX4-361" fmla="*/ 707822 w 1198614"/>
              <a:gd name="connsiteY4-362" fmla="*/ 1036767 h 1045166"/>
              <a:gd name="connsiteX5-363" fmla="*/ 1198042 w 1198614"/>
              <a:gd name="connsiteY5-364" fmla="*/ 312867 h 1045166"/>
              <a:gd name="connsiteX6-365" fmla="*/ 905942 w 1198614"/>
              <a:gd name="connsiteY6-366" fmla="*/ 74107 h 1045166"/>
              <a:gd name="connsiteX7-367" fmla="*/ 621462 w 1198614"/>
              <a:gd name="connsiteY7-368" fmla="*/ 305247 h 1045166"/>
              <a:gd name="connsiteX0-369" fmla="*/ 603989 w 1181141"/>
              <a:gd name="connsiteY0-370" fmla="*/ 283425 h 1023344"/>
              <a:gd name="connsiteX1-371" fmla="*/ 342687 w 1181141"/>
              <a:gd name="connsiteY1-372" fmla="*/ 22916 h 1023344"/>
              <a:gd name="connsiteX2-373" fmla="*/ 12169 w 1181141"/>
              <a:gd name="connsiteY2-374" fmla="*/ 138645 h 1023344"/>
              <a:gd name="connsiteX3-375" fmla="*/ 131549 w 1181141"/>
              <a:gd name="connsiteY3-376" fmla="*/ 651725 h 1023344"/>
              <a:gd name="connsiteX4-377" fmla="*/ 690349 w 1181141"/>
              <a:gd name="connsiteY4-378" fmla="*/ 1014945 h 1023344"/>
              <a:gd name="connsiteX5-379" fmla="*/ 1180569 w 1181141"/>
              <a:gd name="connsiteY5-380" fmla="*/ 291045 h 1023344"/>
              <a:gd name="connsiteX6-381" fmla="*/ 888469 w 1181141"/>
              <a:gd name="connsiteY6-382" fmla="*/ 52285 h 1023344"/>
              <a:gd name="connsiteX7-383" fmla="*/ 603989 w 1181141"/>
              <a:gd name="connsiteY7-384" fmla="*/ 283425 h 1023344"/>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Lst>
            <a:rect l="l" t="t" r="r" b="b"/>
            <a:pathLst>
              <a:path w="1181141" h="1023344">
                <a:moveTo>
                  <a:pt x="603989" y="283425"/>
                </a:moveTo>
                <a:cubicBezTo>
                  <a:pt x="513025" y="278530"/>
                  <a:pt x="457993" y="85147"/>
                  <a:pt x="342687" y="22916"/>
                </a:cubicBezTo>
                <a:cubicBezTo>
                  <a:pt x="227381" y="-39315"/>
                  <a:pt x="47359" y="33844"/>
                  <a:pt x="12169" y="138645"/>
                </a:cubicBezTo>
                <a:cubicBezTo>
                  <a:pt x="-23021" y="243447"/>
                  <a:pt x="18519" y="505675"/>
                  <a:pt x="131549" y="651725"/>
                </a:cubicBezTo>
                <a:cubicBezTo>
                  <a:pt x="244579" y="797775"/>
                  <a:pt x="515512" y="1075058"/>
                  <a:pt x="690349" y="1014945"/>
                </a:cubicBezTo>
                <a:cubicBezTo>
                  <a:pt x="865186" y="954832"/>
                  <a:pt x="1167869" y="460378"/>
                  <a:pt x="1180569" y="291045"/>
                </a:cubicBezTo>
                <a:cubicBezTo>
                  <a:pt x="1193269" y="121712"/>
                  <a:pt x="991710" y="10692"/>
                  <a:pt x="888469" y="52285"/>
                </a:cubicBezTo>
                <a:cubicBezTo>
                  <a:pt x="785228" y="93878"/>
                  <a:pt x="694953" y="288320"/>
                  <a:pt x="603989" y="283425"/>
                </a:cubicBezTo>
                <a:close/>
              </a:path>
            </a:pathLst>
          </a:custGeom>
          <a:solidFill>
            <a:srgbClr val="7FD1F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Times New Roman" panose="02020603050405020304" pitchFamily="18" charset="0"/>
              <a:ea typeface="等线" panose="02010600030101010101" pitchFamily="2" charset="-122"/>
              <a:cs typeface="Times New Roman" panose="02020603050405020304" pitchFamily="18" charset="0"/>
            </a:endParaRPr>
          </a:p>
        </p:txBody>
      </p:sp>
      <p:sp>
        <p:nvSpPr>
          <p:cNvPr id="14" name="任意多边形: 形状 13"/>
          <p:cNvSpPr/>
          <p:nvPr/>
        </p:nvSpPr>
        <p:spPr>
          <a:xfrm>
            <a:off x="10118553" y="1804872"/>
            <a:ext cx="268849" cy="232932"/>
          </a:xfrm>
          <a:custGeom>
            <a:avLst/>
            <a:gdLst>
              <a:gd name="connsiteX0" fmla="*/ 639965 w 1300668"/>
              <a:gd name="connsiteY0" fmla="*/ 295844 h 1024714"/>
              <a:gd name="connsiteX1" fmla="*/ 436765 w 1300668"/>
              <a:gd name="connsiteY1" fmla="*/ 29144 h 1024714"/>
              <a:gd name="connsiteX2" fmla="*/ 17665 w 1300668"/>
              <a:gd name="connsiteY2" fmla="*/ 143444 h 1024714"/>
              <a:gd name="connsiteX3" fmla="*/ 144665 w 1300668"/>
              <a:gd name="connsiteY3" fmla="*/ 511744 h 1024714"/>
              <a:gd name="connsiteX4" fmla="*/ 741565 w 1300668"/>
              <a:gd name="connsiteY4" fmla="*/ 1019744 h 1024714"/>
              <a:gd name="connsiteX5" fmla="*/ 1300365 w 1300668"/>
              <a:gd name="connsiteY5" fmla="*/ 181544 h 1024714"/>
              <a:gd name="connsiteX6" fmla="*/ 817765 w 1300668"/>
              <a:gd name="connsiteY6" fmla="*/ 3744 h 1024714"/>
              <a:gd name="connsiteX7" fmla="*/ 639965 w 1300668"/>
              <a:gd name="connsiteY7" fmla="*/ 295844 h 1024714"/>
              <a:gd name="connsiteX0-1" fmla="*/ 639965 w 1300768"/>
              <a:gd name="connsiteY0-2" fmla="*/ 272650 h 1001520"/>
              <a:gd name="connsiteX1-3" fmla="*/ 436765 w 1300768"/>
              <a:gd name="connsiteY1-4" fmla="*/ 5950 h 1001520"/>
              <a:gd name="connsiteX2-5" fmla="*/ 17665 w 1300768"/>
              <a:gd name="connsiteY2-6" fmla="*/ 120250 h 1001520"/>
              <a:gd name="connsiteX3-7" fmla="*/ 144665 w 1300768"/>
              <a:gd name="connsiteY3-8" fmla="*/ 488550 h 1001520"/>
              <a:gd name="connsiteX4-9" fmla="*/ 741565 w 1300768"/>
              <a:gd name="connsiteY4-10" fmla="*/ 996550 h 1001520"/>
              <a:gd name="connsiteX5-11" fmla="*/ 1300365 w 1300768"/>
              <a:gd name="connsiteY5-12" fmla="*/ 158350 h 1001520"/>
              <a:gd name="connsiteX6-13" fmla="*/ 916825 w 1300768"/>
              <a:gd name="connsiteY6-14" fmla="*/ 41510 h 1001520"/>
              <a:gd name="connsiteX7-15" fmla="*/ 639965 w 1300768"/>
              <a:gd name="connsiteY7-16" fmla="*/ 272650 h 1001520"/>
              <a:gd name="connsiteX0-17" fmla="*/ 639965 w 1255114"/>
              <a:gd name="connsiteY0-18" fmla="*/ 272650 h 999147"/>
              <a:gd name="connsiteX1-19" fmla="*/ 436765 w 1255114"/>
              <a:gd name="connsiteY1-20" fmla="*/ 5950 h 999147"/>
              <a:gd name="connsiteX2-21" fmla="*/ 17665 w 1255114"/>
              <a:gd name="connsiteY2-22" fmla="*/ 120250 h 999147"/>
              <a:gd name="connsiteX3-23" fmla="*/ 144665 w 1255114"/>
              <a:gd name="connsiteY3-24" fmla="*/ 488550 h 999147"/>
              <a:gd name="connsiteX4-25" fmla="*/ 741565 w 1255114"/>
              <a:gd name="connsiteY4-26" fmla="*/ 996550 h 999147"/>
              <a:gd name="connsiteX5-27" fmla="*/ 1254645 w 1255114"/>
              <a:gd name="connsiteY5-28" fmla="*/ 257410 h 999147"/>
              <a:gd name="connsiteX6-29" fmla="*/ 916825 w 1255114"/>
              <a:gd name="connsiteY6-30" fmla="*/ 41510 h 999147"/>
              <a:gd name="connsiteX7-31" fmla="*/ 639965 w 1255114"/>
              <a:gd name="connsiteY7-32" fmla="*/ 272650 h 999147"/>
              <a:gd name="connsiteX0-33" fmla="*/ 626545 w 1241694"/>
              <a:gd name="connsiteY0-34" fmla="*/ 274485 h 1006887"/>
              <a:gd name="connsiteX1-35" fmla="*/ 423345 w 1241694"/>
              <a:gd name="connsiteY1-36" fmla="*/ 7785 h 1006887"/>
              <a:gd name="connsiteX2-37" fmla="*/ 4245 w 1241694"/>
              <a:gd name="connsiteY2-38" fmla="*/ 122085 h 1006887"/>
              <a:gd name="connsiteX3-39" fmla="*/ 237925 w 1241694"/>
              <a:gd name="connsiteY3-40" fmla="*/ 627545 h 1006887"/>
              <a:gd name="connsiteX4-41" fmla="*/ 728145 w 1241694"/>
              <a:gd name="connsiteY4-42" fmla="*/ 998385 h 1006887"/>
              <a:gd name="connsiteX5-43" fmla="*/ 1241225 w 1241694"/>
              <a:gd name="connsiteY5-44" fmla="*/ 259245 h 1006887"/>
              <a:gd name="connsiteX6-45" fmla="*/ 903405 w 1241694"/>
              <a:gd name="connsiteY6-46" fmla="*/ 43345 h 1006887"/>
              <a:gd name="connsiteX7-47" fmla="*/ 626545 w 1241694"/>
              <a:gd name="connsiteY7-48" fmla="*/ 274485 h 1006887"/>
              <a:gd name="connsiteX0-49" fmla="*/ 538375 w 1153524"/>
              <a:gd name="connsiteY0-50" fmla="*/ 268848 h 1001039"/>
              <a:gd name="connsiteX1-51" fmla="*/ 335175 w 1153524"/>
              <a:gd name="connsiteY1-52" fmla="*/ 2148 h 1001039"/>
              <a:gd name="connsiteX2-53" fmla="*/ 7515 w 1153524"/>
              <a:gd name="connsiteY2-54" fmla="*/ 169788 h 1001039"/>
              <a:gd name="connsiteX3-55" fmla="*/ 149755 w 1153524"/>
              <a:gd name="connsiteY3-56" fmla="*/ 621908 h 1001039"/>
              <a:gd name="connsiteX4-57" fmla="*/ 639975 w 1153524"/>
              <a:gd name="connsiteY4-58" fmla="*/ 992748 h 1001039"/>
              <a:gd name="connsiteX5-59" fmla="*/ 1153055 w 1153524"/>
              <a:gd name="connsiteY5-60" fmla="*/ 253608 h 1001039"/>
              <a:gd name="connsiteX6-61" fmla="*/ 815235 w 1153524"/>
              <a:gd name="connsiteY6-62" fmla="*/ 37708 h 1001039"/>
              <a:gd name="connsiteX7-63" fmla="*/ 538375 w 1153524"/>
              <a:gd name="connsiteY7-64" fmla="*/ 268848 h 1001039"/>
              <a:gd name="connsiteX0-65" fmla="*/ 536664 w 1151813"/>
              <a:gd name="connsiteY0-66" fmla="*/ 231233 h 963424"/>
              <a:gd name="connsiteX1-67" fmla="*/ 302984 w 1151813"/>
              <a:gd name="connsiteY1-68" fmla="*/ 17873 h 963424"/>
              <a:gd name="connsiteX2-69" fmla="*/ 5804 w 1151813"/>
              <a:gd name="connsiteY2-70" fmla="*/ 132173 h 963424"/>
              <a:gd name="connsiteX3-71" fmla="*/ 148044 w 1151813"/>
              <a:gd name="connsiteY3-72" fmla="*/ 584293 h 963424"/>
              <a:gd name="connsiteX4-73" fmla="*/ 638264 w 1151813"/>
              <a:gd name="connsiteY4-74" fmla="*/ 955133 h 963424"/>
              <a:gd name="connsiteX5-75" fmla="*/ 1151344 w 1151813"/>
              <a:gd name="connsiteY5-76" fmla="*/ 215993 h 963424"/>
              <a:gd name="connsiteX6-77" fmla="*/ 813524 w 1151813"/>
              <a:gd name="connsiteY6-78" fmla="*/ 93 h 963424"/>
              <a:gd name="connsiteX7-79" fmla="*/ 536664 w 1151813"/>
              <a:gd name="connsiteY7-80" fmla="*/ 231233 h 963424"/>
              <a:gd name="connsiteX0-81" fmla="*/ 574764 w 1151802"/>
              <a:gd name="connsiteY0-82" fmla="*/ 254501 h 963832"/>
              <a:gd name="connsiteX1-83" fmla="*/ 302984 w 1151802"/>
              <a:gd name="connsiteY1-84" fmla="*/ 18281 h 963832"/>
              <a:gd name="connsiteX2-85" fmla="*/ 5804 w 1151802"/>
              <a:gd name="connsiteY2-86" fmla="*/ 132581 h 963832"/>
              <a:gd name="connsiteX3-87" fmla="*/ 148044 w 1151802"/>
              <a:gd name="connsiteY3-88" fmla="*/ 584701 h 963832"/>
              <a:gd name="connsiteX4-89" fmla="*/ 638264 w 1151802"/>
              <a:gd name="connsiteY4-90" fmla="*/ 955541 h 963832"/>
              <a:gd name="connsiteX5-91" fmla="*/ 1151344 w 1151802"/>
              <a:gd name="connsiteY5-92" fmla="*/ 216401 h 963832"/>
              <a:gd name="connsiteX6-93" fmla="*/ 813524 w 1151802"/>
              <a:gd name="connsiteY6-94" fmla="*/ 501 h 963832"/>
              <a:gd name="connsiteX7-95" fmla="*/ 574764 w 1151802"/>
              <a:gd name="connsiteY7-96" fmla="*/ 254501 h 963832"/>
              <a:gd name="connsiteX0-97" fmla="*/ 574764 w 1151816"/>
              <a:gd name="connsiteY0-98" fmla="*/ 241366 h 950697"/>
              <a:gd name="connsiteX1-99" fmla="*/ 302984 w 1151816"/>
              <a:gd name="connsiteY1-100" fmla="*/ 5146 h 950697"/>
              <a:gd name="connsiteX2-101" fmla="*/ 5804 w 1151816"/>
              <a:gd name="connsiteY2-102" fmla="*/ 119446 h 950697"/>
              <a:gd name="connsiteX3-103" fmla="*/ 148044 w 1151816"/>
              <a:gd name="connsiteY3-104" fmla="*/ 571566 h 950697"/>
              <a:gd name="connsiteX4-105" fmla="*/ 638264 w 1151816"/>
              <a:gd name="connsiteY4-106" fmla="*/ 942406 h 950697"/>
              <a:gd name="connsiteX5-107" fmla="*/ 1151344 w 1151816"/>
              <a:gd name="connsiteY5-108" fmla="*/ 203266 h 950697"/>
              <a:gd name="connsiteX6-109" fmla="*/ 821144 w 1151816"/>
              <a:gd name="connsiteY6-110" fmla="*/ 33086 h 950697"/>
              <a:gd name="connsiteX7-111" fmla="*/ 574764 w 1151816"/>
              <a:gd name="connsiteY7-112" fmla="*/ 241366 h 950697"/>
              <a:gd name="connsiteX0-113" fmla="*/ 574764 w 1098575"/>
              <a:gd name="connsiteY0-114" fmla="*/ 241366 h 949292"/>
              <a:gd name="connsiteX1-115" fmla="*/ 302984 w 1098575"/>
              <a:gd name="connsiteY1-116" fmla="*/ 5146 h 949292"/>
              <a:gd name="connsiteX2-117" fmla="*/ 5804 w 1098575"/>
              <a:gd name="connsiteY2-118" fmla="*/ 119446 h 949292"/>
              <a:gd name="connsiteX3-119" fmla="*/ 148044 w 1098575"/>
              <a:gd name="connsiteY3-120" fmla="*/ 571566 h 949292"/>
              <a:gd name="connsiteX4-121" fmla="*/ 638264 w 1098575"/>
              <a:gd name="connsiteY4-122" fmla="*/ 942406 h 949292"/>
              <a:gd name="connsiteX5-123" fmla="*/ 1098004 w 1098575"/>
              <a:gd name="connsiteY5-124" fmla="*/ 241366 h 949292"/>
              <a:gd name="connsiteX6-125" fmla="*/ 821144 w 1098575"/>
              <a:gd name="connsiteY6-126" fmla="*/ 33086 h 949292"/>
              <a:gd name="connsiteX7-127" fmla="*/ 574764 w 1098575"/>
              <a:gd name="connsiteY7-128" fmla="*/ 241366 h 949292"/>
              <a:gd name="connsiteX0-129" fmla="*/ 567144 w 1098578"/>
              <a:gd name="connsiteY0-130" fmla="*/ 225251 h 948417"/>
              <a:gd name="connsiteX1-131" fmla="*/ 302984 w 1098578"/>
              <a:gd name="connsiteY1-132" fmla="*/ 4271 h 948417"/>
              <a:gd name="connsiteX2-133" fmla="*/ 5804 w 1098578"/>
              <a:gd name="connsiteY2-134" fmla="*/ 118571 h 948417"/>
              <a:gd name="connsiteX3-135" fmla="*/ 148044 w 1098578"/>
              <a:gd name="connsiteY3-136" fmla="*/ 570691 h 948417"/>
              <a:gd name="connsiteX4-137" fmla="*/ 638264 w 1098578"/>
              <a:gd name="connsiteY4-138" fmla="*/ 941531 h 948417"/>
              <a:gd name="connsiteX5-139" fmla="*/ 1098004 w 1098578"/>
              <a:gd name="connsiteY5-140" fmla="*/ 240491 h 948417"/>
              <a:gd name="connsiteX6-141" fmla="*/ 821144 w 1098578"/>
              <a:gd name="connsiteY6-142" fmla="*/ 32211 h 948417"/>
              <a:gd name="connsiteX7-143" fmla="*/ 567144 w 1098578"/>
              <a:gd name="connsiteY7-144" fmla="*/ 225251 h 948417"/>
              <a:gd name="connsiteX0-145" fmla="*/ 566791 w 1098225"/>
              <a:gd name="connsiteY0-146" fmla="*/ 225251 h 940931"/>
              <a:gd name="connsiteX1-147" fmla="*/ 302631 w 1098225"/>
              <a:gd name="connsiteY1-148" fmla="*/ 4271 h 940931"/>
              <a:gd name="connsiteX2-149" fmla="*/ 5451 w 1098225"/>
              <a:gd name="connsiteY2-150" fmla="*/ 118571 h 940931"/>
              <a:gd name="connsiteX3-151" fmla="*/ 147691 w 1098225"/>
              <a:gd name="connsiteY3-152" fmla="*/ 570691 h 940931"/>
              <a:gd name="connsiteX4-153" fmla="*/ 599811 w 1098225"/>
              <a:gd name="connsiteY4-154" fmla="*/ 933911 h 940931"/>
              <a:gd name="connsiteX5-155" fmla="*/ 1097651 w 1098225"/>
              <a:gd name="connsiteY5-156" fmla="*/ 240491 h 940931"/>
              <a:gd name="connsiteX6-157" fmla="*/ 820791 w 1098225"/>
              <a:gd name="connsiteY6-158" fmla="*/ 32211 h 940931"/>
              <a:gd name="connsiteX7-159" fmla="*/ 566791 w 1098225"/>
              <a:gd name="connsiteY7-160" fmla="*/ 225251 h 940931"/>
              <a:gd name="connsiteX0-161" fmla="*/ 588748 w 1120182"/>
              <a:gd name="connsiteY0-162" fmla="*/ 227566 h 943300"/>
              <a:gd name="connsiteX1-163" fmla="*/ 324588 w 1120182"/>
              <a:gd name="connsiteY1-164" fmla="*/ 6586 h 943300"/>
              <a:gd name="connsiteX2-165" fmla="*/ 4548 w 1120182"/>
              <a:gd name="connsiteY2-166" fmla="*/ 105646 h 943300"/>
              <a:gd name="connsiteX3-167" fmla="*/ 169648 w 1120182"/>
              <a:gd name="connsiteY3-168" fmla="*/ 573006 h 943300"/>
              <a:gd name="connsiteX4-169" fmla="*/ 621768 w 1120182"/>
              <a:gd name="connsiteY4-170" fmla="*/ 936226 h 943300"/>
              <a:gd name="connsiteX5-171" fmla="*/ 1119608 w 1120182"/>
              <a:gd name="connsiteY5-172" fmla="*/ 242806 h 943300"/>
              <a:gd name="connsiteX6-173" fmla="*/ 842748 w 1120182"/>
              <a:gd name="connsiteY6-174" fmla="*/ 34526 h 943300"/>
              <a:gd name="connsiteX7-175" fmla="*/ 588748 w 1120182"/>
              <a:gd name="connsiteY7-176" fmla="*/ 227566 h 943300"/>
              <a:gd name="connsiteX0-177" fmla="*/ 596127 w 1127561"/>
              <a:gd name="connsiteY0-178" fmla="*/ 233015 h 948829"/>
              <a:gd name="connsiteX1-179" fmla="*/ 331967 w 1127561"/>
              <a:gd name="connsiteY1-180" fmla="*/ 12035 h 948829"/>
              <a:gd name="connsiteX2-181" fmla="*/ 4307 w 1127561"/>
              <a:gd name="connsiteY2-182" fmla="*/ 88235 h 948829"/>
              <a:gd name="connsiteX3-183" fmla="*/ 177027 w 1127561"/>
              <a:gd name="connsiteY3-184" fmla="*/ 578455 h 948829"/>
              <a:gd name="connsiteX4-185" fmla="*/ 629147 w 1127561"/>
              <a:gd name="connsiteY4-186" fmla="*/ 941675 h 948829"/>
              <a:gd name="connsiteX5-187" fmla="*/ 1126987 w 1127561"/>
              <a:gd name="connsiteY5-188" fmla="*/ 248255 h 948829"/>
              <a:gd name="connsiteX6-189" fmla="*/ 850127 w 1127561"/>
              <a:gd name="connsiteY6-190" fmla="*/ 39975 h 948829"/>
              <a:gd name="connsiteX7-191" fmla="*/ 596127 w 1127561"/>
              <a:gd name="connsiteY7-192" fmla="*/ 233015 h 948829"/>
              <a:gd name="connsiteX0-193" fmla="*/ 596471 w 1127905"/>
              <a:gd name="connsiteY0-194" fmla="*/ 287455 h 1003269"/>
              <a:gd name="connsiteX1-195" fmla="*/ 339931 w 1127905"/>
              <a:gd name="connsiteY1-196" fmla="*/ 5515 h 1003269"/>
              <a:gd name="connsiteX2-197" fmla="*/ 4651 w 1127905"/>
              <a:gd name="connsiteY2-198" fmla="*/ 142675 h 1003269"/>
              <a:gd name="connsiteX3-199" fmla="*/ 177371 w 1127905"/>
              <a:gd name="connsiteY3-200" fmla="*/ 632895 h 1003269"/>
              <a:gd name="connsiteX4-201" fmla="*/ 629491 w 1127905"/>
              <a:gd name="connsiteY4-202" fmla="*/ 996115 h 1003269"/>
              <a:gd name="connsiteX5-203" fmla="*/ 1127331 w 1127905"/>
              <a:gd name="connsiteY5-204" fmla="*/ 302695 h 1003269"/>
              <a:gd name="connsiteX6-205" fmla="*/ 850471 w 1127905"/>
              <a:gd name="connsiteY6-206" fmla="*/ 94415 h 1003269"/>
              <a:gd name="connsiteX7-207" fmla="*/ 596471 w 1127905"/>
              <a:gd name="connsiteY7-208" fmla="*/ 287455 h 1003269"/>
              <a:gd name="connsiteX0-209" fmla="*/ 596471 w 1128002"/>
              <a:gd name="connsiteY0-210" fmla="*/ 287455 h 1003269"/>
              <a:gd name="connsiteX1-211" fmla="*/ 339931 w 1128002"/>
              <a:gd name="connsiteY1-212" fmla="*/ 5515 h 1003269"/>
              <a:gd name="connsiteX2-213" fmla="*/ 4651 w 1128002"/>
              <a:gd name="connsiteY2-214" fmla="*/ 142675 h 1003269"/>
              <a:gd name="connsiteX3-215" fmla="*/ 177371 w 1128002"/>
              <a:gd name="connsiteY3-216" fmla="*/ 632895 h 1003269"/>
              <a:gd name="connsiteX4-217" fmla="*/ 629491 w 1128002"/>
              <a:gd name="connsiteY4-218" fmla="*/ 996115 h 1003269"/>
              <a:gd name="connsiteX5-219" fmla="*/ 1127331 w 1128002"/>
              <a:gd name="connsiteY5-220" fmla="*/ 302695 h 1003269"/>
              <a:gd name="connsiteX6-221" fmla="*/ 880951 w 1128002"/>
              <a:gd name="connsiteY6-222" fmla="*/ 56315 h 1003269"/>
              <a:gd name="connsiteX7-223" fmla="*/ 596471 w 1128002"/>
              <a:gd name="connsiteY7-224" fmla="*/ 287455 h 1003269"/>
              <a:gd name="connsiteX0-225" fmla="*/ 596471 w 1173605"/>
              <a:gd name="connsiteY0-226" fmla="*/ 287455 h 1003552"/>
              <a:gd name="connsiteX1-227" fmla="*/ 339931 w 1173605"/>
              <a:gd name="connsiteY1-228" fmla="*/ 5515 h 1003552"/>
              <a:gd name="connsiteX2-229" fmla="*/ 4651 w 1173605"/>
              <a:gd name="connsiteY2-230" fmla="*/ 142675 h 1003552"/>
              <a:gd name="connsiteX3-231" fmla="*/ 177371 w 1173605"/>
              <a:gd name="connsiteY3-232" fmla="*/ 632895 h 1003552"/>
              <a:gd name="connsiteX4-233" fmla="*/ 629491 w 1173605"/>
              <a:gd name="connsiteY4-234" fmla="*/ 996115 h 1003552"/>
              <a:gd name="connsiteX5-235" fmla="*/ 1173051 w 1173605"/>
              <a:gd name="connsiteY5-236" fmla="*/ 295075 h 1003552"/>
              <a:gd name="connsiteX6-237" fmla="*/ 880951 w 1173605"/>
              <a:gd name="connsiteY6-238" fmla="*/ 56315 h 1003552"/>
              <a:gd name="connsiteX7-239" fmla="*/ 596471 w 1173605"/>
              <a:gd name="connsiteY7-240" fmla="*/ 287455 h 1003552"/>
              <a:gd name="connsiteX0-241" fmla="*/ 603276 w 1180410"/>
              <a:gd name="connsiteY0-242" fmla="*/ 287693 h 1005272"/>
              <a:gd name="connsiteX1-243" fmla="*/ 346736 w 1180410"/>
              <a:gd name="connsiteY1-244" fmla="*/ 5753 h 1005272"/>
              <a:gd name="connsiteX2-245" fmla="*/ 11456 w 1180410"/>
              <a:gd name="connsiteY2-246" fmla="*/ 142913 h 1005272"/>
              <a:gd name="connsiteX3-247" fmla="*/ 130836 w 1180410"/>
              <a:gd name="connsiteY3-248" fmla="*/ 655993 h 1005272"/>
              <a:gd name="connsiteX4-249" fmla="*/ 636296 w 1180410"/>
              <a:gd name="connsiteY4-250" fmla="*/ 996353 h 1005272"/>
              <a:gd name="connsiteX5-251" fmla="*/ 1179856 w 1180410"/>
              <a:gd name="connsiteY5-252" fmla="*/ 295313 h 1005272"/>
              <a:gd name="connsiteX6-253" fmla="*/ 887756 w 1180410"/>
              <a:gd name="connsiteY6-254" fmla="*/ 56553 h 1005272"/>
              <a:gd name="connsiteX7-255" fmla="*/ 603276 w 1180410"/>
              <a:gd name="connsiteY7-256" fmla="*/ 287693 h 1005272"/>
              <a:gd name="connsiteX0-257" fmla="*/ 604313 w 1181447"/>
              <a:gd name="connsiteY0-258" fmla="*/ 287693 h 1027612"/>
              <a:gd name="connsiteX1-259" fmla="*/ 347773 w 1181447"/>
              <a:gd name="connsiteY1-260" fmla="*/ 5753 h 1027612"/>
              <a:gd name="connsiteX2-261" fmla="*/ 12493 w 1181447"/>
              <a:gd name="connsiteY2-262" fmla="*/ 142913 h 1027612"/>
              <a:gd name="connsiteX3-263" fmla="*/ 131873 w 1181447"/>
              <a:gd name="connsiteY3-264" fmla="*/ 655993 h 1027612"/>
              <a:gd name="connsiteX4-265" fmla="*/ 690673 w 1181447"/>
              <a:gd name="connsiteY4-266" fmla="*/ 1019213 h 1027612"/>
              <a:gd name="connsiteX5-267" fmla="*/ 1180893 w 1181447"/>
              <a:gd name="connsiteY5-268" fmla="*/ 295313 h 1027612"/>
              <a:gd name="connsiteX6-269" fmla="*/ 888793 w 1181447"/>
              <a:gd name="connsiteY6-270" fmla="*/ 56553 h 1027612"/>
              <a:gd name="connsiteX7-271" fmla="*/ 604313 w 1181447"/>
              <a:gd name="connsiteY7-272" fmla="*/ 287693 h 1027612"/>
              <a:gd name="connsiteX0-273" fmla="*/ 604313 w 1181465"/>
              <a:gd name="connsiteY0-274" fmla="*/ 287693 h 1027612"/>
              <a:gd name="connsiteX1-275" fmla="*/ 347773 w 1181465"/>
              <a:gd name="connsiteY1-276" fmla="*/ 5753 h 1027612"/>
              <a:gd name="connsiteX2-277" fmla="*/ 12493 w 1181465"/>
              <a:gd name="connsiteY2-278" fmla="*/ 142913 h 1027612"/>
              <a:gd name="connsiteX3-279" fmla="*/ 131873 w 1181465"/>
              <a:gd name="connsiteY3-280" fmla="*/ 655993 h 1027612"/>
              <a:gd name="connsiteX4-281" fmla="*/ 690673 w 1181465"/>
              <a:gd name="connsiteY4-282" fmla="*/ 1019213 h 1027612"/>
              <a:gd name="connsiteX5-283" fmla="*/ 1180893 w 1181465"/>
              <a:gd name="connsiteY5-284" fmla="*/ 295313 h 1027612"/>
              <a:gd name="connsiteX6-285" fmla="*/ 888793 w 1181465"/>
              <a:gd name="connsiteY6-286" fmla="*/ 56553 h 1027612"/>
              <a:gd name="connsiteX7-287" fmla="*/ 604313 w 1181465"/>
              <a:gd name="connsiteY7-288" fmla="*/ 287693 h 1027612"/>
              <a:gd name="connsiteX0-289" fmla="*/ 604313 w 1181465"/>
              <a:gd name="connsiteY0-290" fmla="*/ 288511 h 1028430"/>
              <a:gd name="connsiteX1-291" fmla="*/ 347773 w 1181465"/>
              <a:gd name="connsiteY1-292" fmla="*/ 6571 h 1028430"/>
              <a:gd name="connsiteX2-293" fmla="*/ 12493 w 1181465"/>
              <a:gd name="connsiteY2-294" fmla="*/ 143731 h 1028430"/>
              <a:gd name="connsiteX3-295" fmla="*/ 131873 w 1181465"/>
              <a:gd name="connsiteY3-296" fmla="*/ 656811 h 1028430"/>
              <a:gd name="connsiteX4-297" fmla="*/ 690673 w 1181465"/>
              <a:gd name="connsiteY4-298" fmla="*/ 1020031 h 1028430"/>
              <a:gd name="connsiteX5-299" fmla="*/ 1180893 w 1181465"/>
              <a:gd name="connsiteY5-300" fmla="*/ 296131 h 1028430"/>
              <a:gd name="connsiteX6-301" fmla="*/ 888793 w 1181465"/>
              <a:gd name="connsiteY6-302" fmla="*/ 57371 h 1028430"/>
              <a:gd name="connsiteX7-303" fmla="*/ 604313 w 1181465"/>
              <a:gd name="connsiteY7-304" fmla="*/ 288511 h 1028430"/>
              <a:gd name="connsiteX0-305" fmla="*/ 604313 w 1181465"/>
              <a:gd name="connsiteY0-306" fmla="*/ 270887 h 1010806"/>
              <a:gd name="connsiteX1-307" fmla="*/ 347773 w 1181465"/>
              <a:gd name="connsiteY1-308" fmla="*/ 7997 h 1010806"/>
              <a:gd name="connsiteX2-309" fmla="*/ 12493 w 1181465"/>
              <a:gd name="connsiteY2-310" fmla="*/ 126107 h 1010806"/>
              <a:gd name="connsiteX3-311" fmla="*/ 131873 w 1181465"/>
              <a:gd name="connsiteY3-312" fmla="*/ 639187 h 1010806"/>
              <a:gd name="connsiteX4-313" fmla="*/ 690673 w 1181465"/>
              <a:gd name="connsiteY4-314" fmla="*/ 1002407 h 1010806"/>
              <a:gd name="connsiteX5-315" fmla="*/ 1180893 w 1181465"/>
              <a:gd name="connsiteY5-316" fmla="*/ 278507 h 1010806"/>
              <a:gd name="connsiteX6-317" fmla="*/ 888793 w 1181465"/>
              <a:gd name="connsiteY6-318" fmla="*/ 39747 h 1010806"/>
              <a:gd name="connsiteX7-319" fmla="*/ 604313 w 1181465"/>
              <a:gd name="connsiteY7-320" fmla="*/ 270887 h 1010806"/>
              <a:gd name="connsiteX0-321" fmla="*/ 621462 w 1198614"/>
              <a:gd name="connsiteY0-322" fmla="*/ 289918 h 1029837"/>
              <a:gd name="connsiteX1-323" fmla="*/ 364922 w 1198614"/>
              <a:gd name="connsiteY1-324" fmla="*/ 27028 h 1029837"/>
              <a:gd name="connsiteX2-325" fmla="*/ 29642 w 1198614"/>
              <a:gd name="connsiteY2-326" fmla="*/ 145138 h 1029837"/>
              <a:gd name="connsiteX3-327" fmla="*/ 149022 w 1198614"/>
              <a:gd name="connsiteY3-328" fmla="*/ 658218 h 1029837"/>
              <a:gd name="connsiteX4-329" fmla="*/ 707822 w 1198614"/>
              <a:gd name="connsiteY4-330" fmla="*/ 1021438 h 1029837"/>
              <a:gd name="connsiteX5-331" fmla="*/ 1198042 w 1198614"/>
              <a:gd name="connsiteY5-332" fmla="*/ 297538 h 1029837"/>
              <a:gd name="connsiteX6-333" fmla="*/ 905942 w 1198614"/>
              <a:gd name="connsiteY6-334" fmla="*/ 58778 h 1029837"/>
              <a:gd name="connsiteX7-335" fmla="*/ 621462 w 1198614"/>
              <a:gd name="connsiteY7-336" fmla="*/ 289918 h 1029837"/>
              <a:gd name="connsiteX0-337" fmla="*/ 621462 w 1198614"/>
              <a:gd name="connsiteY0-338" fmla="*/ 309380 h 1049299"/>
              <a:gd name="connsiteX1-339" fmla="*/ 364922 w 1198614"/>
              <a:gd name="connsiteY1-340" fmla="*/ 46490 h 1049299"/>
              <a:gd name="connsiteX2-341" fmla="*/ 29642 w 1198614"/>
              <a:gd name="connsiteY2-342" fmla="*/ 164600 h 1049299"/>
              <a:gd name="connsiteX3-343" fmla="*/ 149022 w 1198614"/>
              <a:gd name="connsiteY3-344" fmla="*/ 677680 h 1049299"/>
              <a:gd name="connsiteX4-345" fmla="*/ 707822 w 1198614"/>
              <a:gd name="connsiteY4-346" fmla="*/ 1040900 h 1049299"/>
              <a:gd name="connsiteX5-347" fmla="*/ 1198042 w 1198614"/>
              <a:gd name="connsiteY5-348" fmla="*/ 317000 h 1049299"/>
              <a:gd name="connsiteX6-349" fmla="*/ 905942 w 1198614"/>
              <a:gd name="connsiteY6-350" fmla="*/ 78240 h 1049299"/>
              <a:gd name="connsiteX7-351" fmla="*/ 621462 w 1198614"/>
              <a:gd name="connsiteY7-352" fmla="*/ 309380 h 1049299"/>
              <a:gd name="connsiteX0-353" fmla="*/ 621462 w 1198614"/>
              <a:gd name="connsiteY0-354" fmla="*/ 305247 h 1045166"/>
              <a:gd name="connsiteX1-355" fmla="*/ 364922 w 1198614"/>
              <a:gd name="connsiteY1-356" fmla="*/ 42357 h 1045166"/>
              <a:gd name="connsiteX2-357" fmla="*/ 29642 w 1198614"/>
              <a:gd name="connsiteY2-358" fmla="*/ 160467 h 1045166"/>
              <a:gd name="connsiteX3-359" fmla="*/ 149022 w 1198614"/>
              <a:gd name="connsiteY3-360" fmla="*/ 673547 h 1045166"/>
              <a:gd name="connsiteX4-361" fmla="*/ 707822 w 1198614"/>
              <a:gd name="connsiteY4-362" fmla="*/ 1036767 h 1045166"/>
              <a:gd name="connsiteX5-363" fmla="*/ 1198042 w 1198614"/>
              <a:gd name="connsiteY5-364" fmla="*/ 312867 h 1045166"/>
              <a:gd name="connsiteX6-365" fmla="*/ 905942 w 1198614"/>
              <a:gd name="connsiteY6-366" fmla="*/ 74107 h 1045166"/>
              <a:gd name="connsiteX7-367" fmla="*/ 621462 w 1198614"/>
              <a:gd name="connsiteY7-368" fmla="*/ 305247 h 1045166"/>
              <a:gd name="connsiteX0-369" fmla="*/ 603989 w 1181141"/>
              <a:gd name="connsiteY0-370" fmla="*/ 283425 h 1023344"/>
              <a:gd name="connsiteX1-371" fmla="*/ 342687 w 1181141"/>
              <a:gd name="connsiteY1-372" fmla="*/ 22916 h 1023344"/>
              <a:gd name="connsiteX2-373" fmla="*/ 12169 w 1181141"/>
              <a:gd name="connsiteY2-374" fmla="*/ 138645 h 1023344"/>
              <a:gd name="connsiteX3-375" fmla="*/ 131549 w 1181141"/>
              <a:gd name="connsiteY3-376" fmla="*/ 651725 h 1023344"/>
              <a:gd name="connsiteX4-377" fmla="*/ 690349 w 1181141"/>
              <a:gd name="connsiteY4-378" fmla="*/ 1014945 h 1023344"/>
              <a:gd name="connsiteX5-379" fmla="*/ 1180569 w 1181141"/>
              <a:gd name="connsiteY5-380" fmla="*/ 291045 h 1023344"/>
              <a:gd name="connsiteX6-381" fmla="*/ 888469 w 1181141"/>
              <a:gd name="connsiteY6-382" fmla="*/ 52285 h 1023344"/>
              <a:gd name="connsiteX7-383" fmla="*/ 603989 w 1181141"/>
              <a:gd name="connsiteY7-384" fmla="*/ 283425 h 1023344"/>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Lst>
            <a:rect l="l" t="t" r="r" b="b"/>
            <a:pathLst>
              <a:path w="1181141" h="1023344">
                <a:moveTo>
                  <a:pt x="603989" y="283425"/>
                </a:moveTo>
                <a:cubicBezTo>
                  <a:pt x="513025" y="278530"/>
                  <a:pt x="457993" y="85147"/>
                  <a:pt x="342687" y="22916"/>
                </a:cubicBezTo>
                <a:cubicBezTo>
                  <a:pt x="227381" y="-39315"/>
                  <a:pt x="47359" y="33844"/>
                  <a:pt x="12169" y="138645"/>
                </a:cubicBezTo>
                <a:cubicBezTo>
                  <a:pt x="-23021" y="243447"/>
                  <a:pt x="18519" y="505675"/>
                  <a:pt x="131549" y="651725"/>
                </a:cubicBezTo>
                <a:cubicBezTo>
                  <a:pt x="244579" y="797775"/>
                  <a:pt x="515512" y="1075058"/>
                  <a:pt x="690349" y="1014945"/>
                </a:cubicBezTo>
                <a:cubicBezTo>
                  <a:pt x="865186" y="954832"/>
                  <a:pt x="1167869" y="460378"/>
                  <a:pt x="1180569" y="291045"/>
                </a:cubicBezTo>
                <a:cubicBezTo>
                  <a:pt x="1193269" y="121712"/>
                  <a:pt x="991710" y="10692"/>
                  <a:pt x="888469" y="52285"/>
                </a:cubicBezTo>
                <a:cubicBezTo>
                  <a:pt x="785228" y="93878"/>
                  <a:pt x="694953" y="288320"/>
                  <a:pt x="603989" y="283425"/>
                </a:cubicBezTo>
                <a:close/>
              </a:path>
            </a:pathLst>
          </a:custGeom>
          <a:solidFill>
            <a:srgbClr val="FCCCE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Times New Roman" panose="02020603050405020304" pitchFamily="18" charset="0"/>
              <a:ea typeface="等线" panose="02010600030101010101" pitchFamily="2" charset="-122"/>
              <a:cs typeface="Times New Roman" panose="02020603050405020304" pitchFamily="18" charset="0"/>
            </a:endParaRPr>
          </a:p>
        </p:txBody>
      </p:sp>
      <p:sp>
        <p:nvSpPr>
          <p:cNvPr id="15" name="任意多边形: 形状 14"/>
          <p:cNvSpPr/>
          <p:nvPr/>
        </p:nvSpPr>
        <p:spPr>
          <a:xfrm>
            <a:off x="965135" y="5781955"/>
            <a:ext cx="268849" cy="232932"/>
          </a:xfrm>
          <a:custGeom>
            <a:avLst/>
            <a:gdLst>
              <a:gd name="connsiteX0" fmla="*/ 639965 w 1300668"/>
              <a:gd name="connsiteY0" fmla="*/ 295844 h 1024714"/>
              <a:gd name="connsiteX1" fmla="*/ 436765 w 1300668"/>
              <a:gd name="connsiteY1" fmla="*/ 29144 h 1024714"/>
              <a:gd name="connsiteX2" fmla="*/ 17665 w 1300668"/>
              <a:gd name="connsiteY2" fmla="*/ 143444 h 1024714"/>
              <a:gd name="connsiteX3" fmla="*/ 144665 w 1300668"/>
              <a:gd name="connsiteY3" fmla="*/ 511744 h 1024714"/>
              <a:gd name="connsiteX4" fmla="*/ 741565 w 1300668"/>
              <a:gd name="connsiteY4" fmla="*/ 1019744 h 1024714"/>
              <a:gd name="connsiteX5" fmla="*/ 1300365 w 1300668"/>
              <a:gd name="connsiteY5" fmla="*/ 181544 h 1024714"/>
              <a:gd name="connsiteX6" fmla="*/ 817765 w 1300668"/>
              <a:gd name="connsiteY6" fmla="*/ 3744 h 1024714"/>
              <a:gd name="connsiteX7" fmla="*/ 639965 w 1300668"/>
              <a:gd name="connsiteY7" fmla="*/ 295844 h 1024714"/>
              <a:gd name="connsiteX0-1" fmla="*/ 639965 w 1300768"/>
              <a:gd name="connsiteY0-2" fmla="*/ 272650 h 1001520"/>
              <a:gd name="connsiteX1-3" fmla="*/ 436765 w 1300768"/>
              <a:gd name="connsiteY1-4" fmla="*/ 5950 h 1001520"/>
              <a:gd name="connsiteX2-5" fmla="*/ 17665 w 1300768"/>
              <a:gd name="connsiteY2-6" fmla="*/ 120250 h 1001520"/>
              <a:gd name="connsiteX3-7" fmla="*/ 144665 w 1300768"/>
              <a:gd name="connsiteY3-8" fmla="*/ 488550 h 1001520"/>
              <a:gd name="connsiteX4-9" fmla="*/ 741565 w 1300768"/>
              <a:gd name="connsiteY4-10" fmla="*/ 996550 h 1001520"/>
              <a:gd name="connsiteX5-11" fmla="*/ 1300365 w 1300768"/>
              <a:gd name="connsiteY5-12" fmla="*/ 158350 h 1001520"/>
              <a:gd name="connsiteX6-13" fmla="*/ 916825 w 1300768"/>
              <a:gd name="connsiteY6-14" fmla="*/ 41510 h 1001520"/>
              <a:gd name="connsiteX7-15" fmla="*/ 639965 w 1300768"/>
              <a:gd name="connsiteY7-16" fmla="*/ 272650 h 1001520"/>
              <a:gd name="connsiteX0-17" fmla="*/ 639965 w 1255114"/>
              <a:gd name="connsiteY0-18" fmla="*/ 272650 h 999147"/>
              <a:gd name="connsiteX1-19" fmla="*/ 436765 w 1255114"/>
              <a:gd name="connsiteY1-20" fmla="*/ 5950 h 999147"/>
              <a:gd name="connsiteX2-21" fmla="*/ 17665 w 1255114"/>
              <a:gd name="connsiteY2-22" fmla="*/ 120250 h 999147"/>
              <a:gd name="connsiteX3-23" fmla="*/ 144665 w 1255114"/>
              <a:gd name="connsiteY3-24" fmla="*/ 488550 h 999147"/>
              <a:gd name="connsiteX4-25" fmla="*/ 741565 w 1255114"/>
              <a:gd name="connsiteY4-26" fmla="*/ 996550 h 999147"/>
              <a:gd name="connsiteX5-27" fmla="*/ 1254645 w 1255114"/>
              <a:gd name="connsiteY5-28" fmla="*/ 257410 h 999147"/>
              <a:gd name="connsiteX6-29" fmla="*/ 916825 w 1255114"/>
              <a:gd name="connsiteY6-30" fmla="*/ 41510 h 999147"/>
              <a:gd name="connsiteX7-31" fmla="*/ 639965 w 1255114"/>
              <a:gd name="connsiteY7-32" fmla="*/ 272650 h 999147"/>
              <a:gd name="connsiteX0-33" fmla="*/ 626545 w 1241694"/>
              <a:gd name="connsiteY0-34" fmla="*/ 274485 h 1006887"/>
              <a:gd name="connsiteX1-35" fmla="*/ 423345 w 1241694"/>
              <a:gd name="connsiteY1-36" fmla="*/ 7785 h 1006887"/>
              <a:gd name="connsiteX2-37" fmla="*/ 4245 w 1241694"/>
              <a:gd name="connsiteY2-38" fmla="*/ 122085 h 1006887"/>
              <a:gd name="connsiteX3-39" fmla="*/ 237925 w 1241694"/>
              <a:gd name="connsiteY3-40" fmla="*/ 627545 h 1006887"/>
              <a:gd name="connsiteX4-41" fmla="*/ 728145 w 1241694"/>
              <a:gd name="connsiteY4-42" fmla="*/ 998385 h 1006887"/>
              <a:gd name="connsiteX5-43" fmla="*/ 1241225 w 1241694"/>
              <a:gd name="connsiteY5-44" fmla="*/ 259245 h 1006887"/>
              <a:gd name="connsiteX6-45" fmla="*/ 903405 w 1241694"/>
              <a:gd name="connsiteY6-46" fmla="*/ 43345 h 1006887"/>
              <a:gd name="connsiteX7-47" fmla="*/ 626545 w 1241694"/>
              <a:gd name="connsiteY7-48" fmla="*/ 274485 h 1006887"/>
              <a:gd name="connsiteX0-49" fmla="*/ 538375 w 1153524"/>
              <a:gd name="connsiteY0-50" fmla="*/ 268848 h 1001039"/>
              <a:gd name="connsiteX1-51" fmla="*/ 335175 w 1153524"/>
              <a:gd name="connsiteY1-52" fmla="*/ 2148 h 1001039"/>
              <a:gd name="connsiteX2-53" fmla="*/ 7515 w 1153524"/>
              <a:gd name="connsiteY2-54" fmla="*/ 169788 h 1001039"/>
              <a:gd name="connsiteX3-55" fmla="*/ 149755 w 1153524"/>
              <a:gd name="connsiteY3-56" fmla="*/ 621908 h 1001039"/>
              <a:gd name="connsiteX4-57" fmla="*/ 639975 w 1153524"/>
              <a:gd name="connsiteY4-58" fmla="*/ 992748 h 1001039"/>
              <a:gd name="connsiteX5-59" fmla="*/ 1153055 w 1153524"/>
              <a:gd name="connsiteY5-60" fmla="*/ 253608 h 1001039"/>
              <a:gd name="connsiteX6-61" fmla="*/ 815235 w 1153524"/>
              <a:gd name="connsiteY6-62" fmla="*/ 37708 h 1001039"/>
              <a:gd name="connsiteX7-63" fmla="*/ 538375 w 1153524"/>
              <a:gd name="connsiteY7-64" fmla="*/ 268848 h 1001039"/>
              <a:gd name="connsiteX0-65" fmla="*/ 536664 w 1151813"/>
              <a:gd name="connsiteY0-66" fmla="*/ 231233 h 963424"/>
              <a:gd name="connsiteX1-67" fmla="*/ 302984 w 1151813"/>
              <a:gd name="connsiteY1-68" fmla="*/ 17873 h 963424"/>
              <a:gd name="connsiteX2-69" fmla="*/ 5804 w 1151813"/>
              <a:gd name="connsiteY2-70" fmla="*/ 132173 h 963424"/>
              <a:gd name="connsiteX3-71" fmla="*/ 148044 w 1151813"/>
              <a:gd name="connsiteY3-72" fmla="*/ 584293 h 963424"/>
              <a:gd name="connsiteX4-73" fmla="*/ 638264 w 1151813"/>
              <a:gd name="connsiteY4-74" fmla="*/ 955133 h 963424"/>
              <a:gd name="connsiteX5-75" fmla="*/ 1151344 w 1151813"/>
              <a:gd name="connsiteY5-76" fmla="*/ 215993 h 963424"/>
              <a:gd name="connsiteX6-77" fmla="*/ 813524 w 1151813"/>
              <a:gd name="connsiteY6-78" fmla="*/ 93 h 963424"/>
              <a:gd name="connsiteX7-79" fmla="*/ 536664 w 1151813"/>
              <a:gd name="connsiteY7-80" fmla="*/ 231233 h 963424"/>
              <a:gd name="connsiteX0-81" fmla="*/ 574764 w 1151802"/>
              <a:gd name="connsiteY0-82" fmla="*/ 254501 h 963832"/>
              <a:gd name="connsiteX1-83" fmla="*/ 302984 w 1151802"/>
              <a:gd name="connsiteY1-84" fmla="*/ 18281 h 963832"/>
              <a:gd name="connsiteX2-85" fmla="*/ 5804 w 1151802"/>
              <a:gd name="connsiteY2-86" fmla="*/ 132581 h 963832"/>
              <a:gd name="connsiteX3-87" fmla="*/ 148044 w 1151802"/>
              <a:gd name="connsiteY3-88" fmla="*/ 584701 h 963832"/>
              <a:gd name="connsiteX4-89" fmla="*/ 638264 w 1151802"/>
              <a:gd name="connsiteY4-90" fmla="*/ 955541 h 963832"/>
              <a:gd name="connsiteX5-91" fmla="*/ 1151344 w 1151802"/>
              <a:gd name="connsiteY5-92" fmla="*/ 216401 h 963832"/>
              <a:gd name="connsiteX6-93" fmla="*/ 813524 w 1151802"/>
              <a:gd name="connsiteY6-94" fmla="*/ 501 h 963832"/>
              <a:gd name="connsiteX7-95" fmla="*/ 574764 w 1151802"/>
              <a:gd name="connsiteY7-96" fmla="*/ 254501 h 963832"/>
              <a:gd name="connsiteX0-97" fmla="*/ 574764 w 1151816"/>
              <a:gd name="connsiteY0-98" fmla="*/ 241366 h 950697"/>
              <a:gd name="connsiteX1-99" fmla="*/ 302984 w 1151816"/>
              <a:gd name="connsiteY1-100" fmla="*/ 5146 h 950697"/>
              <a:gd name="connsiteX2-101" fmla="*/ 5804 w 1151816"/>
              <a:gd name="connsiteY2-102" fmla="*/ 119446 h 950697"/>
              <a:gd name="connsiteX3-103" fmla="*/ 148044 w 1151816"/>
              <a:gd name="connsiteY3-104" fmla="*/ 571566 h 950697"/>
              <a:gd name="connsiteX4-105" fmla="*/ 638264 w 1151816"/>
              <a:gd name="connsiteY4-106" fmla="*/ 942406 h 950697"/>
              <a:gd name="connsiteX5-107" fmla="*/ 1151344 w 1151816"/>
              <a:gd name="connsiteY5-108" fmla="*/ 203266 h 950697"/>
              <a:gd name="connsiteX6-109" fmla="*/ 821144 w 1151816"/>
              <a:gd name="connsiteY6-110" fmla="*/ 33086 h 950697"/>
              <a:gd name="connsiteX7-111" fmla="*/ 574764 w 1151816"/>
              <a:gd name="connsiteY7-112" fmla="*/ 241366 h 950697"/>
              <a:gd name="connsiteX0-113" fmla="*/ 574764 w 1098575"/>
              <a:gd name="connsiteY0-114" fmla="*/ 241366 h 949292"/>
              <a:gd name="connsiteX1-115" fmla="*/ 302984 w 1098575"/>
              <a:gd name="connsiteY1-116" fmla="*/ 5146 h 949292"/>
              <a:gd name="connsiteX2-117" fmla="*/ 5804 w 1098575"/>
              <a:gd name="connsiteY2-118" fmla="*/ 119446 h 949292"/>
              <a:gd name="connsiteX3-119" fmla="*/ 148044 w 1098575"/>
              <a:gd name="connsiteY3-120" fmla="*/ 571566 h 949292"/>
              <a:gd name="connsiteX4-121" fmla="*/ 638264 w 1098575"/>
              <a:gd name="connsiteY4-122" fmla="*/ 942406 h 949292"/>
              <a:gd name="connsiteX5-123" fmla="*/ 1098004 w 1098575"/>
              <a:gd name="connsiteY5-124" fmla="*/ 241366 h 949292"/>
              <a:gd name="connsiteX6-125" fmla="*/ 821144 w 1098575"/>
              <a:gd name="connsiteY6-126" fmla="*/ 33086 h 949292"/>
              <a:gd name="connsiteX7-127" fmla="*/ 574764 w 1098575"/>
              <a:gd name="connsiteY7-128" fmla="*/ 241366 h 949292"/>
              <a:gd name="connsiteX0-129" fmla="*/ 567144 w 1098578"/>
              <a:gd name="connsiteY0-130" fmla="*/ 225251 h 948417"/>
              <a:gd name="connsiteX1-131" fmla="*/ 302984 w 1098578"/>
              <a:gd name="connsiteY1-132" fmla="*/ 4271 h 948417"/>
              <a:gd name="connsiteX2-133" fmla="*/ 5804 w 1098578"/>
              <a:gd name="connsiteY2-134" fmla="*/ 118571 h 948417"/>
              <a:gd name="connsiteX3-135" fmla="*/ 148044 w 1098578"/>
              <a:gd name="connsiteY3-136" fmla="*/ 570691 h 948417"/>
              <a:gd name="connsiteX4-137" fmla="*/ 638264 w 1098578"/>
              <a:gd name="connsiteY4-138" fmla="*/ 941531 h 948417"/>
              <a:gd name="connsiteX5-139" fmla="*/ 1098004 w 1098578"/>
              <a:gd name="connsiteY5-140" fmla="*/ 240491 h 948417"/>
              <a:gd name="connsiteX6-141" fmla="*/ 821144 w 1098578"/>
              <a:gd name="connsiteY6-142" fmla="*/ 32211 h 948417"/>
              <a:gd name="connsiteX7-143" fmla="*/ 567144 w 1098578"/>
              <a:gd name="connsiteY7-144" fmla="*/ 225251 h 948417"/>
              <a:gd name="connsiteX0-145" fmla="*/ 566791 w 1098225"/>
              <a:gd name="connsiteY0-146" fmla="*/ 225251 h 940931"/>
              <a:gd name="connsiteX1-147" fmla="*/ 302631 w 1098225"/>
              <a:gd name="connsiteY1-148" fmla="*/ 4271 h 940931"/>
              <a:gd name="connsiteX2-149" fmla="*/ 5451 w 1098225"/>
              <a:gd name="connsiteY2-150" fmla="*/ 118571 h 940931"/>
              <a:gd name="connsiteX3-151" fmla="*/ 147691 w 1098225"/>
              <a:gd name="connsiteY3-152" fmla="*/ 570691 h 940931"/>
              <a:gd name="connsiteX4-153" fmla="*/ 599811 w 1098225"/>
              <a:gd name="connsiteY4-154" fmla="*/ 933911 h 940931"/>
              <a:gd name="connsiteX5-155" fmla="*/ 1097651 w 1098225"/>
              <a:gd name="connsiteY5-156" fmla="*/ 240491 h 940931"/>
              <a:gd name="connsiteX6-157" fmla="*/ 820791 w 1098225"/>
              <a:gd name="connsiteY6-158" fmla="*/ 32211 h 940931"/>
              <a:gd name="connsiteX7-159" fmla="*/ 566791 w 1098225"/>
              <a:gd name="connsiteY7-160" fmla="*/ 225251 h 940931"/>
              <a:gd name="connsiteX0-161" fmla="*/ 588748 w 1120182"/>
              <a:gd name="connsiteY0-162" fmla="*/ 227566 h 943300"/>
              <a:gd name="connsiteX1-163" fmla="*/ 324588 w 1120182"/>
              <a:gd name="connsiteY1-164" fmla="*/ 6586 h 943300"/>
              <a:gd name="connsiteX2-165" fmla="*/ 4548 w 1120182"/>
              <a:gd name="connsiteY2-166" fmla="*/ 105646 h 943300"/>
              <a:gd name="connsiteX3-167" fmla="*/ 169648 w 1120182"/>
              <a:gd name="connsiteY3-168" fmla="*/ 573006 h 943300"/>
              <a:gd name="connsiteX4-169" fmla="*/ 621768 w 1120182"/>
              <a:gd name="connsiteY4-170" fmla="*/ 936226 h 943300"/>
              <a:gd name="connsiteX5-171" fmla="*/ 1119608 w 1120182"/>
              <a:gd name="connsiteY5-172" fmla="*/ 242806 h 943300"/>
              <a:gd name="connsiteX6-173" fmla="*/ 842748 w 1120182"/>
              <a:gd name="connsiteY6-174" fmla="*/ 34526 h 943300"/>
              <a:gd name="connsiteX7-175" fmla="*/ 588748 w 1120182"/>
              <a:gd name="connsiteY7-176" fmla="*/ 227566 h 943300"/>
              <a:gd name="connsiteX0-177" fmla="*/ 596127 w 1127561"/>
              <a:gd name="connsiteY0-178" fmla="*/ 233015 h 948829"/>
              <a:gd name="connsiteX1-179" fmla="*/ 331967 w 1127561"/>
              <a:gd name="connsiteY1-180" fmla="*/ 12035 h 948829"/>
              <a:gd name="connsiteX2-181" fmla="*/ 4307 w 1127561"/>
              <a:gd name="connsiteY2-182" fmla="*/ 88235 h 948829"/>
              <a:gd name="connsiteX3-183" fmla="*/ 177027 w 1127561"/>
              <a:gd name="connsiteY3-184" fmla="*/ 578455 h 948829"/>
              <a:gd name="connsiteX4-185" fmla="*/ 629147 w 1127561"/>
              <a:gd name="connsiteY4-186" fmla="*/ 941675 h 948829"/>
              <a:gd name="connsiteX5-187" fmla="*/ 1126987 w 1127561"/>
              <a:gd name="connsiteY5-188" fmla="*/ 248255 h 948829"/>
              <a:gd name="connsiteX6-189" fmla="*/ 850127 w 1127561"/>
              <a:gd name="connsiteY6-190" fmla="*/ 39975 h 948829"/>
              <a:gd name="connsiteX7-191" fmla="*/ 596127 w 1127561"/>
              <a:gd name="connsiteY7-192" fmla="*/ 233015 h 948829"/>
              <a:gd name="connsiteX0-193" fmla="*/ 596471 w 1127905"/>
              <a:gd name="connsiteY0-194" fmla="*/ 287455 h 1003269"/>
              <a:gd name="connsiteX1-195" fmla="*/ 339931 w 1127905"/>
              <a:gd name="connsiteY1-196" fmla="*/ 5515 h 1003269"/>
              <a:gd name="connsiteX2-197" fmla="*/ 4651 w 1127905"/>
              <a:gd name="connsiteY2-198" fmla="*/ 142675 h 1003269"/>
              <a:gd name="connsiteX3-199" fmla="*/ 177371 w 1127905"/>
              <a:gd name="connsiteY3-200" fmla="*/ 632895 h 1003269"/>
              <a:gd name="connsiteX4-201" fmla="*/ 629491 w 1127905"/>
              <a:gd name="connsiteY4-202" fmla="*/ 996115 h 1003269"/>
              <a:gd name="connsiteX5-203" fmla="*/ 1127331 w 1127905"/>
              <a:gd name="connsiteY5-204" fmla="*/ 302695 h 1003269"/>
              <a:gd name="connsiteX6-205" fmla="*/ 850471 w 1127905"/>
              <a:gd name="connsiteY6-206" fmla="*/ 94415 h 1003269"/>
              <a:gd name="connsiteX7-207" fmla="*/ 596471 w 1127905"/>
              <a:gd name="connsiteY7-208" fmla="*/ 287455 h 1003269"/>
              <a:gd name="connsiteX0-209" fmla="*/ 596471 w 1128002"/>
              <a:gd name="connsiteY0-210" fmla="*/ 287455 h 1003269"/>
              <a:gd name="connsiteX1-211" fmla="*/ 339931 w 1128002"/>
              <a:gd name="connsiteY1-212" fmla="*/ 5515 h 1003269"/>
              <a:gd name="connsiteX2-213" fmla="*/ 4651 w 1128002"/>
              <a:gd name="connsiteY2-214" fmla="*/ 142675 h 1003269"/>
              <a:gd name="connsiteX3-215" fmla="*/ 177371 w 1128002"/>
              <a:gd name="connsiteY3-216" fmla="*/ 632895 h 1003269"/>
              <a:gd name="connsiteX4-217" fmla="*/ 629491 w 1128002"/>
              <a:gd name="connsiteY4-218" fmla="*/ 996115 h 1003269"/>
              <a:gd name="connsiteX5-219" fmla="*/ 1127331 w 1128002"/>
              <a:gd name="connsiteY5-220" fmla="*/ 302695 h 1003269"/>
              <a:gd name="connsiteX6-221" fmla="*/ 880951 w 1128002"/>
              <a:gd name="connsiteY6-222" fmla="*/ 56315 h 1003269"/>
              <a:gd name="connsiteX7-223" fmla="*/ 596471 w 1128002"/>
              <a:gd name="connsiteY7-224" fmla="*/ 287455 h 1003269"/>
              <a:gd name="connsiteX0-225" fmla="*/ 596471 w 1173605"/>
              <a:gd name="connsiteY0-226" fmla="*/ 287455 h 1003552"/>
              <a:gd name="connsiteX1-227" fmla="*/ 339931 w 1173605"/>
              <a:gd name="connsiteY1-228" fmla="*/ 5515 h 1003552"/>
              <a:gd name="connsiteX2-229" fmla="*/ 4651 w 1173605"/>
              <a:gd name="connsiteY2-230" fmla="*/ 142675 h 1003552"/>
              <a:gd name="connsiteX3-231" fmla="*/ 177371 w 1173605"/>
              <a:gd name="connsiteY3-232" fmla="*/ 632895 h 1003552"/>
              <a:gd name="connsiteX4-233" fmla="*/ 629491 w 1173605"/>
              <a:gd name="connsiteY4-234" fmla="*/ 996115 h 1003552"/>
              <a:gd name="connsiteX5-235" fmla="*/ 1173051 w 1173605"/>
              <a:gd name="connsiteY5-236" fmla="*/ 295075 h 1003552"/>
              <a:gd name="connsiteX6-237" fmla="*/ 880951 w 1173605"/>
              <a:gd name="connsiteY6-238" fmla="*/ 56315 h 1003552"/>
              <a:gd name="connsiteX7-239" fmla="*/ 596471 w 1173605"/>
              <a:gd name="connsiteY7-240" fmla="*/ 287455 h 1003552"/>
              <a:gd name="connsiteX0-241" fmla="*/ 603276 w 1180410"/>
              <a:gd name="connsiteY0-242" fmla="*/ 287693 h 1005272"/>
              <a:gd name="connsiteX1-243" fmla="*/ 346736 w 1180410"/>
              <a:gd name="connsiteY1-244" fmla="*/ 5753 h 1005272"/>
              <a:gd name="connsiteX2-245" fmla="*/ 11456 w 1180410"/>
              <a:gd name="connsiteY2-246" fmla="*/ 142913 h 1005272"/>
              <a:gd name="connsiteX3-247" fmla="*/ 130836 w 1180410"/>
              <a:gd name="connsiteY3-248" fmla="*/ 655993 h 1005272"/>
              <a:gd name="connsiteX4-249" fmla="*/ 636296 w 1180410"/>
              <a:gd name="connsiteY4-250" fmla="*/ 996353 h 1005272"/>
              <a:gd name="connsiteX5-251" fmla="*/ 1179856 w 1180410"/>
              <a:gd name="connsiteY5-252" fmla="*/ 295313 h 1005272"/>
              <a:gd name="connsiteX6-253" fmla="*/ 887756 w 1180410"/>
              <a:gd name="connsiteY6-254" fmla="*/ 56553 h 1005272"/>
              <a:gd name="connsiteX7-255" fmla="*/ 603276 w 1180410"/>
              <a:gd name="connsiteY7-256" fmla="*/ 287693 h 1005272"/>
              <a:gd name="connsiteX0-257" fmla="*/ 604313 w 1181447"/>
              <a:gd name="connsiteY0-258" fmla="*/ 287693 h 1027612"/>
              <a:gd name="connsiteX1-259" fmla="*/ 347773 w 1181447"/>
              <a:gd name="connsiteY1-260" fmla="*/ 5753 h 1027612"/>
              <a:gd name="connsiteX2-261" fmla="*/ 12493 w 1181447"/>
              <a:gd name="connsiteY2-262" fmla="*/ 142913 h 1027612"/>
              <a:gd name="connsiteX3-263" fmla="*/ 131873 w 1181447"/>
              <a:gd name="connsiteY3-264" fmla="*/ 655993 h 1027612"/>
              <a:gd name="connsiteX4-265" fmla="*/ 690673 w 1181447"/>
              <a:gd name="connsiteY4-266" fmla="*/ 1019213 h 1027612"/>
              <a:gd name="connsiteX5-267" fmla="*/ 1180893 w 1181447"/>
              <a:gd name="connsiteY5-268" fmla="*/ 295313 h 1027612"/>
              <a:gd name="connsiteX6-269" fmla="*/ 888793 w 1181447"/>
              <a:gd name="connsiteY6-270" fmla="*/ 56553 h 1027612"/>
              <a:gd name="connsiteX7-271" fmla="*/ 604313 w 1181447"/>
              <a:gd name="connsiteY7-272" fmla="*/ 287693 h 1027612"/>
              <a:gd name="connsiteX0-273" fmla="*/ 604313 w 1181465"/>
              <a:gd name="connsiteY0-274" fmla="*/ 287693 h 1027612"/>
              <a:gd name="connsiteX1-275" fmla="*/ 347773 w 1181465"/>
              <a:gd name="connsiteY1-276" fmla="*/ 5753 h 1027612"/>
              <a:gd name="connsiteX2-277" fmla="*/ 12493 w 1181465"/>
              <a:gd name="connsiteY2-278" fmla="*/ 142913 h 1027612"/>
              <a:gd name="connsiteX3-279" fmla="*/ 131873 w 1181465"/>
              <a:gd name="connsiteY3-280" fmla="*/ 655993 h 1027612"/>
              <a:gd name="connsiteX4-281" fmla="*/ 690673 w 1181465"/>
              <a:gd name="connsiteY4-282" fmla="*/ 1019213 h 1027612"/>
              <a:gd name="connsiteX5-283" fmla="*/ 1180893 w 1181465"/>
              <a:gd name="connsiteY5-284" fmla="*/ 295313 h 1027612"/>
              <a:gd name="connsiteX6-285" fmla="*/ 888793 w 1181465"/>
              <a:gd name="connsiteY6-286" fmla="*/ 56553 h 1027612"/>
              <a:gd name="connsiteX7-287" fmla="*/ 604313 w 1181465"/>
              <a:gd name="connsiteY7-288" fmla="*/ 287693 h 1027612"/>
              <a:gd name="connsiteX0-289" fmla="*/ 604313 w 1181465"/>
              <a:gd name="connsiteY0-290" fmla="*/ 288511 h 1028430"/>
              <a:gd name="connsiteX1-291" fmla="*/ 347773 w 1181465"/>
              <a:gd name="connsiteY1-292" fmla="*/ 6571 h 1028430"/>
              <a:gd name="connsiteX2-293" fmla="*/ 12493 w 1181465"/>
              <a:gd name="connsiteY2-294" fmla="*/ 143731 h 1028430"/>
              <a:gd name="connsiteX3-295" fmla="*/ 131873 w 1181465"/>
              <a:gd name="connsiteY3-296" fmla="*/ 656811 h 1028430"/>
              <a:gd name="connsiteX4-297" fmla="*/ 690673 w 1181465"/>
              <a:gd name="connsiteY4-298" fmla="*/ 1020031 h 1028430"/>
              <a:gd name="connsiteX5-299" fmla="*/ 1180893 w 1181465"/>
              <a:gd name="connsiteY5-300" fmla="*/ 296131 h 1028430"/>
              <a:gd name="connsiteX6-301" fmla="*/ 888793 w 1181465"/>
              <a:gd name="connsiteY6-302" fmla="*/ 57371 h 1028430"/>
              <a:gd name="connsiteX7-303" fmla="*/ 604313 w 1181465"/>
              <a:gd name="connsiteY7-304" fmla="*/ 288511 h 1028430"/>
              <a:gd name="connsiteX0-305" fmla="*/ 604313 w 1181465"/>
              <a:gd name="connsiteY0-306" fmla="*/ 270887 h 1010806"/>
              <a:gd name="connsiteX1-307" fmla="*/ 347773 w 1181465"/>
              <a:gd name="connsiteY1-308" fmla="*/ 7997 h 1010806"/>
              <a:gd name="connsiteX2-309" fmla="*/ 12493 w 1181465"/>
              <a:gd name="connsiteY2-310" fmla="*/ 126107 h 1010806"/>
              <a:gd name="connsiteX3-311" fmla="*/ 131873 w 1181465"/>
              <a:gd name="connsiteY3-312" fmla="*/ 639187 h 1010806"/>
              <a:gd name="connsiteX4-313" fmla="*/ 690673 w 1181465"/>
              <a:gd name="connsiteY4-314" fmla="*/ 1002407 h 1010806"/>
              <a:gd name="connsiteX5-315" fmla="*/ 1180893 w 1181465"/>
              <a:gd name="connsiteY5-316" fmla="*/ 278507 h 1010806"/>
              <a:gd name="connsiteX6-317" fmla="*/ 888793 w 1181465"/>
              <a:gd name="connsiteY6-318" fmla="*/ 39747 h 1010806"/>
              <a:gd name="connsiteX7-319" fmla="*/ 604313 w 1181465"/>
              <a:gd name="connsiteY7-320" fmla="*/ 270887 h 1010806"/>
              <a:gd name="connsiteX0-321" fmla="*/ 621462 w 1198614"/>
              <a:gd name="connsiteY0-322" fmla="*/ 289918 h 1029837"/>
              <a:gd name="connsiteX1-323" fmla="*/ 364922 w 1198614"/>
              <a:gd name="connsiteY1-324" fmla="*/ 27028 h 1029837"/>
              <a:gd name="connsiteX2-325" fmla="*/ 29642 w 1198614"/>
              <a:gd name="connsiteY2-326" fmla="*/ 145138 h 1029837"/>
              <a:gd name="connsiteX3-327" fmla="*/ 149022 w 1198614"/>
              <a:gd name="connsiteY3-328" fmla="*/ 658218 h 1029837"/>
              <a:gd name="connsiteX4-329" fmla="*/ 707822 w 1198614"/>
              <a:gd name="connsiteY4-330" fmla="*/ 1021438 h 1029837"/>
              <a:gd name="connsiteX5-331" fmla="*/ 1198042 w 1198614"/>
              <a:gd name="connsiteY5-332" fmla="*/ 297538 h 1029837"/>
              <a:gd name="connsiteX6-333" fmla="*/ 905942 w 1198614"/>
              <a:gd name="connsiteY6-334" fmla="*/ 58778 h 1029837"/>
              <a:gd name="connsiteX7-335" fmla="*/ 621462 w 1198614"/>
              <a:gd name="connsiteY7-336" fmla="*/ 289918 h 1029837"/>
              <a:gd name="connsiteX0-337" fmla="*/ 621462 w 1198614"/>
              <a:gd name="connsiteY0-338" fmla="*/ 309380 h 1049299"/>
              <a:gd name="connsiteX1-339" fmla="*/ 364922 w 1198614"/>
              <a:gd name="connsiteY1-340" fmla="*/ 46490 h 1049299"/>
              <a:gd name="connsiteX2-341" fmla="*/ 29642 w 1198614"/>
              <a:gd name="connsiteY2-342" fmla="*/ 164600 h 1049299"/>
              <a:gd name="connsiteX3-343" fmla="*/ 149022 w 1198614"/>
              <a:gd name="connsiteY3-344" fmla="*/ 677680 h 1049299"/>
              <a:gd name="connsiteX4-345" fmla="*/ 707822 w 1198614"/>
              <a:gd name="connsiteY4-346" fmla="*/ 1040900 h 1049299"/>
              <a:gd name="connsiteX5-347" fmla="*/ 1198042 w 1198614"/>
              <a:gd name="connsiteY5-348" fmla="*/ 317000 h 1049299"/>
              <a:gd name="connsiteX6-349" fmla="*/ 905942 w 1198614"/>
              <a:gd name="connsiteY6-350" fmla="*/ 78240 h 1049299"/>
              <a:gd name="connsiteX7-351" fmla="*/ 621462 w 1198614"/>
              <a:gd name="connsiteY7-352" fmla="*/ 309380 h 1049299"/>
              <a:gd name="connsiteX0-353" fmla="*/ 621462 w 1198614"/>
              <a:gd name="connsiteY0-354" fmla="*/ 305247 h 1045166"/>
              <a:gd name="connsiteX1-355" fmla="*/ 364922 w 1198614"/>
              <a:gd name="connsiteY1-356" fmla="*/ 42357 h 1045166"/>
              <a:gd name="connsiteX2-357" fmla="*/ 29642 w 1198614"/>
              <a:gd name="connsiteY2-358" fmla="*/ 160467 h 1045166"/>
              <a:gd name="connsiteX3-359" fmla="*/ 149022 w 1198614"/>
              <a:gd name="connsiteY3-360" fmla="*/ 673547 h 1045166"/>
              <a:gd name="connsiteX4-361" fmla="*/ 707822 w 1198614"/>
              <a:gd name="connsiteY4-362" fmla="*/ 1036767 h 1045166"/>
              <a:gd name="connsiteX5-363" fmla="*/ 1198042 w 1198614"/>
              <a:gd name="connsiteY5-364" fmla="*/ 312867 h 1045166"/>
              <a:gd name="connsiteX6-365" fmla="*/ 905942 w 1198614"/>
              <a:gd name="connsiteY6-366" fmla="*/ 74107 h 1045166"/>
              <a:gd name="connsiteX7-367" fmla="*/ 621462 w 1198614"/>
              <a:gd name="connsiteY7-368" fmla="*/ 305247 h 1045166"/>
              <a:gd name="connsiteX0-369" fmla="*/ 603989 w 1181141"/>
              <a:gd name="connsiteY0-370" fmla="*/ 283425 h 1023344"/>
              <a:gd name="connsiteX1-371" fmla="*/ 342687 w 1181141"/>
              <a:gd name="connsiteY1-372" fmla="*/ 22916 h 1023344"/>
              <a:gd name="connsiteX2-373" fmla="*/ 12169 w 1181141"/>
              <a:gd name="connsiteY2-374" fmla="*/ 138645 h 1023344"/>
              <a:gd name="connsiteX3-375" fmla="*/ 131549 w 1181141"/>
              <a:gd name="connsiteY3-376" fmla="*/ 651725 h 1023344"/>
              <a:gd name="connsiteX4-377" fmla="*/ 690349 w 1181141"/>
              <a:gd name="connsiteY4-378" fmla="*/ 1014945 h 1023344"/>
              <a:gd name="connsiteX5-379" fmla="*/ 1180569 w 1181141"/>
              <a:gd name="connsiteY5-380" fmla="*/ 291045 h 1023344"/>
              <a:gd name="connsiteX6-381" fmla="*/ 888469 w 1181141"/>
              <a:gd name="connsiteY6-382" fmla="*/ 52285 h 1023344"/>
              <a:gd name="connsiteX7-383" fmla="*/ 603989 w 1181141"/>
              <a:gd name="connsiteY7-384" fmla="*/ 283425 h 1023344"/>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Lst>
            <a:rect l="l" t="t" r="r" b="b"/>
            <a:pathLst>
              <a:path w="1181141" h="1023344">
                <a:moveTo>
                  <a:pt x="603989" y="283425"/>
                </a:moveTo>
                <a:cubicBezTo>
                  <a:pt x="513025" y="278530"/>
                  <a:pt x="457993" y="85147"/>
                  <a:pt x="342687" y="22916"/>
                </a:cubicBezTo>
                <a:cubicBezTo>
                  <a:pt x="227381" y="-39315"/>
                  <a:pt x="47359" y="33844"/>
                  <a:pt x="12169" y="138645"/>
                </a:cubicBezTo>
                <a:cubicBezTo>
                  <a:pt x="-23021" y="243447"/>
                  <a:pt x="18519" y="505675"/>
                  <a:pt x="131549" y="651725"/>
                </a:cubicBezTo>
                <a:cubicBezTo>
                  <a:pt x="244579" y="797775"/>
                  <a:pt x="515512" y="1075058"/>
                  <a:pt x="690349" y="1014945"/>
                </a:cubicBezTo>
                <a:cubicBezTo>
                  <a:pt x="865186" y="954832"/>
                  <a:pt x="1167869" y="460378"/>
                  <a:pt x="1180569" y="291045"/>
                </a:cubicBezTo>
                <a:cubicBezTo>
                  <a:pt x="1193269" y="121712"/>
                  <a:pt x="991710" y="10692"/>
                  <a:pt x="888469" y="52285"/>
                </a:cubicBezTo>
                <a:cubicBezTo>
                  <a:pt x="785228" y="93878"/>
                  <a:pt x="694953" y="288320"/>
                  <a:pt x="603989" y="283425"/>
                </a:cubicBezTo>
                <a:close/>
              </a:path>
            </a:pathLst>
          </a:custGeom>
          <a:solidFill>
            <a:srgbClr val="F8F69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Times New Roman" panose="02020603050405020304" pitchFamily="18" charset="0"/>
              <a:ea typeface="等线" panose="02010600030101010101" pitchFamily="2" charset="-122"/>
              <a:cs typeface="Times New Roman" panose="02020603050405020304" pitchFamily="18" charset="0"/>
            </a:endParaRPr>
          </a:p>
        </p:txBody>
      </p:sp>
      <p:sp>
        <p:nvSpPr>
          <p:cNvPr id="16" name="任意多边形: 形状 15"/>
          <p:cNvSpPr/>
          <p:nvPr/>
        </p:nvSpPr>
        <p:spPr>
          <a:xfrm>
            <a:off x="11689838" y="3600433"/>
            <a:ext cx="268849" cy="232932"/>
          </a:xfrm>
          <a:custGeom>
            <a:avLst/>
            <a:gdLst>
              <a:gd name="connsiteX0" fmla="*/ 639965 w 1300668"/>
              <a:gd name="connsiteY0" fmla="*/ 295844 h 1024714"/>
              <a:gd name="connsiteX1" fmla="*/ 436765 w 1300668"/>
              <a:gd name="connsiteY1" fmla="*/ 29144 h 1024714"/>
              <a:gd name="connsiteX2" fmla="*/ 17665 w 1300668"/>
              <a:gd name="connsiteY2" fmla="*/ 143444 h 1024714"/>
              <a:gd name="connsiteX3" fmla="*/ 144665 w 1300668"/>
              <a:gd name="connsiteY3" fmla="*/ 511744 h 1024714"/>
              <a:gd name="connsiteX4" fmla="*/ 741565 w 1300668"/>
              <a:gd name="connsiteY4" fmla="*/ 1019744 h 1024714"/>
              <a:gd name="connsiteX5" fmla="*/ 1300365 w 1300668"/>
              <a:gd name="connsiteY5" fmla="*/ 181544 h 1024714"/>
              <a:gd name="connsiteX6" fmla="*/ 817765 w 1300668"/>
              <a:gd name="connsiteY6" fmla="*/ 3744 h 1024714"/>
              <a:gd name="connsiteX7" fmla="*/ 639965 w 1300668"/>
              <a:gd name="connsiteY7" fmla="*/ 295844 h 1024714"/>
              <a:gd name="connsiteX0-1" fmla="*/ 639965 w 1300768"/>
              <a:gd name="connsiteY0-2" fmla="*/ 272650 h 1001520"/>
              <a:gd name="connsiteX1-3" fmla="*/ 436765 w 1300768"/>
              <a:gd name="connsiteY1-4" fmla="*/ 5950 h 1001520"/>
              <a:gd name="connsiteX2-5" fmla="*/ 17665 w 1300768"/>
              <a:gd name="connsiteY2-6" fmla="*/ 120250 h 1001520"/>
              <a:gd name="connsiteX3-7" fmla="*/ 144665 w 1300768"/>
              <a:gd name="connsiteY3-8" fmla="*/ 488550 h 1001520"/>
              <a:gd name="connsiteX4-9" fmla="*/ 741565 w 1300768"/>
              <a:gd name="connsiteY4-10" fmla="*/ 996550 h 1001520"/>
              <a:gd name="connsiteX5-11" fmla="*/ 1300365 w 1300768"/>
              <a:gd name="connsiteY5-12" fmla="*/ 158350 h 1001520"/>
              <a:gd name="connsiteX6-13" fmla="*/ 916825 w 1300768"/>
              <a:gd name="connsiteY6-14" fmla="*/ 41510 h 1001520"/>
              <a:gd name="connsiteX7-15" fmla="*/ 639965 w 1300768"/>
              <a:gd name="connsiteY7-16" fmla="*/ 272650 h 1001520"/>
              <a:gd name="connsiteX0-17" fmla="*/ 639965 w 1255114"/>
              <a:gd name="connsiteY0-18" fmla="*/ 272650 h 999147"/>
              <a:gd name="connsiteX1-19" fmla="*/ 436765 w 1255114"/>
              <a:gd name="connsiteY1-20" fmla="*/ 5950 h 999147"/>
              <a:gd name="connsiteX2-21" fmla="*/ 17665 w 1255114"/>
              <a:gd name="connsiteY2-22" fmla="*/ 120250 h 999147"/>
              <a:gd name="connsiteX3-23" fmla="*/ 144665 w 1255114"/>
              <a:gd name="connsiteY3-24" fmla="*/ 488550 h 999147"/>
              <a:gd name="connsiteX4-25" fmla="*/ 741565 w 1255114"/>
              <a:gd name="connsiteY4-26" fmla="*/ 996550 h 999147"/>
              <a:gd name="connsiteX5-27" fmla="*/ 1254645 w 1255114"/>
              <a:gd name="connsiteY5-28" fmla="*/ 257410 h 999147"/>
              <a:gd name="connsiteX6-29" fmla="*/ 916825 w 1255114"/>
              <a:gd name="connsiteY6-30" fmla="*/ 41510 h 999147"/>
              <a:gd name="connsiteX7-31" fmla="*/ 639965 w 1255114"/>
              <a:gd name="connsiteY7-32" fmla="*/ 272650 h 999147"/>
              <a:gd name="connsiteX0-33" fmla="*/ 626545 w 1241694"/>
              <a:gd name="connsiteY0-34" fmla="*/ 274485 h 1006887"/>
              <a:gd name="connsiteX1-35" fmla="*/ 423345 w 1241694"/>
              <a:gd name="connsiteY1-36" fmla="*/ 7785 h 1006887"/>
              <a:gd name="connsiteX2-37" fmla="*/ 4245 w 1241694"/>
              <a:gd name="connsiteY2-38" fmla="*/ 122085 h 1006887"/>
              <a:gd name="connsiteX3-39" fmla="*/ 237925 w 1241694"/>
              <a:gd name="connsiteY3-40" fmla="*/ 627545 h 1006887"/>
              <a:gd name="connsiteX4-41" fmla="*/ 728145 w 1241694"/>
              <a:gd name="connsiteY4-42" fmla="*/ 998385 h 1006887"/>
              <a:gd name="connsiteX5-43" fmla="*/ 1241225 w 1241694"/>
              <a:gd name="connsiteY5-44" fmla="*/ 259245 h 1006887"/>
              <a:gd name="connsiteX6-45" fmla="*/ 903405 w 1241694"/>
              <a:gd name="connsiteY6-46" fmla="*/ 43345 h 1006887"/>
              <a:gd name="connsiteX7-47" fmla="*/ 626545 w 1241694"/>
              <a:gd name="connsiteY7-48" fmla="*/ 274485 h 1006887"/>
              <a:gd name="connsiteX0-49" fmla="*/ 538375 w 1153524"/>
              <a:gd name="connsiteY0-50" fmla="*/ 268848 h 1001039"/>
              <a:gd name="connsiteX1-51" fmla="*/ 335175 w 1153524"/>
              <a:gd name="connsiteY1-52" fmla="*/ 2148 h 1001039"/>
              <a:gd name="connsiteX2-53" fmla="*/ 7515 w 1153524"/>
              <a:gd name="connsiteY2-54" fmla="*/ 169788 h 1001039"/>
              <a:gd name="connsiteX3-55" fmla="*/ 149755 w 1153524"/>
              <a:gd name="connsiteY3-56" fmla="*/ 621908 h 1001039"/>
              <a:gd name="connsiteX4-57" fmla="*/ 639975 w 1153524"/>
              <a:gd name="connsiteY4-58" fmla="*/ 992748 h 1001039"/>
              <a:gd name="connsiteX5-59" fmla="*/ 1153055 w 1153524"/>
              <a:gd name="connsiteY5-60" fmla="*/ 253608 h 1001039"/>
              <a:gd name="connsiteX6-61" fmla="*/ 815235 w 1153524"/>
              <a:gd name="connsiteY6-62" fmla="*/ 37708 h 1001039"/>
              <a:gd name="connsiteX7-63" fmla="*/ 538375 w 1153524"/>
              <a:gd name="connsiteY7-64" fmla="*/ 268848 h 1001039"/>
              <a:gd name="connsiteX0-65" fmla="*/ 536664 w 1151813"/>
              <a:gd name="connsiteY0-66" fmla="*/ 231233 h 963424"/>
              <a:gd name="connsiteX1-67" fmla="*/ 302984 w 1151813"/>
              <a:gd name="connsiteY1-68" fmla="*/ 17873 h 963424"/>
              <a:gd name="connsiteX2-69" fmla="*/ 5804 w 1151813"/>
              <a:gd name="connsiteY2-70" fmla="*/ 132173 h 963424"/>
              <a:gd name="connsiteX3-71" fmla="*/ 148044 w 1151813"/>
              <a:gd name="connsiteY3-72" fmla="*/ 584293 h 963424"/>
              <a:gd name="connsiteX4-73" fmla="*/ 638264 w 1151813"/>
              <a:gd name="connsiteY4-74" fmla="*/ 955133 h 963424"/>
              <a:gd name="connsiteX5-75" fmla="*/ 1151344 w 1151813"/>
              <a:gd name="connsiteY5-76" fmla="*/ 215993 h 963424"/>
              <a:gd name="connsiteX6-77" fmla="*/ 813524 w 1151813"/>
              <a:gd name="connsiteY6-78" fmla="*/ 93 h 963424"/>
              <a:gd name="connsiteX7-79" fmla="*/ 536664 w 1151813"/>
              <a:gd name="connsiteY7-80" fmla="*/ 231233 h 963424"/>
              <a:gd name="connsiteX0-81" fmla="*/ 574764 w 1151802"/>
              <a:gd name="connsiteY0-82" fmla="*/ 254501 h 963832"/>
              <a:gd name="connsiteX1-83" fmla="*/ 302984 w 1151802"/>
              <a:gd name="connsiteY1-84" fmla="*/ 18281 h 963832"/>
              <a:gd name="connsiteX2-85" fmla="*/ 5804 w 1151802"/>
              <a:gd name="connsiteY2-86" fmla="*/ 132581 h 963832"/>
              <a:gd name="connsiteX3-87" fmla="*/ 148044 w 1151802"/>
              <a:gd name="connsiteY3-88" fmla="*/ 584701 h 963832"/>
              <a:gd name="connsiteX4-89" fmla="*/ 638264 w 1151802"/>
              <a:gd name="connsiteY4-90" fmla="*/ 955541 h 963832"/>
              <a:gd name="connsiteX5-91" fmla="*/ 1151344 w 1151802"/>
              <a:gd name="connsiteY5-92" fmla="*/ 216401 h 963832"/>
              <a:gd name="connsiteX6-93" fmla="*/ 813524 w 1151802"/>
              <a:gd name="connsiteY6-94" fmla="*/ 501 h 963832"/>
              <a:gd name="connsiteX7-95" fmla="*/ 574764 w 1151802"/>
              <a:gd name="connsiteY7-96" fmla="*/ 254501 h 963832"/>
              <a:gd name="connsiteX0-97" fmla="*/ 574764 w 1151816"/>
              <a:gd name="connsiteY0-98" fmla="*/ 241366 h 950697"/>
              <a:gd name="connsiteX1-99" fmla="*/ 302984 w 1151816"/>
              <a:gd name="connsiteY1-100" fmla="*/ 5146 h 950697"/>
              <a:gd name="connsiteX2-101" fmla="*/ 5804 w 1151816"/>
              <a:gd name="connsiteY2-102" fmla="*/ 119446 h 950697"/>
              <a:gd name="connsiteX3-103" fmla="*/ 148044 w 1151816"/>
              <a:gd name="connsiteY3-104" fmla="*/ 571566 h 950697"/>
              <a:gd name="connsiteX4-105" fmla="*/ 638264 w 1151816"/>
              <a:gd name="connsiteY4-106" fmla="*/ 942406 h 950697"/>
              <a:gd name="connsiteX5-107" fmla="*/ 1151344 w 1151816"/>
              <a:gd name="connsiteY5-108" fmla="*/ 203266 h 950697"/>
              <a:gd name="connsiteX6-109" fmla="*/ 821144 w 1151816"/>
              <a:gd name="connsiteY6-110" fmla="*/ 33086 h 950697"/>
              <a:gd name="connsiteX7-111" fmla="*/ 574764 w 1151816"/>
              <a:gd name="connsiteY7-112" fmla="*/ 241366 h 950697"/>
              <a:gd name="connsiteX0-113" fmla="*/ 574764 w 1098575"/>
              <a:gd name="connsiteY0-114" fmla="*/ 241366 h 949292"/>
              <a:gd name="connsiteX1-115" fmla="*/ 302984 w 1098575"/>
              <a:gd name="connsiteY1-116" fmla="*/ 5146 h 949292"/>
              <a:gd name="connsiteX2-117" fmla="*/ 5804 w 1098575"/>
              <a:gd name="connsiteY2-118" fmla="*/ 119446 h 949292"/>
              <a:gd name="connsiteX3-119" fmla="*/ 148044 w 1098575"/>
              <a:gd name="connsiteY3-120" fmla="*/ 571566 h 949292"/>
              <a:gd name="connsiteX4-121" fmla="*/ 638264 w 1098575"/>
              <a:gd name="connsiteY4-122" fmla="*/ 942406 h 949292"/>
              <a:gd name="connsiteX5-123" fmla="*/ 1098004 w 1098575"/>
              <a:gd name="connsiteY5-124" fmla="*/ 241366 h 949292"/>
              <a:gd name="connsiteX6-125" fmla="*/ 821144 w 1098575"/>
              <a:gd name="connsiteY6-126" fmla="*/ 33086 h 949292"/>
              <a:gd name="connsiteX7-127" fmla="*/ 574764 w 1098575"/>
              <a:gd name="connsiteY7-128" fmla="*/ 241366 h 949292"/>
              <a:gd name="connsiteX0-129" fmla="*/ 567144 w 1098578"/>
              <a:gd name="connsiteY0-130" fmla="*/ 225251 h 948417"/>
              <a:gd name="connsiteX1-131" fmla="*/ 302984 w 1098578"/>
              <a:gd name="connsiteY1-132" fmla="*/ 4271 h 948417"/>
              <a:gd name="connsiteX2-133" fmla="*/ 5804 w 1098578"/>
              <a:gd name="connsiteY2-134" fmla="*/ 118571 h 948417"/>
              <a:gd name="connsiteX3-135" fmla="*/ 148044 w 1098578"/>
              <a:gd name="connsiteY3-136" fmla="*/ 570691 h 948417"/>
              <a:gd name="connsiteX4-137" fmla="*/ 638264 w 1098578"/>
              <a:gd name="connsiteY4-138" fmla="*/ 941531 h 948417"/>
              <a:gd name="connsiteX5-139" fmla="*/ 1098004 w 1098578"/>
              <a:gd name="connsiteY5-140" fmla="*/ 240491 h 948417"/>
              <a:gd name="connsiteX6-141" fmla="*/ 821144 w 1098578"/>
              <a:gd name="connsiteY6-142" fmla="*/ 32211 h 948417"/>
              <a:gd name="connsiteX7-143" fmla="*/ 567144 w 1098578"/>
              <a:gd name="connsiteY7-144" fmla="*/ 225251 h 948417"/>
              <a:gd name="connsiteX0-145" fmla="*/ 566791 w 1098225"/>
              <a:gd name="connsiteY0-146" fmla="*/ 225251 h 940931"/>
              <a:gd name="connsiteX1-147" fmla="*/ 302631 w 1098225"/>
              <a:gd name="connsiteY1-148" fmla="*/ 4271 h 940931"/>
              <a:gd name="connsiteX2-149" fmla="*/ 5451 w 1098225"/>
              <a:gd name="connsiteY2-150" fmla="*/ 118571 h 940931"/>
              <a:gd name="connsiteX3-151" fmla="*/ 147691 w 1098225"/>
              <a:gd name="connsiteY3-152" fmla="*/ 570691 h 940931"/>
              <a:gd name="connsiteX4-153" fmla="*/ 599811 w 1098225"/>
              <a:gd name="connsiteY4-154" fmla="*/ 933911 h 940931"/>
              <a:gd name="connsiteX5-155" fmla="*/ 1097651 w 1098225"/>
              <a:gd name="connsiteY5-156" fmla="*/ 240491 h 940931"/>
              <a:gd name="connsiteX6-157" fmla="*/ 820791 w 1098225"/>
              <a:gd name="connsiteY6-158" fmla="*/ 32211 h 940931"/>
              <a:gd name="connsiteX7-159" fmla="*/ 566791 w 1098225"/>
              <a:gd name="connsiteY7-160" fmla="*/ 225251 h 940931"/>
              <a:gd name="connsiteX0-161" fmla="*/ 588748 w 1120182"/>
              <a:gd name="connsiteY0-162" fmla="*/ 227566 h 943300"/>
              <a:gd name="connsiteX1-163" fmla="*/ 324588 w 1120182"/>
              <a:gd name="connsiteY1-164" fmla="*/ 6586 h 943300"/>
              <a:gd name="connsiteX2-165" fmla="*/ 4548 w 1120182"/>
              <a:gd name="connsiteY2-166" fmla="*/ 105646 h 943300"/>
              <a:gd name="connsiteX3-167" fmla="*/ 169648 w 1120182"/>
              <a:gd name="connsiteY3-168" fmla="*/ 573006 h 943300"/>
              <a:gd name="connsiteX4-169" fmla="*/ 621768 w 1120182"/>
              <a:gd name="connsiteY4-170" fmla="*/ 936226 h 943300"/>
              <a:gd name="connsiteX5-171" fmla="*/ 1119608 w 1120182"/>
              <a:gd name="connsiteY5-172" fmla="*/ 242806 h 943300"/>
              <a:gd name="connsiteX6-173" fmla="*/ 842748 w 1120182"/>
              <a:gd name="connsiteY6-174" fmla="*/ 34526 h 943300"/>
              <a:gd name="connsiteX7-175" fmla="*/ 588748 w 1120182"/>
              <a:gd name="connsiteY7-176" fmla="*/ 227566 h 943300"/>
              <a:gd name="connsiteX0-177" fmla="*/ 596127 w 1127561"/>
              <a:gd name="connsiteY0-178" fmla="*/ 233015 h 948829"/>
              <a:gd name="connsiteX1-179" fmla="*/ 331967 w 1127561"/>
              <a:gd name="connsiteY1-180" fmla="*/ 12035 h 948829"/>
              <a:gd name="connsiteX2-181" fmla="*/ 4307 w 1127561"/>
              <a:gd name="connsiteY2-182" fmla="*/ 88235 h 948829"/>
              <a:gd name="connsiteX3-183" fmla="*/ 177027 w 1127561"/>
              <a:gd name="connsiteY3-184" fmla="*/ 578455 h 948829"/>
              <a:gd name="connsiteX4-185" fmla="*/ 629147 w 1127561"/>
              <a:gd name="connsiteY4-186" fmla="*/ 941675 h 948829"/>
              <a:gd name="connsiteX5-187" fmla="*/ 1126987 w 1127561"/>
              <a:gd name="connsiteY5-188" fmla="*/ 248255 h 948829"/>
              <a:gd name="connsiteX6-189" fmla="*/ 850127 w 1127561"/>
              <a:gd name="connsiteY6-190" fmla="*/ 39975 h 948829"/>
              <a:gd name="connsiteX7-191" fmla="*/ 596127 w 1127561"/>
              <a:gd name="connsiteY7-192" fmla="*/ 233015 h 948829"/>
              <a:gd name="connsiteX0-193" fmla="*/ 596471 w 1127905"/>
              <a:gd name="connsiteY0-194" fmla="*/ 287455 h 1003269"/>
              <a:gd name="connsiteX1-195" fmla="*/ 339931 w 1127905"/>
              <a:gd name="connsiteY1-196" fmla="*/ 5515 h 1003269"/>
              <a:gd name="connsiteX2-197" fmla="*/ 4651 w 1127905"/>
              <a:gd name="connsiteY2-198" fmla="*/ 142675 h 1003269"/>
              <a:gd name="connsiteX3-199" fmla="*/ 177371 w 1127905"/>
              <a:gd name="connsiteY3-200" fmla="*/ 632895 h 1003269"/>
              <a:gd name="connsiteX4-201" fmla="*/ 629491 w 1127905"/>
              <a:gd name="connsiteY4-202" fmla="*/ 996115 h 1003269"/>
              <a:gd name="connsiteX5-203" fmla="*/ 1127331 w 1127905"/>
              <a:gd name="connsiteY5-204" fmla="*/ 302695 h 1003269"/>
              <a:gd name="connsiteX6-205" fmla="*/ 850471 w 1127905"/>
              <a:gd name="connsiteY6-206" fmla="*/ 94415 h 1003269"/>
              <a:gd name="connsiteX7-207" fmla="*/ 596471 w 1127905"/>
              <a:gd name="connsiteY7-208" fmla="*/ 287455 h 1003269"/>
              <a:gd name="connsiteX0-209" fmla="*/ 596471 w 1128002"/>
              <a:gd name="connsiteY0-210" fmla="*/ 287455 h 1003269"/>
              <a:gd name="connsiteX1-211" fmla="*/ 339931 w 1128002"/>
              <a:gd name="connsiteY1-212" fmla="*/ 5515 h 1003269"/>
              <a:gd name="connsiteX2-213" fmla="*/ 4651 w 1128002"/>
              <a:gd name="connsiteY2-214" fmla="*/ 142675 h 1003269"/>
              <a:gd name="connsiteX3-215" fmla="*/ 177371 w 1128002"/>
              <a:gd name="connsiteY3-216" fmla="*/ 632895 h 1003269"/>
              <a:gd name="connsiteX4-217" fmla="*/ 629491 w 1128002"/>
              <a:gd name="connsiteY4-218" fmla="*/ 996115 h 1003269"/>
              <a:gd name="connsiteX5-219" fmla="*/ 1127331 w 1128002"/>
              <a:gd name="connsiteY5-220" fmla="*/ 302695 h 1003269"/>
              <a:gd name="connsiteX6-221" fmla="*/ 880951 w 1128002"/>
              <a:gd name="connsiteY6-222" fmla="*/ 56315 h 1003269"/>
              <a:gd name="connsiteX7-223" fmla="*/ 596471 w 1128002"/>
              <a:gd name="connsiteY7-224" fmla="*/ 287455 h 1003269"/>
              <a:gd name="connsiteX0-225" fmla="*/ 596471 w 1173605"/>
              <a:gd name="connsiteY0-226" fmla="*/ 287455 h 1003552"/>
              <a:gd name="connsiteX1-227" fmla="*/ 339931 w 1173605"/>
              <a:gd name="connsiteY1-228" fmla="*/ 5515 h 1003552"/>
              <a:gd name="connsiteX2-229" fmla="*/ 4651 w 1173605"/>
              <a:gd name="connsiteY2-230" fmla="*/ 142675 h 1003552"/>
              <a:gd name="connsiteX3-231" fmla="*/ 177371 w 1173605"/>
              <a:gd name="connsiteY3-232" fmla="*/ 632895 h 1003552"/>
              <a:gd name="connsiteX4-233" fmla="*/ 629491 w 1173605"/>
              <a:gd name="connsiteY4-234" fmla="*/ 996115 h 1003552"/>
              <a:gd name="connsiteX5-235" fmla="*/ 1173051 w 1173605"/>
              <a:gd name="connsiteY5-236" fmla="*/ 295075 h 1003552"/>
              <a:gd name="connsiteX6-237" fmla="*/ 880951 w 1173605"/>
              <a:gd name="connsiteY6-238" fmla="*/ 56315 h 1003552"/>
              <a:gd name="connsiteX7-239" fmla="*/ 596471 w 1173605"/>
              <a:gd name="connsiteY7-240" fmla="*/ 287455 h 1003552"/>
              <a:gd name="connsiteX0-241" fmla="*/ 603276 w 1180410"/>
              <a:gd name="connsiteY0-242" fmla="*/ 287693 h 1005272"/>
              <a:gd name="connsiteX1-243" fmla="*/ 346736 w 1180410"/>
              <a:gd name="connsiteY1-244" fmla="*/ 5753 h 1005272"/>
              <a:gd name="connsiteX2-245" fmla="*/ 11456 w 1180410"/>
              <a:gd name="connsiteY2-246" fmla="*/ 142913 h 1005272"/>
              <a:gd name="connsiteX3-247" fmla="*/ 130836 w 1180410"/>
              <a:gd name="connsiteY3-248" fmla="*/ 655993 h 1005272"/>
              <a:gd name="connsiteX4-249" fmla="*/ 636296 w 1180410"/>
              <a:gd name="connsiteY4-250" fmla="*/ 996353 h 1005272"/>
              <a:gd name="connsiteX5-251" fmla="*/ 1179856 w 1180410"/>
              <a:gd name="connsiteY5-252" fmla="*/ 295313 h 1005272"/>
              <a:gd name="connsiteX6-253" fmla="*/ 887756 w 1180410"/>
              <a:gd name="connsiteY6-254" fmla="*/ 56553 h 1005272"/>
              <a:gd name="connsiteX7-255" fmla="*/ 603276 w 1180410"/>
              <a:gd name="connsiteY7-256" fmla="*/ 287693 h 1005272"/>
              <a:gd name="connsiteX0-257" fmla="*/ 604313 w 1181447"/>
              <a:gd name="connsiteY0-258" fmla="*/ 287693 h 1027612"/>
              <a:gd name="connsiteX1-259" fmla="*/ 347773 w 1181447"/>
              <a:gd name="connsiteY1-260" fmla="*/ 5753 h 1027612"/>
              <a:gd name="connsiteX2-261" fmla="*/ 12493 w 1181447"/>
              <a:gd name="connsiteY2-262" fmla="*/ 142913 h 1027612"/>
              <a:gd name="connsiteX3-263" fmla="*/ 131873 w 1181447"/>
              <a:gd name="connsiteY3-264" fmla="*/ 655993 h 1027612"/>
              <a:gd name="connsiteX4-265" fmla="*/ 690673 w 1181447"/>
              <a:gd name="connsiteY4-266" fmla="*/ 1019213 h 1027612"/>
              <a:gd name="connsiteX5-267" fmla="*/ 1180893 w 1181447"/>
              <a:gd name="connsiteY5-268" fmla="*/ 295313 h 1027612"/>
              <a:gd name="connsiteX6-269" fmla="*/ 888793 w 1181447"/>
              <a:gd name="connsiteY6-270" fmla="*/ 56553 h 1027612"/>
              <a:gd name="connsiteX7-271" fmla="*/ 604313 w 1181447"/>
              <a:gd name="connsiteY7-272" fmla="*/ 287693 h 1027612"/>
              <a:gd name="connsiteX0-273" fmla="*/ 604313 w 1181465"/>
              <a:gd name="connsiteY0-274" fmla="*/ 287693 h 1027612"/>
              <a:gd name="connsiteX1-275" fmla="*/ 347773 w 1181465"/>
              <a:gd name="connsiteY1-276" fmla="*/ 5753 h 1027612"/>
              <a:gd name="connsiteX2-277" fmla="*/ 12493 w 1181465"/>
              <a:gd name="connsiteY2-278" fmla="*/ 142913 h 1027612"/>
              <a:gd name="connsiteX3-279" fmla="*/ 131873 w 1181465"/>
              <a:gd name="connsiteY3-280" fmla="*/ 655993 h 1027612"/>
              <a:gd name="connsiteX4-281" fmla="*/ 690673 w 1181465"/>
              <a:gd name="connsiteY4-282" fmla="*/ 1019213 h 1027612"/>
              <a:gd name="connsiteX5-283" fmla="*/ 1180893 w 1181465"/>
              <a:gd name="connsiteY5-284" fmla="*/ 295313 h 1027612"/>
              <a:gd name="connsiteX6-285" fmla="*/ 888793 w 1181465"/>
              <a:gd name="connsiteY6-286" fmla="*/ 56553 h 1027612"/>
              <a:gd name="connsiteX7-287" fmla="*/ 604313 w 1181465"/>
              <a:gd name="connsiteY7-288" fmla="*/ 287693 h 1027612"/>
              <a:gd name="connsiteX0-289" fmla="*/ 604313 w 1181465"/>
              <a:gd name="connsiteY0-290" fmla="*/ 288511 h 1028430"/>
              <a:gd name="connsiteX1-291" fmla="*/ 347773 w 1181465"/>
              <a:gd name="connsiteY1-292" fmla="*/ 6571 h 1028430"/>
              <a:gd name="connsiteX2-293" fmla="*/ 12493 w 1181465"/>
              <a:gd name="connsiteY2-294" fmla="*/ 143731 h 1028430"/>
              <a:gd name="connsiteX3-295" fmla="*/ 131873 w 1181465"/>
              <a:gd name="connsiteY3-296" fmla="*/ 656811 h 1028430"/>
              <a:gd name="connsiteX4-297" fmla="*/ 690673 w 1181465"/>
              <a:gd name="connsiteY4-298" fmla="*/ 1020031 h 1028430"/>
              <a:gd name="connsiteX5-299" fmla="*/ 1180893 w 1181465"/>
              <a:gd name="connsiteY5-300" fmla="*/ 296131 h 1028430"/>
              <a:gd name="connsiteX6-301" fmla="*/ 888793 w 1181465"/>
              <a:gd name="connsiteY6-302" fmla="*/ 57371 h 1028430"/>
              <a:gd name="connsiteX7-303" fmla="*/ 604313 w 1181465"/>
              <a:gd name="connsiteY7-304" fmla="*/ 288511 h 1028430"/>
              <a:gd name="connsiteX0-305" fmla="*/ 604313 w 1181465"/>
              <a:gd name="connsiteY0-306" fmla="*/ 270887 h 1010806"/>
              <a:gd name="connsiteX1-307" fmla="*/ 347773 w 1181465"/>
              <a:gd name="connsiteY1-308" fmla="*/ 7997 h 1010806"/>
              <a:gd name="connsiteX2-309" fmla="*/ 12493 w 1181465"/>
              <a:gd name="connsiteY2-310" fmla="*/ 126107 h 1010806"/>
              <a:gd name="connsiteX3-311" fmla="*/ 131873 w 1181465"/>
              <a:gd name="connsiteY3-312" fmla="*/ 639187 h 1010806"/>
              <a:gd name="connsiteX4-313" fmla="*/ 690673 w 1181465"/>
              <a:gd name="connsiteY4-314" fmla="*/ 1002407 h 1010806"/>
              <a:gd name="connsiteX5-315" fmla="*/ 1180893 w 1181465"/>
              <a:gd name="connsiteY5-316" fmla="*/ 278507 h 1010806"/>
              <a:gd name="connsiteX6-317" fmla="*/ 888793 w 1181465"/>
              <a:gd name="connsiteY6-318" fmla="*/ 39747 h 1010806"/>
              <a:gd name="connsiteX7-319" fmla="*/ 604313 w 1181465"/>
              <a:gd name="connsiteY7-320" fmla="*/ 270887 h 1010806"/>
              <a:gd name="connsiteX0-321" fmla="*/ 621462 w 1198614"/>
              <a:gd name="connsiteY0-322" fmla="*/ 289918 h 1029837"/>
              <a:gd name="connsiteX1-323" fmla="*/ 364922 w 1198614"/>
              <a:gd name="connsiteY1-324" fmla="*/ 27028 h 1029837"/>
              <a:gd name="connsiteX2-325" fmla="*/ 29642 w 1198614"/>
              <a:gd name="connsiteY2-326" fmla="*/ 145138 h 1029837"/>
              <a:gd name="connsiteX3-327" fmla="*/ 149022 w 1198614"/>
              <a:gd name="connsiteY3-328" fmla="*/ 658218 h 1029837"/>
              <a:gd name="connsiteX4-329" fmla="*/ 707822 w 1198614"/>
              <a:gd name="connsiteY4-330" fmla="*/ 1021438 h 1029837"/>
              <a:gd name="connsiteX5-331" fmla="*/ 1198042 w 1198614"/>
              <a:gd name="connsiteY5-332" fmla="*/ 297538 h 1029837"/>
              <a:gd name="connsiteX6-333" fmla="*/ 905942 w 1198614"/>
              <a:gd name="connsiteY6-334" fmla="*/ 58778 h 1029837"/>
              <a:gd name="connsiteX7-335" fmla="*/ 621462 w 1198614"/>
              <a:gd name="connsiteY7-336" fmla="*/ 289918 h 1029837"/>
              <a:gd name="connsiteX0-337" fmla="*/ 621462 w 1198614"/>
              <a:gd name="connsiteY0-338" fmla="*/ 309380 h 1049299"/>
              <a:gd name="connsiteX1-339" fmla="*/ 364922 w 1198614"/>
              <a:gd name="connsiteY1-340" fmla="*/ 46490 h 1049299"/>
              <a:gd name="connsiteX2-341" fmla="*/ 29642 w 1198614"/>
              <a:gd name="connsiteY2-342" fmla="*/ 164600 h 1049299"/>
              <a:gd name="connsiteX3-343" fmla="*/ 149022 w 1198614"/>
              <a:gd name="connsiteY3-344" fmla="*/ 677680 h 1049299"/>
              <a:gd name="connsiteX4-345" fmla="*/ 707822 w 1198614"/>
              <a:gd name="connsiteY4-346" fmla="*/ 1040900 h 1049299"/>
              <a:gd name="connsiteX5-347" fmla="*/ 1198042 w 1198614"/>
              <a:gd name="connsiteY5-348" fmla="*/ 317000 h 1049299"/>
              <a:gd name="connsiteX6-349" fmla="*/ 905942 w 1198614"/>
              <a:gd name="connsiteY6-350" fmla="*/ 78240 h 1049299"/>
              <a:gd name="connsiteX7-351" fmla="*/ 621462 w 1198614"/>
              <a:gd name="connsiteY7-352" fmla="*/ 309380 h 1049299"/>
              <a:gd name="connsiteX0-353" fmla="*/ 621462 w 1198614"/>
              <a:gd name="connsiteY0-354" fmla="*/ 305247 h 1045166"/>
              <a:gd name="connsiteX1-355" fmla="*/ 364922 w 1198614"/>
              <a:gd name="connsiteY1-356" fmla="*/ 42357 h 1045166"/>
              <a:gd name="connsiteX2-357" fmla="*/ 29642 w 1198614"/>
              <a:gd name="connsiteY2-358" fmla="*/ 160467 h 1045166"/>
              <a:gd name="connsiteX3-359" fmla="*/ 149022 w 1198614"/>
              <a:gd name="connsiteY3-360" fmla="*/ 673547 h 1045166"/>
              <a:gd name="connsiteX4-361" fmla="*/ 707822 w 1198614"/>
              <a:gd name="connsiteY4-362" fmla="*/ 1036767 h 1045166"/>
              <a:gd name="connsiteX5-363" fmla="*/ 1198042 w 1198614"/>
              <a:gd name="connsiteY5-364" fmla="*/ 312867 h 1045166"/>
              <a:gd name="connsiteX6-365" fmla="*/ 905942 w 1198614"/>
              <a:gd name="connsiteY6-366" fmla="*/ 74107 h 1045166"/>
              <a:gd name="connsiteX7-367" fmla="*/ 621462 w 1198614"/>
              <a:gd name="connsiteY7-368" fmla="*/ 305247 h 1045166"/>
              <a:gd name="connsiteX0-369" fmla="*/ 603989 w 1181141"/>
              <a:gd name="connsiteY0-370" fmla="*/ 283425 h 1023344"/>
              <a:gd name="connsiteX1-371" fmla="*/ 342687 w 1181141"/>
              <a:gd name="connsiteY1-372" fmla="*/ 22916 h 1023344"/>
              <a:gd name="connsiteX2-373" fmla="*/ 12169 w 1181141"/>
              <a:gd name="connsiteY2-374" fmla="*/ 138645 h 1023344"/>
              <a:gd name="connsiteX3-375" fmla="*/ 131549 w 1181141"/>
              <a:gd name="connsiteY3-376" fmla="*/ 651725 h 1023344"/>
              <a:gd name="connsiteX4-377" fmla="*/ 690349 w 1181141"/>
              <a:gd name="connsiteY4-378" fmla="*/ 1014945 h 1023344"/>
              <a:gd name="connsiteX5-379" fmla="*/ 1180569 w 1181141"/>
              <a:gd name="connsiteY5-380" fmla="*/ 291045 h 1023344"/>
              <a:gd name="connsiteX6-381" fmla="*/ 888469 w 1181141"/>
              <a:gd name="connsiteY6-382" fmla="*/ 52285 h 1023344"/>
              <a:gd name="connsiteX7-383" fmla="*/ 603989 w 1181141"/>
              <a:gd name="connsiteY7-384" fmla="*/ 283425 h 1023344"/>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Lst>
            <a:rect l="l" t="t" r="r" b="b"/>
            <a:pathLst>
              <a:path w="1181141" h="1023344">
                <a:moveTo>
                  <a:pt x="603989" y="283425"/>
                </a:moveTo>
                <a:cubicBezTo>
                  <a:pt x="513025" y="278530"/>
                  <a:pt x="457993" y="85147"/>
                  <a:pt x="342687" y="22916"/>
                </a:cubicBezTo>
                <a:cubicBezTo>
                  <a:pt x="227381" y="-39315"/>
                  <a:pt x="47359" y="33844"/>
                  <a:pt x="12169" y="138645"/>
                </a:cubicBezTo>
                <a:cubicBezTo>
                  <a:pt x="-23021" y="243447"/>
                  <a:pt x="18519" y="505675"/>
                  <a:pt x="131549" y="651725"/>
                </a:cubicBezTo>
                <a:cubicBezTo>
                  <a:pt x="244579" y="797775"/>
                  <a:pt x="515512" y="1075058"/>
                  <a:pt x="690349" y="1014945"/>
                </a:cubicBezTo>
                <a:cubicBezTo>
                  <a:pt x="865186" y="954832"/>
                  <a:pt x="1167869" y="460378"/>
                  <a:pt x="1180569" y="291045"/>
                </a:cubicBezTo>
                <a:cubicBezTo>
                  <a:pt x="1193269" y="121712"/>
                  <a:pt x="991710" y="10692"/>
                  <a:pt x="888469" y="52285"/>
                </a:cubicBezTo>
                <a:cubicBezTo>
                  <a:pt x="785228" y="93878"/>
                  <a:pt x="694953" y="288320"/>
                  <a:pt x="603989" y="283425"/>
                </a:cubicBezTo>
                <a:close/>
              </a:path>
            </a:pathLst>
          </a:custGeom>
          <a:solidFill>
            <a:srgbClr val="7FD1F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Times New Roman" panose="02020603050405020304" pitchFamily="18" charset="0"/>
              <a:ea typeface="等线" panose="02010600030101010101" pitchFamily="2" charset="-122"/>
              <a:cs typeface="Times New Roman" panose="02020603050405020304" pitchFamily="18" charset="0"/>
            </a:endParaRPr>
          </a:p>
        </p:txBody>
      </p:sp>
      <p:pic>
        <p:nvPicPr>
          <p:cNvPr id="17" name="图片 17"/>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1" y="5659878"/>
            <a:ext cx="12192000" cy="1198068"/>
          </a:xfrm>
          <a:prstGeom prst="rect">
            <a:avLst/>
          </a:prstGeom>
        </p:spPr>
      </p:pic>
      <p:pic>
        <p:nvPicPr>
          <p:cNvPr id="18" name="图片 19"/>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4105326" y="1230203"/>
            <a:ext cx="4988319" cy="4973932"/>
          </a:xfrm>
          <a:prstGeom prst="rect">
            <a:avLst/>
          </a:prstGeom>
        </p:spPr>
      </p:pic>
      <p:pic>
        <p:nvPicPr>
          <p:cNvPr id="19" name="图片 23"/>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7875916" y="3832684"/>
            <a:ext cx="2313945" cy="2495308"/>
          </a:xfrm>
          <a:prstGeom prst="rect">
            <a:avLst/>
          </a:prstGeom>
        </p:spPr>
      </p:pic>
      <p:pic>
        <p:nvPicPr>
          <p:cNvPr id="20" name="图片 25"/>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2966787" y="4957521"/>
            <a:ext cx="1816256" cy="966300"/>
          </a:xfrm>
          <a:prstGeom prst="rect">
            <a:avLst/>
          </a:prstGeom>
        </p:spPr>
      </p:pic>
      <p:pic>
        <p:nvPicPr>
          <p:cNvPr id="21" name="图片 27"/>
          <p:cNvPicPr>
            <a:picLocks noChangeAspect="1"/>
          </p:cNvPicPr>
          <p:nvPr/>
        </p:nvPicPr>
        <p:blipFill>
          <a:blip r:embed="rId16" cstate="print">
            <a:extLst>
              <a:ext uri="{28A0092B-C50C-407E-A947-70E740481C1C}">
                <a14:useLocalDpi xmlns:a14="http://schemas.microsoft.com/office/drawing/2010/main" val="0"/>
              </a:ext>
            </a:extLst>
          </a:blip>
          <a:stretch>
            <a:fillRect/>
          </a:stretch>
        </p:blipFill>
        <p:spPr>
          <a:xfrm>
            <a:off x="480623" y="1338568"/>
            <a:ext cx="4192676" cy="2523890"/>
          </a:xfrm>
          <a:prstGeom prst="rect">
            <a:avLst/>
          </a:prstGeom>
        </p:spPr>
      </p:pic>
      <p:sp>
        <p:nvSpPr>
          <p:cNvPr id="23" name="文本框 29"/>
          <p:cNvSpPr txBox="1"/>
          <p:nvPr/>
        </p:nvSpPr>
        <p:spPr>
          <a:xfrm>
            <a:off x="4785480" y="3482143"/>
            <a:ext cx="3539490" cy="101473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6000" b="1" i="0" u="none" strike="noStrike" kern="1200" cap="none" spc="300" normalizeH="0" baseline="0" noProof="0">
                <a:ln>
                  <a:noFill/>
                </a:ln>
                <a:solidFill>
                  <a:srgbClr val="ED81A1"/>
                </a:solidFill>
                <a:effectLst/>
                <a:uLnTx/>
                <a:uFillTx/>
                <a:latin typeface="Times New Roman" panose="02020603050405020304" pitchFamily="18" charset="0"/>
                <a:ea typeface="Microsoft YaHei" panose="020B0503020204020204" charset="-122"/>
                <a:cs typeface="Times New Roman" panose="02020603050405020304" pitchFamily="18" charset="0"/>
              </a:rPr>
              <a:t>Tiết 2</a:t>
            </a:r>
            <a:endParaRPr kumimoji="0" lang="zh-CN" altLang="en-US" sz="2400" b="1" i="0" u="none" strike="noStrike" kern="1200" cap="none" spc="300" normalizeH="0" baseline="0" noProof="0" dirty="0">
              <a:ln>
                <a:noFill/>
              </a:ln>
              <a:solidFill>
                <a:srgbClr val="ED81A1"/>
              </a:solidFill>
              <a:effectLst/>
              <a:uLnTx/>
              <a:uFillTx/>
              <a:latin typeface="Times New Roman" panose="02020603050405020304" pitchFamily="18" charset="0"/>
              <a:ea typeface="Microsoft YaHei" panose="020B0503020204020204" charset="-122"/>
              <a:cs typeface="Times New Roman" panose="02020603050405020304" pitchFamily="18" charset="0"/>
            </a:endParaRPr>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randombar(horizontal)">
                                      <p:cBhvr>
                                        <p:cTn id="7" dur="750"/>
                                        <p:tgtEl>
                                          <p:spTgt spid="17"/>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750" fill="hold"/>
                                        <p:tgtEl>
                                          <p:spTgt spid="5"/>
                                        </p:tgtEl>
                                        <p:attrNameLst>
                                          <p:attrName>ppt_w</p:attrName>
                                        </p:attrNameLst>
                                      </p:cBhvr>
                                      <p:tavLst>
                                        <p:tav tm="0">
                                          <p:val>
                                            <p:fltVal val="0"/>
                                          </p:val>
                                        </p:tav>
                                        <p:tav tm="100000">
                                          <p:val>
                                            <p:strVal val="#ppt_w"/>
                                          </p:val>
                                        </p:tav>
                                      </p:tavLst>
                                    </p:anim>
                                    <p:anim calcmode="lin" valueType="num">
                                      <p:cBhvr>
                                        <p:cTn id="12" dur="750" fill="hold"/>
                                        <p:tgtEl>
                                          <p:spTgt spid="5"/>
                                        </p:tgtEl>
                                        <p:attrNameLst>
                                          <p:attrName>ppt_h</p:attrName>
                                        </p:attrNameLst>
                                      </p:cBhvr>
                                      <p:tavLst>
                                        <p:tav tm="0">
                                          <p:val>
                                            <p:fltVal val="0"/>
                                          </p:val>
                                        </p:tav>
                                        <p:tav tm="100000">
                                          <p:val>
                                            <p:strVal val="#ppt_h"/>
                                          </p:val>
                                        </p:tav>
                                      </p:tavLst>
                                    </p:anim>
                                    <p:animEffect transition="in" filter="fade">
                                      <p:cBhvr>
                                        <p:cTn id="13" dur="750"/>
                                        <p:tgtEl>
                                          <p:spTgt spid="5"/>
                                        </p:tgtEl>
                                      </p:cBhvr>
                                    </p:animEffect>
                                  </p:childTnLst>
                                </p:cTn>
                              </p:par>
                              <p:par>
                                <p:cTn id="14" presetID="53" presetClass="entr" presetSubtype="16" fill="hold" nodeType="withEffect">
                                  <p:stCondLst>
                                    <p:cond delay="0"/>
                                  </p:stCondLst>
                                  <p:childTnLst>
                                    <p:set>
                                      <p:cBhvr>
                                        <p:cTn id="15" dur="1" fill="hold">
                                          <p:stCondLst>
                                            <p:cond delay="0"/>
                                          </p:stCondLst>
                                        </p:cTn>
                                        <p:tgtEl>
                                          <p:spTgt spid="9"/>
                                        </p:tgtEl>
                                        <p:attrNameLst>
                                          <p:attrName>style.visibility</p:attrName>
                                        </p:attrNameLst>
                                      </p:cBhvr>
                                      <p:to>
                                        <p:strVal val="visible"/>
                                      </p:to>
                                    </p:set>
                                    <p:anim calcmode="lin" valueType="num">
                                      <p:cBhvr>
                                        <p:cTn id="16" dur="750" fill="hold"/>
                                        <p:tgtEl>
                                          <p:spTgt spid="9"/>
                                        </p:tgtEl>
                                        <p:attrNameLst>
                                          <p:attrName>ppt_w</p:attrName>
                                        </p:attrNameLst>
                                      </p:cBhvr>
                                      <p:tavLst>
                                        <p:tav tm="0">
                                          <p:val>
                                            <p:fltVal val="0"/>
                                          </p:val>
                                        </p:tav>
                                        <p:tav tm="100000">
                                          <p:val>
                                            <p:strVal val="#ppt_w"/>
                                          </p:val>
                                        </p:tav>
                                      </p:tavLst>
                                    </p:anim>
                                    <p:anim calcmode="lin" valueType="num">
                                      <p:cBhvr>
                                        <p:cTn id="17" dur="750" fill="hold"/>
                                        <p:tgtEl>
                                          <p:spTgt spid="9"/>
                                        </p:tgtEl>
                                        <p:attrNameLst>
                                          <p:attrName>ppt_h</p:attrName>
                                        </p:attrNameLst>
                                      </p:cBhvr>
                                      <p:tavLst>
                                        <p:tav tm="0">
                                          <p:val>
                                            <p:fltVal val="0"/>
                                          </p:val>
                                        </p:tav>
                                        <p:tav tm="100000">
                                          <p:val>
                                            <p:strVal val="#ppt_h"/>
                                          </p:val>
                                        </p:tav>
                                      </p:tavLst>
                                    </p:anim>
                                    <p:animEffect transition="in" filter="fade">
                                      <p:cBhvr>
                                        <p:cTn id="18" dur="750"/>
                                        <p:tgtEl>
                                          <p:spTgt spid="9"/>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13"/>
                                        </p:tgtEl>
                                        <p:attrNameLst>
                                          <p:attrName>style.visibility</p:attrName>
                                        </p:attrNameLst>
                                      </p:cBhvr>
                                      <p:to>
                                        <p:strVal val="visible"/>
                                      </p:to>
                                    </p:set>
                                    <p:anim calcmode="lin" valueType="num">
                                      <p:cBhvr>
                                        <p:cTn id="21" dur="750" fill="hold"/>
                                        <p:tgtEl>
                                          <p:spTgt spid="13"/>
                                        </p:tgtEl>
                                        <p:attrNameLst>
                                          <p:attrName>ppt_w</p:attrName>
                                        </p:attrNameLst>
                                      </p:cBhvr>
                                      <p:tavLst>
                                        <p:tav tm="0">
                                          <p:val>
                                            <p:fltVal val="0"/>
                                          </p:val>
                                        </p:tav>
                                        <p:tav tm="100000">
                                          <p:val>
                                            <p:strVal val="#ppt_w"/>
                                          </p:val>
                                        </p:tav>
                                      </p:tavLst>
                                    </p:anim>
                                    <p:anim calcmode="lin" valueType="num">
                                      <p:cBhvr>
                                        <p:cTn id="22" dur="750" fill="hold"/>
                                        <p:tgtEl>
                                          <p:spTgt spid="13"/>
                                        </p:tgtEl>
                                        <p:attrNameLst>
                                          <p:attrName>ppt_h</p:attrName>
                                        </p:attrNameLst>
                                      </p:cBhvr>
                                      <p:tavLst>
                                        <p:tav tm="0">
                                          <p:val>
                                            <p:fltVal val="0"/>
                                          </p:val>
                                        </p:tav>
                                        <p:tav tm="100000">
                                          <p:val>
                                            <p:strVal val="#ppt_h"/>
                                          </p:val>
                                        </p:tav>
                                      </p:tavLst>
                                    </p:anim>
                                    <p:animEffect transition="in" filter="fade">
                                      <p:cBhvr>
                                        <p:cTn id="23" dur="750"/>
                                        <p:tgtEl>
                                          <p:spTgt spid="13"/>
                                        </p:tgtEl>
                                      </p:cBhvr>
                                    </p:animEffect>
                                  </p:childTnLst>
                                </p:cTn>
                              </p:par>
                              <p:par>
                                <p:cTn id="24" presetID="53" presetClass="entr" presetSubtype="16" fill="hold" nodeType="withEffect">
                                  <p:stCondLst>
                                    <p:cond delay="0"/>
                                  </p:stCondLst>
                                  <p:childTnLst>
                                    <p:set>
                                      <p:cBhvr>
                                        <p:cTn id="25" dur="1" fill="hold">
                                          <p:stCondLst>
                                            <p:cond delay="0"/>
                                          </p:stCondLst>
                                        </p:cTn>
                                        <p:tgtEl>
                                          <p:spTgt spid="10"/>
                                        </p:tgtEl>
                                        <p:attrNameLst>
                                          <p:attrName>style.visibility</p:attrName>
                                        </p:attrNameLst>
                                      </p:cBhvr>
                                      <p:to>
                                        <p:strVal val="visible"/>
                                      </p:to>
                                    </p:set>
                                    <p:anim calcmode="lin" valueType="num">
                                      <p:cBhvr>
                                        <p:cTn id="26" dur="750" fill="hold"/>
                                        <p:tgtEl>
                                          <p:spTgt spid="10"/>
                                        </p:tgtEl>
                                        <p:attrNameLst>
                                          <p:attrName>ppt_w</p:attrName>
                                        </p:attrNameLst>
                                      </p:cBhvr>
                                      <p:tavLst>
                                        <p:tav tm="0">
                                          <p:val>
                                            <p:fltVal val="0"/>
                                          </p:val>
                                        </p:tav>
                                        <p:tav tm="100000">
                                          <p:val>
                                            <p:strVal val="#ppt_w"/>
                                          </p:val>
                                        </p:tav>
                                      </p:tavLst>
                                    </p:anim>
                                    <p:anim calcmode="lin" valueType="num">
                                      <p:cBhvr>
                                        <p:cTn id="27" dur="750" fill="hold"/>
                                        <p:tgtEl>
                                          <p:spTgt spid="10"/>
                                        </p:tgtEl>
                                        <p:attrNameLst>
                                          <p:attrName>ppt_h</p:attrName>
                                        </p:attrNameLst>
                                      </p:cBhvr>
                                      <p:tavLst>
                                        <p:tav tm="0">
                                          <p:val>
                                            <p:fltVal val="0"/>
                                          </p:val>
                                        </p:tav>
                                        <p:tav tm="100000">
                                          <p:val>
                                            <p:strVal val="#ppt_h"/>
                                          </p:val>
                                        </p:tav>
                                      </p:tavLst>
                                    </p:anim>
                                    <p:animEffect transition="in" filter="fade">
                                      <p:cBhvr>
                                        <p:cTn id="28" dur="750"/>
                                        <p:tgtEl>
                                          <p:spTgt spid="10"/>
                                        </p:tgtEl>
                                      </p:cBhvr>
                                    </p:animEffect>
                                  </p:childTnLst>
                                </p:cTn>
                              </p:par>
                              <p:par>
                                <p:cTn id="29" presetID="53" presetClass="entr" presetSubtype="16" fill="hold" nodeType="withEffect">
                                  <p:stCondLst>
                                    <p:cond delay="0"/>
                                  </p:stCondLst>
                                  <p:childTnLst>
                                    <p:set>
                                      <p:cBhvr>
                                        <p:cTn id="30" dur="1" fill="hold">
                                          <p:stCondLst>
                                            <p:cond delay="0"/>
                                          </p:stCondLst>
                                        </p:cTn>
                                        <p:tgtEl>
                                          <p:spTgt spid="12"/>
                                        </p:tgtEl>
                                        <p:attrNameLst>
                                          <p:attrName>style.visibility</p:attrName>
                                        </p:attrNameLst>
                                      </p:cBhvr>
                                      <p:to>
                                        <p:strVal val="visible"/>
                                      </p:to>
                                    </p:set>
                                    <p:anim calcmode="lin" valueType="num">
                                      <p:cBhvr>
                                        <p:cTn id="31" dur="750" fill="hold"/>
                                        <p:tgtEl>
                                          <p:spTgt spid="12"/>
                                        </p:tgtEl>
                                        <p:attrNameLst>
                                          <p:attrName>ppt_w</p:attrName>
                                        </p:attrNameLst>
                                      </p:cBhvr>
                                      <p:tavLst>
                                        <p:tav tm="0">
                                          <p:val>
                                            <p:fltVal val="0"/>
                                          </p:val>
                                        </p:tav>
                                        <p:tav tm="100000">
                                          <p:val>
                                            <p:strVal val="#ppt_w"/>
                                          </p:val>
                                        </p:tav>
                                      </p:tavLst>
                                    </p:anim>
                                    <p:anim calcmode="lin" valueType="num">
                                      <p:cBhvr>
                                        <p:cTn id="32" dur="750" fill="hold"/>
                                        <p:tgtEl>
                                          <p:spTgt spid="12"/>
                                        </p:tgtEl>
                                        <p:attrNameLst>
                                          <p:attrName>ppt_h</p:attrName>
                                        </p:attrNameLst>
                                      </p:cBhvr>
                                      <p:tavLst>
                                        <p:tav tm="0">
                                          <p:val>
                                            <p:fltVal val="0"/>
                                          </p:val>
                                        </p:tav>
                                        <p:tav tm="100000">
                                          <p:val>
                                            <p:strVal val="#ppt_h"/>
                                          </p:val>
                                        </p:tav>
                                      </p:tavLst>
                                    </p:anim>
                                    <p:animEffect transition="in" filter="fade">
                                      <p:cBhvr>
                                        <p:cTn id="33" dur="750"/>
                                        <p:tgtEl>
                                          <p:spTgt spid="12"/>
                                        </p:tgtEl>
                                      </p:cBhvr>
                                    </p:animEffect>
                                  </p:childTnLst>
                                </p:cTn>
                              </p:par>
                              <p:par>
                                <p:cTn id="34" presetID="53" presetClass="entr" presetSubtype="16" fill="hold" grpId="0" nodeType="withEffect">
                                  <p:stCondLst>
                                    <p:cond delay="0"/>
                                  </p:stCondLst>
                                  <p:childTnLst>
                                    <p:set>
                                      <p:cBhvr>
                                        <p:cTn id="35" dur="1" fill="hold">
                                          <p:stCondLst>
                                            <p:cond delay="0"/>
                                          </p:stCondLst>
                                        </p:cTn>
                                        <p:tgtEl>
                                          <p:spTgt spid="15"/>
                                        </p:tgtEl>
                                        <p:attrNameLst>
                                          <p:attrName>style.visibility</p:attrName>
                                        </p:attrNameLst>
                                      </p:cBhvr>
                                      <p:to>
                                        <p:strVal val="visible"/>
                                      </p:to>
                                    </p:set>
                                    <p:anim calcmode="lin" valueType="num">
                                      <p:cBhvr>
                                        <p:cTn id="36" dur="750" fill="hold"/>
                                        <p:tgtEl>
                                          <p:spTgt spid="15"/>
                                        </p:tgtEl>
                                        <p:attrNameLst>
                                          <p:attrName>ppt_w</p:attrName>
                                        </p:attrNameLst>
                                      </p:cBhvr>
                                      <p:tavLst>
                                        <p:tav tm="0">
                                          <p:val>
                                            <p:fltVal val="0"/>
                                          </p:val>
                                        </p:tav>
                                        <p:tav tm="100000">
                                          <p:val>
                                            <p:strVal val="#ppt_w"/>
                                          </p:val>
                                        </p:tav>
                                      </p:tavLst>
                                    </p:anim>
                                    <p:anim calcmode="lin" valueType="num">
                                      <p:cBhvr>
                                        <p:cTn id="37" dur="750" fill="hold"/>
                                        <p:tgtEl>
                                          <p:spTgt spid="15"/>
                                        </p:tgtEl>
                                        <p:attrNameLst>
                                          <p:attrName>ppt_h</p:attrName>
                                        </p:attrNameLst>
                                      </p:cBhvr>
                                      <p:tavLst>
                                        <p:tav tm="0">
                                          <p:val>
                                            <p:fltVal val="0"/>
                                          </p:val>
                                        </p:tav>
                                        <p:tav tm="100000">
                                          <p:val>
                                            <p:strVal val="#ppt_h"/>
                                          </p:val>
                                        </p:tav>
                                      </p:tavLst>
                                    </p:anim>
                                    <p:animEffect transition="in" filter="fade">
                                      <p:cBhvr>
                                        <p:cTn id="38" dur="750"/>
                                        <p:tgtEl>
                                          <p:spTgt spid="15"/>
                                        </p:tgtEl>
                                      </p:cBhvr>
                                    </p:animEffect>
                                  </p:childTnLst>
                                </p:cTn>
                              </p:par>
                              <p:par>
                                <p:cTn id="39" presetID="53" presetClass="entr" presetSubtype="16" fill="hold" nodeType="withEffect">
                                  <p:stCondLst>
                                    <p:cond delay="0"/>
                                  </p:stCondLst>
                                  <p:childTnLst>
                                    <p:set>
                                      <p:cBhvr>
                                        <p:cTn id="40" dur="1" fill="hold">
                                          <p:stCondLst>
                                            <p:cond delay="0"/>
                                          </p:stCondLst>
                                        </p:cTn>
                                        <p:tgtEl>
                                          <p:spTgt spid="6"/>
                                        </p:tgtEl>
                                        <p:attrNameLst>
                                          <p:attrName>style.visibility</p:attrName>
                                        </p:attrNameLst>
                                      </p:cBhvr>
                                      <p:to>
                                        <p:strVal val="visible"/>
                                      </p:to>
                                    </p:set>
                                    <p:anim calcmode="lin" valueType="num">
                                      <p:cBhvr>
                                        <p:cTn id="41" dur="750" fill="hold"/>
                                        <p:tgtEl>
                                          <p:spTgt spid="6"/>
                                        </p:tgtEl>
                                        <p:attrNameLst>
                                          <p:attrName>ppt_w</p:attrName>
                                        </p:attrNameLst>
                                      </p:cBhvr>
                                      <p:tavLst>
                                        <p:tav tm="0">
                                          <p:val>
                                            <p:fltVal val="0"/>
                                          </p:val>
                                        </p:tav>
                                        <p:tav tm="100000">
                                          <p:val>
                                            <p:strVal val="#ppt_w"/>
                                          </p:val>
                                        </p:tav>
                                      </p:tavLst>
                                    </p:anim>
                                    <p:anim calcmode="lin" valueType="num">
                                      <p:cBhvr>
                                        <p:cTn id="42" dur="750" fill="hold"/>
                                        <p:tgtEl>
                                          <p:spTgt spid="6"/>
                                        </p:tgtEl>
                                        <p:attrNameLst>
                                          <p:attrName>ppt_h</p:attrName>
                                        </p:attrNameLst>
                                      </p:cBhvr>
                                      <p:tavLst>
                                        <p:tav tm="0">
                                          <p:val>
                                            <p:fltVal val="0"/>
                                          </p:val>
                                        </p:tav>
                                        <p:tav tm="100000">
                                          <p:val>
                                            <p:strVal val="#ppt_h"/>
                                          </p:val>
                                        </p:tav>
                                      </p:tavLst>
                                    </p:anim>
                                    <p:animEffect transition="in" filter="fade">
                                      <p:cBhvr>
                                        <p:cTn id="43" dur="750"/>
                                        <p:tgtEl>
                                          <p:spTgt spid="6"/>
                                        </p:tgtEl>
                                      </p:cBhvr>
                                    </p:animEffect>
                                  </p:childTnLst>
                                </p:cTn>
                              </p:par>
                              <p:par>
                                <p:cTn id="44" presetID="53" presetClass="entr" presetSubtype="16" fill="hold" nodeType="withEffect">
                                  <p:stCondLst>
                                    <p:cond delay="0"/>
                                  </p:stCondLst>
                                  <p:childTnLst>
                                    <p:set>
                                      <p:cBhvr>
                                        <p:cTn id="45" dur="1" fill="hold">
                                          <p:stCondLst>
                                            <p:cond delay="0"/>
                                          </p:stCondLst>
                                        </p:cTn>
                                        <p:tgtEl>
                                          <p:spTgt spid="7"/>
                                        </p:tgtEl>
                                        <p:attrNameLst>
                                          <p:attrName>style.visibility</p:attrName>
                                        </p:attrNameLst>
                                      </p:cBhvr>
                                      <p:to>
                                        <p:strVal val="visible"/>
                                      </p:to>
                                    </p:set>
                                    <p:anim calcmode="lin" valueType="num">
                                      <p:cBhvr>
                                        <p:cTn id="46" dur="750" fill="hold"/>
                                        <p:tgtEl>
                                          <p:spTgt spid="7"/>
                                        </p:tgtEl>
                                        <p:attrNameLst>
                                          <p:attrName>ppt_w</p:attrName>
                                        </p:attrNameLst>
                                      </p:cBhvr>
                                      <p:tavLst>
                                        <p:tav tm="0">
                                          <p:val>
                                            <p:fltVal val="0"/>
                                          </p:val>
                                        </p:tav>
                                        <p:tav tm="100000">
                                          <p:val>
                                            <p:strVal val="#ppt_w"/>
                                          </p:val>
                                        </p:tav>
                                      </p:tavLst>
                                    </p:anim>
                                    <p:anim calcmode="lin" valueType="num">
                                      <p:cBhvr>
                                        <p:cTn id="47" dur="750" fill="hold"/>
                                        <p:tgtEl>
                                          <p:spTgt spid="7"/>
                                        </p:tgtEl>
                                        <p:attrNameLst>
                                          <p:attrName>ppt_h</p:attrName>
                                        </p:attrNameLst>
                                      </p:cBhvr>
                                      <p:tavLst>
                                        <p:tav tm="0">
                                          <p:val>
                                            <p:fltVal val="0"/>
                                          </p:val>
                                        </p:tav>
                                        <p:tav tm="100000">
                                          <p:val>
                                            <p:strVal val="#ppt_h"/>
                                          </p:val>
                                        </p:tav>
                                      </p:tavLst>
                                    </p:anim>
                                    <p:animEffect transition="in" filter="fade">
                                      <p:cBhvr>
                                        <p:cTn id="48" dur="750"/>
                                        <p:tgtEl>
                                          <p:spTgt spid="7"/>
                                        </p:tgtEl>
                                      </p:cBhvr>
                                    </p:animEffect>
                                  </p:childTnLst>
                                </p:cTn>
                              </p:par>
                              <p:par>
                                <p:cTn id="49" presetID="53" presetClass="entr" presetSubtype="16" fill="hold" nodeType="withEffect">
                                  <p:stCondLst>
                                    <p:cond delay="0"/>
                                  </p:stCondLst>
                                  <p:childTnLst>
                                    <p:set>
                                      <p:cBhvr>
                                        <p:cTn id="50" dur="1" fill="hold">
                                          <p:stCondLst>
                                            <p:cond delay="0"/>
                                          </p:stCondLst>
                                        </p:cTn>
                                        <p:tgtEl>
                                          <p:spTgt spid="8"/>
                                        </p:tgtEl>
                                        <p:attrNameLst>
                                          <p:attrName>style.visibility</p:attrName>
                                        </p:attrNameLst>
                                      </p:cBhvr>
                                      <p:to>
                                        <p:strVal val="visible"/>
                                      </p:to>
                                    </p:set>
                                    <p:anim calcmode="lin" valueType="num">
                                      <p:cBhvr>
                                        <p:cTn id="51" dur="750" fill="hold"/>
                                        <p:tgtEl>
                                          <p:spTgt spid="8"/>
                                        </p:tgtEl>
                                        <p:attrNameLst>
                                          <p:attrName>ppt_w</p:attrName>
                                        </p:attrNameLst>
                                      </p:cBhvr>
                                      <p:tavLst>
                                        <p:tav tm="0">
                                          <p:val>
                                            <p:fltVal val="0"/>
                                          </p:val>
                                        </p:tav>
                                        <p:tav tm="100000">
                                          <p:val>
                                            <p:strVal val="#ppt_w"/>
                                          </p:val>
                                        </p:tav>
                                      </p:tavLst>
                                    </p:anim>
                                    <p:anim calcmode="lin" valueType="num">
                                      <p:cBhvr>
                                        <p:cTn id="52" dur="750" fill="hold"/>
                                        <p:tgtEl>
                                          <p:spTgt spid="8"/>
                                        </p:tgtEl>
                                        <p:attrNameLst>
                                          <p:attrName>ppt_h</p:attrName>
                                        </p:attrNameLst>
                                      </p:cBhvr>
                                      <p:tavLst>
                                        <p:tav tm="0">
                                          <p:val>
                                            <p:fltVal val="0"/>
                                          </p:val>
                                        </p:tav>
                                        <p:tav tm="100000">
                                          <p:val>
                                            <p:strVal val="#ppt_h"/>
                                          </p:val>
                                        </p:tav>
                                      </p:tavLst>
                                    </p:anim>
                                    <p:animEffect transition="in" filter="fade">
                                      <p:cBhvr>
                                        <p:cTn id="53" dur="750"/>
                                        <p:tgtEl>
                                          <p:spTgt spid="8"/>
                                        </p:tgtEl>
                                      </p:cBhvr>
                                    </p:animEffect>
                                  </p:childTnLst>
                                </p:cTn>
                              </p:par>
                              <p:par>
                                <p:cTn id="54" presetID="53" presetClass="entr" presetSubtype="16" fill="hold" nodeType="withEffect">
                                  <p:stCondLst>
                                    <p:cond delay="0"/>
                                  </p:stCondLst>
                                  <p:childTnLst>
                                    <p:set>
                                      <p:cBhvr>
                                        <p:cTn id="55" dur="1" fill="hold">
                                          <p:stCondLst>
                                            <p:cond delay="0"/>
                                          </p:stCondLst>
                                        </p:cTn>
                                        <p:tgtEl>
                                          <p:spTgt spid="11"/>
                                        </p:tgtEl>
                                        <p:attrNameLst>
                                          <p:attrName>style.visibility</p:attrName>
                                        </p:attrNameLst>
                                      </p:cBhvr>
                                      <p:to>
                                        <p:strVal val="visible"/>
                                      </p:to>
                                    </p:set>
                                    <p:anim calcmode="lin" valueType="num">
                                      <p:cBhvr>
                                        <p:cTn id="56" dur="750" fill="hold"/>
                                        <p:tgtEl>
                                          <p:spTgt spid="11"/>
                                        </p:tgtEl>
                                        <p:attrNameLst>
                                          <p:attrName>ppt_w</p:attrName>
                                        </p:attrNameLst>
                                      </p:cBhvr>
                                      <p:tavLst>
                                        <p:tav tm="0">
                                          <p:val>
                                            <p:fltVal val="0"/>
                                          </p:val>
                                        </p:tav>
                                        <p:tav tm="100000">
                                          <p:val>
                                            <p:strVal val="#ppt_w"/>
                                          </p:val>
                                        </p:tav>
                                      </p:tavLst>
                                    </p:anim>
                                    <p:anim calcmode="lin" valueType="num">
                                      <p:cBhvr>
                                        <p:cTn id="57" dur="750" fill="hold"/>
                                        <p:tgtEl>
                                          <p:spTgt spid="11"/>
                                        </p:tgtEl>
                                        <p:attrNameLst>
                                          <p:attrName>ppt_h</p:attrName>
                                        </p:attrNameLst>
                                      </p:cBhvr>
                                      <p:tavLst>
                                        <p:tav tm="0">
                                          <p:val>
                                            <p:fltVal val="0"/>
                                          </p:val>
                                        </p:tav>
                                        <p:tav tm="100000">
                                          <p:val>
                                            <p:strVal val="#ppt_h"/>
                                          </p:val>
                                        </p:tav>
                                      </p:tavLst>
                                    </p:anim>
                                    <p:animEffect transition="in" filter="fade">
                                      <p:cBhvr>
                                        <p:cTn id="58" dur="750"/>
                                        <p:tgtEl>
                                          <p:spTgt spid="11"/>
                                        </p:tgtEl>
                                      </p:cBhvr>
                                    </p:animEffect>
                                  </p:childTnLst>
                                </p:cTn>
                              </p:par>
                              <p:par>
                                <p:cTn id="59" presetID="53" presetClass="entr" presetSubtype="16" fill="hold" grpId="0" nodeType="withEffect">
                                  <p:stCondLst>
                                    <p:cond delay="0"/>
                                  </p:stCondLst>
                                  <p:childTnLst>
                                    <p:set>
                                      <p:cBhvr>
                                        <p:cTn id="60" dur="1" fill="hold">
                                          <p:stCondLst>
                                            <p:cond delay="0"/>
                                          </p:stCondLst>
                                        </p:cTn>
                                        <p:tgtEl>
                                          <p:spTgt spid="14"/>
                                        </p:tgtEl>
                                        <p:attrNameLst>
                                          <p:attrName>style.visibility</p:attrName>
                                        </p:attrNameLst>
                                      </p:cBhvr>
                                      <p:to>
                                        <p:strVal val="visible"/>
                                      </p:to>
                                    </p:set>
                                    <p:anim calcmode="lin" valueType="num">
                                      <p:cBhvr>
                                        <p:cTn id="61" dur="750" fill="hold"/>
                                        <p:tgtEl>
                                          <p:spTgt spid="14"/>
                                        </p:tgtEl>
                                        <p:attrNameLst>
                                          <p:attrName>ppt_w</p:attrName>
                                        </p:attrNameLst>
                                      </p:cBhvr>
                                      <p:tavLst>
                                        <p:tav tm="0">
                                          <p:val>
                                            <p:fltVal val="0"/>
                                          </p:val>
                                        </p:tav>
                                        <p:tav tm="100000">
                                          <p:val>
                                            <p:strVal val="#ppt_w"/>
                                          </p:val>
                                        </p:tav>
                                      </p:tavLst>
                                    </p:anim>
                                    <p:anim calcmode="lin" valueType="num">
                                      <p:cBhvr>
                                        <p:cTn id="62" dur="750" fill="hold"/>
                                        <p:tgtEl>
                                          <p:spTgt spid="14"/>
                                        </p:tgtEl>
                                        <p:attrNameLst>
                                          <p:attrName>ppt_h</p:attrName>
                                        </p:attrNameLst>
                                      </p:cBhvr>
                                      <p:tavLst>
                                        <p:tav tm="0">
                                          <p:val>
                                            <p:fltVal val="0"/>
                                          </p:val>
                                        </p:tav>
                                        <p:tav tm="100000">
                                          <p:val>
                                            <p:strVal val="#ppt_h"/>
                                          </p:val>
                                        </p:tav>
                                      </p:tavLst>
                                    </p:anim>
                                    <p:animEffect transition="in" filter="fade">
                                      <p:cBhvr>
                                        <p:cTn id="63" dur="750"/>
                                        <p:tgtEl>
                                          <p:spTgt spid="14"/>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p:cTn id="66" dur="750" fill="hold"/>
                                        <p:tgtEl>
                                          <p:spTgt spid="16"/>
                                        </p:tgtEl>
                                        <p:attrNameLst>
                                          <p:attrName>ppt_w</p:attrName>
                                        </p:attrNameLst>
                                      </p:cBhvr>
                                      <p:tavLst>
                                        <p:tav tm="0">
                                          <p:val>
                                            <p:fltVal val="0"/>
                                          </p:val>
                                        </p:tav>
                                        <p:tav tm="100000">
                                          <p:val>
                                            <p:strVal val="#ppt_w"/>
                                          </p:val>
                                        </p:tav>
                                      </p:tavLst>
                                    </p:anim>
                                    <p:anim calcmode="lin" valueType="num">
                                      <p:cBhvr>
                                        <p:cTn id="67" dur="750" fill="hold"/>
                                        <p:tgtEl>
                                          <p:spTgt spid="16"/>
                                        </p:tgtEl>
                                        <p:attrNameLst>
                                          <p:attrName>ppt_h</p:attrName>
                                        </p:attrNameLst>
                                      </p:cBhvr>
                                      <p:tavLst>
                                        <p:tav tm="0">
                                          <p:val>
                                            <p:fltVal val="0"/>
                                          </p:val>
                                        </p:tav>
                                        <p:tav tm="100000">
                                          <p:val>
                                            <p:strVal val="#ppt_h"/>
                                          </p:val>
                                        </p:tav>
                                      </p:tavLst>
                                    </p:anim>
                                    <p:animEffect transition="in" filter="fade">
                                      <p:cBhvr>
                                        <p:cTn id="68" dur="750"/>
                                        <p:tgtEl>
                                          <p:spTgt spid="16"/>
                                        </p:tgtEl>
                                      </p:cBhvr>
                                    </p:animEffect>
                                  </p:childTnLst>
                                </p:cTn>
                              </p:par>
                            </p:childTnLst>
                          </p:cTn>
                        </p:par>
                        <p:par>
                          <p:cTn id="69" fill="hold">
                            <p:stCondLst>
                              <p:cond delay="2000"/>
                            </p:stCondLst>
                            <p:childTnLst>
                              <p:par>
                                <p:cTn id="70" presetID="2" presetClass="entr" presetSubtype="8" fill="hold" nodeType="afterEffect">
                                  <p:stCondLst>
                                    <p:cond delay="0"/>
                                  </p:stCondLst>
                                  <p:childTnLst>
                                    <p:set>
                                      <p:cBhvr>
                                        <p:cTn id="71" dur="1" fill="hold">
                                          <p:stCondLst>
                                            <p:cond delay="0"/>
                                          </p:stCondLst>
                                        </p:cTn>
                                        <p:tgtEl>
                                          <p:spTgt spid="21"/>
                                        </p:tgtEl>
                                        <p:attrNameLst>
                                          <p:attrName>style.visibility</p:attrName>
                                        </p:attrNameLst>
                                      </p:cBhvr>
                                      <p:to>
                                        <p:strVal val="visible"/>
                                      </p:to>
                                    </p:set>
                                    <p:anim calcmode="lin" valueType="num">
                                      <p:cBhvr additive="base">
                                        <p:cTn id="72" dur="750" fill="hold"/>
                                        <p:tgtEl>
                                          <p:spTgt spid="21"/>
                                        </p:tgtEl>
                                        <p:attrNameLst>
                                          <p:attrName>ppt_x</p:attrName>
                                        </p:attrNameLst>
                                      </p:cBhvr>
                                      <p:tavLst>
                                        <p:tav tm="0">
                                          <p:val>
                                            <p:strVal val="0-#ppt_w/2"/>
                                          </p:val>
                                        </p:tav>
                                        <p:tav tm="100000">
                                          <p:val>
                                            <p:strVal val="#ppt_x"/>
                                          </p:val>
                                        </p:tav>
                                      </p:tavLst>
                                    </p:anim>
                                    <p:anim calcmode="lin" valueType="num">
                                      <p:cBhvr additive="base">
                                        <p:cTn id="73" dur="750" fill="hold"/>
                                        <p:tgtEl>
                                          <p:spTgt spid="21"/>
                                        </p:tgtEl>
                                        <p:attrNameLst>
                                          <p:attrName>ppt_y</p:attrName>
                                        </p:attrNameLst>
                                      </p:cBhvr>
                                      <p:tavLst>
                                        <p:tav tm="0">
                                          <p:val>
                                            <p:strVal val="#ppt_y"/>
                                          </p:val>
                                        </p:tav>
                                        <p:tav tm="100000">
                                          <p:val>
                                            <p:strVal val="#ppt_y"/>
                                          </p:val>
                                        </p:tav>
                                      </p:tavLst>
                                    </p:anim>
                                  </p:childTnLst>
                                </p:cTn>
                              </p:par>
                            </p:childTnLst>
                          </p:cTn>
                        </p:par>
                        <p:par>
                          <p:cTn id="74" fill="hold">
                            <p:stCondLst>
                              <p:cond delay="3000"/>
                            </p:stCondLst>
                            <p:childTnLst>
                              <p:par>
                                <p:cTn id="75" presetID="53" presetClass="entr" presetSubtype="16" fill="hold" nodeType="afterEffect">
                                  <p:stCondLst>
                                    <p:cond delay="0"/>
                                  </p:stCondLst>
                                  <p:childTnLst>
                                    <p:set>
                                      <p:cBhvr>
                                        <p:cTn id="76" dur="1" fill="hold">
                                          <p:stCondLst>
                                            <p:cond delay="0"/>
                                          </p:stCondLst>
                                        </p:cTn>
                                        <p:tgtEl>
                                          <p:spTgt spid="18"/>
                                        </p:tgtEl>
                                        <p:attrNameLst>
                                          <p:attrName>style.visibility</p:attrName>
                                        </p:attrNameLst>
                                      </p:cBhvr>
                                      <p:to>
                                        <p:strVal val="visible"/>
                                      </p:to>
                                    </p:set>
                                    <p:anim calcmode="lin" valueType="num">
                                      <p:cBhvr>
                                        <p:cTn id="77" dur="750" fill="hold"/>
                                        <p:tgtEl>
                                          <p:spTgt spid="18"/>
                                        </p:tgtEl>
                                        <p:attrNameLst>
                                          <p:attrName>ppt_w</p:attrName>
                                        </p:attrNameLst>
                                      </p:cBhvr>
                                      <p:tavLst>
                                        <p:tav tm="0">
                                          <p:val>
                                            <p:fltVal val="0"/>
                                          </p:val>
                                        </p:tav>
                                        <p:tav tm="100000">
                                          <p:val>
                                            <p:strVal val="#ppt_w"/>
                                          </p:val>
                                        </p:tav>
                                      </p:tavLst>
                                    </p:anim>
                                    <p:anim calcmode="lin" valueType="num">
                                      <p:cBhvr>
                                        <p:cTn id="78" dur="750" fill="hold"/>
                                        <p:tgtEl>
                                          <p:spTgt spid="18"/>
                                        </p:tgtEl>
                                        <p:attrNameLst>
                                          <p:attrName>ppt_h</p:attrName>
                                        </p:attrNameLst>
                                      </p:cBhvr>
                                      <p:tavLst>
                                        <p:tav tm="0">
                                          <p:val>
                                            <p:fltVal val="0"/>
                                          </p:val>
                                        </p:tav>
                                        <p:tav tm="100000">
                                          <p:val>
                                            <p:strVal val="#ppt_h"/>
                                          </p:val>
                                        </p:tav>
                                      </p:tavLst>
                                    </p:anim>
                                    <p:animEffect transition="in" filter="fade">
                                      <p:cBhvr>
                                        <p:cTn id="79" dur="750"/>
                                        <p:tgtEl>
                                          <p:spTgt spid="18"/>
                                        </p:tgtEl>
                                      </p:cBhvr>
                                    </p:animEffect>
                                  </p:childTnLst>
                                </p:cTn>
                              </p:par>
                            </p:childTnLst>
                          </p:cTn>
                        </p:par>
                        <p:par>
                          <p:cTn id="80" fill="hold">
                            <p:stCondLst>
                              <p:cond delay="4000"/>
                            </p:stCondLst>
                            <p:childTnLst>
                              <p:par>
                                <p:cTn id="81" presetID="22" presetClass="entr" presetSubtype="8" fill="hold" grpId="0" nodeType="afterEffect">
                                  <p:stCondLst>
                                    <p:cond delay="0"/>
                                  </p:stCondLst>
                                  <p:childTnLst>
                                    <p:set>
                                      <p:cBhvr>
                                        <p:cTn id="82" dur="1" fill="hold">
                                          <p:stCondLst>
                                            <p:cond delay="0"/>
                                          </p:stCondLst>
                                        </p:cTn>
                                        <p:tgtEl>
                                          <p:spTgt spid="23"/>
                                        </p:tgtEl>
                                        <p:attrNameLst>
                                          <p:attrName>style.visibility</p:attrName>
                                        </p:attrNameLst>
                                      </p:cBhvr>
                                      <p:to>
                                        <p:strVal val="visible"/>
                                      </p:to>
                                    </p:set>
                                    <p:animEffect transition="in" filter="wipe(left)">
                                      <p:cBhvr>
                                        <p:cTn id="83" dur="750"/>
                                        <p:tgtEl>
                                          <p:spTgt spid="23"/>
                                        </p:tgtEl>
                                      </p:cBhvr>
                                    </p:animEffect>
                                  </p:childTnLst>
                                </p:cTn>
                              </p:par>
                            </p:childTnLst>
                          </p:cTn>
                        </p:par>
                        <p:par>
                          <p:cTn id="84" fill="hold">
                            <p:stCondLst>
                              <p:cond delay="5000"/>
                            </p:stCondLst>
                            <p:childTnLst>
                              <p:par>
                                <p:cTn id="85" presetID="53" presetClass="entr" presetSubtype="16" fill="hold" nodeType="afterEffect">
                                  <p:stCondLst>
                                    <p:cond delay="0"/>
                                  </p:stCondLst>
                                  <p:childTnLst>
                                    <p:set>
                                      <p:cBhvr>
                                        <p:cTn id="86" dur="1" fill="hold">
                                          <p:stCondLst>
                                            <p:cond delay="0"/>
                                          </p:stCondLst>
                                        </p:cTn>
                                        <p:tgtEl>
                                          <p:spTgt spid="20"/>
                                        </p:tgtEl>
                                        <p:attrNameLst>
                                          <p:attrName>style.visibility</p:attrName>
                                        </p:attrNameLst>
                                      </p:cBhvr>
                                      <p:to>
                                        <p:strVal val="visible"/>
                                      </p:to>
                                    </p:set>
                                    <p:anim calcmode="lin" valueType="num">
                                      <p:cBhvr>
                                        <p:cTn id="87" dur="750" fill="hold"/>
                                        <p:tgtEl>
                                          <p:spTgt spid="20"/>
                                        </p:tgtEl>
                                        <p:attrNameLst>
                                          <p:attrName>ppt_w</p:attrName>
                                        </p:attrNameLst>
                                      </p:cBhvr>
                                      <p:tavLst>
                                        <p:tav tm="0">
                                          <p:val>
                                            <p:fltVal val="0"/>
                                          </p:val>
                                        </p:tav>
                                        <p:tav tm="100000">
                                          <p:val>
                                            <p:strVal val="#ppt_w"/>
                                          </p:val>
                                        </p:tav>
                                      </p:tavLst>
                                    </p:anim>
                                    <p:anim calcmode="lin" valueType="num">
                                      <p:cBhvr>
                                        <p:cTn id="88" dur="750" fill="hold"/>
                                        <p:tgtEl>
                                          <p:spTgt spid="20"/>
                                        </p:tgtEl>
                                        <p:attrNameLst>
                                          <p:attrName>ppt_h</p:attrName>
                                        </p:attrNameLst>
                                      </p:cBhvr>
                                      <p:tavLst>
                                        <p:tav tm="0">
                                          <p:val>
                                            <p:fltVal val="0"/>
                                          </p:val>
                                        </p:tav>
                                        <p:tav tm="100000">
                                          <p:val>
                                            <p:strVal val="#ppt_h"/>
                                          </p:val>
                                        </p:tav>
                                      </p:tavLst>
                                    </p:anim>
                                    <p:animEffect transition="in" filter="fade">
                                      <p:cBhvr>
                                        <p:cTn id="89" dur="750"/>
                                        <p:tgtEl>
                                          <p:spTgt spid="20"/>
                                        </p:tgtEl>
                                      </p:cBhvr>
                                    </p:animEffect>
                                  </p:childTnLst>
                                </p:cTn>
                              </p:par>
                              <p:par>
                                <p:cTn id="90" presetID="53" presetClass="entr" presetSubtype="16" fill="hold" nodeType="withEffect">
                                  <p:stCondLst>
                                    <p:cond delay="0"/>
                                  </p:stCondLst>
                                  <p:childTnLst>
                                    <p:set>
                                      <p:cBhvr>
                                        <p:cTn id="91" dur="1" fill="hold">
                                          <p:stCondLst>
                                            <p:cond delay="0"/>
                                          </p:stCondLst>
                                        </p:cTn>
                                        <p:tgtEl>
                                          <p:spTgt spid="19"/>
                                        </p:tgtEl>
                                        <p:attrNameLst>
                                          <p:attrName>style.visibility</p:attrName>
                                        </p:attrNameLst>
                                      </p:cBhvr>
                                      <p:to>
                                        <p:strVal val="visible"/>
                                      </p:to>
                                    </p:set>
                                    <p:anim calcmode="lin" valueType="num">
                                      <p:cBhvr>
                                        <p:cTn id="92" dur="750" fill="hold"/>
                                        <p:tgtEl>
                                          <p:spTgt spid="19"/>
                                        </p:tgtEl>
                                        <p:attrNameLst>
                                          <p:attrName>ppt_w</p:attrName>
                                        </p:attrNameLst>
                                      </p:cBhvr>
                                      <p:tavLst>
                                        <p:tav tm="0">
                                          <p:val>
                                            <p:fltVal val="0"/>
                                          </p:val>
                                        </p:tav>
                                        <p:tav tm="100000">
                                          <p:val>
                                            <p:strVal val="#ppt_w"/>
                                          </p:val>
                                        </p:tav>
                                      </p:tavLst>
                                    </p:anim>
                                    <p:anim calcmode="lin" valueType="num">
                                      <p:cBhvr>
                                        <p:cTn id="93" dur="750" fill="hold"/>
                                        <p:tgtEl>
                                          <p:spTgt spid="19"/>
                                        </p:tgtEl>
                                        <p:attrNameLst>
                                          <p:attrName>ppt_h</p:attrName>
                                        </p:attrNameLst>
                                      </p:cBhvr>
                                      <p:tavLst>
                                        <p:tav tm="0">
                                          <p:val>
                                            <p:fltVal val="0"/>
                                          </p:val>
                                        </p:tav>
                                        <p:tav tm="100000">
                                          <p:val>
                                            <p:strVal val="#ppt_h"/>
                                          </p:val>
                                        </p:tav>
                                      </p:tavLst>
                                    </p:anim>
                                    <p:animEffect transition="in" filter="fade">
                                      <p:cBhvr>
                                        <p:cTn id="94" dur="75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bldLvl="0" animBg="1"/>
      <p:bldP spid="14" grpId="0" bldLvl="0" animBg="1"/>
      <p:bldP spid="15" grpId="0" bldLvl="0" animBg="1"/>
      <p:bldP spid="16" grpId="0" bldLvl="0" animBg="1"/>
      <p:bldP spid="23"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五角星 32"/>
          <p:cNvSpPr/>
          <p:nvPr/>
        </p:nvSpPr>
        <p:spPr>
          <a:xfrm rot="2121297">
            <a:off x="11780047" y="978714"/>
            <a:ext cx="334275" cy="375024"/>
          </a:xfrm>
          <a:prstGeom prst="star5">
            <a:avLst>
              <a:gd name="adj" fmla="val 28548"/>
              <a:gd name="hf" fmla="val 105146"/>
              <a:gd name="vf" fmla="val 110557"/>
            </a:avLst>
          </a:prstGeom>
          <a:pattFill prst="ltDnDiag">
            <a:fgClr>
              <a:srgbClr val="00B0F0"/>
            </a:fgClr>
            <a:bgClr>
              <a:srgbClr val="FCFFD9"/>
            </a:bgClr>
          </a:patt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white"/>
              </a:solidFill>
              <a:effectLst/>
              <a:uLnTx/>
              <a:uFillTx/>
              <a:latin typeface="Times New Roman" panose="02020603050405020304" pitchFamily="18" charset="0"/>
              <a:cs typeface="Times New Roman" panose="02020603050405020304" pitchFamily="18" charset="0"/>
            </a:endParaRPr>
          </a:p>
        </p:txBody>
      </p:sp>
      <p:sp>
        <p:nvSpPr>
          <p:cNvPr id="27" name="五角星 36"/>
          <p:cNvSpPr/>
          <p:nvPr/>
        </p:nvSpPr>
        <p:spPr>
          <a:xfrm rot="2755789">
            <a:off x="9975604" y="116091"/>
            <a:ext cx="286011" cy="286011"/>
          </a:xfrm>
          <a:prstGeom prst="star5">
            <a:avLst>
              <a:gd name="adj" fmla="val 26277"/>
              <a:gd name="hf" fmla="val 105146"/>
              <a:gd name="vf" fmla="val 110557"/>
            </a:avLst>
          </a:prstGeom>
          <a:pattFill prst="ltDnDiag">
            <a:fgClr>
              <a:srgbClr val="EB3A03"/>
            </a:fgClr>
            <a:bgClr>
              <a:srgbClr val="FCFFD9"/>
            </a:bgClr>
          </a:pattFill>
          <a:ln>
            <a:solidFill>
              <a:srgbClr val="EB3A0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white"/>
              </a:solidFill>
              <a:effectLst/>
              <a:uLnTx/>
              <a:uFillTx/>
              <a:latin typeface="Times New Roman" panose="02020603050405020304" pitchFamily="18" charset="0"/>
              <a:cs typeface="Times New Roman" panose="02020603050405020304" pitchFamily="18" charset="0"/>
            </a:endParaRPr>
          </a:p>
        </p:txBody>
      </p:sp>
      <p:sp>
        <p:nvSpPr>
          <p:cNvPr id="28" name="五角星 35"/>
          <p:cNvSpPr/>
          <p:nvPr/>
        </p:nvSpPr>
        <p:spPr>
          <a:xfrm rot="19384917">
            <a:off x="10695818" y="37778"/>
            <a:ext cx="620833" cy="620833"/>
          </a:xfrm>
          <a:prstGeom prst="star5">
            <a:avLst>
              <a:gd name="adj" fmla="val 25251"/>
              <a:gd name="hf" fmla="val 105146"/>
              <a:gd name="vf" fmla="val 110557"/>
            </a:avLst>
          </a:prstGeom>
          <a:pattFill prst="ltDnDiag">
            <a:fgClr>
              <a:srgbClr val="00B050"/>
            </a:fgClr>
            <a:bgClr>
              <a:srgbClr val="FCFFD9"/>
            </a:bgClr>
          </a:patt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white"/>
              </a:solidFill>
              <a:effectLst/>
              <a:uLnTx/>
              <a:uFillTx/>
              <a:latin typeface="Times New Roman" panose="02020603050405020304" pitchFamily="18" charset="0"/>
              <a:cs typeface="Times New Roman" panose="02020603050405020304" pitchFamily="18" charset="0"/>
            </a:endParaRPr>
          </a:p>
        </p:txBody>
      </p:sp>
      <p:sp>
        <p:nvSpPr>
          <p:cNvPr id="29" name="五角星 34"/>
          <p:cNvSpPr/>
          <p:nvPr/>
        </p:nvSpPr>
        <p:spPr>
          <a:xfrm rot="337835">
            <a:off x="11567479" y="-56956"/>
            <a:ext cx="632109" cy="632109"/>
          </a:xfrm>
          <a:prstGeom prst="star5">
            <a:avLst>
              <a:gd name="adj" fmla="val 30106"/>
              <a:gd name="hf" fmla="val 105146"/>
              <a:gd name="vf" fmla="val 110557"/>
            </a:avLst>
          </a:prstGeom>
          <a:pattFill prst="ltDnDiag">
            <a:fgClr>
              <a:srgbClr val="FFC000"/>
            </a:fgClr>
            <a:bgClr>
              <a:srgbClr val="FCFFD9"/>
            </a:bgClr>
          </a:patt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white"/>
              </a:solidFill>
              <a:effectLst/>
              <a:uLnTx/>
              <a:uFillTx/>
              <a:latin typeface="Times New Roman" panose="02020603050405020304" pitchFamily="18" charset="0"/>
              <a:cs typeface="Times New Roman" panose="02020603050405020304" pitchFamily="18" charset="0"/>
            </a:endParaRPr>
          </a:p>
        </p:txBody>
      </p:sp>
      <p:sp>
        <p:nvSpPr>
          <p:cNvPr id="30" name="五角星 36"/>
          <p:cNvSpPr/>
          <p:nvPr/>
        </p:nvSpPr>
        <p:spPr>
          <a:xfrm rot="20248740">
            <a:off x="11665226" y="1623417"/>
            <a:ext cx="505484" cy="485649"/>
          </a:xfrm>
          <a:prstGeom prst="star5">
            <a:avLst>
              <a:gd name="adj" fmla="val 26277"/>
              <a:gd name="hf" fmla="val 105146"/>
              <a:gd name="vf" fmla="val 110557"/>
            </a:avLst>
          </a:prstGeom>
          <a:pattFill prst="ltDnDiag">
            <a:fgClr>
              <a:srgbClr val="EB3A03"/>
            </a:fgClr>
            <a:bgClr>
              <a:srgbClr val="FCFFD9"/>
            </a:bgClr>
          </a:pattFill>
          <a:ln>
            <a:solidFill>
              <a:srgbClr val="EB3A0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white"/>
              </a:solidFill>
              <a:effectLst/>
              <a:uLnTx/>
              <a:uFillTx/>
              <a:latin typeface="Times New Roman" panose="02020603050405020304" pitchFamily="18" charset="0"/>
              <a:cs typeface="Times New Roman" panose="02020603050405020304" pitchFamily="18" charset="0"/>
            </a:endParaRPr>
          </a:p>
        </p:txBody>
      </p:sp>
      <p:pic>
        <p:nvPicPr>
          <p:cNvPr id="31" name="Picture 30"/>
          <p:cNvPicPr>
            <a:picLocks noChangeAspect="1"/>
          </p:cNvPicPr>
          <p:nvPr/>
        </p:nvPicPr>
        <p:blipFill rotWithShape="1">
          <a:blip r:embed="rId3"/>
          <a:srcRect l="7607" t="9720" r="7737" b="54882"/>
          <a:stretch/>
        </p:blipFill>
        <p:spPr>
          <a:xfrm>
            <a:off x="-19050" y="5753100"/>
            <a:ext cx="12211050" cy="1104900"/>
          </a:xfrm>
          <a:prstGeom prst="rect">
            <a:avLst/>
          </a:prstGeom>
        </p:spPr>
      </p:pic>
      <p:pic>
        <p:nvPicPr>
          <p:cNvPr id="32" name="图片 7"/>
          <p:cNvPicPr>
            <a:picLocks noChangeAspect="1"/>
          </p:cNvPicPr>
          <p:nvPr/>
        </p:nvPicPr>
        <p:blipFill>
          <a:blip r:embed="rId4"/>
          <a:stretch>
            <a:fillRect/>
          </a:stretch>
        </p:blipFill>
        <p:spPr>
          <a:xfrm>
            <a:off x="492363" y="4676096"/>
            <a:ext cx="1670928" cy="2181904"/>
          </a:xfrm>
          <a:prstGeom prst="rect">
            <a:avLst/>
          </a:prstGeom>
          <a:noFill/>
          <a:ln w="9525">
            <a:noFill/>
          </a:ln>
        </p:spPr>
      </p:pic>
      <p:sp>
        <p:nvSpPr>
          <p:cNvPr id="24" name="文本框 22">
            <a:extLst>
              <a:ext uri="{FF2B5EF4-FFF2-40B4-BE49-F238E27FC236}">
                <a16:creationId xmlns:a16="http://schemas.microsoft.com/office/drawing/2014/main" id="{8E852256-A333-49D6-ADCD-2215C66790B1}"/>
              </a:ext>
            </a:extLst>
          </p:cNvPr>
          <p:cNvSpPr txBox="1"/>
          <p:nvPr/>
        </p:nvSpPr>
        <p:spPr>
          <a:xfrm>
            <a:off x="3887392" y="259750"/>
            <a:ext cx="5069775" cy="92333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5400" b="0" i="0" u="none" strike="noStrike" kern="1200" cap="none" spc="0" normalizeH="0" baseline="0" noProof="0" dirty="0" err="1">
                <a:ln>
                  <a:noFill/>
                </a:ln>
                <a:solidFill>
                  <a:srgbClr val="FF0000"/>
                </a:solidFill>
                <a:effectLst/>
                <a:uLnTx/>
                <a:uFillTx/>
                <a:latin typeface="Times New Roman" panose="02020603050405020304" pitchFamily="18" charset="0"/>
                <a:ea typeface="思源黑体 CN Bold" panose="020B0800000000000000" pitchFamily="34" charset="-122"/>
                <a:cs typeface="Times New Roman" panose="02020603050405020304" pitchFamily="18" charset="0"/>
              </a:rPr>
              <a:t>Yêu</a:t>
            </a:r>
            <a:r>
              <a:rPr kumimoji="0" lang="en-US" altLang="zh-CN" sz="5400" b="0" i="0" u="none" strike="noStrike" kern="1200" cap="none" spc="0" normalizeH="0" baseline="0" noProof="0" dirty="0">
                <a:ln>
                  <a:noFill/>
                </a:ln>
                <a:solidFill>
                  <a:srgbClr val="FF0000"/>
                </a:solidFill>
                <a:effectLst/>
                <a:uLnTx/>
                <a:uFillTx/>
                <a:latin typeface="Times New Roman" panose="02020603050405020304" pitchFamily="18" charset="0"/>
                <a:ea typeface="思源黑体 CN Bold" panose="020B0800000000000000" pitchFamily="34" charset="-122"/>
                <a:cs typeface="Times New Roman" panose="02020603050405020304" pitchFamily="18" charset="0"/>
              </a:rPr>
              <a:t> </a:t>
            </a:r>
            <a:r>
              <a:rPr kumimoji="0" lang="en-US" altLang="zh-CN" sz="5400" b="0" i="0" u="none" strike="noStrike" kern="1200" cap="none" spc="0" normalizeH="0" baseline="0" noProof="0" dirty="0" err="1">
                <a:ln>
                  <a:noFill/>
                </a:ln>
                <a:solidFill>
                  <a:srgbClr val="FF0000"/>
                </a:solidFill>
                <a:effectLst/>
                <a:uLnTx/>
                <a:uFillTx/>
                <a:latin typeface="Times New Roman" panose="02020603050405020304" pitchFamily="18" charset="0"/>
                <a:ea typeface="思源黑体 CN Bold" panose="020B0800000000000000" pitchFamily="34" charset="-122"/>
                <a:cs typeface="Times New Roman" panose="02020603050405020304" pitchFamily="18" charset="0"/>
              </a:rPr>
              <a:t>cầu</a:t>
            </a:r>
            <a:r>
              <a:rPr kumimoji="0" lang="en-US" altLang="zh-CN" sz="5400" b="0" i="0" u="none" strike="noStrike" kern="1200" cap="none" spc="0" normalizeH="0" baseline="0" noProof="0" dirty="0">
                <a:ln>
                  <a:noFill/>
                </a:ln>
                <a:solidFill>
                  <a:srgbClr val="FF0000"/>
                </a:solidFill>
                <a:effectLst/>
                <a:uLnTx/>
                <a:uFillTx/>
                <a:latin typeface="Times New Roman" panose="02020603050405020304" pitchFamily="18" charset="0"/>
                <a:ea typeface="思源黑体 CN Bold" panose="020B0800000000000000" pitchFamily="34" charset="-122"/>
                <a:cs typeface="Times New Roman" panose="02020603050405020304" pitchFamily="18" charset="0"/>
              </a:rPr>
              <a:t> </a:t>
            </a:r>
            <a:r>
              <a:rPr kumimoji="0" lang="en-US" altLang="zh-CN" sz="5400" b="0" i="0" u="none" strike="noStrike" kern="1200" cap="none" spc="0" normalizeH="0" baseline="0" noProof="0" dirty="0" err="1">
                <a:ln>
                  <a:noFill/>
                </a:ln>
                <a:solidFill>
                  <a:srgbClr val="FF0000"/>
                </a:solidFill>
                <a:effectLst/>
                <a:uLnTx/>
                <a:uFillTx/>
                <a:latin typeface="Times New Roman" panose="02020603050405020304" pitchFamily="18" charset="0"/>
                <a:ea typeface="思源黑体 CN Bold" panose="020B0800000000000000" pitchFamily="34" charset="-122"/>
                <a:cs typeface="Times New Roman" panose="02020603050405020304" pitchFamily="18" charset="0"/>
              </a:rPr>
              <a:t>cần</a:t>
            </a:r>
            <a:r>
              <a:rPr kumimoji="0" lang="en-US" altLang="zh-CN" sz="5400" b="0" i="0" u="none" strike="noStrike" kern="1200" cap="none" spc="0" normalizeH="0" baseline="0" noProof="0" dirty="0">
                <a:ln>
                  <a:noFill/>
                </a:ln>
                <a:solidFill>
                  <a:srgbClr val="FF0000"/>
                </a:solidFill>
                <a:effectLst/>
                <a:uLnTx/>
                <a:uFillTx/>
                <a:latin typeface="Times New Roman" panose="02020603050405020304" pitchFamily="18" charset="0"/>
                <a:ea typeface="思源黑体 CN Bold" panose="020B0800000000000000" pitchFamily="34" charset="-122"/>
                <a:cs typeface="Times New Roman" panose="02020603050405020304" pitchFamily="18" charset="0"/>
              </a:rPr>
              <a:t> </a:t>
            </a:r>
            <a:r>
              <a:rPr kumimoji="0" lang="en-US" altLang="zh-CN" sz="5400" b="0" i="0" u="none" strike="noStrike" kern="1200" cap="none" spc="0" normalizeH="0" baseline="0" noProof="0" dirty="0" err="1">
                <a:ln>
                  <a:noFill/>
                </a:ln>
                <a:solidFill>
                  <a:srgbClr val="FF0000"/>
                </a:solidFill>
                <a:effectLst/>
                <a:uLnTx/>
                <a:uFillTx/>
                <a:latin typeface="Times New Roman" panose="02020603050405020304" pitchFamily="18" charset="0"/>
                <a:ea typeface="思源黑体 CN Bold" panose="020B0800000000000000" pitchFamily="34" charset="-122"/>
                <a:cs typeface="Times New Roman" panose="02020603050405020304" pitchFamily="18" charset="0"/>
              </a:rPr>
              <a:t>đạt</a:t>
            </a:r>
            <a:endParaRPr kumimoji="0" lang="zh-CN" altLang="en-US" sz="5400" b="0" i="0" u="none" strike="noStrike" kern="1200" cap="none" spc="0" normalizeH="0" baseline="0" noProof="0" dirty="0">
              <a:ln>
                <a:noFill/>
              </a:ln>
              <a:solidFill>
                <a:srgbClr val="FF0000"/>
              </a:solidFill>
              <a:effectLst/>
              <a:uLnTx/>
              <a:uFillTx/>
              <a:latin typeface="Times New Roman" panose="02020603050405020304" pitchFamily="18" charset="0"/>
              <a:ea typeface="思源黑体 CN Bold" panose="020B0800000000000000" pitchFamily="34" charset="-122"/>
              <a:cs typeface="Times New Roman" panose="02020603050405020304" pitchFamily="18" charset="0"/>
            </a:endParaRPr>
          </a:p>
        </p:txBody>
      </p:sp>
      <p:grpSp>
        <p:nvGrpSpPr>
          <p:cNvPr id="2" name="Group 1">
            <a:extLst>
              <a:ext uri="{FF2B5EF4-FFF2-40B4-BE49-F238E27FC236}">
                <a16:creationId xmlns:a16="http://schemas.microsoft.com/office/drawing/2014/main" id="{AC28F713-904E-4259-9070-57BE1EFD4B24}"/>
              </a:ext>
            </a:extLst>
          </p:cNvPr>
          <p:cNvGrpSpPr/>
          <p:nvPr/>
        </p:nvGrpSpPr>
        <p:grpSpPr>
          <a:xfrm>
            <a:off x="444973" y="1183081"/>
            <a:ext cx="10722519" cy="1384995"/>
            <a:chOff x="774356" y="855884"/>
            <a:chExt cx="10722519" cy="1384995"/>
          </a:xfrm>
        </p:grpSpPr>
        <p:grpSp>
          <p:nvGrpSpPr>
            <p:cNvPr id="6" name="Group 5"/>
            <p:cNvGrpSpPr/>
            <p:nvPr/>
          </p:nvGrpSpPr>
          <p:grpSpPr>
            <a:xfrm>
              <a:off x="774356" y="888444"/>
              <a:ext cx="1085297" cy="714672"/>
              <a:chOff x="2485459" y="1975436"/>
              <a:chExt cx="1772914" cy="1393004"/>
            </a:xfrm>
          </p:grpSpPr>
          <p:pic>
            <p:nvPicPr>
              <p:cNvPr id="15" name="图片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485459" y="1975436"/>
                <a:ext cx="1772914" cy="1393004"/>
              </a:xfrm>
              <a:prstGeom prst="rect">
                <a:avLst/>
              </a:prstGeom>
            </p:spPr>
          </p:pic>
          <p:pic>
            <p:nvPicPr>
              <p:cNvPr id="16" name="图片 2"/>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674444" y="2576026"/>
                <a:ext cx="341348" cy="792414"/>
              </a:xfrm>
              <a:prstGeom prst="rect">
                <a:avLst/>
              </a:prstGeom>
            </p:spPr>
          </p:pic>
          <p:pic>
            <p:nvPicPr>
              <p:cNvPr id="18" name="图片 9"/>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2969695" y="2331298"/>
                <a:ext cx="596041" cy="841269"/>
              </a:xfrm>
              <a:prstGeom prst="rect">
                <a:avLst/>
              </a:prstGeom>
            </p:spPr>
          </p:pic>
        </p:grpSp>
        <p:sp>
          <p:nvSpPr>
            <p:cNvPr id="26" name="TextBox 25">
              <a:extLst>
                <a:ext uri="{FF2B5EF4-FFF2-40B4-BE49-F238E27FC236}">
                  <a16:creationId xmlns:a16="http://schemas.microsoft.com/office/drawing/2014/main" id="{14B26D2C-1BC9-4238-BC4C-795267AEDD6F}"/>
                </a:ext>
              </a:extLst>
            </p:cNvPr>
            <p:cNvSpPr txBox="1"/>
            <p:nvPr/>
          </p:nvSpPr>
          <p:spPr>
            <a:xfrm>
              <a:off x="2056569" y="855884"/>
              <a:ext cx="9440306" cy="138499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err="1">
                  <a:ln>
                    <a:noFill/>
                  </a:ln>
                  <a:solidFill>
                    <a:srgbClr val="002060"/>
                  </a:solidFill>
                  <a:effectLst/>
                  <a:uLnTx/>
                  <a:uFillTx/>
                  <a:latin typeface="Times New Roman" panose="02020603050405020304" pitchFamily="18" charset="0"/>
                  <a:ea typeface="Arial-Rounded" pitchFamily="34" charset="0"/>
                  <a:cs typeface="Times New Roman" panose="02020603050405020304" pitchFamily="18" charset="0"/>
                </a:rPr>
                <a:t>Thực</a:t>
              </a:r>
              <a:r>
                <a:rPr kumimoji="0" lang="en-US" sz="2800" b="1" i="0" u="none" strike="noStrike" kern="1200" cap="none" spc="0" normalizeH="0" noProof="0" dirty="0">
                  <a:ln>
                    <a:noFill/>
                  </a:ln>
                  <a:solidFill>
                    <a:srgbClr val="002060"/>
                  </a:solidFill>
                  <a:effectLst/>
                  <a:uLnTx/>
                  <a:uFillTx/>
                  <a:latin typeface="Times New Roman" panose="02020603050405020304" pitchFamily="18" charset="0"/>
                  <a:ea typeface="Arial-Rounded" pitchFamily="34" charset="0"/>
                  <a:cs typeface="Times New Roman" panose="02020603050405020304" pitchFamily="18" charset="0"/>
                </a:rPr>
                <a:t> </a:t>
              </a:r>
              <a:r>
                <a:rPr kumimoji="0" lang="en-US" sz="2800" b="1" i="0" u="none" strike="noStrike" kern="1200" cap="none" spc="0" normalizeH="0" noProof="0" dirty="0" err="1">
                  <a:ln>
                    <a:noFill/>
                  </a:ln>
                  <a:solidFill>
                    <a:srgbClr val="002060"/>
                  </a:solidFill>
                  <a:effectLst/>
                  <a:uLnTx/>
                  <a:uFillTx/>
                  <a:latin typeface="Times New Roman" panose="02020603050405020304" pitchFamily="18" charset="0"/>
                  <a:ea typeface="Arial-Rounded" pitchFamily="34" charset="0"/>
                  <a:cs typeface="Times New Roman" panose="02020603050405020304" pitchFamily="18" charset="0"/>
                </a:rPr>
                <a:t>hiện</a:t>
              </a:r>
              <a:r>
                <a:rPr kumimoji="0" lang="en-US" sz="2800" b="1" i="0" u="none" strike="noStrike" kern="1200" cap="none" spc="0" normalizeH="0" noProof="0" dirty="0">
                  <a:ln>
                    <a:noFill/>
                  </a:ln>
                  <a:solidFill>
                    <a:srgbClr val="002060"/>
                  </a:solidFill>
                  <a:effectLst/>
                  <a:uLnTx/>
                  <a:uFillTx/>
                  <a:latin typeface="Times New Roman" panose="02020603050405020304" pitchFamily="18" charset="0"/>
                  <a:ea typeface="Arial-Rounded" pitchFamily="34" charset="0"/>
                  <a:cs typeface="Times New Roman" panose="02020603050405020304" pitchFamily="18" charset="0"/>
                </a:rPr>
                <a:t> </a:t>
              </a:r>
              <a:r>
                <a:rPr kumimoji="0" lang="en-US" sz="2800" b="1" i="0" u="none" strike="noStrike" kern="1200" cap="none" spc="0" normalizeH="0" noProof="0" dirty="0" err="1">
                  <a:ln>
                    <a:noFill/>
                  </a:ln>
                  <a:solidFill>
                    <a:srgbClr val="002060"/>
                  </a:solidFill>
                  <a:effectLst/>
                  <a:uLnTx/>
                  <a:uFillTx/>
                  <a:latin typeface="Times New Roman" panose="02020603050405020304" pitchFamily="18" charset="0"/>
                  <a:ea typeface="Arial-Rounded" pitchFamily="34" charset="0"/>
                  <a:cs typeface="Times New Roman" panose="02020603050405020304" pitchFamily="18" charset="0"/>
                </a:rPr>
                <a:t>được</a:t>
              </a:r>
              <a:r>
                <a:rPr kumimoji="0" lang="en-US" sz="2800" b="1" i="0" u="none" strike="noStrike" kern="1200" cap="none" spc="0" normalizeH="0" noProof="0" dirty="0">
                  <a:ln>
                    <a:noFill/>
                  </a:ln>
                  <a:solidFill>
                    <a:srgbClr val="002060"/>
                  </a:solidFill>
                  <a:effectLst/>
                  <a:uLnTx/>
                  <a:uFillTx/>
                  <a:latin typeface="Times New Roman" panose="02020603050405020304" pitchFamily="18" charset="0"/>
                  <a:ea typeface="Arial-Rounded" pitchFamily="34" charset="0"/>
                  <a:cs typeface="Times New Roman" panose="02020603050405020304" pitchFamily="18" charset="0"/>
                </a:rPr>
                <a:t> qui </a:t>
              </a:r>
              <a:r>
                <a:rPr kumimoji="0" lang="en-US" sz="2800" b="1" i="0" u="none" strike="noStrike" kern="1200" cap="none" spc="0" normalizeH="0" noProof="0" dirty="0" err="1">
                  <a:ln>
                    <a:noFill/>
                  </a:ln>
                  <a:solidFill>
                    <a:srgbClr val="002060"/>
                  </a:solidFill>
                  <a:effectLst/>
                  <a:uLnTx/>
                  <a:uFillTx/>
                  <a:latin typeface="Times New Roman" panose="02020603050405020304" pitchFamily="18" charset="0"/>
                  <a:ea typeface="Arial-Rounded" pitchFamily="34" charset="0"/>
                  <a:cs typeface="Times New Roman" panose="02020603050405020304" pitchFamily="18" charset="0"/>
                </a:rPr>
                <a:t>định</a:t>
              </a:r>
              <a:r>
                <a:rPr kumimoji="0" lang="en-US" sz="2800" b="1" i="0" u="none" strike="noStrike" kern="1200" cap="none" spc="0" normalizeH="0" noProof="0" dirty="0">
                  <a:ln>
                    <a:noFill/>
                  </a:ln>
                  <a:solidFill>
                    <a:srgbClr val="002060"/>
                  </a:solidFill>
                  <a:effectLst/>
                  <a:uLnTx/>
                  <a:uFillTx/>
                  <a:latin typeface="Times New Roman" panose="02020603050405020304" pitchFamily="18" charset="0"/>
                  <a:ea typeface="Arial-Rounded" pitchFamily="34" charset="0"/>
                  <a:cs typeface="Times New Roman" panose="02020603050405020304" pitchFamily="18" charset="0"/>
                </a:rPr>
                <a:t> </a:t>
              </a:r>
              <a:r>
                <a:rPr kumimoji="0" lang="en-US" sz="2800" b="1" i="0" u="none" strike="noStrike" kern="1200" cap="none" spc="0" normalizeH="0" noProof="0" dirty="0" err="1">
                  <a:ln>
                    <a:noFill/>
                  </a:ln>
                  <a:solidFill>
                    <a:srgbClr val="002060"/>
                  </a:solidFill>
                  <a:effectLst/>
                  <a:uLnTx/>
                  <a:uFillTx/>
                  <a:latin typeface="Times New Roman" panose="02020603050405020304" pitchFamily="18" charset="0"/>
                  <a:ea typeface="Arial-Rounded" pitchFamily="34" charset="0"/>
                  <a:cs typeface="Times New Roman" panose="02020603050405020304" pitchFamily="18" charset="0"/>
                </a:rPr>
                <a:t>khi</a:t>
              </a:r>
              <a:r>
                <a:rPr kumimoji="0" lang="en-US" sz="2800" b="1" i="0" u="none" strike="noStrike" kern="1200" cap="none" spc="0" normalizeH="0" noProof="0" dirty="0">
                  <a:ln>
                    <a:noFill/>
                  </a:ln>
                  <a:solidFill>
                    <a:srgbClr val="002060"/>
                  </a:solidFill>
                  <a:effectLst/>
                  <a:uLnTx/>
                  <a:uFillTx/>
                  <a:latin typeface="Times New Roman" panose="02020603050405020304" pitchFamily="18" charset="0"/>
                  <a:ea typeface="Arial-Rounded" pitchFamily="34" charset="0"/>
                  <a:cs typeface="Times New Roman" panose="02020603050405020304" pitchFamily="18" charset="0"/>
                </a:rPr>
                <a:t> </a:t>
              </a:r>
              <a:r>
                <a:rPr kumimoji="0" lang="en-US" sz="2800" b="1" i="0" u="none" strike="noStrike" kern="1200" cap="none" spc="0" normalizeH="0" noProof="0" dirty="0" err="1">
                  <a:ln>
                    <a:noFill/>
                  </a:ln>
                  <a:solidFill>
                    <a:srgbClr val="002060"/>
                  </a:solidFill>
                  <a:effectLst/>
                  <a:uLnTx/>
                  <a:uFillTx/>
                  <a:latin typeface="Times New Roman" panose="02020603050405020304" pitchFamily="18" charset="0"/>
                  <a:ea typeface="Arial-Rounded" pitchFamily="34" charset="0"/>
                  <a:cs typeface="Times New Roman" panose="02020603050405020304" pitchFamily="18" charset="0"/>
                </a:rPr>
                <a:t>đi</a:t>
              </a:r>
              <a:r>
                <a:rPr kumimoji="0" lang="en-US" sz="2800" b="1" i="0" u="none" strike="noStrike" kern="1200" cap="none" spc="0" normalizeH="0" noProof="0" dirty="0">
                  <a:ln>
                    <a:noFill/>
                  </a:ln>
                  <a:solidFill>
                    <a:srgbClr val="002060"/>
                  </a:solidFill>
                  <a:effectLst/>
                  <a:uLnTx/>
                  <a:uFillTx/>
                  <a:latin typeface="Times New Roman" panose="02020603050405020304" pitchFamily="18" charset="0"/>
                  <a:ea typeface="Arial-Rounded" pitchFamily="34" charset="0"/>
                  <a:cs typeface="Times New Roman" panose="02020603050405020304" pitchFamily="18" charset="0"/>
                </a:rPr>
                <a:t> </a:t>
              </a:r>
              <a:r>
                <a:rPr kumimoji="0" lang="en-US" sz="2800" b="1" i="0" u="none" strike="noStrike" kern="1200" cap="none" spc="0" normalizeH="0" noProof="0" dirty="0" err="1">
                  <a:ln>
                    <a:noFill/>
                  </a:ln>
                  <a:solidFill>
                    <a:srgbClr val="002060"/>
                  </a:solidFill>
                  <a:effectLst/>
                  <a:uLnTx/>
                  <a:uFillTx/>
                  <a:latin typeface="Times New Roman" panose="02020603050405020304" pitchFamily="18" charset="0"/>
                  <a:ea typeface="Arial-Rounded" pitchFamily="34" charset="0"/>
                  <a:cs typeface="Times New Roman" panose="02020603050405020304" pitchFamily="18" charset="0"/>
                </a:rPr>
                <a:t>trên</a:t>
              </a:r>
              <a:r>
                <a:rPr kumimoji="0" lang="en-US" sz="2800" b="1" i="0" u="none" strike="noStrike" kern="1200" cap="none" spc="0" normalizeH="0" noProof="0" dirty="0">
                  <a:ln>
                    <a:noFill/>
                  </a:ln>
                  <a:solidFill>
                    <a:srgbClr val="002060"/>
                  </a:solidFill>
                  <a:effectLst/>
                  <a:uLnTx/>
                  <a:uFillTx/>
                  <a:latin typeface="Times New Roman" panose="02020603050405020304" pitchFamily="18" charset="0"/>
                  <a:ea typeface="Arial-Rounded" pitchFamily="34" charset="0"/>
                  <a:cs typeface="Times New Roman" panose="02020603050405020304" pitchFamily="18" charset="0"/>
                </a:rPr>
                <a:t> </a:t>
              </a:r>
              <a:r>
                <a:rPr kumimoji="0" lang="en-US" sz="2800" b="1" i="0" u="none" strike="noStrike" kern="1200" cap="none" spc="0" normalizeH="0" noProof="0" dirty="0" err="1">
                  <a:ln>
                    <a:noFill/>
                  </a:ln>
                  <a:solidFill>
                    <a:srgbClr val="002060"/>
                  </a:solidFill>
                  <a:effectLst/>
                  <a:uLnTx/>
                  <a:uFillTx/>
                  <a:latin typeface="Times New Roman" panose="02020603050405020304" pitchFamily="18" charset="0"/>
                  <a:ea typeface="Arial-Rounded" pitchFamily="34" charset="0"/>
                  <a:cs typeface="Times New Roman" panose="02020603050405020304" pitchFamily="18" charset="0"/>
                </a:rPr>
                <a:t>một</a:t>
              </a:r>
              <a:r>
                <a:rPr kumimoji="0" lang="en-US" sz="2800" b="1" i="0" u="none" strike="noStrike" kern="1200" cap="none" spc="0" normalizeH="0" noProof="0" dirty="0">
                  <a:ln>
                    <a:noFill/>
                  </a:ln>
                  <a:solidFill>
                    <a:srgbClr val="002060"/>
                  </a:solidFill>
                  <a:effectLst/>
                  <a:uLnTx/>
                  <a:uFillTx/>
                  <a:latin typeface="Times New Roman" panose="02020603050405020304" pitchFamily="18" charset="0"/>
                  <a:ea typeface="Arial-Rounded" pitchFamily="34" charset="0"/>
                  <a:cs typeface="Times New Roman" panose="02020603050405020304" pitchFamily="18" charset="0"/>
                </a:rPr>
                <a:t> </a:t>
              </a:r>
              <a:r>
                <a:rPr kumimoji="0" lang="en-US" sz="2800" b="1" i="0" u="none" strike="noStrike" kern="1200" cap="none" spc="0" normalizeH="0" noProof="0" dirty="0" err="1">
                  <a:ln>
                    <a:noFill/>
                  </a:ln>
                  <a:solidFill>
                    <a:srgbClr val="002060"/>
                  </a:solidFill>
                  <a:effectLst/>
                  <a:uLnTx/>
                  <a:uFillTx/>
                  <a:latin typeface="Times New Roman" panose="02020603050405020304" pitchFamily="18" charset="0"/>
                  <a:ea typeface="Arial-Rounded" pitchFamily="34" charset="0"/>
                  <a:cs typeface="Times New Roman" panose="02020603050405020304" pitchFamily="18" charset="0"/>
                </a:rPr>
                <a:t>số</a:t>
              </a:r>
              <a:r>
                <a:rPr kumimoji="0" lang="en-US" sz="2800" b="1" i="0" u="none" strike="noStrike" kern="1200" cap="none" spc="0" normalizeH="0" noProof="0" dirty="0">
                  <a:ln>
                    <a:noFill/>
                  </a:ln>
                  <a:solidFill>
                    <a:srgbClr val="002060"/>
                  </a:solidFill>
                  <a:effectLst/>
                  <a:uLnTx/>
                  <a:uFillTx/>
                  <a:latin typeface="Times New Roman" panose="02020603050405020304" pitchFamily="18" charset="0"/>
                  <a:ea typeface="Arial-Rounded" pitchFamily="34" charset="0"/>
                  <a:cs typeface="Times New Roman" panose="02020603050405020304" pitchFamily="18" charset="0"/>
                </a:rPr>
                <a:t> </a:t>
              </a:r>
              <a:r>
                <a:rPr kumimoji="0" lang="en-US" sz="2800" b="1" i="0" u="none" strike="noStrike" kern="1200" cap="none" spc="0" normalizeH="0" noProof="0" dirty="0" err="1">
                  <a:ln>
                    <a:noFill/>
                  </a:ln>
                  <a:solidFill>
                    <a:srgbClr val="002060"/>
                  </a:solidFill>
                  <a:effectLst/>
                  <a:uLnTx/>
                  <a:uFillTx/>
                  <a:latin typeface="Times New Roman" panose="02020603050405020304" pitchFamily="18" charset="0"/>
                  <a:ea typeface="Arial-Rounded" pitchFamily="34" charset="0"/>
                  <a:cs typeface="Times New Roman" panose="02020603050405020304" pitchFamily="18" charset="0"/>
                </a:rPr>
                <a:t>phương</a:t>
              </a:r>
              <a:r>
                <a:rPr kumimoji="0" lang="en-US" sz="2800" b="1" i="0" u="none" strike="noStrike" kern="1200" cap="none" spc="0" normalizeH="0" noProof="0" dirty="0">
                  <a:ln>
                    <a:noFill/>
                  </a:ln>
                  <a:solidFill>
                    <a:srgbClr val="002060"/>
                  </a:solidFill>
                  <a:effectLst/>
                  <a:uLnTx/>
                  <a:uFillTx/>
                  <a:latin typeface="Times New Roman" panose="02020603050405020304" pitchFamily="18" charset="0"/>
                  <a:ea typeface="Arial-Rounded" pitchFamily="34" charset="0"/>
                  <a:cs typeface="Times New Roman" panose="02020603050405020304" pitchFamily="18" charset="0"/>
                </a:rPr>
                <a:t> </a:t>
              </a:r>
              <a:r>
                <a:rPr kumimoji="0" lang="en-US" sz="2800" b="1" i="0" u="none" strike="noStrike" kern="1200" cap="none" spc="0" normalizeH="0" noProof="0" dirty="0" err="1">
                  <a:ln>
                    <a:noFill/>
                  </a:ln>
                  <a:solidFill>
                    <a:srgbClr val="002060"/>
                  </a:solidFill>
                  <a:effectLst/>
                  <a:uLnTx/>
                  <a:uFillTx/>
                  <a:latin typeface="Times New Roman" panose="02020603050405020304" pitchFamily="18" charset="0"/>
                  <a:ea typeface="Arial-Rounded" pitchFamily="34" charset="0"/>
                  <a:cs typeface="Times New Roman" panose="02020603050405020304" pitchFamily="18" charset="0"/>
                </a:rPr>
                <a:t>tiện</a:t>
              </a:r>
              <a:r>
                <a:rPr kumimoji="0" lang="en-US" sz="2800" b="1" i="0" u="none" strike="noStrike" kern="1200" cap="none" spc="0" normalizeH="0" noProof="0" dirty="0">
                  <a:ln>
                    <a:noFill/>
                  </a:ln>
                  <a:solidFill>
                    <a:srgbClr val="002060"/>
                  </a:solidFill>
                  <a:effectLst/>
                  <a:uLnTx/>
                  <a:uFillTx/>
                  <a:latin typeface="Times New Roman" panose="02020603050405020304" pitchFamily="18" charset="0"/>
                  <a:ea typeface="Arial-Rounded" pitchFamily="34" charset="0"/>
                  <a:cs typeface="Times New Roman" panose="02020603050405020304" pitchFamily="18" charset="0"/>
                </a:rPr>
                <a:t> </a:t>
              </a:r>
              <a:r>
                <a:rPr kumimoji="0" lang="en-US" sz="2800" b="1" i="0" u="none" strike="noStrike" kern="1200" cap="none" spc="0" normalizeH="0" noProof="0" dirty="0" err="1">
                  <a:ln>
                    <a:noFill/>
                  </a:ln>
                  <a:solidFill>
                    <a:srgbClr val="002060"/>
                  </a:solidFill>
                  <a:effectLst/>
                  <a:uLnTx/>
                  <a:uFillTx/>
                  <a:latin typeface="Times New Roman" panose="02020603050405020304" pitchFamily="18" charset="0"/>
                  <a:ea typeface="Arial-Rounded" pitchFamily="34" charset="0"/>
                  <a:cs typeface="Times New Roman" panose="02020603050405020304" pitchFamily="18" charset="0"/>
                </a:rPr>
                <a:t>giao</a:t>
              </a:r>
              <a:r>
                <a:rPr kumimoji="0" lang="en-US" sz="2800" b="1" i="0" u="none" strike="noStrike" kern="1200" cap="none" spc="0" normalizeH="0" noProof="0" dirty="0">
                  <a:ln>
                    <a:noFill/>
                  </a:ln>
                  <a:solidFill>
                    <a:srgbClr val="002060"/>
                  </a:solidFill>
                  <a:effectLst/>
                  <a:uLnTx/>
                  <a:uFillTx/>
                  <a:latin typeface="Times New Roman" panose="02020603050405020304" pitchFamily="18" charset="0"/>
                  <a:ea typeface="Arial-Rounded" pitchFamily="34" charset="0"/>
                  <a:cs typeface="Times New Roman" panose="02020603050405020304" pitchFamily="18" charset="0"/>
                </a:rPr>
                <a:t> </a:t>
              </a:r>
              <a:r>
                <a:rPr kumimoji="0" lang="en-US" sz="2800" b="1" i="0" u="none" strike="noStrike" kern="1200" cap="none" spc="0" normalizeH="0" noProof="0" dirty="0" err="1">
                  <a:ln>
                    <a:noFill/>
                  </a:ln>
                  <a:solidFill>
                    <a:srgbClr val="002060"/>
                  </a:solidFill>
                  <a:effectLst/>
                  <a:uLnTx/>
                  <a:uFillTx/>
                  <a:latin typeface="Times New Roman" panose="02020603050405020304" pitchFamily="18" charset="0"/>
                  <a:ea typeface="Arial-Rounded" pitchFamily="34" charset="0"/>
                  <a:cs typeface="Times New Roman" panose="02020603050405020304" pitchFamily="18" charset="0"/>
                </a:rPr>
                <a:t>thông</a:t>
              </a:r>
              <a:r>
                <a:rPr kumimoji="0" lang="en-US" sz="2800" b="1" i="0" u="none" strike="noStrike" kern="1200" cap="none" spc="0" normalizeH="0" noProof="0" dirty="0">
                  <a:ln>
                    <a:noFill/>
                  </a:ln>
                  <a:solidFill>
                    <a:srgbClr val="002060"/>
                  </a:solidFill>
                  <a:effectLst/>
                  <a:uLnTx/>
                  <a:uFillTx/>
                  <a:latin typeface="Times New Roman" panose="02020603050405020304" pitchFamily="18" charset="0"/>
                  <a:ea typeface="Arial-Rounded" pitchFamily="34" charset="0"/>
                  <a:cs typeface="Times New Roman" panose="02020603050405020304" pitchFamily="18" charset="0"/>
                </a:rPr>
                <a:t> </a:t>
              </a:r>
              <a:r>
                <a:rPr kumimoji="0" lang="en-US" sz="2800" b="1" i="0" u="none" strike="noStrike" kern="1200" cap="none" spc="0" normalizeH="0" noProof="0" dirty="0" err="1">
                  <a:ln>
                    <a:noFill/>
                  </a:ln>
                  <a:solidFill>
                    <a:srgbClr val="002060"/>
                  </a:solidFill>
                  <a:effectLst/>
                  <a:uLnTx/>
                  <a:uFillTx/>
                  <a:latin typeface="Times New Roman" panose="02020603050405020304" pitchFamily="18" charset="0"/>
                  <a:ea typeface="Arial-Rounded" pitchFamily="34" charset="0"/>
                  <a:cs typeface="Times New Roman" panose="02020603050405020304" pitchFamily="18" charset="0"/>
                </a:rPr>
                <a:t>và</a:t>
              </a:r>
              <a:r>
                <a:rPr kumimoji="0" lang="en-US" sz="2800" b="1" i="0" u="none" strike="noStrike" kern="1200" cap="none" spc="0" normalizeH="0" noProof="0" dirty="0">
                  <a:ln>
                    <a:noFill/>
                  </a:ln>
                  <a:solidFill>
                    <a:srgbClr val="002060"/>
                  </a:solidFill>
                  <a:effectLst/>
                  <a:uLnTx/>
                  <a:uFillTx/>
                  <a:latin typeface="Times New Roman" panose="02020603050405020304" pitchFamily="18" charset="0"/>
                  <a:ea typeface="Arial-Rounded" pitchFamily="34" charset="0"/>
                  <a:cs typeface="Times New Roman" panose="02020603050405020304" pitchFamily="18" charset="0"/>
                </a:rPr>
                <a:t> </a:t>
              </a:r>
              <a:r>
                <a:rPr kumimoji="0" lang="en-US" sz="2800" b="1" i="0" u="none" strike="noStrike" kern="1200" cap="none" spc="0" normalizeH="0" noProof="0" dirty="0" err="1">
                  <a:ln>
                    <a:noFill/>
                  </a:ln>
                  <a:solidFill>
                    <a:srgbClr val="002060"/>
                  </a:solidFill>
                  <a:effectLst/>
                  <a:uLnTx/>
                  <a:uFillTx/>
                  <a:latin typeface="Times New Roman" panose="02020603050405020304" pitchFamily="18" charset="0"/>
                  <a:ea typeface="Arial-Rounded" pitchFamily="34" charset="0"/>
                  <a:cs typeface="Times New Roman" panose="02020603050405020304" pitchFamily="18" charset="0"/>
                </a:rPr>
                <a:t>tuyên</a:t>
              </a:r>
              <a:r>
                <a:rPr kumimoji="0" lang="en-US" sz="2800" b="1" i="0" u="none" strike="noStrike" kern="1200" cap="none" spc="0" normalizeH="0" noProof="0" dirty="0">
                  <a:ln>
                    <a:noFill/>
                  </a:ln>
                  <a:solidFill>
                    <a:srgbClr val="002060"/>
                  </a:solidFill>
                  <a:effectLst/>
                  <a:uLnTx/>
                  <a:uFillTx/>
                  <a:latin typeface="Times New Roman" panose="02020603050405020304" pitchFamily="18" charset="0"/>
                  <a:ea typeface="Arial-Rounded" pitchFamily="34" charset="0"/>
                  <a:cs typeface="Times New Roman" panose="02020603050405020304" pitchFamily="18" charset="0"/>
                </a:rPr>
                <a:t> </a:t>
              </a:r>
              <a:r>
                <a:rPr kumimoji="0" lang="en-US" sz="2800" b="1" i="0" u="none" strike="noStrike" kern="1200" cap="none" spc="0" normalizeH="0" noProof="0" dirty="0" err="1">
                  <a:ln>
                    <a:noFill/>
                  </a:ln>
                  <a:solidFill>
                    <a:srgbClr val="002060"/>
                  </a:solidFill>
                  <a:effectLst/>
                  <a:uLnTx/>
                  <a:uFillTx/>
                  <a:latin typeface="Times New Roman" panose="02020603050405020304" pitchFamily="18" charset="0"/>
                  <a:ea typeface="Arial-Rounded" pitchFamily="34" charset="0"/>
                  <a:cs typeface="Times New Roman" panose="02020603050405020304" pitchFamily="18" charset="0"/>
                </a:rPr>
                <a:t>truyền</a:t>
              </a:r>
              <a:r>
                <a:rPr kumimoji="0" lang="en-US" sz="2800" b="1" i="0" u="none" strike="noStrike" kern="1200" cap="none" spc="0" normalizeH="0" noProof="0" dirty="0">
                  <a:ln>
                    <a:noFill/>
                  </a:ln>
                  <a:solidFill>
                    <a:srgbClr val="002060"/>
                  </a:solidFill>
                  <a:effectLst/>
                  <a:uLnTx/>
                  <a:uFillTx/>
                  <a:latin typeface="Times New Roman" panose="02020603050405020304" pitchFamily="18" charset="0"/>
                  <a:ea typeface="Arial-Rounded" pitchFamily="34" charset="0"/>
                  <a:cs typeface="Times New Roman" panose="02020603050405020304" pitchFamily="18" charset="0"/>
                </a:rPr>
                <a:t> </a:t>
              </a:r>
              <a:r>
                <a:rPr kumimoji="0" lang="en-US" sz="2800" b="1" i="0" u="none" strike="noStrike" kern="1200" cap="none" spc="0" normalizeH="0" noProof="0" dirty="0" err="1">
                  <a:ln>
                    <a:noFill/>
                  </a:ln>
                  <a:solidFill>
                    <a:srgbClr val="002060"/>
                  </a:solidFill>
                  <a:effectLst/>
                  <a:uLnTx/>
                  <a:uFillTx/>
                  <a:latin typeface="Times New Roman" panose="02020603050405020304" pitchFamily="18" charset="0"/>
                  <a:ea typeface="Arial-Rounded" pitchFamily="34" charset="0"/>
                  <a:cs typeface="Times New Roman" panose="02020603050405020304" pitchFamily="18" charset="0"/>
                </a:rPr>
                <a:t>để</a:t>
              </a:r>
              <a:r>
                <a:rPr kumimoji="0" lang="en-US" sz="2800" b="1" i="0" u="none" strike="noStrike" kern="1200" cap="none" spc="0" normalizeH="0" noProof="0" dirty="0">
                  <a:ln>
                    <a:noFill/>
                  </a:ln>
                  <a:solidFill>
                    <a:srgbClr val="002060"/>
                  </a:solidFill>
                  <a:effectLst/>
                  <a:uLnTx/>
                  <a:uFillTx/>
                  <a:latin typeface="Times New Roman" panose="02020603050405020304" pitchFamily="18" charset="0"/>
                  <a:ea typeface="Arial-Rounded" pitchFamily="34" charset="0"/>
                  <a:cs typeface="Times New Roman" panose="02020603050405020304" pitchFamily="18" charset="0"/>
                </a:rPr>
                <a:t> </a:t>
              </a:r>
              <a:r>
                <a:rPr kumimoji="0" lang="en-US" sz="2800" b="1" i="0" u="none" strike="noStrike" kern="1200" cap="none" spc="0" normalizeH="0" noProof="0" dirty="0" err="1">
                  <a:ln>
                    <a:noFill/>
                  </a:ln>
                  <a:solidFill>
                    <a:srgbClr val="002060"/>
                  </a:solidFill>
                  <a:effectLst/>
                  <a:uLnTx/>
                  <a:uFillTx/>
                  <a:latin typeface="Times New Roman" panose="02020603050405020304" pitchFamily="18" charset="0"/>
                  <a:ea typeface="Arial-Rounded" pitchFamily="34" charset="0"/>
                  <a:cs typeface="Times New Roman" panose="02020603050405020304" pitchFamily="18" charset="0"/>
                </a:rPr>
                <a:t>những</a:t>
              </a:r>
              <a:r>
                <a:rPr kumimoji="0" lang="en-US" sz="2800" b="1" i="0" u="none" strike="noStrike" kern="1200" cap="none" spc="0" normalizeH="0" noProof="0" dirty="0">
                  <a:ln>
                    <a:noFill/>
                  </a:ln>
                  <a:solidFill>
                    <a:srgbClr val="002060"/>
                  </a:solidFill>
                  <a:effectLst/>
                  <a:uLnTx/>
                  <a:uFillTx/>
                  <a:latin typeface="Times New Roman" panose="02020603050405020304" pitchFamily="18" charset="0"/>
                  <a:ea typeface="Arial-Rounded" pitchFamily="34" charset="0"/>
                  <a:cs typeface="Times New Roman" panose="02020603050405020304" pitchFamily="18" charset="0"/>
                </a:rPr>
                <a:t> </a:t>
              </a:r>
              <a:r>
                <a:rPr kumimoji="0" lang="en-US" sz="2800" b="1" i="0" u="none" strike="noStrike" kern="1200" cap="none" spc="0" normalizeH="0" noProof="0" dirty="0" err="1">
                  <a:ln>
                    <a:noFill/>
                  </a:ln>
                  <a:solidFill>
                    <a:srgbClr val="002060"/>
                  </a:solidFill>
                  <a:effectLst/>
                  <a:uLnTx/>
                  <a:uFillTx/>
                  <a:latin typeface="Times New Roman" panose="02020603050405020304" pitchFamily="18" charset="0"/>
                  <a:ea typeface="Arial-Rounded" pitchFamily="34" charset="0"/>
                  <a:cs typeface="Times New Roman" panose="02020603050405020304" pitchFamily="18" charset="0"/>
                </a:rPr>
                <a:t>người</a:t>
              </a:r>
              <a:r>
                <a:rPr kumimoji="0" lang="en-US" sz="2800" b="1" i="0" u="none" strike="noStrike" kern="1200" cap="none" spc="0" normalizeH="0" noProof="0" dirty="0">
                  <a:ln>
                    <a:noFill/>
                  </a:ln>
                  <a:solidFill>
                    <a:srgbClr val="002060"/>
                  </a:solidFill>
                  <a:effectLst/>
                  <a:uLnTx/>
                  <a:uFillTx/>
                  <a:latin typeface="Times New Roman" panose="02020603050405020304" pitchFamily="18" charset="0"/>
                  <a:ea typeface="Arial-Rounded" pitchFamily="34" charset="0"/>
                  <a:cs typeface="Times New Roman" panose="02020603050405020304" pitchFamily="18" charset="0"/>
                </a:rPr>
                <a:t> </a:t>
              </a:r>
              <a:r>
                <a:rPr kumimoji="0" lang="en-US" sz="2800" b="1" i="0" u="none" strike="noStrike" kern="1200" cap="none" spc="0" normalizeH="0" noProof="0" dirty="0" err="1">
                  <a:ln>
                    <a:noFill/>
                  </a:ln>
                  <a:solidFill>
                    <a:srgbClr val="002060"/>
                  </a:solidFill>
                  <a:effectLst/>
                  <a:uLnTx/>
                  <a:uFillTx/>
                  <a:latin typeface="Times New Roman" panose="02020603050405020304" pitchFamily="18" charset="0"/>
                  <a:ea typeface="Arial-Rounded" pitchFamily="34" charset="0"/>
                  <a:cs typeface="Times New Roman" panose="02020603050405020304" pitchFamily="18" charset="0"/>
                </a:rPr>
                <a:t>xung</a:t>
              </a:r>
              <a:r>
                <a:rPr kumimoji="0" lang="en-US" sz="2800" b="1" i="0" u="none" strike="noStrike" kern="1200" cap="none" spc="0" normalizeH="0" noProof="0" dirty="0">
                  <a:ln>
                    <a:noFill/>
                  </a:ln>
                  <a:solidFill>
                    <a:srgbClr val="002060"/>
                  </a:solidFill>
                  <a:effectLst/>
                  <a:uLnTx/>
                  <a:uFillTx/>
                  <a:latin typeface="Times New Roman" panose="02020603050405020304" pitchFamily="18" charset="0"/>
                  <a:ea typeface="Arial-Rounded" pitchFamily="34" charset="0"/>
                  <a:cs typeface="Times New Roman" panose="02020603050405020304" pitchFamily="18" charset="0"/>
                </a:rPr>
                <a:t> </a:t>
              </a:r>
              <a:r>
                <a:rPr kumimoji="0" lang="en-US" sz="2800" b="1" i="0" u="none" strike="noStrike" kern="1200" cap="none" spc="0" normalizeH="0" noProof="0" dirty="0" err="1">
                  <a:ln>
                    <a:noFill/>
                  </a:ln>
                  <a:solidFill>
                    <a:srgbClr val="002060"/>
                  </a:solidFill>
                  <a:effectLst/>
                  <a:uLnTx/>
                  <a:uFillTx/>
                  <a:latin typeface="Times New Roman" panose="02020603050405020304" pitchFamily="18" charset="0"/>
                  <a:ea typeface="Arial-Rounded" pitchFamily="34" charset="0"/>
                  <a:cs typeface="Times New Roman" panose="02020603050405020304" pitchFamily="18" charset="0"/>
                </a:rPr>
                <a:t>quanh</a:t>
              </a:r>
              <a:r>
                <a:rPr kumimoji="0" lang="en-US" sz="2800" b="1" i="0" u="none" strike="noStrike" kern="1200" cap="none" spc="0" normalizeH="0" noProof="0" dirty="0">
                  <a:ln>
                    <a:noFill/>
                  </a:ln>
                  <a:solidFill>
                    <a:srgbClr val="002060"/>
                  </a:solidFill>
                  <a:effectLst/>
                  <a:uLnTx/>
                  <a:uFillTx/>
                  <a:latin typeface="Times New Roman" panose="02020603050405020304" pitchFamily="18" charset="0"/>
                  <a:ea typeface="Arial-Rounded" pitchFamily="34" charset="0"/>
                  <a:cs typeface="Times New Roman" panose="02020603050405020304" pitchFamily="18" charset="0"/>
                </a:rPr>
                <a:t> </a:t>
              </a:r>
              <a:r>
                <a:rPr kumimoji="0" lang="en-US" sz="2800" b="1" i="0" u="none" strike="noStrike" kern="1200" cap="none" spc="0" normalizeH="0" noProof="0" dirty="0" err="1">
                  <a:ln>
                    <a:noFill/>
                  </a:ln>
                  <a:solidFill>
                    <a:srgbClr val="002060"/>
                  </a:solidFill>
                  <a:effectLst/>
                  <a:uLnTx/>
                  <a:uFillTx/>
                  <a:latin typeface="Times New Roman" panose="02020603050405020304" pitchFamily="18" charset="0"/>
                  <a:ea typeface="Arial-Rounded" pitchFamily="34" charset="0"/>
                  <a:cs typeface="Times New Roman" panose="02020603050405020304" pitchFamily="18" charset="0"/>
                </a:rPr>
                <a:t>cùng</a:t>
              </a:r>
              <a:r>
                <a:rPr kumimoji="0" lang="en-US" sz="2800" b="1" i="0" u="none" strike="noStrike" kern="1200" cap="none" spc="0" normalizeH="0" noProof="0" dirty="0">
                  <a:ln>
                    <a:noFill/>
                  </a:ln>
                  <a:solidFill>
                    <a:srgbClr val="002060"/>
                  </a:solidFill>
                  <a:effectLst/>
                  <a:uLnTx/>
                  <a:uFillTx/>
                  <a:latin typeface="Times New Roman" panose="02020603050405020304" pitchFamily="18" charset="0"/>
                  <a:ea typeface="Arial-Rounded" pitchFamily="34" charset="0"/>
                  <a:cs typeface="Times New Roman" panose="02020603050405020304" pitchFamily="18" charset="0"/>
                </a:rPr>
                <a:t> </a:t>
              </a:r>
              <a:r>
                <a:rPr kumimoji="0" lang="en-US" sz="2800" b="1" i="0" u="none" strike="noStrike" kern="1200" cap="none" spc="0" normalizeH="0" noProof="0" dirty="0" err="1">
                  <a:ln>
                    <a:noFill/>
                  </a:ln>
                  <a:solidFill>
                    <a:srgbClr val="002060"/>
                  </a:solidFill>
                  <a:effectLst/>
                  <a:uLnTx/>
                  <a:uFillTx/>
                  <a:latin typeface="Times New Roman" panose="02020603050405020304" pitchFamily="18" charset="0"/>
                  <a:ea typeface="Arial-Rounded" pitchFamily="34" charset="0"/>
                  <a:cs typeface="Times New Roman" panose="02020603050405020304" pitchFamily="18" charset="0"/>
                </a:rPr>
                <a:t>thực</a:t>
              </a:r>
              <a:r>
                <a:rPr kumimoji="0" lang="en-US" sz="2800" b="1" i="0" u="none" strike="noStrike" kern="1200" cap="none" spc="0" normalizeH="0" noProof="0" dirty="0">
                  <a:ln>
                    <a:noFill/>
                  </a:ln>
                  <a:solidFill>
                    <a:srgbClr val="002060"/>
                  </a:solidFill>
                  <a:effectLst/>
                  <a:uLnTx/>
                  <a:uFillTx/>
                  <a:latin typeface="Times New Roman" panose="02020603050405020304" pitchFamily="18" charset="0"/>
                  <a:ea typeface="Arial-Rounded" pitchFamily="34" charset="0"/>
                  <a:cs typeface="Times New Roman" panose="02020603050405020304" pitchFamily="18" charset="0"/>
                </a:rPr>
                <a:t> </a:t>
              </a:r>
              <a:r>
                <a:rPr kumimoji="0" lang="en-US" sz="2800" b="1" i="0" u="none" strike="noStrike" kern="1200" cap="none" spc="0" normalizeH="0" noProof="0" dirty="0" err="1">
                  <a:ln>
                    <a:noFill/>
                  </a:ln>
                  <a:solidFill>
                    <a:srgbClr val="002060"/>
                  </a:solidFill>
                  <a:effectLst/>
                  <a:uLnTx/>
                  <a:uFillTx/>
                  <a:latin typeface="Times New Roman" panose="02020603050405020304" pitchFamily="18" charset="0"/>
                  <a:ea typeface="Arial-Rounded" pitchFamily="34" charset="0"/>
                  <a:cs typeface="Times New Roman" panose="02020603050405020304" pitchFamily="18" charset="0"/>
                </a:rPr>
                <a:t>hiện</a:t>
              </a:r>
              <a:r>
                <a:rPr kumimoji="0" lang="en-US" sz="2800" b="1" i="0" u="none" strike="noStrike" kern="1200" cap="none" spc="0" normalizeH="0" noProof="0" dirty="0">
                  <a:ln>
                    <a:noFill/>
                  </a:ln>
                  <a:solidFill>
                    <a:srgbClr val="002060"/>
                  </a:solidFill>
                  <a:effectLst/>
                  <a:uLnTx/>
                  <a:uFillTx/>
                  <a:latin typeface="Times New Roman" panose="02020603050405020304" pitchFamily="18" charset="0"/>
                  <a:ea typeface="Arial-Rounded" pitchFamily="34" charset="0"/>
                  <a:cs typeface="Times New Roman" panose="02020603050405020304" pitchFamily="18" charset="0"/>
                </a:rPr>
                <a:t>.</a:t>
              </a:r>
              <a:endParaRPr kumimoji="0" lang="en-US" sz="2800" b="1" i="0" u="none" strike="noStrike" kern="1200" cap="none" spc="0" normalizeH="0" baseline="0" noProof="0" dirty="0">
                <a:ln>
                  <a:noFill/>
                </a:ln>
                <a:solidFill>
                  <a:srgbClr val="002060"/>
                </a:solidFill>
                <a:effectLst/>
                <a:uLnTx/>
                <a:uFillTx/>
                <a:latin typeface="Times New Roman" panose="02020603050405020304" pitchFamily="18" charset="0"/>
                <a:ea typeface="Arial-Rounded" pitchFamily="34" charset="0"/>
                <a:cs typeface="Times New Roman" panose="02020603050405020304" pitchFamily="18" charset="0"/>
              </a:endParaRPr>
            </a:p>
          </p:txBody>
        </p:sp>
      </p:grpSp>
      <p:grpSp>
        <p:nvGrpSpPr>
          <p:cNvPr id="3" name="Group 2">
            <a:extLst>
              <a:ext uri="{FF2B5EF4-FFF2-40B4-BE49-F238E27FC236}">
                <a16:creationId xmlns:a16="http://schemas.microsoft.com/office/drawing/2014/main" id="{4C1EF139-4416-44FF-AC02-49D6B4DBE8EA}"/>
              </a:ext>
            </a:extLst>
          </p:cNvPr>
          <p:cNvGrpSpPr/>
          <p:nvPr/>
        </p:nvGrpSpPr>
        <p:grpSpPr>
          <a:xfrm>
            <a:off x="352955" y="2979004"/>
            <a:ext cx="11617005" cy="985064"/>
            <a:chOff x="853046" y="1773223"/>
            <a:chExt cx="9166102" cy="985064"/>
          </a:xfrm>
        </p:grpSpPr>
        <p:grpSp>
          <p:nvGrpSpPr>
            <p:cNvPr id="22" name="Group 21"/>
            <p:cNvGrpSpPr/>
            <p:nvPr/>
          </p:nvGrpSpPr>
          <p:grpSpPr>
            <a:xfrm>
              <a:off x="853046" y="1773223"/>
              <a:ext cx="1085297" cy="714672"/>
              <a:chOff x="5220542" y="1406323"/>
              <a:chExt cx="1772914" cy="1393004"/>
            </a:xfrm>
          </p:grpSpPr>
          <p:pic>
            <p:nvPicPr>
              <p:cNvPr id="14" name="图片 1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220542" y="1406323"/>
                <a:ext cx="1772914" cy="1393004"/>
              </a:xfrm>
              <a:prstGeom prst="rect">
                <a:avLst/>
              </a:prstGeom>
            </p:spPr>
          </p:pic>
          <p:pic>
            <p:nvPicPr>
              <p:cNvPr id="17" name="图片 3"/>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5598337" y="1795962"/>
                <a:ext cx="455161" cy="736288"/>
              </a:xfrm>
              <a:prstGeom prst="rect">
                <a:avLst/>
              </a:prstGeom>
            </p:spPr>
          </p:pic>
          <p:pic>
            <p:nvPicPr>
              <p:cNvPr id="20" name="图片 5"/>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6078978" y="1733470"/>
                <a:ext cx="469353" cy="792414"/>
              </a:xfrm>
              <a:prstGeom prst="rect">
                <a:avLst/>
              </a:prstGeom>
            </p:spPr>
          </p:pic>
        </p:grpSp>
        <p:sp>
          <p:nvSpPr>
            <p:cNvPr id="34" name="TextBox 33">
              <a:extLst>
                <a:ext uri="{FF2B5EF4-FFF2-40B4-BE49-F238E27FC236}">
                  <a16:creationId xmlns:a16="http://schemas.microsoft.com/office/drawing/2014/main" id="{D4F928FB-968A-4666-9173-178A617D7C9E}"/>
                </a:ext>
              </a:extLst>
            </p:cNvPr>
            <p:cNvSpPr txBox="1"/>
            <p:nvPr/>
          </p:nvSpPr>
          <p:spPr>
            <a:xfrm>
              <a:off x="2097599" y="1804180"/>
              <a:ext cx="7921549" cy="95410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002060"/>
                  </a:solidFill>
                  <a:effectLst/>
                  <a:uLnTx/>
                  <a:uFillTx/>
                  <a:latin typeface="Times New Roman" panose="02020603050405020304" pitchFamily="18" charset="0"/>
                  <a:ea typeface="Arial-Rounded" pitchFamily="34" charset="0"/>
                  <a:cs typeface="Times New Roman" panose="02020603050405020304" pitchFamily="18" charset="0"/>
                </a:rPr>
                <a:t>HS </a:t>
              </a:r>
              <a:r>
                <a:rPr kumimoji="0" lang="en-US" sz="2800" b="1" i="0" u="none" strike="noStrike" kern="1200" cap="none" spc="0" normalizeH="0" baseline="0" noProof="0" dirty="0" err="1">
                  <a:ln>
                    <a:noFill/>
                  </a:ln>
                  <a:solidFill>
                    <a:srgbClr val="002060"/>
                  </a:solidFill>
                  <a:effectLst/>
                  <a:uLnTx/>
                  <a:uFillTx/>
                  <a:latin typeface="Times New Roman" panose="02020603050405020304" pitchFamily="18" charset="0"/>
                  <a:ea typeface="Arial-Rounded" pitchFamily="34" charset="0"/>
                  <a:cs typeface="Times New Roman" panose="02020603050405020304" pitchFamily="18" charset="0"/>
                </a:rPr>
                <a:t>tự</a:t>
              </a:r>
              <a:r>
                <a:rPr kumimoji="0" lang="en-US" sz="2800" b="1" i="0" u="none" strike="noStrike" kern="1200" cap="none" spc="0" normalizeH="0" noProof="0" dirty="0">
                  <a:ln>
                    <a:noFill/>
                  </a:ln>
                  <a:solidFill>
                    <a:srgbClr val="002060"/>
                  </a:solidFill>
                  <a:effectLst/>
                  <a:uLnTx/>
                  <a:uFillTx/>
                  <a:latin typeface="Times New Roman" panose="02020603050405020304" pitchFamily="18" charset="0"/>
                  <a:ea typeface="Arial-Rounded" pitchFamily="34" charset="0"/>
                  <a:cs typeface="Times New Roman" panose="02020603050405020304" pitchFamily="18" charset="0"/>
                </a:rPr>
                <a:t> </a:t>
              </a:r>
              <a:r>
                <a:rPr kumimoji="0" lang="en-US" sz="2800" b="1" i="0" u="none" strike="noStrike" kern="1200" cap="none" spc="0" normalizeH="0" noProof="0" dirty="0" err="1">
                  <a:ln>
                    <a:noFill/>
                  </a:ln>
                  <a:solidFill>
                    <a:srgbClr val="002060"/>
                  </a:solidFill>
                  <a:effectLst/>
                  <a:uLnTx/>
                  <a:uFillTx/>
                  <a:latin typeface="Times New Roman" panose="02020603050405020304" pitchFamily="18" charset="0"/>
                  <a:ea typeface="Arial-Rounded" pitchFamily="34" charset="0"/>
                  <a:cs typeface="Times New Roman" panose="02020603050405020304" pitchFamily="18" charset="0"/>
                </a:rPr>
                <a:t>vẽ</a:t>
              </a:r>
              <a:r>
                <a:rPr kumimoji="0" lang="en-US" sz="2800" b="1" i="0" u="none" strike="noStrike" kern="1200" cap="none" spc="0" normalizeH="0" noProof="0" dirty="0">
                  <a:ln>
                    <a:noFill/>
                  </a:ln>
                  <a:solidFill>
                    <a:srgbClr val="002060"/>
                  </a:solidFill>
                  <a:effectLst/>
                  <a:uLnTx/>
                  <a:uFillTx/>
                  <a:latin typeface="Times New Roman" panose="02020603050405020304" pitchFamily="18" charset="0"/>
                  <a:ea typeface="Arial-Rounded" pitchFamily="34" charset="0"/>
                  <a:cs typeface="Times New Roman" panose="02020603050405020304" pitchFamily="18" charset="0"/>
                </a:rPr>
                <a:t> </a:t>
              </a:r>
              <a:r>
                <a:rPr kumimoji="0" lang="en-US" sz="2800" b="1" i="0" u="none" strike="noStrike" kern="1200" cap="none" spc="0" normalizeH="0" noProof="0" dirty="0" err="1">
                  <a:ln>
                    <a:noFill/>
                  </a:ln>
                  <a:solidFill>
                    <a:srgbClr val="002060"/>
                  </a:solidFill>
                  <a:effectLst/>
                  <a:uLnTx/>
                  <a:uFillTx/>
                  <a:latin typeface="Times New Roman" panose="02020603050405020304" pitchFamily="18" charset="0"/>
                  <a:ea typeface="Arial-Rounded" pitchFamily="34" charset="0"/>
                  <a:cs typeface="Times New Roman" panose="02020603050405020304" pitchFamily="18" charset="0"/>
                </a:rPr>
                <a:t>hoặc</a:t>
              </a:r>
              <a:r>
                <a:rPr kumimoji="0" lang="en-US" sz="2800" b="1" i="0" u="none" strike="noStrike" kern="1200" cap="none" spc="0" normalizeH="0" noProof="0" dirty="0">
                  <a:ln>
                    <a:noFill/>
                  </a:ln>
                  <a:solidFill>
                    <a:srgbClr val="002060"/>
                  </a:solidFill>
                  <a:effectLst/>
                  <a:uLnTx/>
                  <a:uFillTx/>
                  <a:latin typeface="Times New Roman" panose="02020603050405020304" pitchFamily="18" charset="0"/>
                  <a:ea typeface="Arial-Rounded" pitchFamily="34" charset="0"/>
                  <a:cs typeface="Times New Roman" panose="02020603050405020304" pitchFamily="18" charset="0"/>
                </a:rPr>
                <a:t> </a:t>
              </a:r>
              <a:r>
                <a:rPr kumimoji="0" lang="en-US" sz="2800" b="1" i="0" u="none" strike="noStrike" kern="1200" cap="none" spc="0" normalizeH="0" noProof="0" dirty="0" err="1">
                  <a:ln>
                    <a:noFill/>
                  </a:ln>
                  <a:solidFill>
                    <a:srgbClr val="002060"/>
                  </a:solidFill>
                  <a:effectLst/>
                  <a:uLnTx/>
                  <a:uFillTx/>
                  <a:latin typeface="Times New Roman" panose="02020603050405020304" pitchFamily="18" charset="0"/>
                  <a:ea typeface="Arial-Rounded" pitchFamily="34" charset="0"/>
                  <a:cs typeface="Times New Roman" panose="02020603050405020304" pitchFamily="18" charset="0"/>
                </a:rPr>
                <a:t>cắt</a:t>
              </a:r>
              <a:r>
                <a:rPr kumimoji="0" lang="en-US" sz="2800" b="1" i="0" u="none" strike="noStrike" kern="1200" cap="none" spc="0" normalizeH="0" noProof="0" dirty="0">
                  <a:ln>
                    <a:noFill/>
                  </a:ln>
                  <a:solidFill>
                    <a:srgbClr val="002060"/>
                  </a:solidFill>
                  <a:effectLst/>
                  <a:uLnTx/>
                  <a:uFillTx/>
                  <a:latin typeface="Times New Roman" panose="02020603050405020304" pitchFamily="18" charset="0"/>
                  <a:ea typeface="Arial-Rounded" pitchFamily="34" charset="0"/>
                  <a:cs typeface="Times New Roman" panose="02020603050405020304" pitchFamily="18" charset="0"/>
                </a:rPr>
                <a:t> </a:t>
              </a:r>
              <a:r>
                <a:rPr kumimoji="0" lang="en-US" sz="2800" b="1" i="0" u="none" strike="noStrike" kern="1200" cap="none" spc="0" normalizeH="0" noProof="0" dirty="0" err="1">
                  <a:ln>
                    <a:noFill/>
                  </a:ln>
                  <a:solidFill>
                    <a:srgbClr val="002060"/>
                  </a:solidFill>
                  <a:effectLst/>
                  <a:uLnTx/>
                  <a:uFillTx/>
                  <a:latin typeface="Times New Roman" panose="02020603050405020304" pitchFamily="18" charset="0"/>
                  <a:ea typeface="Arial-Rounded" pitchFamily="34" charset="0"/>
                  <a:cs typeface="Times New Roman" panose="02020603050405020304" pitchFamily="18" charset="0"/>
                </a:rPr>
                <a:t>dán</a:t>
              </a:r>
              <a:r>
                <a:rPr kumimoji="0" lang="en-US" sz="2800" b="1" i="0" u="none" strike="noStrike" kern="1200" cap="none" spc="0" normalizeH="0" noProof="0" dirty="0">
                  <a:ln>
                    <a:noFill/>
                  </a:ln>
                  <a:solidFill>
                    <a:srgbClr val="002060"/>
                  </a:solidFill>
                  <a:effectLst/>
                  <a:uLnTx/>
                  <a:uFillTx/>
                  <a:latin typeface="Times New Roman" panose="02020603050405020304" pitchFamily="18" charset="0"/>
                  <a:ea typeface="Arial-Rounded" pitchFamily="34" charset="0"/>
                  <a:cs typeface="Times New Roman" panose="02020603050405020304" pitchFamily="18" charset="0"/>
                </a:rPr>
                <a:t> </a:t>
              </a:r>
              <a:r>
                <a:rPr kumimoji="0" lang="en-US" sz="2800" b="1" i="0" u="none" strike="noStrike" kern="1200" cap="none" spc="0" normalizeH="0" noProof="0" dirty="0" err="1">
                  <a:ln>
                    <a:noFill/>
                  </a:ln>
                  <a:solidFill>
                    <a:srgbClr val="002060"/>
                  </a:solidFill>
                  <a:effectLst/>
                  <a:uLnTx/>
                  <a:uFillTx/>
                  <a:latin typeface="Times New Roman" panose="02020603050405020304" pitchFamily="18" charset="0"/>
                  <a:ea typeface="Arial-Rounded" pitchFamily="34" charset="0"/>
                  <a:cs typeface="Times New Roman" panose="02020603050405020304" pitchFamily="18" charset="0"/>
                </a:rPr>
                <a:t>được</a:t>
              </a:r>
              <a:r>
                <a:rPr kumimoji="0" lang="en-US" sz="2800" b="1" i="0" u="none" strike="noStrike" kern="1200" cap="none" spc="0" normalizeH="0" noProof="0" dirty="0">
                  <a:ln>
                    <a:noFill/>
                  </a:ln>
                  <a:solidFill>
                    <a:srgbClr val="002060"/>
                  </a:solidFill>
                  <a:effectLst/>
                  <a:uLnTx/>
                  <a:uFillTx/>
                  <a:latin typeface="Times New Roman" panose="02020603050405020304" pitchFamily="18" charset="0"/>
                  <a:ea typeface="Arial-Rounded" pitchFamily="34" charset="0"/>
                  <a:cs typeface="Times New Roman" panose="02020603050405020304" pitchFamily="18" charset="0"/>
                </a:rPr>
                <a:t> </a:t>
              </a:r>
              <a:r>
                <a:rPr kumimoji="0" lang="en-US" sz="2800" b="1" i="0" u="none" strike="noStrike" kern="1200" cap="none" spc="0" normalizeH="0" noProof="0" dirty="0" err="1">
                  <a:ln>
                    <a:noFill/>
                  </a:ln>
                  <a:solidFill>
                    <a:srgbClr val="002060"/>
                  </a:solidFill>
                  <a:effectLst/>
                  <a:uLnTx/>
                  <a:uFillTx/>
                  <a:latin typeface="Times New Roman" panose="02020603050405020304" pitchFamily="18" charset="0"/>
                  <a:ea typeface="Arial-Rounded" pitchFamily="34" charset="0"/>
                  <a:cs typeface="Times New Roman" panose="02020603050405020304" pitchFamily="18" charset="0"/>
                </a:rPr>
                <a:t>một</a:t>
              </a:r>
              <a:r>
                <a:rPr kumimoji="0" lang="en-US" sz="2800" b="1" i="0" u="none" strike="noStrike" kern="1200" cap="none" spc="0" normalizeH="0" noProof="0" dirty="0">
                  <a:ln>
                    <a:noFill/>
                  </a:ln>
                  <a:solidFill>
                    <a:srgbClr val="002060"/>
                  </a:solidFill>
                  <a:effectLst/>
                  <a:uLnTx/>
                  <a:uFillTx/>
                  <a:latin typeface="Times New Roman" panose="02020603050405020304" pitchFamily="18" charset="0"/>
                  <a:ea typeface="Arial-Rounded" pitchFamily="34" charset="0"/>
                  <a:cs typeface="Times New Roman" panose="02020603050405020304" pitchFamily="18" charset="0"/>
                </a:rPr>
                <a:t> </a:t>
              </a:r>
              <a:r>
                <a:rPr kumimoji="0" lang="en-US" sz="2800" b="1" i="0" u="none" strike="noStrike" kern="1200" cap="none" spc="0" normalizeH="0" noProof="0" dirty="0" err="1">
                  <a:ln>
                    <a:noFill/>
                  </a:ln>
                  <a:solidFill>
                    <a:srgbClr val="002060"/>
                  </a:solidFill>
                  <a:effectLst/>
                  <a:uLnTx/>
                  <a:uFillTx/>
                  <a:latin typeface="Times New Roman" panose="02020603050405020304" pitchFamily="18" charset="0"/>
                  <a:ea typeface="Arial-Rounded" pitchFamily="34" charset="0"/>
                  <a:cs typeface="Times New Roman" panose="02020603050405020304" pitchFamily="18" charset="0"/>
                </a:rPr>
                <a:t>số</a:t>
              </a:r>
              <a:r>
                <a:rPr kumimoji="0" lang="en-US" sz="2800" b="1" i="0" u="none" strike="noStrike" kern="1200" cap="none" spc="0" normalizeH="0" noProof="0" dirty="0">
                  <a:ln>
                    <a:noFill/>
                  </a:ln>
                  <a:solidFill>
                    <a:srgbClr val="002060"/>
                  </a:solidFill>
                  <a:effectLst/>
                  <a:uLnTx/>
                  <a:uFillTx/>
                  <a:latin typeface="Times New Roman" panose="02020603050405020304" pitchFamily="18" charset="0"/>
                  <a:ea typeface="Arial-Rounded" pitchFamily="34" charset="0"/>
                  <a:cs typeface="Times New Roman" panose="02020603050405020304" pitchFamily="18" charset="0"/>
                </a:rPr>
                <a:t> </a:t>
              </a:r>
              <a:r>
                <a:rPr kumimoji="0" lang="en-US" sz="2800" b="1" i="0" u="none" strike="noStrike" kern="1200" cap="none" spc="0" normalizeH="0" noProof="0" dirty="0" err="1">
                  <a:ln>
                    <a:noFill/>
                  </a:ln>
                  <a:solidFill>
                    <a:srgbClr val="002060"/>
                  </a:solidFill>
                  <a:effectLst/>
                  <a:uLnTx/>
                  <a:uFillTx/>
                  <a:latin typeface="Times New Roman" panose="02020603050405020304" pitchFamily="18" charset="0"/>
                  <a:ea typeface="Arial-Rounded" pitchFamily="34" charset="0"/>
                  <a:cs typeface="Times New Roman" panose="02020603050405020304" pitchFamily="18" charset="0"/>
                </a:rPr>
                <a:t>biển</a:t>
              </a:r>
              <a:r>
                <a:rPr kumimoji="0" lang="en-US" sz="2800" b="1" i="0" u="none" strike="noStrike" kern="1200" cap="none" spc="0" normalizeH="0" noProof="0" dirty="0">
                  <a:ln>
                    <a:noFill/>
                  </a:ln>
                  <a:solidFill>
                    <a:srgbClr val="002060"/>
                  </a:solidFill>
                  <a:effectLst/>
                  <a:uLnTx/>
                  <a:uFillTx/>
                  <a:latin typeface="Times New Roman" panose="02020603050405020304" pitchFamily="18" charset="0"/>
                  <a:ea typeface="Arial-Rounded" pitchFamily="34" charset="0"/>
                  <a:cs typeface="Times New Roman" panose="02020603050405020304" pitchFamily="18" charset="0"/>
                </a:rPr>
                <a:t> </a:t>
              </a:r>
              <a:r>
                <a:rPr kumimoji="0" lang="en-US" sz="2800" b="1" i="0" u="none" strike="noStrike" kern="1200" cap="none" spc="0" normalizeH="0" noProof="0" dirty="0" err="1">
                  <a:ln>
                    <a:noFill/>
                  </a:ln>
                  <a:solidFill>
                    <a:srgbClr val="002060"/>
                  </a:solidFill>
                  <a:effectLst/>
                  <a:uLnTx/>
                  <a:uFillTx/>
                  <a:latin typeface="Times New Roman" panose="02020603050405020304" pitchFamily="18" charset="0"/>
                  <a:ea typeface="Arial-Rounded" pitchFamily="34" charset="0"/>
                  <a:cs typeface="Times New Roman" panose="02020603050405020304" pitchFamily="18" charset="0"/>
                </a:rPr>
                <a:t>báo</a:t>
              </a:r>
              <a:r>
                <a:rPr kumimoji="0" lang="en-US" sz="2800" b="1" i="0" u="none" strike="noStrike" kern="1200" cap="none" spc="0" normalizeH="0" noProof="0" dirty="0">
                  <a:ln>
                    <a:noFill/>
                  </a:ln>
                  <a:solidFill>
                    <a:srgbClr val="002060"/>
                  </a:solidFill>
                  <a:effectLst/>
                  <a:uLnTx/>
                  <a:uFillTx/>
                  <a:latin typeface="Times New Roman" panose="02020603050405020304" pitchFamily="18" charset="0"/>
                  <a:ea typeface="Arial-Rounded" pitchFamily="34" charset="0"/>
                  <a:cs typeface="Times New Roman" panose="02020603050405020304" pitchFamily="18" charset="0"/>
                </a:rPr>
                <a:t> </a:t>
              </a:r>
              <a:r>
                <a:rPr kumimoji="0" lang="en-US" sz="2800" b="1" i="0" u="none" strike="noStrike" kern="1200" cap="none" spc="0" normalizeH="0" noProof="0" dirty="0" err="1">
                  <a:ln>
                    <a:noFill/>
                  </a:ln>
                  <a:solidFill>
                    <a:srgbClr val="002060"/>
                  </a:solidFill>
                  <a:effectLst/>
                  <a:uLnTx/>
                  <a:uFillTx/>
                  <a:latin typeface="Times New Roman" panose="02020603050405020304" pitchFamily="18" charset="0"/>
                  <a:ea typeface="Arial-Rounded" pitchFamily="34" charset="0"/>
                  <a:cs typeface="Times New Roman" panose="02020603050405020304" pitchFamily="18" charset="0"/>
                </a:rPr>
                <a:t>giao</a:t>
              </a:r>
              <a:r>
                <a:rPr kumimoji="0" lang="en-US" sz="2800" b="1" i="0" u="none" strike="noStrike" kern="1200" cap="none" spc="0" normalizeH="0" noProof="0" dirty="0">
                  <a:ln>
                    <a:noFill/>
                  </a:ln>
                  <a:solidFill>
                    <a:srgbClr val="002060"/>
                  </a:solidFill>
                  <a:effectLst/>
                  <a:uLnTx/>
                  <a:uFillTx/>
                  <a:latin typeface="Times New Roman" panose="02020603050405020304" pitchFamily="18" charset="0"/>
                  <a:ea typeface="Arial-Rounded" pitchFamily="34" charset="0"/>
                  <a:cs typeface="Times New Roman" panose="02020603050405020304" pitchFamily="18" charset="0"/>
                </a:rPr>
                <a:t> </a:t>
              </a:r>
              <a:r>
                <a:rPr kumimoji="0" lang="en-US" sz="2800" b="1" i="0" u="none" strike="noStrike" kern="1200" cap="none" spc="0" normalizeH="0" noProof="0" dirty="0" err="1">
                  <a:ln>
                    <a:noFill/>
                  </a:ln>
                  <a:solidFill>
                    <a:srgbClr val="002060"/>
                  </a:solidFill>
                  <a:effectLst/>
                  <a:uLnTx/>
                  <a:uFillTx/>
                  <a:latin typeface="Times New Roman" panose="02020603050405020304" pitchFamily="18" charset="0"/>
                  <a:ea typeface="Arial-Rounded" pitchFamily="34" charset="0"/>
                  <a:cs typeface="Times New Roman" panose="02020603050405020304" pitchFamily="18" charset="0"/>
                </a:rPr>
                <a:t>thông</a:t>
              </a:r>
              <a:r>
                <a:rPr kumimoji="0" lang="en-US" sz="2800" b="1" i="0" u="none" strike="noStrike" kern="1200" cap="none" spc="0" normalizeH="0" noProof="0" dirty="0">
                  <a:ln>
                    <a:noFill/>
                  </a:ln>
                  <a:solidFill>
                    <a:srgbClr val="002060"/>
                  </a:solidFill>
                  <a:effectLst/>
                  <a:uLnTx/>
                  <a:uFillTx/>
                  <a:latin typeface="Times New Roman" panose="02020603050405020304" pitchFamily="18" charset="0"/>
                  <a:ea typeface="Arial-Rounded" pitchFamily="34" charset="0"/>
                  <a:cs typeface="Times New Roman" panose="02020603050405020304" pitchFamily="18" charset="0"/>
                </a:rPr>
                <a:t> </a:t>
              </a:r>
              <a:r>
                <a:rPr kumimoji="0" lang="en-US" sz="2800" b="1" i="0" u="none" strike="noStrike" kern="1200" cap="none" spc="0" normalizeH="0" noProof="0" dirty="0" err="1">
                  <a:ln>
                    <a:noFill/>
                  </a:ln>
                  <a:solidFill>
                    <a:srgbClr val="002060"/>
                  </a:solidFill>
                  <a:effectLst/>
                  <a:uLnTx/>
                  <a:uFillTx/>
                  <a:latin typeface="Times New Roman" panose="02020603050405020304" pitchFamily="18" charset="0"/>
                  <a:ea typeface="Arial-Rounded" pitchFamily="34" charset="0"/>
                  <a:cs typeface="Times New Roman" panose="02020603050405020304" pitchFamily="18" charset="0"/>
                </a:rPr>
                <a:t>sau</a:t>
              </a:r>
              <a:r>
                <a:rPr kumimoji="0" lang="en-US" sz="2800" b="1" i="0" u="none" strike="noStrike" kern="1200" cap="none" spc="0" normalizeH="0" noProof="0" dirty="0">
                  <a:ln>
                    <a:noFill/>
                  </a:ln>
                  <a:solidFill>
                    <a:srgbClr val="002060"/>
                  </a:solidFill>
                  <a:effectLst/>
                  <a:uLnTx/>
                  <a:uFillTx/>
                  <a:latin typeface="Times New Roman" panose="02020603050405020304" pitchFamily="18" charset="0"/>
                  <a:ea typeface="Arial-Rounded" pitchFamily="34" charset="0"/>
                  <a:cs typeface="Times New Roman" panose="02020603050405020304" pitchFamily="18" charset="0"/>
                </a:rPr>
                <a:t> </a:t>
              </a:r>
              <a:r>
                <a:rPr kumimoji="0" lang="en-US" sz="2800" b="1" i="0" u="none" strike="noStrike" kern="1200" cap="none" spc="0" normalizeH="0" noProof="0" dirty="0" err="1">
                  <a:ln>
                    <a:noFill/>
                  </a:ln>
                  <a:solidFill>
                    <a:srgbClr val="002060"/>
                  </a:solidFill>
                  <a:effectLst/>
                  <a:uLnTx/>
                  <a:uFillTx/>
                  <a:latin typeface="Times New Roman" panose="02020603050405020304" pitchFamily="18" charset="0"/>
                  <a:ea typeface="Arial-Rounded" pitchFamily="34" charset="0"/>
                  <a:cs typeface="Times New Roman" panose="02020603050405020304" pitchFamily="18" charset="0"/>
                </a:rPr>
                <a:t>khi</a:t>
              </a:r>
              <a:r>
                <a:rPr kumimoji="0" lang="en-US" sz="2800" b="1" i="0" u="none" strike="noStrike" kern="1200" cap="none" spc="0" normalizeH="0" noProof="0" dirty="0">
                  <a:ln>
                    <a:noFill/>
                  </a:ln>
                  <a:solidFill>
                    <a:srgbClr val="002060"/>
                  </a:solidFill>
                  <a:effectLst/>
                  <a:uLnTx/>
                  <a:uFillTx/>
                  <a:latin typeface="Times New Roman" panose="02020603050405020304" pitchFamily="18" charset="0"/>
                  <a:ea typeface="Arial-Rounded" pitchFamily="34" charset="0"/>
                  <a:cs typeface="Times New Roman" panose="02020603050405020304" pitchFamily="18" charset="0"/>
                </a:rPr>
                <a:t> </a:t>
              </a:r>
              <a:r>
                <a:rPr kumimoji="0" lang="en-US" sz="2800" b="1" i="0" u="none" strike="noStrike" kern="1200" cap="none" spc="0" normalizeH="0" noProof="0" dirty="0" err="1">
                  <a:ln>
                    <a:noFill/>
                  </a:ln>
                  <a:solidFill>
                    <a:srgbClr val="002060"/>
                  </a:solidFill>
                  <a:effectLst/>
                  <a:uLnTx/>
                  <a:uFillTx/>
                  <a:latin typeface="Times New Roman" panose="02020603050405020304" pitchFamily="18" charset="0"/>
                  <a:ea typeface="Arial-Rounded" pitchFamily="34" charset="0"/>
                  <a:cs typeface="Times New Roman" panose="02020603050405020304" pitchFamily="18" charset="0"/>
                </a:rPr>
                <a:t>học</a:t>
              </a:r>
              <a:r>
                <a:rPr kumimoji="0" lang="en-US" sz="2800" b="1" i="0" u="none" strike="noStrike" kern="1200" cap="none" spc="0" normalizeH="0" noProof="0" dirty="0">
                  <a:ln>
                    <a:noFill/>
                  </a:ln>
                  <a:solidFill>
                    <a:srgbClr val="002060"/>
                  </a:solidFill>
                  <a:effectLst/>
                  <a:uLnTx/>
                  <a:uFillTx/>
                  <a:latin typeface="Times New Roman" panose="02020603050405020304" pitchFamily="18" charset="0"/>
                  <a:ea typeface="Arial-Rounded" pitchFamily="34" charset="0"/>
                  <a:cs typeface="Times New Roman" panose="02020603050405020304" pitchFamily="18" charset="0"/>
                </a:rPr>
                <a:t> </a:t>
              </a:r>
              <a:r>
                <a:rPr kumimoji="0" lang="en-US" sz="2800" b="1" i="0" u="none" strike="noStrike" kern="1200" cap="none" spc="0" normalizeH="0" noProof="0" dirty="0" err="1">
                  <a:ln>
                    <a:noFill/>
                  </a:ln>
                  <a:solidFill>
                    <a:srgbClr val="002060"/>
                  </a:solidFill>
                  <a:effectLst/>
                  <a:uLnTx/>
                  <a:uFillTx/>
                  <a:latin typeface="Times New Roman" panose="02020603050405020304" pitchFamily="18" charset="0"/>
                  <a:ea typeface="Arial-Rounded" pitchFamily="34" charset="0"/>
                  <a:cs typeface="Times New Roman" panose="02020603050405020304" pitchFamily="18" charset="0"/>
                </a:rPr>
                <a:t>xong</a:t>
              </a:r>
              <a:r>
                <a:rPr kumimoji="0" lang="en-US" sz="2800" b="1" i="0" u="none" strike="noStrike" kern="1200" cap="none" spc="0" normalizeH="0" noProof="0" dirty="0">
                  <a:ln>
                    <a:noFill/>
                  </a:ln>
                  <a:solidFill>
                    <a:srgbClr val="002060"/>
                  </a:solidFill>
                  <a:effectLst/>
                  <a:uLnTx/>
                  <a:uFillTx/>
                  <a:latin typeface="Times New Roman" panose="02020603050405020304" pitchFamily="18" charset="0"/>
                  <a:ea typeface="Arial-Rounded" pitchFamily="34" charset="0"/>
                  <a:cs typeface="Times New Roman" panose="02020603050405020304" pitchFamily="18" charset="0"/>
                </a:rPr>
                <a:t> </a:t>
              </a:r>
              <a:r>
                <a:rPr kumimoji="0" lang="en-US" sz="2800" b="1" i="0" u="none" strike="noStrike" kern="1200" cap="none" spc="0" normalizeH="0" noProof="0" dirty="0" err="1">
                  <a:ln>
                    <a:noFill/>
                  </a:ln>
                  <a:solidFill>
                    <a:srgbClr val="002060"/>
                  </a:solidFill>
                  <a:effectLst/>
                  <a:uLnTx/>
                  <a:uFillTx/>
                  <a:latin typeface="Times New Roman" panose="02020603050405020304" pitchFamily="18" charset="0"/>
                  <a:ea typeface="Arial-Rounded" pitchFamily="34" charset="0"/>
                  <a:cs typeface="Times New Roman" panose="02020603050405020304" pitchFamily="18" charset="0"/>
                </a:rPr>
                <a:t>chủ</a:t>
              </a:r>
              <a:r>
                <a:rPr kumimoji="0" lang="en-US" sz="2800" b="1" i="0" u="none" strike="noStrike" kern="1200" cap="none" spc="0" normalizeH="0" noProof="0" dirty="0">
                  <a:ln>
                    <a:noFill/>
                  </a:ln>
                  <a:solidFill>
                    <a:srgbClr val="002060"/>
                  </a:solidFill>
                  <a:effectLst/>
                  <a:uLnTx/>
                  <a:uFillTx/>
                  <a:latin typeface="Times New Roman" panose="02020603050405020304" pitchFamily="18" charset="0"/>
                  <a:ea typeface="Arial-Rounded" pitchFamily="34" charset="0"/>
                  <a:cs typeface="Times New Roman" panose="02020603050405020304" pitchFamily="18" charset="0"/>
                </a:rPr>
                <a:t> </a:t>
              </a:r>
              <a:r>
                <a:rPr kumimoji="0" lang="en-US" sz="2800" b="1" i="0" u="none" strike="noStrike" kern="1200" cap="none" spc="0" normalizeH="0" noProof="0" dirty="0" err="1">
                  <a:ln>
                    <a:noFill/>
                  </a:ln>
                  <a:solidFill>
                    <a:srgbClr val="002060"/>
                  </a:solidFill>
                  <a:effectLst/>
                  <a:uLnTx/>
                  <a:uFillTx/>
                  <a:latin typeface="Times New Roman" panose="02020603050405020304" pitchFamily="18" charset="0"/>
                  <a:ea typeface="Arial-Rounded" pitchFamily="34" charset="0"/>
                  <a:cs typeface="Times New Roman" panose="02020603050405020304" pitchFamily="18" charset="0"/>
                </a:rPr>
                <a:t>đề</a:t>
              </a:r>
              <a:r>
                <a:rPr lang="en-US" sz="2800" b="1" dirty="0">
                  <a:solidFill>
                    <a:srgbClr val="002060"/>
                  </a:solidFill>
                  <a:latin typeface="Times New Roman" panose="02020603050405020304" pitchFamily="18" charset="0"/>
                  <a:ea typeface="Arial-Rounded" pitchFamily="34" charset="0"/>
                  <a:cs typeface="Times New Roman" panose="02020603050405020304" pitchFamily="18" charset="0"/>
                </a:rPr>
                <a:t>.</a:t>
              </a:r>
              <a:endParaRPr kumimoji="0" lang="en-US" sz="2800" b="1" i="0" u="none" strike="noStrike" kern="1200" cap="none" spc="0" normalizeH="0" baseline="0" noProof="0" dirty="0">
                <a:ln>
                  <a:noFill/>
                </a:ln>
                <a:solidFill>
                  <a:srgbClr val="002060"/>
                </a:solidFill>
                <a:effectLst/>
                <a:uLnTx/>
                <a:uFillTx/>
                <a:latin typeface="Times New Roman" panose="02020603050405020304" pitchFamily="18" charset="0"/>
                <a:ea typeface="Arial-Rounded" pitchFamily="34" charset="0"/>
                <a:cs typeface="Times New Roman" panose="02020603050405020304" pitchFamily="18" charset="0"/>
              </a:endParaRPr>
            </a:p>
          </p:txBody>
        </p:sp>
      </p:grpSp>
      <p:sp>
        <p:nvSpPr>
          <p:cNvPr id="36" name="Rectangle 35">
            <a:extLst>
              <a:ext uri="{FF2B5EF4-FFF2-40B4-BE49-F238E27FC236}">
                <a16:creationId xmlns:a16="http://schemas.microsoft.com/office/drawing/2014/main" id="{3E57E9B3-CF20-4242-BB3A-5344FB496353}"/>
              </a:ext>
            </a:extLst>
          </p:cNvPr>
          <p:cNvSpPr/>
          <p:nvPr/>
        </p:nvSpPr>
        <p:spPr>
          <a:xfrm>
            <a:off x="9734550" y="6457950"/>
            <a:ext cx="1714500" cy="314325"/>
          </a:xfrm>
          <a:prstGeom prst="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imes New Roman" panose="02020603050405020304" pitchFamily="18" charset="0"/>
              <a:cs typeface="Times New Roman" panose="02020603050405020304" pitchFamily="18" charset="0"/>
            </a:endParaRPr>
          </a:p>
        </p:txBody>
      </p:sp>
      <p:pic>
        <p:nvPicPr>
          <p:cNvPr id="33" name="图片 8"/>
          <p:cNvPicPr>
            <a:picLocks noChangeAspect="1"/>
          </p:cNvPicPr>
          <p:nvPr/>
        </p:nvPicPr>
        <p:blipFill>
          <a:blip r:embed="rId10"/>
          <a:stretch>
            <a:fillRect/>
          </a:stretch>
        </p:blipFill>
        <p:spPr>
          <a:xfrm>
            <a:off x="10253757" y="4727379"/>
            <a:ext cx="1504954" cy="2079337"/>
          </a:xfrm>
          <a:prstGeom prst="rect">
            <a:avLst/>
          </a:prstGeom>
          <a:noFill/>
          <a:ln w="9525">
            <a:noFill/>
          </a:ln>
        </p:spPr>
      </p:pic>
    </p:spTree>
    <p:extLst>
      <p:ext uri="{BB962C8B-B14F-4D97-AF65-F5344CB8AC3E}">
        <p14:creationId xmlns:p14="http://schemas.microsoft.com/office/powerpoint/2010/main" val="1807798407"/>
      </p:ext>
    </p:extLst>
  </p:cSld>
  <p:clrMapOvr>
    <a:masterClrMapping/>
  </p:clrMapOvr>
  <p:transition spd="slow">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24"/>
                                        </p:tgtEl>
                                        <p:attrNameLst>
                                          <p:attrName>style.visibility</p:attrName>
                                        </p:attrNameLst>
                                      </p:cBhvr>
                                      <p:to>
                                        <p:strVal val="visible"/>
                                      </p:to>
                                    </p:set>
                                    <p:anim calcmode="lin" valueType="num">
                                      <p:cBhvr>
                                        <p:cTn id="7" dur="500" fill="hold"/>
                                        <p:tgtEl>
                                          <p:spTgt spid="24"/>
                                        </p:tgtEl>
                                        <p:attrNameLst>
                                          <p:attrName>ppt_w</p:attrName>
                                        </p:attrNameLst>
                                      </p:cBhvr>
                                      <p:tavLst>
                                        <p:tav tm="0">
                                          <p:val>
                                            <p:fltVal val="0"/>
                                          </p:val>
                                        </p:tav>
                                        <p:tav tm="100000">
                                          <p:val>
                                            <p:strVal val="#ppt_w"/>
                                          </p:val>
                                        </p:tav>
                                      </p:tavLst>
                                    </p:anim>
                                    <p:anim calcmode="lin" valueType="num">
                                      <p:cBhvr>
                                        <p:cTn id="8" dur="500" fill="hold"/>
                                        <p:tgtEl>
                                          <p:spTgt spid="24"/>
                                        </p:tgtEl>
                                        <p:attrNameLst>
                                          <p:attrName>ppt_h</p:attrName>
                                        </p:attrNameLst>
                                      </p:cBhvr>
                                      <p:tavLst>
                                        <p:tav tm="0">
                                          <p:val>
                                            <p:fltVal val="0"/>
                                          </p:val>
                                        </p:tav>
                                        <p:tav tm="100000">
                                          <p:val>
                                            <p:strVal val="#ppt_h"/>
                                          </p:val>
                                        </p:tav>
                                      </p:tavLst>
                                    </p:anim>
                                    <p:animEffect transition="in" filter="fade">
                                      <p:cBhvr>
                                        <p:cTn id="9" dur="500"/>
                                        <p:tgtEl>
                                          <p:spTgt spid="24"/>
                                        </p:tgtEl>
                                      </p:cBhvr>
                                    </p:animEffect>
                                  </p:childTnLst>
                                </p:cTn>
                              </p:par>
                              <p:par>
                                <p:cTn id="10" presetID="10" presetClass="entr" presetSubtype="0" fill="hold" grpId="0" nodeType="withEffect">
                                  <p:stCondLst>
                                    <p:cond delay="0"/>
                                  </p:stCondLst>
                                  <p:childTnLst>
                                    <p:set>
                                      <p:cBhvr>
                                        <p:cTn id="11" dur="1" fill="hold">
                                          <p:stCondLst>
                                            <p:cond delay="0"/>
                                          </p:stCondLst>
                                        </p:cTn>
                                        <p:tgtEl>
                                          <p:spTgt spid="25"/>
                                        </p:tgtEl>
                                        <p:attrNameLst>
                                          <p:attrName>style.visibility</p:attrName>
                                        </p:attrNameLst>
                                      </p:cBhvr>
                                      <p:to>
                                        <p:strVal val="visible"/>
                                      </p:to>
                                    </p:set>
                                    <p:animEffect transition="in" filter="fade">
                                      <p:cBhvr>
                                        <p:cTn id="12" dur="500"/>
                                        <p:tgtEl>
                                          <p:spTgt spid="25"/>
                                        </p:tgtEl>
                                      </p:cBhvr>
                                    </p:animEffect>
                                  </p:childTnLst>
                                </p:cTn>
                              </p:par>
                              <p:par>
                                <p:cTn id="13" presetID="27" presetClass="emph" presetSubtype="0" repeatCount="indefinite" fill="remove" grpId="1" nodeType="withEffect">
                                  <p:stCondLst>
                                    <p:cond delay="0"/>
                                  </p:stCondLst>
                                  <p:childTnLst>
                                    <p:animClr clrSpc="rgb" dir="cw">
                                      <p:cBhvr override="childStyle">
                                        <p:cTn id="14" dur="625" autoRev="1" fill="remove"/>
                                        <p:tgtEl>
                                          <p:spTgt spid="25"/>
                                        </p:tgtEl>
                                        <p:attrNameLst>
                                          <p:attrName>style.color</p:attrName>
                                        </p:attrNameLst>
                                      </p:cBhvr>
                                      <p:to>
                                        <a:srgbClr val="66CCFF"/>
                                      </p:to>
                                    </p:animClr>
                                    <p:animClr clrSpc="rgb" dir="cw">
                                      <p:cBhvr>
                                        <p:cTn id="15" dur="625" autoRev="1" fill="remove"/>
                                        <p:tgtEl>
                                          <p:spTgt spid="25"/>
                                        </p:tgtEl>
                                        <p:attrNameLst>
                                          <p:attrName>fillcolor</p:attrName>
                                        </p:attrNameLst>
                                      </p:cBhvr>
                                      <p:to>
                                        <a:srgbClr val="66CCFF"/>
                                      </p:to>
                                    </p:animClr>
                                    <p:set>
                                      <p:cBhvr>
                                        <p:cTn id="16" dur="625" autoRev="1" fill="remove"/>
                                        <p:tgtEl>
                                          <p:spTgt spid="25"/>
                                        </p:tgtEl>
                                        <p:attrNameLst>
                                          <p:attrName>fill.type</p:attrName>
                                        </p:attrNameLst>
                                      </p:cBhvr>
                                      <p:to>
                                        <p:strVal val="solid"/>
                                      </p:to>
                                    </p:set>
                                    <p:set>
                                      <p:cBhvr>
                                        <p:cTn id="17" dur="625" autoRev="1" fill="remove"/>
                                        <p:tgtEl>
                                          <p:spTgt spid="25"/>
                                        </p:tgtEl>
                                        <p:attrNameLst>
                                          <p:attrName>fill.on</p:attrName>
                                        </p:attrNameLst>
                                      </p:cBhvr>
                                      <p:to>
                                        <p:strVal val="true"/>
                                      </p:to>
                                    </p:set>
                                  </p:childTnLst>
                                </p:cTn>
                              </p:par>
                              <p:par>
                                <p:cTn id="18" presetID="10" presetClass="entr" presetSubtype="0" fill="hold" grpId="0" nodeType="withEffect">
                                  <p:stCondLst>
                                    <p:cond delay="0"/>
                                  </p:stCondLst>
                                  <p:childTnLst>
                                    <p:set>
                                      <p:cBhvr>
                                        <p:cTn id="19" dur="1" fill="hold">
                                          <p:stCondLst>
                                            <p:cond delay="0"/>
                                          </p:stCondLst>
                                        </p:cTn>
                                        <p:tgtEl>
                                          <p:spTgt spid="27"/>
                                        </p:tgtEl>
                                        <p:attrNameLst>
                                          <p:attrName>style.visibility</p:attrName>
                                        </p:attrNameLst>
                                      </p:cBhvr>
                                      <p:to>
                                        <p:strVal val="visible"/>
                                      </p:to>
                                    </p:set>
                                    <p:animEffect transition="in" filter="fade">
                                      <p:cBhvr>
                                        <p:cTn id="20" dur="500"/>
                                        <p:tgtEl>
                                          <p:spTgt spid="27"/>
                                        </p:tgtEl>
                                      </p:cBhvr>
                                    </p:animEffect>
                                  </p:childTnLst>
                                </p:cTn>
                              </p:par>
                              <p:par>
                                <p:cTn id="21" presetID="27" presetClass="emph" presetSubtype="0" repeatCount="indefinite" fill="remove" grpId="1" nodeType="withEffect">
                                  <p:stCondLst>
                                    <p:cond delay="0"/>
                                  </p:stCondLst>
                                  <p:childTnLst>
                                    <p:animClr clrSpc="rgb" dir="cw">
                                      <p:cBhvr override="childStyle">
                                        <p:cTn id="22" dur="625" autoRev="1" fill="remove"/>
                                        <p:tgtEl>
                                          <p:spTgt spid="27"/>
                                        </p:tgtEl>
                                        <p:attrNameLst>
                                          <p:attrName>style.color</p:attrName>
                                        </p:attrNameLst>
                                      </p:cBhvr>
                                      <p:to>
                                        <a:srgbClr val="FF6699"/>
                                      </p:to>
                                    </p:animClr>
                                    <p:animClr clrSpc="rgb" dir="cw">
                                      <p:cBhvr>
                                        <p:cTn id="23" dur="625" autoRev="1" fill="remove"/>
                                        <p:tgtEl>
                                          <p:spTgt spid="27"/>
                                        </p:tgtEl>
                                        <p:attrNameLst>
                                          <p:attrName>fillcolor</p:attrName>
                                        </p:attrNameLst>
                                      </p:cBhvr>
                                      <p:to>
                                        <a:srgbClr val="FF6699"/>
                                      </p:to>
                                    </p:animClr>
                                    <p:set>
                                      <p:cBhvr>
                                        <p:cTn id="24" dur="625" autoRev="1" fill="remove"/>
                                        <p:tgtEl>
                                          <p:spTgt spid="27"/>
                                        </p:tgtEl>
                                        <p:attrNameLst>
                                          <p:attrName>fill.type</p:attrName>
                                        </p:attrNameLst>
                                      </p:cBhvr>
                                      <p:to>
                                        <p:strVal val="solid"/>
                                      </p:to>
                                    </p:set>
                                    <p:set>
                                      <p:cBhvr>
                                        <p:cTn id="25" dur="625" autoRev="1" fill="remove"/>
                                        <p:tgtEl>
                                          <p:spTgt spid="27"/>
                                        </p:tgtEl>
                                        <p:attrNameLst>
                                          <p:attrName>fill.on</p:attrName>
                                        </p:attrNameLst>
                                      </p:cBhvr>
                                      <p:to>
                                        <p:strVal val="true"/>
                                      </p:to>
                                    </p:set>
                                  </p:childTnLst>
                                </p:cTn>
                              </p:par>
                              <p:par>
                                <p:cTn id="26" presetID="10" presetClass="entr" presetSubtype="0" fill="hold" grpId="0" nodeType="withEffect">
                                  <p:stCondLst>
                                    <p:cond delay="0"/>
                                  </p:stCondLst>
                                  <p:childTnLst>
                                    <p:set>
                                      <p:cBhvr>
                                        <p:cTn id="27" dur="1" fill="hold">
                                          <p:stCondLst>
                                            <p:cond delay="0"/>
                                          </p:stCondLst>
                                        </p:cTn>
                                        <p:tgtEl>
                                          <p:spTgt spid="28"/>
                                        </p:tgtEl>
                                        <p:attrNameLst>
                                          <p:attrName>style.visibility</p:attrName>
                                        </p:attrNameLst>
                                      </p:cBhvr>
                                      <p:to>
                                        <p:strVal val="visible"/>
                                      </p:to>
                                    </p:set>
                                    <p:animEffect transition="in" filter="fade">
                                      <p:cBhvr>
                                        <p:cTn id="28" dur="500"/>
                                        <p:tgtEl>
                                          <p:spTgt spid="28"/>
                                        </p:tgtEl>
                                      </p:cBhvr>
                                    </p:animEffect>
                                  </p:childTnLst>
                                </p:cTn>
                              </p:par>
                              <p:par>
                                <p:cTn id="29" presetID="27" presetClass="emph" presetSubtype="0" repeatCount="indefinite" fill="remove" grpId="1" nodeType="withEffect">
                                  <p:stCondLst>
                                    <p:cond delay="0"/>
                                  </p:stCondLst>
                                  <p:childTnLst>
                                    <p:animClr clrSpc="rgb" dir="cw">
                                      <p:cBhvr override="childStyle">
                                        <p:cTn id="30" dur="625" autoRev="1" fill="remove"/>
                                        <p:tgtEl>
                                          <p:spTgt spid="28"/>
                                        </p:tgtEl>
                                        <p:attrNameLst>
                                          <p:attrName>style.color</p:attrName>
                                        </p:attrNameLst>
                                      </p:cBhvr>
                                      <p:to>
                                        <a:srgbClr val="CCFF66"/>
                                      </p:to>
                                    </p:animClr>
                                    <p:animClr clrSpc="rgb" dir="cw">
                                      <p:cBhvr>
                                        <p:cTn id="31" dur="625" autoRev="1" fill="remove"/>
                                        <p:tgtEl>
                                          <p:spTgt spid="28"/>
                                        </p:tgtEl>
                                        <p:attrNameLst>
                                          <p:attrName>fillcolor</p:attrName>
                                        </p:attrNameLst>
                                      </p:cBhvr>
                                      <p:to>
                                        <a:srgbClr val="CCFF66"/>
                                      </p:to>
                                    </p:animClr>
                                    <p:set>
                                      <p:cBhvr>
                                        <p:cTn id="32" dur="625" autoRev="1" fill="remove"/>
                                        <p:tgtEl>
                                          <p:spTgt spid="28"/>
                                        </p:tgtEl>
                                        <p:attrNameLst>
                                          <p:attrName>fill.type</p:attrName>
                                        </p:attrNameLst>
                                      </p:cBhvr>
                                      <p:to>
                                        <p:strVal val="solid"/>
                                      </p:to>
                                    </p:set>
                                    <p:set>
                                      <p:cBhvr>
                                        <p:cTn id="33" dur="625" autoRev="1" fill="remove"/>
                                        <p:tgtEl>
                                          <p:spTgt spid="28"/>
                                        </p:tgtEl>
                                        <p:attrNameLst>
                                          <p:attrName>fill.on</p:attrName>
                                        </p:attrNameLst>
                                      </p:cBhvr>
                                      <p:to>
                                        <p:strVal val="true"/>
                                      </p:to>
                                    </p:set>
                                  </p:childTnLst>
                                </p:cTn>
                              </p:par>
                              <p:par>
                                <p:cTn id="34" presetID="10" presetClass="entr" presetSubtype="0" fill="hold" grpId="0" nodeType="withEffect">
                                  <p:stCondLst>
                                    <p:cond delay="0"/>
                                  </p:stCondLst>
                                  <p:childTnLst>
                                    <p:set>
                                      <p:cBhvr>
                                        <p:cTn id="35" dur="1" fill="hold">
                                          <p:stCondLst>
                                            <p:cond delay="0"/>
                                          </p:stCondLst>
                                        </p:cTn>
                                        <p:tgtEl>
                                          <p:spTgt spid="29"/>
                                        </p:tgtEl>
                                        <p:attrNameLst>
                                          <p:attrName>style.visibility</p:attrName>
                                        </p:attrNameLst>
                                      </p:cBhvr>
                                      <p:to>
                                        <p:strVal val="visible"/>
                                      </p:to>
                                    </p:set>
                                    <p:animEffect transition="in" filter="fade">
                                      <p:cBhvr>
                                        <p:cTn id="36" dur="500"/>
                                        <p:tgtEl>
                                          <p:spTgt spid="29"/>
                                        </p:tgtEl>
                                      </p:cBhvr>
                                    </p:animEffect>
                                  </p:childTnLst>
                                </p:cTn>
                              </p:par>
                              <p:par>
                                <p:cTn id="37" presetID="27" presetClass="emph" presetSubtype="0" repeatCount="indefinite" fill="remove" grpId="1" nodeType="withEffect">
                                  <p:stCondLst>
                                    <p:cond delay="0"/>
                                  </p:stCondLst>
                                  <p:childTnLst>
                                    <p:animClr clrSpc="rgb" dir="cw">
                                      <p:cBhvr override="childStyle">
                                        <p:cTn id="38" dur="500" autoRev="1" fill="remove"/>
                                        <p:tgtEl>
                                          <p:spTgt spid="29"/>
                                        </p:tgtEl>
                                        <p:attrNameLst>
                                          <p:attrName>style.color</p:attrName>
                                        </p:attrNameLst>
                                      </p:cBhvr>
                                      <p:to>
                                        <a:schemeClr val="bg1"/>
                                      </p:to>
                                    </p:animClr>
                                    <p:animClr clrSpc="rgb" dir="cw">
                                      <p:cBhvr>
                                        <p:cTn id="39" dur="500" autoRev="1" fill="remove"/>
                                        <p:tgtEl>
                                          <p:spTgt spid="29"/>
                                        </p:tgtEl>
                                        <p:attrNameLst>
                                          <p:attrName>fillcolor</p:attrName>
                                        </p:attrNameLst>
                                      </p:cBhvr>
                                      <p:to>
                                        <a:schemeClr val="bg1"/>
                                      </p:to>
                                    </p:animClr>
                                    <p:set>
                                      <p:cBhvr>
                                        <p:cTn id="40" dur="500" autoRev="1" fill="remove"/>
                                        <p:tgtEl>
                                          <p:spTgt spid="29"/>
                                        </p:tgtEl>
                                        <p:attrNameLst>
                                          <p:attrName>fill.type</p:attrName>
                                        </p:attrNameLst>
                                      </p:cBhvr>
                                      <p:to>
                                        <p:strVal val="solid"/>
                                      </p:to>
                                    </p:set>
                                    <p:set>
                                      <p:cBhvr>
                                        <p:cTn id="41" dur="500" autoRev="1" fill="remove"/>
                                        <p:tgtEl>
                                          <p:spTgt spid="29"/>
                                        </p:tgtEl>
                                        <p:attrNameLst>
                                          <p:attrName>fill.on</p:attrName>
                                        </p:attrNameLst>
                                      </p:cBhvr>
                                      <p:to>
                                        <p:strVal val="true"/>
                                      </p:to>
                                    </p:set>
                                  </p:childTnLst>
                                </p:cTn>
                              </p:par>
                              <p:par>
                                <p:cTn id="42" presetID="10" presetClass="entr" presetSubtype="0" fill="hold" grpId="0" nodeType="withEffect">
                                  <p:stCondLst>
                                    <p:cond delay="0"/>
                                  </p:stCondLst>
                                  <p:childTnLst>
                                    <p:set>
                                      <p:cBhvr>
                                        <p:cTn id="43" dur="1" fill="hold">
                                          <p:stCondLst>
                                            <p:cond delay="0"/>
                                          </p:stCondLst>
                                        </p:cTn>
                                        <p:tgtEl>
                                          <p:spTgt spid="30"/>
                                        </p:tgtEl>
                                        <p:attrNameLst>
                                          <p:attrName>style.visibility</p:attrName>
                                        </p:attrNameLst>
                                      </p:cBhvr>
                                      <p:to>
                                        <p:strVal val="visible"/>
                                      </p:to>
                                    </p:set>
                                    <p:animEffect transition="in" filter="fade">
                                      <p:cBhvr>
                                        <p:cTn id="44" dur="500"/>
                                        <p:tgtEl>
                                          <p:spTgt spid="30"/>
                                        </p:tgtEl>
                                      </p:cBhvr>
                                    </p:animEffect>
                                  </p:childTnLst>
                                </p:cTn>
                              </p:par>
                              <p:par>
                                <p:cTn id="45" presetID="27" presetClass="emph" presetSubtype="0" repeatCount="indefinite" fill="remove" grpId="1" nodeType="withEffect">
                                  <p:stCondLst>
                                    <p:cond delay="0"/>
                                  </p:stCondLst>
                                  <p:childTnLst>
                                    <p:animClr clrSpc="rgb" dir="cw">
                                      <p:cBhvr override="childStyle">
                                        <p:cTn id="46" dur="625" autoRev="1" fill="remove"/>
                                        <p:tgtEl>
                                          <p:spTgt spid="30"/>
                                        </p:tgtEl>
                                        <p:attrNameLst>
                                          <p:attrName>style.color</p:attrName>
                                        </p:attrNameLst>
                                      </p:cBhvr>
                                      <p:to>
                                        <a:srgbClr val="FF6699"/>
                                      </p:to>
                                    </p:animClr>
                                    <p:animClr clrSpc="rgb" dir="cw">
                                      <p:cBhvr>
                                        <p:cTn id="47" dur="625" autoRev="1" fill="remove"/>
                                        <p:tgtEl>
                                          <p:spTgt spid="30"/>
                                        </p:tgtEl>
                                        <p:attrNameLst>
                                          <p:attrName>fillcolor</p:attrName>
                                        </p:attrNameLst>
                                      </p:cBhvr>
                                      <p:to>
                                        <a:srgbClr val="FF6699"/>
                                      </p:to>
                                    </p:animClr>
                                    <p:set>
                                      <p:cBhvr>
                                        <p:cTn id="48" dur="625" autoRev="1" fill="remove"/>
                                        <p:tgtEl>
                                          <p:spTgt spid="30"/>
                                        </p:tgtEl>
                                        <p:attrNameLst>
                                          <p:attrName>fill.type</p:attrName>
                                        </p:attrNameLst>
                                      </p:cBhvr>
                                      <p:to>
                                        <p:strVal val="solid"/>
                                      </p:to>
                                    </p:set>
                                    <p:set>
                                      <p:cBhvr>
                                        <p:cTn id="49" dur="625" autoRev="1" fill="remove"/>
                                        <p:tgtEl>
                                          <p:spTgt spid="30"/>
                                        </p:tgtEl>
                                        <p:attrNameLst>
                                          <p:attrName>fill.on</p:attrName>
                                        </p:attrNameLst>
                                      </p:cBhvr>
                                      <p:to>
                                        <p:strVal val="true"/>
                                      </p:to>
                                    </p:set>
                                  </p:childTnLst>
                                </p:cTn>
                              </p:par>
                              <p:par>
                                <p:cTn id="50" presetID="22" presetClass="entr" presetSubtype="4" fill="hold" nodeType="withEffect">
                                  <p:stCondLst>
                                    <p:cond delay="0"/>
                                  </p:stCondLst>
                                  <p:childTnLst>
                                    <p:set>
                                      <p:cBhvr>
                                        <p:cTn id="51" dur="1" fill="hold">
                                          <p:stCondLst>
                                            <p:cond delay="0"/>
                                          </p:stCondLst>
                                        </p:cTn>
                                        <p:tgtEl>
                                          <p:spTgt spid="32"/>
                                        </p:tgtEl>
                                        <p:attrNameLst>
                                          <p:attrName>style.visibility</p:attrName>
                                        </p:attrNameLst>
                                      </p:cBhvr>
                                      <p:to>
                                        <p:strVal val="visible"/>
                                      </p:to>
                                    </p:set>
                                    <p:animEffect transition="in" filter="wipe(down)">
                                      <p:cBhvr>
                                        <p:cTn id="52" dur="500"/>
                                        <p:tgtEl>
                                          <p:spTgt spid="32"/>
                                        </p:tgtEl>
                                      </p:cBhvr>
                                    </p:animEffect>
                                  </p:childTnLst>
                                </p:cTn>
                              </p:par>
                              <p:par>
                                <p:cTn id="53" presetID="22" presetClass="entr" presetSubtype="4" fill="hold" nodeType="withEffect">
                                  <p:stCondLst>
                                    <p:cond delay="0"/>
                                  </p:stCondLst>
                                  <p:childTnLst>
                                    <p:set>
                                      <p:cBhvr>
                                        <p:cTn id="54" dur="1" fill="hold">
                                          <p:stCondLst>
                                            <p:cond delay="0"/>
                                          </p:stCondLst>
                                        </p:cTn>
                                        <p:tgtEl>
                                          <p:spTgt spid="33"/>
                                        </p:tgtEl>
                                        <p:attrNameLst>
                                          <p:attrName>style.visibility</p:attrName>
                                        </p:attrNameLst>
                                      </p:cBhvr>
                                      <p:to>
                                        <p:strVal val="visible"/>
                                      </p:to>
                                    </p:set>
                                    <p:animEffect transition="in" filter="wipe(down)">
                                      <p:cBhvr>
                                        <p:cTn id="55" dur="500"/>
                                        <p:tgtEl>
                                          <p:spTgt spid="33"/>
                                        </p:tgtEl>
                                      </p:cBhvr>
                                    </p:animEffect>
                                  </p:childTnLst>
                                </p:cTn>
                              </p:par>
                              <p:par>
                                <p:cTn id="56" presetID="32" presetClass="emph" presetSubtype="0" repeatCount="999000" fill="hold" nodeType="withEffect">
                                  <p:stCondLst>
                                    <p:cond delay="0"/>
                                  </p:stCondLst>
                                  <p:childTnLst>
                                    <p:animRot by="120000">
                                      <p:cBhvr>
                                        <p:cTn id="57" dur="100" fill="hold">
                                          <p:stCondLst>
                                            <p:cond delay="0"/>
                                          </p:stCondLst>
                                        </p:cTn>
                                        <p:tgtEl>
                                          <p:spTgt spid="32"/>
                                        </p:tgtEl>
                                        <p:attrNameLst>
                                          <p:attrName>r</p:attrName>
                                        </p:attrNameLst>
                                      </p:cBhvr>
                                    </p:animRot>
                                    <p:animRot by="-240000">
                                      <p:cBhvr>
                                        <p:cTn id="58" dur="200" fill="hold">
                                          <p:stCondLst>
                                            <p:cond delay="200"/>
                                          </p:stCondLst>
                                        </p:cTn>
                                        <p:tgtEl>
                                          <p:spTgt spid="32"/>
                                        </p:tgtEl>
                                        <p:attrNameLst>
                                          <p:attrName>r</p:attrName>
                                        </p:attrNameLst>
                                      </p:cBhvr>
                                    </p:animRot>
                                    <p:animRot by="240000">
                                      <p:cBhvr>
                                        <p:cTn id="59" dur="200" fill="hold">
                                          <p:stCondLst>
                                            <p:cond delay="400"/>
                                          </p:stCondLst>
                                        </p:cTn>
                                        <p:tgtEl>
                                          <p:spTgt spid="32"/>
                                        </p:tgtEl>
                                        <p:attrNameLst>
                                          <p:attrName>r</p:attrName>
                                        </p:attrNameLst>
                                      </p:cBhvr>
                                    </p:animRot>
                                    <p:animRot by="-240000">
                                      <p:cBhvr>
                                        <p:cTn id="60" dur="200" fill="hold">
                                          <p:stCondLst>
                                            <p:cond delay="600"/>
                                          </p:stCondLst>
                                        </p:cTn>
                                        <p:tgtEl>
                                          <p:spTgt spid="32"/>
                                        </p:tgtEl>
                                        <p:attrNameLst>
                                          <p:attrName>r</p:attrName>
                                        </p:attrNameLst>
                                      </p:cBhvr>
                                    </p:animRot>
                                    <p:animRot by="120000">
                                      <p:cBhvr>
                                        <p:cTn id="61" dur="200" fill="hold">
                                          <p:stCondLst>
                                            <p:cond delay="800"/>
                                          </p:stCondLst>
                                        </p:cTn>
                                        <p:tgtEl>
                                          <p:spTgt spid="32"/>
                                        </p:tgtEl>
                                        <p:attrNameLst>
                                          <p:attrName>r</p:attrName>
                                        </p:attrNameLst>
                                      </p:cBhvr>
                                    </p:animRot>
                                  </p:childTnLst>
                                </p:cTn>
                              </p:par>
                              <p:par>
                                <p:cTn id="62" presetID="32" presetClass="emph" presetSubtype="0" repeatCount="999000" fill="hold" nodeType="withEffect">
                                  <p:stCondLst>
                                    <p:cond delay="0"/>
                                  </p:stCondLst>
                                  <p:childTnLst>
                                    <p:animRot by="120000">
                                      <p:cBhvr>
                                        <p:cTn id="63" dur="100" fill="hold">
                                          <p:stCondLst>
                                            <p:cond delay="0"/>
                                          </p:stCondLst>
                                        </p:cTn>
                                        <p:tgtEl>
                                          <p:spTgt spid="33"/>
                                        </p:tgtEl>
                                        <p:attrNameLst>
                                          <p:attrName>r</p:attrName>
                                        </p:attrNameLst>
                                      </p:cBhvr>
                                    </p:animRot>
                                    <p:animRot by="-240000">
                                      <p:cBhvr>
                                        <p:cTn id="64" dur="200" fill="hold">
                                          <p:stCondLst>
                                            <p:cond delay="200"/>
                                          </p:stCondLst>
                                        </p:cTn>
                                        <p:tgtEl>
                                          <p:spTgt spid="33"/>
                                        </p:tgtEl>
                                        <p:attrNameLst>
                                          <p:attrName>r</p:attrName>
                                        </p:attrNameLst>
                                      </p:cBhvr>
                                    </p:animRot>
                                    <p:animRot by="240000">
                                      <p:cBhvr>
                                        <p:cTn id="65" dur="200" fill="hold">
                                          <p:stCondLst>
                                            <p:cond delay="400"/>
                                          </p:stCondLst>
                                        </p:cTn>
                                        <p:tgtEl>
                                          <p:spTgt spid="33"/>
                                        </p:tgtEl>
                                        <p:attrNameLst>
                                          <p:attrName>r</p:attrName>
                                        </p:attrNameLst>
                                      </p:cBhvr>
                                    </p:animRot>
                                    <p:animRot by="-240000">
                                      <p:cBhvr>
                                        <p:cTn id="66" dur="200" fill="hold">
                                          <p:stCondLst>
                                            <p:cond delay="600"/>
                                          </p:stCondLst>
                                        </p:cTn>
                                        <p:tgtEl>
                                          <p:spTgt spid="33"/>
                                        </p:tgtEl>
                                        <p:attrNameLst>
                                          <p:attrName>r</p:attrName>
                                        </p:attrNameLst>
                                      </p:cBhvr>
                                    </p:animRot>
                                    <p:animRot by="120000">
                                      <p:cBhvr>
                                        <p:cTn id="67" dur="200" fill="hold">
                                          <p:stCondLst>
                                            <p:cond delay="800"/>
                                          </p:stCondLst>
                                        </p:cTn>
                                        <p:tgtEl>
                                          <p:spTgt spid="33"/>
                                        </p:tgtEl>
                                        <p:attrNameLst>
                                          <p:attrName>r</p:attrName>
                                        </p:attrNameLst>
                                      </p:cBhvr>
                                    </p:animRot>
                                  </p:childTnLst>
                                </p:cTn>
                              </p:par>
                            </p:childTnLst>
                          </p:cTn>
                        </p:par>
                      </p:childTnLst>
                    </p:cTn>
                  </p:par>
                  <p:par>
                    <p:cTn id="68" fill="hold">
                      <p:stCondLst>
                        <p:cond delay="indefinite"/>
                      </p:stCondLst>
                      <p:childTnLst>
                        <p:par>
                          <p:cTn id="69" fill="hold">
                            <p:stCondLst>
                              <p:cond delay="0"/>
                            </p:stCondLst>
                            <p:childTnLst>
                              <p:par>
                                <p:cTn id="70" presetID="22" presetClass="entr" presetSubtype="8" fill="hold" nodeType="clickEffect">
                                  <p:stCondLst>
                                    <p:cond delay="0"/>
                                  </p:stCondLst>
                                  <p:childTnLst>
                                    <p:set>
                                      <p:cBhvr>
                                        <p:cTn id="71" dur="1" fill="hold">
                                          <p:stCondLst>
                                            <p:cond delay="0"/>
                                          </p:stCondLst>
                                        </p:cTn>
                                        <p:tgtEl>
                                          <p:spTgt spid="2"/>
                                        </p:tgtEl>
                                        <p:attrNameLst>
                                          <p:attrName>style.visibility</p:attrName>
                                        </p:attrNameLst>
                                      </p:cBhvr>
                                      <p:to>
                                        <p:strVal val="visible"/>
                                      </p:to>
                                    </p:set>
                                    <p:animEffect transition="in" filter="wipe(left)">
                                      <p:cBhvr>
                                        <p:cTn id="72" dur="500"/>
                                        <p:tgtEl>
                                          <p:spTgt spid="2"/>
                                        </p:tgtEl>
                                      </p:cBhvr>
                                    </p:animEffect>
                                  </p:childTnLst>
                                </p:cTn>
                              </p:par>
                            </p:childTnLst>
                          </p:cTn>
                        </p:par>
                        <p:par>
                          <p:cTn id="73" fill="hold">
                            <p:stCondLst>
                              <p:cond delay="500"/>
                            </p:stCondLst>
                            <p:childTnLst>
                              <p:par>
                                <p:cTn id="74" presetID="22" presetClass="entr" presetSubtype="8" fill="hold" nodeType="afterEffect">
                                  <p:stCondLst>
                                    <p:cond delay="0"/>
                                  </p:stCondLst>
                                  <p:childTnLst>
                                    <p:set>
                                      <p:cBhvr>
                                        <p:cTn id="75" dur="1" fill="hold">
                                          <p:stCondLst>
                                            <p:cond delay="0"/>
                                          </p:stCondLst>
                                        </p:cTn>
                                        <p:tgtEl>
                                          <p:spTgt spid="3"/>
                                        </p:tgtEl>
                                        <p:attrNameLst>
                                          <p:attrName>style.visibility</p:attrName>
                                        </p:attrNameLst>
                                      </p:cBhvr>
                                      <p:to>
                                        <p:strVal val="visible"/>
                                      </p:to>
                                    </p:set>
                                    <p:animEffect transition="in" filter="wipe(left)">
                                      <p:cBhvr>
                                        <p:cTn id="76"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bldLvl="0" animBg="1"/>
      <p:bldP spid="25" grpId="1" bldLvl="0" animBg="1"/>
      <p:bldP spid="27" grpId="0" bldLvl="0" animBg="1"/>
      <p:bldP spid="27" grpId="1" bldLvl="0" animBg="1"/>
      <p:bldP spid="28" grpId="0" bldLvl="0" animBg="1"/>
      <p:bldP spid="28" grpId="1" bldLvl="0" animBg="1"/>
      <p:bldP spid="29" grpId="0" bldLvl="0" animBg="1"/>
      <p:bldP spid="29" grpId="1" bldLvl="0" animBg="1"/>
      <p:bldP spid="30" grpId="0" bldLvl="0" animBg="1"/>
      <p:bldP spid="30" grpId="1" bldLvl="0" animBg="1"/>
      <p:bldP spid="24"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BE84E742-03E2-4BB5-97FE-CAC7BE27CF54}"/>
              </a:ext>
            </a:extLst>
          </p:cNvPr>
          <p:cNvSpPr txBox="1"/>
          <p:nvPr/>
        </p:nvSpPr>
        <p:spPr>
          <a:xfrm>
            <a:off x="397884" y="129535"/>
            <a:ext cx="11619945" cy="1685846"/>
          </a:xfrm>
          <a:prstGeom prst="rect">
            <a:avLst/>
          </a:prstGeom>
          <a:solidFill>
            <a:schemeClr val="bg1"/>
          </a:solidFill>
        </p:spPr>
        <p:txBody>
          <a:bodyPr wrap="square" rtlCol="0">
            <a:spAutoFit/>
          </a:bodyPr>
          <a:lstStyle/>
          <a:p>
            <a:pPr marL="0" marR="0" lvl="0" indent="0" algn="l" defTabSz="914400" rtl="0" eaLnBrk="1" fontAlgn="auto" latinLnBrk="0" hangingPunct="1">
              <a:lnSpc>
                <a:spcPct val="15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3.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Em</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hãy</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a:t>
            </a:r>
          </a:p>
          <a:p>
            <a:pPr marL="457200" marR="0" lvl="0" indent="-457200" algn="l" defTabSz="914400" rtl="0" eaLnBrk="1" fontAlgn="auto" latinLnBrk="0" hangingPunct="1">
              <a:lnSpc>
                <a:spcPct val="150000"/>
              </a:lnSpc>
              <a:spcBef>
                <a:spcPts val="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Ghép</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các</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hình</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ở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cột</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với</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cột</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B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để</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tạo</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thành</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biển</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báo</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giao</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thông</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theo</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quy</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định</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a:t>
            </a:r>
          </a:p>
          <a:p>
            <a:pPr marL="457200" marR="0" lvl="0" indent="-457200" algn="l" defTabSz="914400" rtl="0" eaLnBrk="1" fontAlgn="auto" latinLnBrk="0" hangingPunct="1">
              <a:lnSpc>
                <a:spcPct val="150000"/>
              </a:lnSpc>
              <a:spcBef>
                <a:spcPts val="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Nói</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tên</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và</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ý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nghĩa</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của</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từng</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loại</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biển</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báo</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đó</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a:t>
            </a:r>
          </a:p>
        </p:txBody>
      </p:sp>
      <p:pic>
        <p:nvPicPr>
          <p:cNvPr id="11" name="Picture 10">
            <a:extLst>
              <a:ext uri="{FF2B5EF4-FFF2-40B4-BE49-F238E27FC236}">
                <a16:creationId xmlns:a16="http://schemas.microsoft.com/office/drawing/2014/main" id="{ED1A8015-0374-4F73-A18A-291C040DF27B}"/>
              </a:ext>
            </a:extLst>
          </p:cNvPr>
          <p:cNvPicPr>
            <a:picLocks noChangeAspect="1"/>
          </p:cNvPicPr>
          <p:nvPr/>
        </p:nvPicPr>
        <p:blipFill>
          <a:blip r:embed="rId3"/>
          <a:stretch>
            <a:fillRect/>
          </a:stretch>
        </p:blipFill>
        <p:spPr>
          <a:xfrm>
            <a:off x="2965223" y="1917019"/>
            <a:ext cx="5859463" cy="4273598"/>
          </a:xfrm>
          <a:prstGeom prst="rect">
            <a:avLst/>
          </a:prstGeom>
        </p:spPr>
      </p:pic>
    </p:spTree>
    <p:custDataLst>
      <p:tags r:id="rId1"/>
    </p:custDataLst>
    <p:extLst>
      <p:ext uri="{BB962C8B-B14F-4D97-AF65-F5344CB8AC3E}">
        <p14:creationId xmlns:p14="http://schemas.microsoft.com/office/powerpoint/2010/main" val="753791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3" name="Table 4">
            <a:extLst>
              <a:ext uri="{FF2B5EF4-FFF2-40B4-BE49-F238E27FC236}">
                <a16:creationId xmlns:a16="http://schemas.microsoft.com/office/drawing/2014/main" id="{967298FC-007B-4FB1-B890-0D38CE8EB46D}"/>
              </a:ext>
            </a:extLst>
          </p:cNvPr>
          <p:cNvGraphicFramePr>
            <a:graphicFrameLocks noGrp="1"/>
          </p:cNvGraphicFramePr>
          <p:nvPr>
            <p:extLst>
              <p:ext uri="{D42A27DB-BD31-4B8C-83A1-F6EECF244321}">
                <p14:modId xmlns:p14="http://schemas.microsoft.com/office/powerpoint/2010/main" val="4177160478"/>
              </p:ext>
            </p:extLst>
          </p:nvPr>
        </p:nvGraphicFramePr>
        <p:xfrm>
          <a:off x="420915" y="542849"/>
          <a:ext cx="11032831" cy="5584338"/>
        </p:xfrm>
        <a:graphic>
          <a:graphicData uri="http://schemas.openxmlformats.org/drawingml/2006/table">
            <a:tbl>
              <a:tblPr firstRow="1" bandRow="1">
                <a:tableStyleId>{5C22544A-7EE6-4342-B048-85BDC9FD1C3A}</a:tableStyleId>
              </a:tblPr>
              <a:tblGrid>
                <a:gridCol w="3530505">
                  <a:extLst>
                    <a:ext uri="{9D8B030D-6E8A-4147-A177-3AD203B41FA5}">
                      <a16:colId xmlns:a16="http://schemas.microsoft.com/office/drawing/2014/main" val="939315799"/>
                    </a:ext>
                  </a:extLst>
                </a:gridCol>
                <a:gridCol w="2609037">
                  <a:extLst>
                    <a:ext uri="{9D8B030D-6E8A-4147-A177-3AD203B41FA5}">
                      <a16:colId xmlns:a16="http://schemas.microsoft.com/office/drawing/2014/main" val="2087204735"/>
                    </a:ext>
                  </a:extLst>
                </a:gridCol>
                <a:gridCol w="4893289">
                  <a:extLst>
                    <a:ext uri="{9D8B030D-6E8A-4147-A177-3AD203B41FA5}">
                      <a16:colId xmlns:a16="http://schemas.microsoft.com/office/drawing/2014/main" val="4211533989"/>
                    </a:ext>
                  </a:extLst>
                </a:gridCol>
              </a:tblGrid>
              <a:tr h="682519">
                <a:tc>
                  <a:txBody>
                    <a:bodyPr/>
                    <a:lstStyle/>
                    <a:p>
                      <a:pPr algn="ctr"/>
                      <a:endParaRPr lang="en-US" sz="2100" dirty="0">
                        <a:solidFill>
                          <a:schemeClr val="tx1">
                            <a:lumMod val="95000"/>
                            <a:lumOff val="5000"/>
                          </a:schemeClr>
                        </a:solidFill>
                        <a:latin typeface="Times New Roman" panose="02020603050405020304" pitchFamily="18" charset="0"/>
                        <a:cs typeface="Times New Roman" panose="02020603050405020304" pitchFamily="18" charset="0"/>
                      </a:endParaRPr>
                    </a:p>
                  </a:txBody>
                  <a:tcPr anchor="ctr">
                    <a:solidFill>
                      <a:schemeClr val="accent2">
                        <a:lumMod val="60000"/>
                        <a:lumOff val="40000"/>
                      </a:schemeClr>
                    </a:solidFill>
                  </a:tcPr>
                </a:tc>
                <a:tc>
                  <a:txBody>
                    <a:bodyPr/>
                    <a:lstStyle/>
                    <a:p>
                      <a:pPr algn="ctr"/>
                      <a:endParaRPr lang="en-US" sz="2100" b="1" dirty="0">
                        <a:solidFill>
                          <a:schemeClr val="tx1">
                            <a:lumMod val="95000"/>
                            <a:lumOff val="5000"/>
                          </a:schemeClr>
                        </a:solidFill>
                        <a:latin typeface="Times New Roman" panose="02020603050405020304" pitchFamily="18" charset="0"/>
                        <a:cs typeface="Times New Roman" panose="02020603050405020304" pitchFamily="18" charset="0"/>
                      </a:endParaRPr>
                    </a:p>
                  </a:txBody>
                  <a:tcPr anchor="ctr">
                    <a:solidFill>
                      <a:schemeClr val="accent2">
                        <a:lumMod val="60000"/>
                        <a:lumOff val="40000"/>
                      </a:schemeClr>
                    </a:solidFill>
                  </a:tcPr>
                </a:tc>
                <a:tc>
                  <a:txBody>
                    <a:bodyPr/>
                    <a:lstStyle/>
                    <a:p>
                      <a:pPr algn="ctr"/>
                      <a:endParaRPr lang="en-US" sz="2100" b="1" dirty="0">
                        <a:solidFill>
                          <a:schemeClr val="tx1">
                            <a:lumMod val="95000"/>
                            <a:lumOff val="5000"/>
                          </a:schemeClr>
                        </a:solidFill>
                        <a:latin typeface="Times New Roman" panose="02020603050405020304" pitchFamily="18" charset="0"/>
                        <a:cs typeface="Times New Roman" panose="02020603050405020304" pitchFamily="18" charset="0"/>
                      </a:endParaRPr>
                    </a:p>
                  </a:txBody>
                  <a:tcPr anchor="ctr">
                    <a:solidFill>
                      <a:schemeClr val="accent2">
                        <a:lumMod val="60000"/>
                        <a:lumOff val="40000"/>
                      </a:schemeClr>
                    </a:solidFill>
                  </a:tcPr>
                </a:tc>
                <a:extLst>
                  <a:ext uri="{0D108BD9-81ED-4DB2-BD59-A6C34878D82A}">
                    <a16:rowId xmlns:a16="http://schemas.microsoft.com/office/drawing/2014/main" val="3048098776"/>
                  </a:ext>
                </a:extLst>
              </a:tr>
              <a:tr h="1488803">
                <a:tc>
                  <a:txBody>
                    <a:bodyPr/>
                    <a:lstStyle/>
                    <a:p>
                      <a:pPr algn="l"/>
                      <a:endParaRPr lang="en-US" sz="2400" b="0" dirty="0">
                        <a:solidFill>
                          <a:schemeClr val="tx1">
                            <a:lumMod val="95000"/>
                            <a:lumOff val="5000"/>
                          </a:schemeClr>
                        </a:solidFill>
                        <a:latin typeface="Times New Roman" panose="02020603050405020304" pitchFamily="18" charset="0"/>
                        <a:cs typeface="Times New Roman" panose="02020603050405020304" pitchFamily="18" charset="0"/>
                      </a:endParaRPr>
                    </a:p>
                  </a:txBody>
                  <a:tcPr anchor="ctr">
                    <a:solidFill>
                      <a:schemeClr val="accent4">
                        <a:lumMod val="40000"/>
                        <a:lumOff val="60000"/>
                      </a:schemeClr>
                    </a:solidFill>
                  </a:tcPr>
                </a:tc>
                <a:tc>
                  <a:txBody>
                    <a:bodyPr/>
                    <a:lstStyle/>
                    <a:p>
                      <a:pPr algn="ctr"/>
                      <a:endParaRPr lang="en-US" sz="2100" dirty="0">
                        <a:solidFill>
                          <a:schemeClr val="tx2">
                            <a:lumMod val="10000"/>
                          </a:schemeClr>
                        </a:solidFill>
                        <a:latin typeface="Times New Roman" panose="02020603050405020304" pitchFamily="18" charset="0"/>
                        <a:cs typeface="Times New Roman" panose="02020603050405020304" pitchFamily="18" charset="0"/>
                      </a:endParaRPr>
                    </a:p>
                  </a:txBody>
                  <a:tcPr anchor="ctr">
                    <a:solidFill>
                      <a:schemeClr val="accent4">
                        <a:lumMod val="40000"/>
                        <a:lumOff val="60000"/>
                      </a:schemeClr>
                    </a:solidFill>
                  </a:tcPr>
                </a:tc>
                <a:tc>
                  <a:txBody>
                    <a:bodyPr/>
                    <a:lstStyle/>
                    <a:p>
                      <a:pPr algn="ctr"/>
                      <a:endParaRPr lang="en-US" sz="2100" dirty="0">
                        <a:solidFill>
                          <a:schemeClr val="tx2">
                            <a:lumMod val="10000"/>
                          </a:schemeClr>
                        </a:solidFill>
                        <a:latin typeface="Times New Roman" panose="02020603050405020304" pitchFamily="18" charset="0"/>
                        <a:cs typeface="Times New Roman" panose="02020603050405020304" pitchFamily="18" charset="0"/>
                      </a:endParaRPr>
                    </a:p>
                  </a:txBody>
                  <a:tcPr anchor="ctr">
                    <a:solidFill>
                      <a:schemeClr val="accent4">
                        <a:lumMod val="40000"/>
                        <a:lumOff val="60000"/>
                      </a:schemeClr>
                    </a:solidFill>
                  </a:tcPr>
                </a:tc>
                <a:extLst>
                  <a:ext uri="{0D108BD9-81ED-4DB2-BD59-A6C34878D82A}">
                    <a16:rowId xmlns:a16="http://schemas.microsoft.com/office/drawing/2014/main" val="2898711996"/>
                  </a:ext>
                </a:extLst>
              </a:tr>
              <a:tr h="1706508">
                <a:tc>
                  <a:txBody>
                    <a:bodyPr/>
                    <a:lstStyle/>
                    <a:p>
                      <a:pPr algn="l"/>
                      <a:endParaRPr lang="en-US" sz="2400" b="0" dirty="0">
                        <a:solidFill>
                          <a:schemeClr val="tx1">
                            <a:lumMod val="95000"/>
                            <a:lumOff val="5000"/>
                          </a:schemeClr>
                        </a:solidFill>
                        <a:latin typeface="Times New Roman" panose="02020603050405020304" pitchFamily="18" charset="0"/>
                        <a:cs typeface="Times New Roman" panose="02020603050405020304" pitchFamily="18" charset="0"/>
                      </a:endParaRPr>
                    </a:p>
                  </a:txBody>
                  <a:tcPr anchor="ctr">
                    <a:solidFill>
                      <a:schemeClr val="accent4">
                        <a:lumMod val="40000"/>
                        <a:lumOff val="60000"/>
                      </a:schemeClr>
                    </a:solidFill>
                  </a:tcPr>
                </a:tc>
                <a:tc>
                  <a:txBody>
                    <a:bodyPr/>
                    <a:lstStyle/>
                    <a:p>
                      <a:pPr algn="ctr"/>
                      <a:endParaRPr lang="en-US" sz="2100" dirty="0">
                        <a:solidFill>
                          <a:schemeClr val="tx2">
                            <a:lumMod val="10000"/>
                          </a:schemeClr>
                        </a:solidFill>
                        <a:latin typeface="Times New Roman" panose="02020603050405020304" pitchFamily="18" charset="0"/>
                        <a:cs typeface="Times New Roman" panose="02020603050405020304" pitchFamily="18" charset="0"/>
                      </a:endParaRPr>
                    </a:p>
                  </a:txBody>
                  <a:tcPr anchor="ctr">
                    <a:solidFill>
                      <a:schemeClr val="accent4">
                        <a:lumMod val="40000"/>
                        <a:lumOff val="60000"/>
                      </a:schemeClr>
                    </a:solidFill>
                  </a:tcPr>
                </a:tc>
                <a:tc>
                  <a:txBody>
                    <a:bodyPr/>
                    <a:lstStyle/>
                    <a:p>
                      <a:pPr algn="ctr"/>
                      <a:endParaRPr lang="en-US" sz="2100" dirty="0">
                        <a:solidFill>
                          <a:schemeClr val="tx2">
                            <a:lumMod val="10000"/>
                          </a:schemeClr>
                        </a:solidFill>
                        <a:latin typeface="Times New Roman" panose="02020603050405020304" pitchFamily="18" charset="0"/>
                        <a:cs typeface="Times New Roman" panose="02020603050405020304" pitchFamily="18" charset="0"/>
                      </a:endParaRPr>
                    </a:p>
                  </a:txBody>
                  <a:tcPr anchor="ctr">
                    <a:solidFill>
                      <a:schemeClr val="accent4">
                        <a:lumMod val="40000"/>
                        <a:lumOff val="60000"/>
                      </a:schemeClr>
                    </a:solidFill>
                  </a:tcPr>
                </a:tc>
                <a:extLst>
                  <a:ext uri="{0D108BD9-81ED-4DB2-BD59-A6C34878D82A}">
                    <a16:rowId xmlns:a16="http://schemas.microsoft.com/office/drawing/2014/main" val="935624218"/>
                  </a:ext>
                </a:extLst>
              </a:tr>
              <a:tr h="1706508">
                <a:tc>
                  <a:txBody>
                    <a:bodyPr/>
                    <a:lstStyle/>
                    <a:p>
                      <a:pPr algn="l"/>
                      <a:endParaRPr lang="en-US" sz="2400" b="0" dirty="0">
                        <a:solidFill>
                          <a:schemeClr val="tx1">
                            <a:lumMod val="95000"/>
                            <a:lumOff val="5000"/>
                          </a:schemeClr>
                        </a:solidFill>
                        <a:latin typeface="Times New Roman" panose="02020603050405020304" pitchFamily="18" charset="0"/>
                        <a:cs typeface="Times New Roman" panose="02020603050405020304" pitchFamily="18" charset="0"/>
                      </a:endParaRPr>
                    </a:p>
                  </a:txBody>
                  <a:tcPr anchor="ctr">
                    <a:solidFill>
                      <a:schemeClr val="accent4">
                        <a:lumMod val="40000"/>
                        <a:lumOff val="60000"/>
                      </a:schemeClr>
                    </a:solidFill>
                  </a:tcPr>
                </a:tc>
                <a:tc>
                  <a:txBody>
                    <a:bodyPr/>
                    <a:lstStyle/>
                    <a:p>
                      <a:pPr algn="ctr"/>
                      <a:endParaRPr lang="en-US" sz="2100" dirty="0">
                        <a:solidFill>
                          <a:schemeClr val="tx2">
                            <a:lumMod val="10000"/>
                          </a:schemeClr>
                        </a:solidFill>
                        <a:latin typeface="Times New Roman" panose="02020603050405020304" pitchFamily="18" charset="0"/>
                        <a:cs typeface="Times New Roman" panose="02020603050405020304" pitchFamily="18" charset="0"/>
                      </a:endParaRPr>
                    </a:p>
                  </a:txBody>
                  <a:tcPr anchor="ctr">
                    <a:solidFill>
                      <a:schemeClr val="accent4">
                        <a:lumMod val="40000"/>
                        <a:lumOff val="60000"/>
                      </a:schemeClr>
                    </a:solidFill>
                  </a:tcPr>
                </a:tc>
                <a:tc>
                  <a:txBody>
                    <a:bodyPr/>
                    <a:lstStyle/>
                    <a:p>
                      <a:pPr algn="ctr"/>
                      <a:endParaRPr lang="en-US" sz="2100" dirty="0">
                        <a:solidFill>
                          <a:schemeClr val="tx2">
                            <a:lumMod val="10000"/>
                          </a:schemeClr>
                        </a:solidFill>
                        <a:latin typeface="Times New Roman" panose="02020603050405020304" pitchFamily="18" charset="0"/>
                        <a:cs typeface="Times New Roman" panose="02020603050405020304" pitchFamily="18" charset="0"/>
                      </a:endParaRPr>
                    </a:p>
                  </a:txBody>
                  <a:tcPr anchor="ctr">
                    <a:solidFill>
                      <a:schemeClr val="accent4">
                        <a:lumMod val="40000"/>
                        <a:lumOff val="60000"/>
                      </a:schemeClr>
                    </a:solidFill>
                  </a:tcPr>
                </a:tc>
                <a:extLst>
                  <a:ext uri="{0D108BD9-81ED-4DB2-BD59-A6C34878D82A}">
                    <a16:rowId xmlns:a16="http://schemas.microsoft.com/office/drawing/2014/main" val="1774021410"/>
                  </a:ext>
                </a:extLst>
              </a:tr>
            </a:tbl>
          </a:graphicData>
        </a:graphic>
      </p:graphicFrame>
      <p:sp>
        <p:nvSpPr>
          <p:cNvPr id="2" name="Rectangle 1">
            <a:extLst>
              <a:ext uri="{FF2B5EF4-FFF2-40B4-BE49-F238E27FC236}">
                <a16:creationId xmlns:a16="http://schemas.microsoft.com/office/drawing/2014/main" id="{9E6CEB84-0148-4C41-B1B5-1E4FC880475D}"/>
              </a:ext>
            </a:extLst>
          </p:cNvPr>
          <p:cNvSpPr/>
          <p:nvPr/>
        </p:nvSpPr>
        <p:spPr>
          <a:xfrm>
            <a:off x="1489756" y="1316507"/>
            <a:ext cx="1331681" cy="1331681"/>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prstClr val="white"/>
              </a:solidFill>
              <a:effectLst/>
              <a:uLnTx/>
              <a:uFillTx/>
              <a:latin typeface="Times New Roman" panose="02020603050405020304" pitchFamily="18" charset="0"/>
              <a:cs typeface="Times New Roman" panose="02020603050405020304" pitchFamily="18" charset="0"/>
            </a:endParaRPr>
          </a:p>
        </p:txBody>
      </p:sp>
      <p:pic>
        <p:nvPicPr>
          <p:cNvPr id="15362" name="Picture 2" descr="Biển chỉ dẫn - Biển báo an toàn - Biển hiệu - Biển báo - Biển báo cấm chung">
            <a:extLst>
              <a:ext uri="{FF2B5EF4-FFF2-40B4-BE49-F238E27FC236}">
                <a16:creationId xmlns:a16="http://schemas.microsoft.com/office/drawing/2014/main" id="{00BA9FC3-3B39-47B2-809C-C03655B15749}"/>
              </a:ext>
            </a:extLst>
          </p:cNvPr>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302882" y="2748143"/>
            <a:ext cx="1556659" cy="1556659"/>
          </a:xfrm>
          <a:prstGeom prst="rect">
            <a:avLst/>
          </a:prstGeom>
          <a:noFill/>
          <a:extLst>
            <a:ext uri="{909E8E84-426E-40DD-AFC4-6F175D3DCCD1}">
              <a14:hiddenFill xmlns:a14="http://schemas.microsoft.com/office/drawing/2010/main">
                <a:solidFill>
                  <a:srgbClr val="FFFFFF"/>
                </a:solidFill>
              </a14:hiddenFill>
            </a:ext>
          </a:extLst>
        </p:spPr>
      </p:pic>
      <p:pic>
        <p:nvPicPr>
          <p:cNvPr id="15364" name="Picture 4" descr="b2 - Công ty cổ phần PT Minh Thành">
            <a:extLst>
              <a:ext uri="{FF2B5EF4-FFF2-40B4-BE49-F238E27FC236}">
                <a16:creationId xmlns:a16="http://schemas.microsoft.com/office/drawing/2014/main" id="{BA010141-4639-4328-AE3E-497E3966A8DD}"/>
              </a:ext>
            </a:extLst>
          </p:cNvPr>
          <p:cNvPicPr>
            <a:picLocks noChangeAspect="1" noChangeArrowheads="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187703" y="4504711"/>
            <a:ext cx="1787016" cy="1556659"/>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AD0F241C-395F-4B23-9CAE-86C9678163B0}"/>
              </a:ext>
            </a:extLst>
          </p:cNvPr>
          <p:cNvSpPr txBox="1"/>
          <p:nvPr/>
        </p:nvSpPr>
        <p:spPr>
          <a:xfrm>
            <a:off x="1892544" y="519710"/>
            <a:ext cx="591829" cy="769441"/>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400" b="0" i="0" u="none" strike="noStrike" kern="1200" cap="none" spc="0" normalizeH="0" baseline="0" noProof="0" dirty="0">
                <a:ln>
                  <a:noFill/>
                </a:ln>
                <a:solidFill>
                  <a:prstClr val="black">
                    <a:lumMod val="95000"/>
                    <a:lumOff val="5000"/>
                  </a:prstClr>
                </a:solidFill>
                <a:effectLst/>
                <a:uLnTx/>
                <a:uFillTx/>
                <a:latin typeface="Times New Roman" panose="02020603050405020304" pitchFamily="18" charset="0"/>
                <a:cs typeface="Times New Roman" panose="02020603050405020304" pitchFamily="18" charset="0"/>
              </a:rPr>
              <a:t>A</a:t>
            </a:r>
          </a:p>
        </p:txBody>
      </p:sp>
      <p:sp>
        <p:nvSpPr>
          <p:cNvPr id="8" name="TextBox 7">
            <a:extLst>
              <a:ext uri="{FF2B5EF4-FFF2-40B4-BE49-F238E27FC236}">
                <a16:creationId xmlns:a16="http://schemas.microsoft.com/office/drawing/2014/main" id="{06AAFBC4-DDB3-4C40-9681-D9CC316B72B3}"/>
              </a:ext>
            </a:extLst>
          </p:cNvPr>
          <p:cNvSpPr txBox="1"/>
          <p:nvPr/>
        </p:nvSpPr>
        <p:spPr>
          <a:xfrm>
            <a:off x="5042550" y="519710"/>
            <a:ext cx="561372" cy="769441"/>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400" b="0" i="0" u="none" strike="noStrike" kern="1200" cap="none" spc="0" normalizeH="0" baseline="0" noProof="0" dirty="0">
                <a:ln>
                  <a:noFill/>
                </a:ln>
                <a:solidFill>
                  <a:prstClr val="black">
                    <a:lumMod val="95000"/>
                    <a:lumOff val="5000"/>
                  </a:prstClr>
                </a:solidFill>
                <a:effectLst/>
                <a:uLnTx/>
                <a:uFillTx/>
                <a:latin typeface="Times New Roman" panose="02020603050405020304" pitchFamily="18" charset="0"/>
                <a:cs typeface="Times New Roman" panose="02020603050405020304" pitchFamily="18" charset="0"/>
              </a:rPr>
              <a:t>B</a:t>
            </a:r>
          </a:p>
        </p:txBody>
      </p:sp>
      <p:pic>
        <p:nvPicPr>
          <p:cNvPr id="7" name="Picture 6">
            <a:extLst>
              <a:ext uri="{FF2B5EF4-FFF2-40B4-BE49-F238E27FC236}">
                <a16:creationId xmlns:a16="http://schemas.microsoft.com/office/drawing/2014/main" id="{9127530D-4997-42F0-B1EF-1880868C61F8}"/>
              </a:ext>
            </a:extLst>
          </p:cNvPr>
          <p:cNvPicPr>
            <a:picLocks noChangeAspect="1"/>
          </p:cNvPicPr>
          <p:nvPr/>
        </p:nvPicPr>
        <p:blipFill rotWithShape="1">
          <a:blip r:embed="rId5">
            <a:extLst>
              <a:ext uri="{BEBA8EAE-BF5A-486C-A8C5-ECC9F3942E4B}">
                <a14:imgProps xmlns:a14="http://schemas.microsoft.com/office/drawing/2010/main">
                  <a14:imgLayer r:embed="rId6">
                    <a14:imgEffect>
                      <a14:backgroundRemoval t="10000" b="90000" l="10000" r="90000">
                        <a14:foregroundMark x1="42667" y1="48333" x2="42667" y2="48333"/>
                        <a14:foregroundMark x1="58167" y1="41000" x2="58167" y2="41000"/>
                        <a14:foregroundMark x1="33000" y1="65667" x2="33000" y2="65667"/>
                        <a14:foregroundMark x1="55333" y1="67500" x2="55333" y2="67500"/>
                        <a14:backgroundMark x1="26667" y1="38833" x2="26667" y2="38833"/>
                      </a14:backgroundRemoval>
                    </a14:imgEffect>
                  </a14:imgLayer>
                </a14:imgProps>
              </a:ext>
            </a:extLst>
          </a:blip>
          <a:srcRect l="24857" t="34445" r="18508" b="12730"/>
          <a:stretch/>
        </p:blipFill>
        <p:spPr>
          <a:xfrm>
            <a:off x="4655694" y="4929378"/>
            <a:ext cx="1037772" cy="967967"/>
          </a:xfrm>
          <a:prstGeom prst="rect">
            <a:avLst/>
          </a:prstGeom>
        </p:spPr>
      </p:pic>
      <p:pic>
        <p:nvPicPr>
          <p:cNvPr id="15368" name="Picture 8" descr="Ý nghĩa hài hước của biển báo giao thông">
            <a:extLst>
              <a:ext uri="{FF2B5EF4-FFF2-40B4-BE49-F238E27FC236}">
                <a16:creationId xmlns:a16="http://schemas.microsoft.com/office/drawing/2014/main" id="{7D4379FE-3781-4647-9541-F86206DD557A}"/>
              </a:ext>
            </a:extLst>
          </p:cNvPr>
          <p:cNvPicPr>
            <a:picLocks noChangeAspect="1" noChangeArrowheads="1"/>
          </p:cNvPicPr>
          <p:nvPr/>
        </p:nvPicPr>
        <p:blipFill rotWithShape="1">
          <a:blip r:embed="rId7">
            <a:extLst>
              <a:ext uri="{BEBA8EAE-BF5A-486C-A8C5-ECC9F3942E4B}">
                <a14:imgProps xmlns:a14="http://schemas.microsoft.com/office/drawing/2010/main">
                  <a14:imgLayer r:embed="rId8">
                    <a14:imgEffect>
                      <a14:backgroundRemoval t="10000" b="90000" l="10000" r="90000"/>
                    </a14:imgEffect>
                  </a14:imgLayer>
                </a14:imgProps>
              </a:ext>
              <a:ext uri="{28A0092B-C50C-407E-A947-70E740481C1C}">
                <a14:useLocalDpi xmlns:a14="http://schemas.microsoft.com/office/drawing/2010/main" val="0"/>
              </a:ext>
            </a:extLst>
          </a:blip>
          <a:srcRect l="32629" t="18112" r="21048" b="29674"/>
          <a:stretch/>
        </p:blipFill>
        <p:spPr bwMode="auto">
          <a:xfrm>
            <a:off x="4460722" y="3126273"/>
            <a:ext cx="1372225" cy="968232"/>
          </a:xfrm>
          <a:prstGeom prst="rect">
            <a:avLst/>
          </a:prstGeom>
          <a:noFill/>
          <a:extLst>
            <a:ext uri="{909E8E84-426E-40DD-AFC4-6F175D3DCCD1}">
              <a14:hiddenFill xmlns:a14="http://schemas.microsoft.com/office/drawing/2010/main">
                <a:solidFill>
                  <a:srgbClr val="FFFFFF"/>
                </a:solidFill>
              </a14:hiddenFill>
            </a:ext>
          </a:extLst>
        </p:spPr>
      </p:pic>
      <p:pic>
        <p:nvPicPr>
          <p:cNvPr id="15370" name="Picture 10" descr="biển báo giao thông chỉ dẫn bệnh viện">
            <a:extLst>
              <a:ext uri="{FF2B5EF4-FFF2-40B4-BE49-F238E27FC236}">
                <a16:creationId xmlns:a16="http://schemas.microsoft.com/office/drawing/2014/main" id="{CDD2E7E9-66CE-48B1-81BA-28A278377943}"/>
              </a:ext>
            </a:extLst>
          </p:cNvPr>
          <p:cNvPicPr>
            <a:picLocks noChangeAspect="1" noChangeArrowheads="1"/>
          </p:cNvPicPr>
          <p:nvPr/>
        </p:nvPicPr>
        <p:blipFill rotWithShape="1">
          <a:blip r:embed="rId9">
            <a:extLst>
              <a:ext uri="{BEBA8EAE-BF5A-486C-A8C5-ECC9F3942E4B}">
                <a14:imgProps xmlns:a14="http://schemas.microsoft.com/office/drawing/2010/main">
                  <a14:imgLayer r:embed="rId10">
                    <a14:imgEffect>
                      <a14:backgroundRemoval t="10000" b="90000" l="10000" r="90000">
                        <a14:foregroundMark x1="41406" y1="68150" x2="41406" y2="68150"/>
                        <a14:foregroundMark x1="37109" y1="72131" x2="56641" y2="71429"/>
                        <a14:foregroundMark x1="37109" y1="64871" x2="41016" y2="60890"/>
                        <a14:foregroundMark x1="64844" y1="68150" x2="59766" y2="70492"/>
                        <a14:foregroundMark x1="64453" y1="28337" x2="65234" y2="40281"/>
                        <a14:backgroundMark x1="39453" y1="40984" x2="62891" y2="52693"/>
                        <a14:backgroundMark x1="31250" y1="26464" x2="28516" y2="64871"/>
                        <a14:backgroundMark x1="62695" y1="48712" x2="73242" y2="50351"/>
                        <a14:backgroundMark x1="74609" y1="39110" x2="71680" y2="81030"/>
                        <a14:backgroundMark x1="60742" y1="19906" x2="76172" y2="21077"/>
                        <a14:backgroundMark x1="26758" y1="63232" x2="27344" y2="83138"/>
                        <a14:backgroundMark x1="29297" y1="80328" x2="63672" y2="79625"/>
                      </a14:backgroundRemoval>
                    </a14:imgEffect>
                  </a14:imgLayer>
                </a14:imgProps>
              </a:ext>
              <a:ext uri="{28A0092B-C50C-407E-A947-70E740481C1C}">
                <a14:useLocalDpi xmlns:a14="http://schemas.microsoft.com/office/drawing/2010/main" val="0"/>
              </a:ext>
            </a:extLst>
          </a:blip>
          <a:srcRect l="30792" t="18431" r="23167" b="18411"/>
          <a:stretch/>
        </p:blipFill>
        <p:spPr bwMode="auto">
          <a:xfrm>
            <a:off x="4391636" y="1316507"/>
            <a:ext cx="1238992" cy="1417461"/>
          </a:xfrm>
          <a:prstGeom prst="rect">
            <a:avLst/>
          </a:prstGeom>
          <a:noFill/>
          <a:extLst>
            <a:ext uri="{909E8E84-426E-40DD-AFC4-6F175D3DCCD1}">
              <a14:hiddenFill xmlns:a14="http://schemas.microsoft.com/office/drawing/2010/main">
                <a:solidFill>
                  <a:srgbClr val="FFFFFF"/>
                </a:solidFill>
              </a14:hiddenFill>
            </a:ext>
          </a:extLst>
        </p:spPr>
      </p:pic>
      <p:sp>
        <p:nvSpPr>
          <p:cNvPr id="14" name="TextBox 13">
            <a:extLst>
              <a:ext uri="{FF2B5EF4-FFF2-40B4-BE49-F238E27FC236}">
                <a16:creationId xmlns:a16="http://schemas.microsoft.com/office/drawing/2014/main" id="{4560FC5A-7B26-47B9-96A0-D46AC852EA92}"/>
              </a:ext>
            </a:extLst>
          </p:cNvPr>
          <p:cNvSpPr txBox="1"/>
          <p:nvPr/>
        </p:nvSpPr>
        <p:spPr>
          <a:xfrm>
            <a:off x="7081808" y="638331"/>
            <a:ext cx="4174541" cy="58477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err="1">
                <a:ln>
                  <a:noFill/>
                </a:ln>
                <a:solidFill>
                  <a:prstClr val="black">
                    <a:lumMod val="95000"/>
                    <a:lumOff val="5000"/>
                  </a:prstClr>
                </a:solidFill>
                <a:effectLst/>
                <a:uLnTx/>
                <a:uFillTx/>
                <a:latin typeface="Times New Roman" panose="02020603050405020304" pitchFamily="18" charset="0"/>
                <a:cs typeface="Times New Roman" panose="02020603050405020304" pitchFamily="18" charset="0"/>
              </a:rPr>
              <a:t>Tên</a:t>
            </a:r>
            <a:r>
              <a:rPr kumimoji="0" lang="en-US" sz="3200" b="0" i="0" u="none" strike="noStrike" kern="1200" cap="none" spc="0" normalizeH="0" baseline="0" noProof="0" dirty="0">
                <a:ln>
                  <a:noFill/>
                </a:ln>
                <a:solidFill>
                  <a:prstClr val="black">
                    <a:lumMod val="95000"/>
                    <a:lumOff val="5000"/>
                  </a:prstClr>
                </a:solidFill>
                <a:effectLst/>
                <a:uLnTx/>
                <a:uFillTx/>
                <a:latin typeface="Times New Roman" panose="02020603050405020304" pitchFamily="18" charset="0"/>
                <a:cs typeface="Times New Roman" panose="02020603050405020304" pitchFamily="18" charset="0"/>
              </a:rPr>
              <a:t> </a:t>
            </a:r>
            <a:r>
              <a:rPr kumimoji="0" lang="en-US" sz="3200" b="0" i="0" u="none" strike="noStrike" kern="1200" cap="none" spc="0" normalizeH="0" baseline="0" noProof="0" dirty="0" err="1">
                <a:ln>
                  <a:noFill/>
                </a:ln>
                <a:solidFill>
                  <a:prstClr val="black">
                    <a:lumMod val="95000"/>
                    <a:lumOff val="5000"/>
                  </a:prstClr>
                </a:solidFill>
                <a:effectLst/>
                <a:uLnTx/>
                <a:uFillTx/>
                <a:latin typeface="Times New Roman" panose="02020603050405020304" pitchFamily="18" charset="0"/>
                <a:cs typeface="Times New Roman" panose="02020603050405020304" pitchFamily="18" charset="0"/>
              </a:rPr>
              <a:t>biển</a:t>
            </a:r>
            <a:r>
              <a:rPr kumimoji="0" lang="en-US" sz="3200" b="0" i="0" u="none" strike="noStrike" kern="1200" cap="none" spc="0" normalizeH="0" baseline="0" noProof="0" dirty="0">
                <a:ln>
                  <a:noFill/>
                </a:ln>
                <a:solidFill>
                  <a:prstClr val="black">
                    <a:lumMod val="95000"/>
                    <a:lumOff val="5000"/>
                  </a:prstClr>
                </a:solidFill>
                <a:effectLst/>
                <a:uLnTx/>
                <a:uFillTx/>
                <a:latin typeface="Times New Roman" panose="02020603050405020304" pitchFamily="18" charset="0"/>
                <a:cs typeface="Times New Roman" panose="02020603050405020304" pitchFamily="18" charset="0"/>
              </a:rPr>
              <a:t> </a:t>
            </a:r>
            <a:r>
              <a:rPr kumimoji="0" lang="en-US" sz="3200" b="0" i="0" u="none" strike="noStrike" kern="1200" cap="none" spc="0" normalizeH="0" baseline="0" noProof="0" dirty="0" err="1">
                <a:ln>
                  <a:noFill/>
                </a:ln>
                <a:solidFill>
                  <a:prstClr val="black">
                    <a:lumMod val="95000"/>
                    <a:lumOff val="5000"/>
                  </a:prstClr>
                </a:solidFill>
                <a:effectLst/>
                <a:uLnTx/>
                <a:uFillTx/>
                <a:latin typeface="Times New Roman" panose="02020603050405020304" pitchFamily="18" charset="0"/>
                <a:cs typeface="Times New Roman" panose="02020603050405020304" pitchFamily="18" charset="0"/>
              </a:rPr>
              <a:t>báo</a:t>
            </a:r>
            <a:r>
              <a:rPr kumimoji="0" lang="en-US" sz="3200" b="0" i="0" u="none" strike="noStrike" kern="1200" cap="none" spc="0" normalizeH="0" baseline="0" noProof="0" dirty="0">
                <a:ln>
                  <a:noFill/>
                </a:ln>
                <a:solidFill>
                  <a:prstClr val="black">
                    <a:lumMod val="95000"/>
                    <a:lumOff val="5000"/>
                  </a:prstClr>
                </a:solidFill>
                <a:effectLst/>
                <a:uLnTx/>
                <a:uFillTx/>
                <a:latin typeface="Times New Roman" panose="02020603050405020304" pitchFamily="18" charset="0"/>
                <a:cs typeface="Times New Roman" panose="02020603050405020304" pitchFamily="18" charset="0"/>
              </a:rPr>
              <a:t> </a:t>
            </a:r>
            <a:r>
              <a:rPr kumimoji="0" lang="en-US" sz="3200" b="0" i="0" u="none" strike="noStrike" kern="1200" cap="none" spc="0" normalizeH="0" baseline="0" noProof="0" dirty="0" err="1">
                <a:ln>
                  <a:noFill/>
                </a:ln>
                <a:solidFill>
                  <a:prstClr val="black">
                    <a:lumMod val="95000"/>
                    <a:lumOff val="5000"/>
                  </a:prstClr>
                </a:solidFill>
                <a:effectLst/>
                <a:uLnTx/>
                <a:uFillTx/>
                <a:latin typeface="Times New Roman" panose="02020603050405020304" pitchFamily="18" charset="0"/>
                <a:cs typeface="Times New Roman" panose="02020603050405020304" pitchFamily="18" charset="0"/>
              </a:rPr>
              <a:t>giao</a:t>
            </a:r>
            <a:r>
              <a:rPr kumimoji="0" lang="en-US" sz="3200" b="0" i="0" u="none" strike="noStrike" kern="1200" cap="none" spc="0" normalizeH="0" baseline="0" noProof="0" dirty="0">
                <a:ln>
                  <a:noFill/>
                </a:ln>
                <a:solidFill>
                  <a:prstClr val="black">
                    <a:lumMod val="95000"/>
                    <a:lumOff val="5000"/>
                  </a:prstClr>
                </a:solidFill>
                <a:effectLst/>
                <a:uLnTx/>
                <a:uFillTx/>
                <a:latin typeface="Times New Roman" panose="02020603050405020304" pitchFamily="18" charset="0"/>
                <a:cs typeface="Times New Roman" panose="02020603050405020304" pitchFamily="18" charset="0"/>
              </a:rPr>
              <a:t> </a:t>
            </a:r>
            <a:r>
              <a:rPr kumimoji="0" lang="en-US" sz="3200" b="0" i="0" u="none" strike="noStrike" kern="1200" cap="none" spc="0" normalizeH="0" baseline="0" noProof="0" dirty="0" err="1">
                <a:ln>
                  <a:noFill/>
                </a:ln>
                <a:solidFill>
                  <a:prstClr val="black">
                    <a:lumMod val="95000"/>
                    <a:lumOff val="5000"/>
                  </a:prstClr>
                </a:solidFill>
                <a:effectLst/>
                <a:uLnTx/>
                <a:uFillTx/>
                <a:latin typeface="Times New Roman" panose="02020603050405020304" pitchFamily="18" charset="0"/>
                <a:cs typeface="Times New Roman" panose="02020603050405020304" pitchFamily="18" charset="0"/>
              </a:rPr>
              <a:t>thông</a:t>
            </a:r>
            <a:endParaRPr kumimoji="0" lang="en-US" sz="3200" b="0" i="0" u="none" strike="noStrike" kern="1200" cap="none" spc="0" normalizeH="0" baseline="0" noProof="0" dirty="0">
              <a:ln>
                <a:noFill/>
              </a:ln>
              <a:solidFill>
                <a:prstClr val="black">
                  <a:lumMod val="95000"/>
                  <a:lumOff val="5000"/>
                </a:prstClr>
              </a:solidFill>
              <a:effectLst/>
              <a:uLnTx/>
              <a:uFillTx/>
              <a:latin typeface="Times New Roman" panose="02020603050405020304" pitchFamily="18" charset="0"/>
              <a:cs typeface="Times New Roman" panose="02020603050405020304" pitchFamily="18" charset="0"/>
            </a:endParaRPr>
          </a:p>
        </p:txBody>
      </p:sp>
      <p:sp>
        <p:nvSpPr>
          <p:cNvPr id="15" name="TextBox 14">
            <a:extLst>
              <a:ext uri="{FF2B5EF4-FFF2-40B4-BE49-F238E27FC236}">
                <a16:creationId xmlns:a16="http://schemas.microsoft.com/office/drawing/2014/main" id="{5B6F4AA2-848F-4FFE-9270-3514600FD686}"/>
              </a:ext>
            </a:extLst>
          </p:cNvPr>
          <p:cNvSpPr txBox="1"/>
          <p:nvPr/>
        </p:nvSpPr>
        <p:spPr>
          <a:xfrm>
            <a:off x="8117879" y="1416423"/>
            <a:ext cx="3720450" cy="1307537"/>
          </a:xfrm>
          <a:prstGeom prst="rect">
            <a:avLst/>
          </a:prstGeom>
          <a:noFill/>
        </p:spPr>
        <p:txBody>
          <a:bodyPr wrap="square" rtlCol="0">
            <a:spAutoFit/>
          </a:bodyPr>
          <a:lstStyle/>
          <a:p>
            <a:pPr marL="0" marR="0" lvl="0" indent="0" algn="ctr" defTabSz="914400" rtl="0" eaLnBrk="1" fontAlgn="auto" latinLnBrk="0" hangingPunct="1">
              <a:lnSpc>
                <a:spcPct val="150000"/>
              </a:lnSpc>
              <a:spcBef>
                <a:spcPts val="0"/>
              </a:spcBef>
              <a:spcAft>
                <a:spcPts val="0"/>
              </a:spcAft>
              <a:buClrTx/>
              <a:buSzTx/>
              <a:buFontTx/>
              <a:buNone/>
              <a:tabLst/>
              <a:defRPr/>
            </a:pPr>
            <a:r>
              <a:rPr kumimoji="0" lang="en-US" sz="2800" b="1" i="0" u="none" strike="noStrike" kern="1200" cap="none" spc="0" normalizeH="0" baseline="0" noProof="0" dirty="0" err="1">
                <a:ln>
                  <a:noFill/>
                </a:ln>
                <a:solidFill>
                  <a:srgbClr val="0070C0"/>
                </a:solidFill>
                <a:effectLst/>
                <a:uLnTx/>
                <a:uFillTx/>
                <a:latin typeface="Times New Roman" panose="02020603050405020304" pitchFamily="18" charset="0"/>
                <a:cs typeface="Times New Roman" panose="02020603050405020304" pitchFamily="18" charset="0"/>
              </a:rPr>
              <a:t>Biển</a:t>
            </a:r>
            <a:r>
              <a:rPr kumimoji="0" lang="en-US" sz="2800" b="1" i="0" u="none" strike="noStrike" kern="1200" cap="none" spc="0" normalizeH="0" baseline="0" noProof="0" dirty="0">
                <a:ln>
                  <a:noFill/>
                </a:ln>
                <a:solidFill>
                  <a:srgbClr val="0070C0"/>
                </a:solidFill>
                <a:effectLst/>
                <a:uLnTx/>
                <a:uFillTx/>
                <a:latin typeface="Times New Roman" panose="02020603050405020304" pitchFamily="18" charset="0"/>
                <a:cs typeface="Times New Roman" panose="02020603050405020304" pitchFamily="18" charset="0"/>
              </a:rPr>
              <a:t> </a:t>
            </a:r>
            <a:r>
              <a:rPr kumimoji="0" lang="en-US" sz="2800" b="1" i="0" u="none" strike="noStrike" kern="1200" cap="none" spc="0" normalizeH="0" baseline="0" noProof="0" dirty="0" err="1">
                <a:ln>
                  <a:noFill/>
                </a:ln>
                <a:solidFill>
                  <a:srgbClr val="0070C0"/>
                </a:solidFill>
                <a:effectLst/>
                <a:uLnTx/>
                <a:uFillTx/>
                <a:latin typeface="Times New Roman" panose="02020603050405020304" pitchFamily="18" charset="0"/>
                <a:cs typeface="Times New Roman" panose="02020603050405020304" pitchFamily="18" charset="0"/>
              </a:rPr>
              <a:t>chỉ</a:t>
            </a:r>
            <a:r>
              <a:rPr kumimoji="0" lang="en-US" sz="2800" b="1" i="0" u="none" strike="noStrike" kern="1200" cap="none" spc="0" normalizeH="0" baseline="0" noProof="0" dirty="0">
                <a:ln>
                  <a:noFill/>
                </a:ln>
                <a:solidFill>
                  <a:srgbClr val="0070C0"/>
                </a:solidFill>
                <a:effectLst/>
                <a:uLnTx/>
                <a:uFillTx/>
                <a:latin typeface="Times New Roman" panose="02020603050405020304" pitchFamily="18" charset="0"/>
                <a:cs typeface="Times New Roman" panose="02020603050405020304" pitchFamily="18" charset="0"/>
              </a:rPr>
              <a:t> </a:t>
            </a:r>
            <a:r>
              <a:rPr kumimoji="0" lang="en-US" sz="2800" b="1" i="0" u="none" strike="noStrike" kern="1200" cap="none" spc="0" normalizeH="0" baseline="0" noProof="0" dirty="0" err="1">
                <a:ln>
                  <a:noFill/>
                </a:ln>
                <a:solidFill>
                  <a:srgbClr val="0070C0"/>
                </a:solidFill>
                <a:effectLst/>
                <a:uLnTx/>
                <a:uFillTx/>
                <a:latin typeface="Times New Roman" panose="02020603050405020304" pitchFamily="18" charset="0"/>
                <a:cs typeface="Times New Roman" panose="02020603050405020304" pitchFamily="18" charset="0"/>
              </a:rPr>
              <a:t>dẫn</a:t>
            </a:r>
            <a:r>
              <a:rPr kumimoji="0" lang="en-US" sz="2800" b="1" i="0" u="none" strike="noStrike" kern="1200" cap="none" spc="0" normalizeH="0" baseline="0" noProof="0" dirty="0">
                <a:ln>
                  <a:noFill/>
                </a:ln>
                <a:solidFill>
                  <a:srgbClr val="0070C0"/>
                </a:solidFill>
                <a:effectLst/>
                <a:uLnTx/>
                <a:uFillTx/>
                <a:latin typeface="Times New Roman" panose="02020603050405020304" pitchFamily="18" charset="0"/>
                <a:cs typeface="Times New Roman" panose="02020603050405020304" pitchFamily="18" charset="0"/>
              </a:rPr>
              <a:t> </a:t>
            </a:r>
          </a:p>
          <a:p>
            <a:pPr marL="0" marR="0" lvl="0" indent="0" algn="ctr" defTabSz="914400" rtl="0" eaLnBrk="1" fontAlgn="auto" latinLnBrk="0" hangingPunct="1">
              <a:lnSpc>
                <a:spcPct val="150000"/>
              </a:lnSpc>
              <a:spcBef>
                <a:spcPts val="0"/>
              </a:spcBef>
              <a:spcAft>
                <a:spcPts val="0"/>
              </a:spcAft>
              <a:buClrTx/>
              <a:buSzTx/>
              <a:buFontTx/>
              <a:buNone/>
              <a:tabLst/>
              <a:defRPr/>
            </a:pPr>
            <a:r>
              <a:rPr kumimoji="0" lang="en-US" sz="2800" b="1" i="0" u="none" strike="noStrike" kern="1200" cap="none" spc="0" normalizeH="0" baseline="0" noProof="0" dirty="0" err="1">
                <a:ln>
                  <a:noFill/>
                </a:ln>
                <a:solidFill>
                  <a:srgbClr val="0070C0"/>
                </a:solidFill>
                <a:effectLst/>
                <a:uLnTx/>
                <a:uFillTx/>
                <a:latin typeface="Times New Roman" panose="02020603050405020304" pitchFamily="18" charset="0"/>
                <a:cs typeface="Times New Roman" panose="02020603050405020304" pitchFamily="18" charset="0"/>
              </a:rPr>
              <a:t>Bệnh</a:t>
            </a:r>
            <a:r>
              <a:rPr kumimoji="0" lang="en-US" sz="2800" b="1" i="0" u="none" strike="noStrike" kern="1200" cap="none" spc="0" normalizeH="0" baseline="0" noProof="0" dirty="0">
                <a:ln>
                  <a:noFill/>
                </a:ln>
                <a:solidFill>
                  <a:srgbClr val="0070C0"/>
                </a:solidFill>
                <a:effectLst/>
                <a:uLnTx/>
                <a:uFillTx/>
                <a:latin typeface="Times New Roman" panose="02020603050405020304" pitchFamily="18" charset="0"/>
                <a:cs typeface="Times New Roman" panose="02020603050405020304" pitchFamily="18" charset="0"/>
              </a:rPr>
              <a:t> </a:t>
            </a:r>
            <a:r>
              <a:rPr kumimoji="0" lang="en-US" sz="2800" b="1" i="0" u="none" strike="noStrike" kern="1200" cap="none" spc="0" normalizeH="0" baseline="0" noProof="0" dirty="0" err="1">
                <a:ln>
                  <a:noFill/>
                </a:ln>
                <a:solidFill>
                  <a:srgbClr val="0070C0"/>
                </a:solidFill>
                <a:effectLst/>
                <a:uLnTx/>
                <a:uFillTx/>
                <a:latin typeface="Times New Roman" panose="02020603050405020304" pitchFamily="18" charset="0"/>
                <a:cs typeface="Times New Roman" panose="02020603050405020304" pitchFamily="18" charset="0"/>
              </a:rPr>
              <a:t>viện</a:t>
            </a:r>
            <a:endParaRPr kumimoji="0" lang="en-US" sz="2800" b="1" i="0" u="none" strike="noStrike" kern="1200" cap="none" spc="0" normalizeH="0" baseline="0" noProof="0" dirty="0">
              <a:ln>
                <a:noFill/>
              </a:ln>
              <a:solidFill>
                <a:srgbClr val="0070C0"/>
              </a:solidFill>
              <a:effectLst/>
              <a:uLnTx/>
              <a:uFillTx/>
              <a:latin typeface="Times New Roman" panose="02020603050405020304" pitchFamily="18" charset="0"/>
              <a:cs typeface="Times New Roman" panose="02020603050405020304" pitchFamily="18" charset="0"/>
            </a:endParaRPr>
          </a:p>
        </p:txBody>
      </p:sp>
      <p:sp>
        <p:nvSpPr>
          <p:cNvPr id="16" name="TextBox 15">
            <a:extLst>
              <a:ext uri="{FF2B5EF4-FFF2-40B4-BE49-F238E27FC236}">
                <a16:creationId xmlns:a16="http://schemas.microsoft.com/office/drawing/2014/main" id="{6F33EF86-3B24-4618-9073-CAE4F95080A0}"/>
              </a:ext>
            </a:extLst>
          </p:cNvPr>
          <p:cNvSpPr txBox="1"/>
          <p:nvPr/>
        </p:nvSpPr>
        <p:spPr>
          <a:xfrm>
            <a:off x="8102423" y="3044465"/>
            <a:ext cx="3720450" cy="1307537"/>
          </a:xfrm>
          <a:prstGeom prst="rect">
            <a:avLst/>
          </a:prstGeom>
          <a:noFill/>
        </p:spPr>
        <p:txBody>
          <a:bodyPr wrap="square" rtlCol="0">
            <a:spAutoFit/>
          </a:bodyPr>
          <a:lstStyle/>
          <a:p>
            <a:pPr marL="0" marR="0" lvl="0" indent="0" algn="ctr" defTabSz="914400" rtl="0" eaLnBrk="1" fontAlgn="auto" latinLnBrk="0" hangingPunct="1">
              <a:lnSpc>
                <a:spcPct val="150000"/>
              </a:lnSpc>
              <a:spcBef>
                <a:spcPts val="0"/>
              </a:spcBef>
              <a:spcAft>
                <a:spcPts val="0"/>
              </a:spcAft>
              <a:buClrTx/>
              <a:buSzTx/>
              <a:buFontTx/>
              <a:buNone/>
              <a:tabLst/>
              <a:defRPr/>
            </a:pPr>
            <a:r>
              <a:rPr kumimoji="0" lang="en-US" sz="2800" b="1" i="0" u="none" strike="noStrike" kern="1200" cap="none" spc="0" normalizeH="0" baseline="0" noProof="0" dirty="0" err="1">
                <a:ln>
                  <a:noFill/>
                </a:ln>
                <a:solidFill>
                  <a:srgbClr val="0070C0"/>
                </a:solidFill>
                <a:effectLst/>
                <a:uLnTx/>
                <a:uFillTx/>
                <a:latin typeface="Times New Roman" panose="02020603050405020304" pitchFamily="18" charset="0"/>
                <a:cs typeface="Times New Roman" panose="02020603050405020304" pitchFamily="18" charset="0"/>
              </a:rPr>
              <a:t>Biển</a:t>
            </a:r>
            <a:r>
              <a:rPr kumimoji="0" lang="en-US" sz="2800" b="1" i="0" u="none" strike="noStrike" kern="1200" cap="none" spc="0" normalizeH="0" baseline="0" noProof="0" dirty="0">
                <a:ln>
                  <a:noFill/>
                </a:ln>
                <a:solidFill>
                  <a:srgbClr val="0070C0"/>
                </a:solidFill>
                <a:effectLst/>
                <a:uLnTx/>
                <a:uFillTx/>
                <a:latin typeface="Times New Roman" panose="02020603050405020304" pitchFamily="18" charset="0"/>
                <a:cs typeface="Times New Roman" panose="02020603050405020304" pitchFamily="18" charset="0"/>
              </a:rPr>
              <a:t> </a:t>
            </a:r>
            <a:r>
              <a:rPr kumimoji="0" lang="en-US" sz="2800" b="1" i="0" u="none" strike="noStrike" kern="1200" cap="none" spc="0" normalizeH="0" baseline="0" noProof="0" dirty="0" err="1">
                <a:ln>
                  <a:noFill/>
                </a:ln>
                <a:solidFill>
                  <a:srgbClr val="0070C0"/>
                </a:solidFill>
                <a:effectLst/>
                <a:uLnTx/>
                <a:uFillTx/>
                <a:latin typeface="Times New Roman" panose="02020603050405020304" pitchFamily="18" charset="0"/>
                <a:cs typeface="Times New Roman" panose="02020603050405020304" pitchFamily="18" charset="0"/>
              </a:rPr>
              <a:t>báo</a:t>
            </a:r>
            <a:r>
              <a:rPr kumimoji="0" lang="en-US" sz="2800" b="1" i="0" u="none" strike="noStrike" kern="1200" cap="none" spc="0" normalizeH="0" baseline="0" noProof="0" dirty="0">
                <a:ln>
                  <a:noFill/>
                </a:ln>
                <a:solidFill>
                  <a:srgbClr val="0070C0"/>
                </a:solidFill>
                <a:effectLst/>
                <a:uLnTx/>
                <a:uFillTx/>
                <a:latin typeface="Times New Roman" panose="02020603050405020304" pitchFamily="18" charset="0"/>
                <a:cs typeface="Times New Roman" panose="02020603050405020304" pitchFamily="18" charset="0"/>
              </a:rPr>
              <a:t> </a:t>
            </a:r>
          </a:p>
          <a:p>
            <a:pPr marL="0" marR="0" lvl="0" indent="0" algn="ctr" defTabSz="914400" rtl="0" eaLnBrk="1" fontAlgn="auto" latinLnBrk="0" hangingPunct="1">
              <a:lnSpc>
                <a:spcPct val="150000"/>
              </a:lnSpc>
              <a:spcBef>
                <a:spcPts val="0"/>
              </a:spcBef>
              <a:spcAft>
                <a:spcPts val="0"/>
              </a:spcAft>
              <a:buClrTx/>
              <a:buSzTx/>
              <a:buFontTx/>
              <a:buNone/>
              <a:tabLst/>
              <a:defRPr/>
            </a:pPr>
            <a:r>
              <a:rPr kumimoji="0" lang="en-US" sz="2800" b="1" i="0" u="none" strike="noStrike" kern="1200" cap="none" spc="0" normalizeH="0" baseline="0" noProof="0" dirty="0" err="1">
                <a:ln>
                  <a:noFill/>
                </a:ln>
                <a:solidFill>
                  <a:srgbClr val="0070C0"/>
                </a:solidFill>
                <a:effectLst/>
                <a:uLnTx/>
                <a:uFillTx/>
                <a:latin typeface="Times New Roman" panose="02020603050405020304" pitchFamily="18" charset="0"/>
                <a:cs typeface="Times New Roman" panose="02020603050405020304" pitchFamily="18" charset="0"/>
              </a:rPr>
              <a:t>cấm</a:t>
            </a:r>
            <a:r>
              <a:rPr kumimoji="0" lang="en-US" sz="2800" b="1" i="0" u="none" strike="noStrike" kern="1200" cap="none" spc="0" normalizeH="0" baseline="0" noProof="0" dirty="0">
                <a:ln>
                  <a:noFill/>
                </a:ln>
                <a:solidFill>
                  <a:srgbClr val="0070C0"/>
                </a:solidFill>
                <a:effectLst/>
                <a:uLnTx/>
                <a:uFillTx/>
                <a:latin typeface="Times New Roman" panose="02020603050405020304" pitchFamily="18" charset="0"/>
                <a:cs typeface="Times New Roman" panose="02020603050405020304" pitchFamily="18" charset="0"/>
              </a:rPr>
              <a:t> </a:t>
            </a:r>
            <a:r>
              <a:rPr kumimoji="0" lang="en-US" sz="2800" b="1" i="0" u="none" strike="noStrike" kern="1200" cap="none" spc="0" normalizeH="0" baseline="0" noProof="0" dirty="0" err="1">
                <a:ln>
                  <a:noFill/>
                </a:ln>
                <a:solidFill>
                  <a:srgbClr val="0070C0"/>
                </a:solidFill>
                <a:effectLst/>
                <a:uLnTx/>
                <a:uFillTx/>
                <a:latin typeface="Times New Roman" panose="02020603050405020304" pitchFamily="18" charset="0"/>
                <a:cs typeface="Times New Roman" panose="02020603050405020304" pitchFamily="18" charset="0"/>
              </a:rPr>
              <a:t>xe</a:t>
            </a:r>
            <a:r>
              <a:rPr kumimoji="0" lang="en-US" sz="2800" b="1" i="0" u="none" strike="noStrike" kern="1200" cap="none" spc="0" normalizeH="0" baseline="0" noProof="0" dirty="0">
                <a:ln>
                  <a:noFill/>
                </a:ln>
                <a:solidFill>
                  <a:srgbClr val="0070C0"/>
                </a:solidFill>
                <a:effectLst/>
                <a:uLnTx/>
                <a:uFillTx/>
                <a:latin typeface="Times New Roman" panose="02020603050405020304" pitchFamily="18" charset="0"/>
                <a:cs typeface="Times New Roman" panose="02020603050405020304" pitchFamily="18" charset="0"/>
              </a:rPr>
              <a:t> </a:t>
            </a:r>
            <a:r>
              <a:rPr kumimoji="0" lang="en-US" sz="2800" b="1" i="0" u="none" strike="noStrike" kern="1200" cap="none" spc="0" normalizeH="0" baseline="0" noProof="0" dirty="0" err="1">
                <a:ln>
                  <a:noFill/>
                </a:ln>
                <a:solidFill>
                  <a:srgbClr val="0070C0"/>
                </a:solidFill>
                <a:effectLst/>
                <a:uLnTx/>
                <a:uFillTx/>
                <a:latin typeface="Times New Roman" panose="02020603050405020304" pitchFamily="18" charset="0"/>
                <a:cs typeface="Times New Roman" panose="02020603050405020304" pitchFamily="18" charset="0"/>
              </a:rPr>
              <a:t>máy</a:t>
            </a:r>
            <a:endParaRPr kumimoji="0" lang="en-US" sz="2800" b="1" i="0" u="none" strike="noStrike" kern="1200" cap="none" spc="0" normalizeH="0" baseline="0" noProof="0" dirty="0">
              <a:ln>
                <a:noFill/>
              </a:ln>
              <a:solidFill>
                <a:srgbClr val="0070C0"/>
              </a:solidFill>
              <a:effectLst/>
              <a:uLnTx/>
              <a:uFillTx/>
              <a:latin typeface="Times New Roman" panose="02020603050405020304" pitchFamily="18" charset="0"/>
              <a:cs typeface="Times New Roman" panose="02020603050405020304" pitchFamily="18" charset="0"/>
            </a:endParaRPr>
          </a:p>
        </p:txBody>
      </p:sp>
      <p:sp>
        <p:nvSpPr>
          <p:cNvPr id="18" name="Rectangle 17">
            <a:extLst>
              <a:ext uri="{FF2B5EF4-FFF2-40B4-BE49-F238E27FC236}">
                <a16:creationId xmlns:a16="http://schemas.microsoft.com/office/drawing/2014/main" id="{E40CFE51-A9BE-4E04-850F-0E047A6EE413}"/>
              </a:ext>
            </a:extLst>
          </p:cNvPr>
          <p:cNvSpPr/>
          <p:nvPr/>
        </p:nvSpPr>
        <p:spPr>
          <a:xfrm>
            <a:off x="1489756" y="1295641"/>
            <a:ext cx="1331681" cy="1331681"/>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prstClr val="white"/>
              </a:solidFill>
              <a:effectLst/>
              <a:uLnTx/>
              <a:uFillTx/>
              <a:latin typeface="Times New Roman" panose="02020603050405020304" pitchFamily="18" charset="0"/>
              <a:cs typeface="Times New Roman" panose="02020603050405020304" pitchFamily="18" charset="0"/>
            </a:endParaRPr>
          </a:p>
        </p:txBody>
      </p:sp>
      <p:pic>
        <p:nvPicPr>
          <p:cNvPr id="19" name="Picture 2" descr="Biển chỉ dẫn - Biển báo an toàn - Biển hiệu - Biển báo - Biển báo cấm chung">
            <a:extLst>
              <a:ext uri="{FF2B5EF4-FFF2-40B4-BE49-F238E27FC236}">
                <a16:creationId xmlns:a16="http://schemas.microsoft.com/office/drawing/2014/main" id="{E5559E2A-3126-406B-AAB8-74038FA95F75}"/>
              </a:ext>
            </a:extLst>
          </p:cNvPr>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302882" y="2727277"/>
            <a:ext cx="1556659" cy="1556659"/>
          </a:xfrm>
          <a:prstGeom prst="rect">
            <a:avLst/>
          </a:prstGeom>
          <a:noFill/>
          <a:extLst>
            <a:ext uri="{909E8E84-426E-40DD-AFC4-6F175D3DCCD1}">
              <a14:hiddenFill xmlns:a14="http://schemas.microsoft.com/office/drawing/2010/main">
                <a:solidFill>
                  <a:srgbClr val="FFFFFF"/>
                </a:solidFill>
              </a14:hiddenFill>
            </a:ext>
          </a:extLst>
        </p:spPr>
      </p:pic>
      <p:pic>
        <p:nvPicPr>
          <p:cNvPr id="20" name="Picture 4" descr="b2 - Công ty cổ phần PT Minh Thành">
            <a:extLst>
              <a:ext uri="{FF2B5EF4-FFF2-40B4-BE49-F238E27FC236}">
                <a16:creationId xmlns:a16="http://schemas.microsoft.com/office/drawing/2014/main" id="{19C0949B-55E8-4E4F-A437-185415619022}"/>
              </a:ext>
            </a:extLst>
          </p:cNvPr>
          <p:cNvPicPr>
            <a:picLocks noChangeAspect="1" noChangeArrowheads="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187703" y="4483845"/>
            <a:ext cx="1787016" cy="1556659"/>
          </a:xfrm>
          <a:prstGeom prst="rect">
            <a:avLst/>
          </a:prstGeom>
          <a:noFill/>
          <a:extLst>
            <a:ext uri="{909E8E84-426E-40DD-AFC4-6F175D3DCCD1}">
              <a14:hiddenFill xmlns:a14="http://schemas.microsoft.com/office/drawing/2010/main">
                <a:solidFill>
                  <a:srgbClr val="FFFFFF"/>
                </a:solidFill>
              </a14:hiddenFill>
            </a:ext>
          </a:extLst>
        </p:spPr>
      </p:pic>
      <p:pic>
        <p:nvPicPr>
          <p:cNvPr id="21" name="Picture 20">
            <a:extLst>
              <a:ext uri="{FF2B5EF4-FFF2-40B4-BE49-F238E27FC236}">
                <a16:creationId xmlns:a16="http://schemas.microsoft.com/office/drawing/2014/main" id="{DAB16291-9A4B-4CAA-A753-E5E6B029D395}"/>
              </a:ext>
            </a:extLst>
          </p:cNvPr>
          <p:cNvPicPr>
            <a:picLocks noChangeAspect="1"/>
          </p:cNvPicPr>
          <p:nvPr/>
        </p:nvPicPr>
        <p:blipFill rotWithShape="1">
          <a:blip r:embed="rId5">
            <a:extLst>
              <a:ext uri="{BEBA8EAE-BF5A-486C-A8C5-ECC9F3942E4B}">
                <a14:imgProps xmlns:a14="http://schemas.microsoft.com/office/drawing/2010/main">
                  <a14:imgLayer r:embed="rId6">
                    <a14:imgEffect>
                      <a14:backgroundRemoval t="10000" b="90000" l="10000" r="90000">
                        <a14:foregroundMark x1="42667" y1="48333" x2="42667" y2="48333"/>
                        <a14:foregroundMark x1="58167" y1="41000" x2="58167" y2="41000"/>
                        <a14:foregroundMark x1="33000" y1="65667" x2="33000" y2="65667"/>
                        <a14:foregroundMark x1="55333" y1="67500" x2="55333" y2="67500"/>
                        <a14:backgroundMark x1="26667" y1="38833" x2="26667" y2="38833"/>
                      </a14:backgroundRemoval>
                    </a14:imgEffect>
                  </a14:imgLayer>
                </a14:imgProps>
              </a:ext>
            </a:extLst>
          </a:blip>
          <a:srcRect l="24857" t="34445" r="18508" b="12730"/>
          <a:stretch/>
        </p:blipFill>
        <p:spPr>
          <a:xfrm>
            <a:off x="4655694" y="4908512"/>
            <a:ext cx="1037772" cy="967967"/>
          </a:xfrm>
          <a:prstGeom prst="rect">
            <a:avLst/>
          </a:prstGeom>
        </p:spPr>
      </p:pic>
      <p:pic>
        <p:nvPicPr>
          <p:cNvPr id="22" name="Picture 8" descr="Ý nghĩa hài hước của biển báo giao thông">
            <a:extLst>
              <a:ext uri="{FF2B5EF4-FFF2-40B4-BE49-F238E27FC236}">
                <a16:creationId xmlns:a16="http://schemas.microsoft.com/office/drawing/2014/main" id="{5A08FA21-2B5C-4D7C-9207-DA63EB88FEAD}"/>
              </a:ext>
            </a:extLst>
          </p:cNvPr>
          <p:cNvPicPr>
            <a:picLocks noChangeAspect="1" noChangeArrowheads="1"/>
          </p:cNvPicPr>
          <p:nvPr/>
        </p:nvPicPr>
        <p:blipFill rotWithShape="1">
          <a:blip r:embed="rId7">
            <a:extLst>
              <a:ext uri="{BEBA8EAE-BF5A-486C-A8C5-ECC9F3942E4B}">
                <a14:imgProps xmlns:a14="http://schemas.microsoft.com/office/drawing/2010/main">
                  <a14:imgLayer r:embed="rId8">
                    <a14:imgEffect>
                      <a14:backgroundRemoval t="10000" b="90000" l="10000" r="90000"/>
                    </a14:imgEffect>
                  </a14:imgLayer>
                </a14:imgProps>
              </a:ext>
              <a:ext uri="{28A0092B-C50C-407E-A947-70E740481C1C}">
                <a14:useLocalDpi xmlns:a14="http://schemas.microsoft.com/office/drawing/2010/main" val="0"/>
              </a:ext>
            </a:extLst>
          </a:blip>
          <a:srcRect l="32629" t="18112" r="21048" b="29674"/>
          <a:stretch/>
        </p:blipFill>
        <p:spPr bwMode="auto">
          <a:xfrm>
            <a:off x="4460722" y="3105407"/>
            <a:ext cx="1372225" cy="968232"/>
          </a:xfrm>
          <a:prstGeom prst="rect">
            <a:avLst/>
          </a:prstGeom>
          <a:noFill/>
          <a:extLst>
            <a:ext uri="{909E8E84-426E-40DD-AFC4-6F175D3DCCD1}">
              <a14:hiddenFill xmlns:a14="http://schemas.microsoft.com/office/drawing/2010/main">
                <a:solidFill>
                  <a:srgbClr val="FFFFFF"/>
                </a:solidFill>
              </a14:hiddenFill>
            </a:ext>
          </a:extLst>
        </p:spPr>
      </p:pic>
      <p:pic>
        <p:nvPicPr>
          <p:cNvPr id="23" name="Picture 10" descr="biển báo giao thông chỉ dẫn bệnh viện">
            <a:extLst>
              <a:ext uri="{FF2B5EF4-FFF2-40B4-BE49-F238E27FC236}">
                <a16:creationId xmlns:a16="http://schemas.microsoft.com/office/drawing/2014/main" id="{DB5D6822-584A-44C3-844D-3678071A23E5}"/>
              </a:ext>
            </a:extLst>
          </p:cNvPr>
          <p:cNvPicPr>
            <a:picLocks noChangeAspect="1" noChangeArrowheads="1"/>
          </p:cNvPicPr>
          <p:nvPr/>
        </p:nvPicPr>
        <p:blipFill rotWithShape="1">
          <a:blip r:embed="rId9">
            <a:extLst>
              <a:ext uri="{BEBA8EAE-BF5A-486C-A8C5-ECC9F3942E4B}">
                <a14:imgProps xmlns:a14="http://schemas.microsoft.com/office/drawing/2010/main">
                  <a14:imgLayer r:embed="rId10">
                    <a14:imgEffect>
                      <a14:backgroundRemoval t="10000" b="90000" l="10000" r="90000">
                        <a14:foregroundMark x1="41406" y1="68150" x2="41406" y2="68150"/>
                        <a14:foregroundMark x1="37109" y1="72131" x2="56641" y2="71429"/>
                        <a14:foregroundMark x1="37109" y1="64871" x2="41016" y2="60890"/>
                        <a14:foregroundMark x1="64844" y1="68150" x2="59766" y2="70492"/>
                        <a14:foregroundMark x1="64453" y1="28337" x2="65234" y2="40281"/>
                        <a14:backgroundMark x1="39453" y1="40984" x2="62891" y2="52693"/>
                        <a14:backgroundMark x1="31250" y1="26464" x2="28516" y2="64871"/>
                        <a14:backgroundMark x1="62695" y1="48712" x2="73242" y2="50351"/>
                        <a14:backgroundMark x1="74609" y1="39110" x2="71680" y2="81030"/>
                        <a14:backgroundMark x1="60742" y1="19906" x2="76172" y2="21077"/>
                        <a14:backgroundMark x1="26758" y1="63232" x2="27344" y2="83138"/>
                        <a14:backgroundMark x1="29297" y1="80328" x2="63672" y2="79625"/>
                      </a14:backgroundRemoval>
                    </a14:imgEffect>
                  </a14:imgLayer>
                </a14:imgProps>
              </a:ext>
              <a:ext uri="{28A0092B-C50C-407E-A947-70E740481C1C}">
                <a14:useLocalDpi xmlns:a14="http://schemas.microsoft.com/office/drawing/2010/main" val="0"/>
              </a:ext>
            </a:extLst>
          </a:blip>
          <a:srcRect l="30792" t="18431" r="23167" b="18411"/>
          <a:stretch/>
        </p:blipFill>
        <p:spPr bwMode="auto">
          <a:xfrm>
            <a:off x="4391636" y="1295641"/>
            <a:ext cx="1238992" cy="1417461"/>
          </a:xfrm>
          <a:prstGeom prst="rect">
            <a:avLst/>
          </a:prstGeom>
          <a:noFill/>
          <a:extLst>
            <a:ext uri="{909E8E84-426E-40DD-AFC4-6F175D3DCCD1}">
              <a14:hiddenFill xmlns:a14="http://schemas.microsoft.com/office/drawing/2010/main">
                <a:solidFill>
                  <a:srgbClr val="FFFFFF"/>
                </a:solidFill>
              </a14:hiddenFill>
            </a:ext>
          </a:extLst>
        </p:spPr>
      </p:pic>
      <p:sp>
        <p:nvSpPr>
          <p:cNvPr id="17" name="TextBox 16">
            <a:extLst>
              <a:ext uri="{FF2B5EF4-FFF2-40B4-BE49-F238E27FC236}">
                <a16:creationId xmlns:a16="http://schemas.microsoft.com/office/drawing/2014/main" id="{446E5734-44F5-4ED6-8CA9-4DCA76CE5708}"/>
              </a:ext>
            </a:extLst>
          </p:cNvPr>
          <p:cNvSpPr txBox="1"/>
          <p:nvPr/>
        </p:nvSpPr>
        <p:spPr>
          <a:xfrm>
            <a:off x="8117879" y="4585826"/>
            <a:ext cx="3720450" cy="1307537"/>
          </a:xfrm>
          <a:prstGeom prst="rect">
            <a:avLst/>
          </a:prstGeom>
          <a:noFill/>
        </p:spPr>
        <p:txBody>
          <a:bodyPr wrap="square" rtlCol="0">
            <a:spAutoFit/>
          </a:bodyPr>
          <a:lstStyle/>
          <a:p>
            <a:pPr marL="0" marR="0" lvl="0" indent="0" algn="ctr" defTabSz="914400" rtl="0" eaLnBrk="1" fontAlgn="auto" latinLnBrk="0" hangingPunct="1">
              <a:lnSpc>
                <a:spcPct val="150000"/>
              </a:lnSpc>
              <a:spcBef>
                <a:spcPts val="0"/>
              </a:spcBef>
              <a:spcAft>
                <a:spcPts val="0"/>
              </a:spcAft>
              <a:buClrTx/>
              <a:buSzTx/>
              <a:buFontTx/>
              <a:buNone/>
              <a:tabLst/>
              <a:defRPr/>
            </a:pPr>
            <a:r>
              <a:rPr kumimoji="0" lang="en-US" sz="2800" b="1" i="0" u="none" strike="noStrike" kern="1200" cap="none" spc="0" normalizeH="0" baseline="0" noProof="0" dirty="0" err="1">
                <a:ln>
                  <a:noFill/>
                </a:ln>
                <a:solidFill>
                  <a:srgbClr val="0070C0"/>
                </a:solidFill>
                <a:effectLst/>
                <a:uLnTx/>
                <a:uFillTx/>
                <a:latin typeface="Times New Roman" panose="02020603050405020304" pitchFamily="18" charset="0"/>
                <a:cs typeface="Times New Roman" panose="02020603050405020304" pitchFamily="18" charset="0"/>
              </a:rPr>
              <a:t>Biển</a:t>
            </a:r>
            <a:r>
              <a:rPr kumimoji="0" lang="en-US" sz="2800" b="1" i="0" u="none" strike="noStrike" kern="1200" cap="none" spc="0" normalizeH="0" baseline="0" noProof="0" dirty="0">
                <a:ln>
                  <a:noFill/>
                </a:ln>
                <a:solidFill>
                  <a:srgbClr val="0070C0"/>
                </a:solidFill>
                <a:effectLst/>
                <a:uLnTx/>
                <a:uFillTx/>
                <a:latin typeface="Times New Roman" panose="02020603050405020304" pitchFamily="18" charset="0"/>
                <a:cs typeface="Times New Roman" panose="02020603050405020304" pitchFamily="18" charset="0"/>
              </a:rPr>
              <a:t> </a:t>
            </a:r>
            <a:r>
              <a:rPr kumimoji="0" lang="en-US" sz="2800" b="1" i="0" u="none" strike="noStrike" kern="1200" cap="none" spc="0" normalizeH="0" baseline="0" noProof="0" dirty="0" err="1">
                <a:ln>
                  <a:noFill/>
                </a:ln>
                <a:solidFill>
                  <a:srgbClr val="0070C0"/>
                </a:solidFill>
                <a:effectLst/>
                <a:uLnTx/>
                <a:uFillTx/>
                <a:latin typeface="Times New Roman" panose="02020603050405020304" pitchFamily="18" charset="0"/>
                <a:cs typeface="Times New Roman" panose="02020603050405020304" pitchFamily="18" charset="0"/>
              </a:rPr>
              <a:t>báo</a:t>
            </a:r>
            <a:r>
              <a:rPr kumimoji="0" lang="en-US" sz="2800" b="1" i="0" u="none" strike="noStrike" kern="1200" cap="none" spc="0" normalizeH="0" baseline="0" noProof="0" dirty="0">
                <a:ln>
                  <a:noFill/>
                </a:ln>
                <a:solidFill>
                  <a:srgbClr val="0070C0"/>
                </a:solidFill>
                <a:effectLst/>
                <a:uLnTx/>
                <a:uFillTx/>
                <a:latin typeface="Times New Roman" panose="02020603050405020304" pitchFamily="18" charset="0"/>
                <a:cs typeface="Times New Roman" panose="02020603050405020304" pitchFamily="18" charset="0"/>
              </a:rPr>
              <a:t> </a:t>
            </a:r>
          </a:p>
          <a:p>
            <a:pPr marL="0" marR="0" lvl="0" indent="0" algn="ctr" defTabSz="914400" rtl="0" eaLnBrk="1" fontAlgn="auto" latinLnBrk="0" hangingPunct="1">
              <a:lnSpc>
                <a:spcPct val="150000"/>
              </a:lnSpc>
              <a:spcBef>
                <a:spcPts val="0"/>
              </a:spcBef>
              <a:spcAft>
                <a:spcPts val="0"/>
              </a:spcAft>
              <a:buClrTx/>
              <a:buSzTx/>
              <a:buFontTx/>
              <a:buNone/>
              <a:tabLst/>
              <a:defRPr/>
            </a:pPr>
            <a:r>
              <a:rPr kumimoji="0" lang="en-US" sz="2800" b="1" i="0" u="none" strike="noStrike" kern="1200" cap="none" spc="0" normalizeH="0" baseline="0" noProof="0" dirty="0" err="1">
                <a:ln>
                  <a:noFill/>
                </a:ln>
                <a:solidFill>
                  <a:srgbClr val="0070C0"/>
                </a:solidFill>
                <a:effectLst/>
                <a:uLnTx/>
                <a:uFillTx/>
                <a:latin typeface="Times New Roman" panose="02020603050405020304" pitchFamily="18" charset="0"/>
                <a:cs typeface="Times New Roman" panose="02020603050405020304" pitchFamily="18" charset="0"/>
              </a:rPr>
              <a:t>đường</a:t>
            </a:r>
            <a:r>
              <a:rPr kumimoji="0" lang="en-US" sz="2800" b="1" i="0" u="none" strike="noStrike" kern="1200" cap="none" spc="0" normalizeH="0" baseline="0" noProof="0" dirty="0">
                <a:ln>
                  <a:noFill/>
                </a:ln>
                <a:solidFill>
                  <a:srgbClr val="0070C0"/>
                </a:solidFill>
                <a:effectLst/>
                <a:uLnTx/>
                <a:uFillTx/>
                <a:latin typeface="Times New Roman" panose="02020603050405020304" pitchFamily="18" charset="0"/>
                <a:cs typeface="Times New Roman" panose="02020603050405020304" pitchFamily="18" charset="0"/>
              </a:rPr>
              <a:t> </a:t>
            </a:r>
            <a:r>
              <a:rPr kumimoji="0" lang="en-US" sz="2800" b="1" i="0" u="none" strike="noStrike" kern="1200" cap="none" spc="0" normalizeH="0" baseline="0" noProof="0" dirty="0" err="1">
                <a:ln>
                  <a:noFill/>
                </a:ln>
                <a:solidFill>
                  <a:srgbClr val="0070C0"/>
                </a:solidFill>
                <a:effectLst/>
                <a:uLnTx/>
                <a:uFillTx/>
                <a:latin typeface="Times New Roman" panose="02020603050405020304" pitchFamily="18" charset="0"/>
                <a:cs typeface="Times New Roman" panose="02020603050405020304" pitchFamily="18" charset="0"/>
              </a:rPr>
              <a:t>trơn</a:t>
            </a:r>
            <a:r>
              <a:rPr kumimoji="0" lang="en-US" sz="2800" b="1" i="0" u="none" strike="noStrike" kern="1200" cap="none" spc="0" normalizeH="0" baseline="0" noProof="0" dirty="0">
                <a:ln>
                  <a:noFill/>
                </a:ln>
                <a:solidFill>
                  <a:srgbClr val="0070C0"/>
                </a:solidFill>
                <a:effectLst/>
                <a:uLnTx/>
                <a:uFillTx/>
                <a:latin typeface="Times New Roman" panose="02020603050405020304" pitchFamily="18" charset="0"/>
                <a:cs typeface="Times New Roman" panose="02020603050405020304" pitchFamily="18" charset="0"/>
              </a:rPr>
              <a:t> </a:t>
            </a:r>
            <a:r>
              <a:rPr kumimoji="0" lang="en-US" sz="2800" b="1" i="0" u="none" strike="noStrike" kern="1200" cap="none" spc="0" normalizeH="0" baseline="0" noProof="0" dirty="0" err="1">
                <a:ln>
                  <a:noFill/>
                </a:ln>
                <a:solidFill>
                  <a:srgbClr val="0070C0"/>
                </a:solidFill>
                <a:effectLst/>
                <a:uLnTx/>
                <a:uFillTx/>
                <a:latin typeface="Times New Roman" panose="02020603050405020304" pitchFamily="18" charset="0"/>
                <a:cs typeface="Times New Roman" panose="02020603050405020304" pitchFamily="18" charset="0"/>
              </a:rPr>
              <a:t>trượt</a:t>
            </a:r>
            <a:endParaRPr kumimoji="0" lang="en-US" sz="2800" b="1" i="0" u="none" strike="noStrike" kern="1200" cap="none" spc="0" normalizeH="0" baseline="0" noProof="0" dirty="0">
              <a:ln>
                <a:noFill/>
              </a:ln>
              <a:solidFill>
                <a:srgbClr val="0070C0"/>
              </a:solidFill>
              <a:effectLst/>
              <a:uLnTx/>
              <a:uFillTx/>
              <a:latin typeface="Times New Roman" panose="02020603050405020304" pitchFamily="18" charset="0"/>
              <a:cs typeface="Times New Roman" panose="02020603050405020304" pitchFamily="18" charset="0"/>
            </a:endParaRPr>
          </a:p>
        </p:txBody>
      </p:sp>
    </p:spTree>
    <p:custDataLst>
      <p:tags r:id="rId1"/>
    </p:custDataLst>
    <p:extLst>
      <p:ext uri="{BB962C8B-B14F-4D97-AF65-F5344CB8AC3E}">
        <p14:creationId xmlns:p14="http://schemas.microsoft.com/office/powerpoint/2010/main" val="14964015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path" presetSubtype="0" accel="50000" decel="50000" fill="hold" grpId="0" nodeType="clickEffect">
                                  <p:stCondLst>
                                    <p:cond delay="0"/>
                                  </p:stCondLst>
                                  <p:childTnLst>
                                    <p:animMotion origin="layout" path="M -2.70833E-6 1.11111E-6 L 0.45782 0.00231 " pathEditMode="relative" rAng="0" ptsTypes="AA">
                                      <p:cBhvr>
                                        <p:cTn id="6" dur="2000" fill="hold"/>
                                        <p:tgtEl>
                                          <p:spTgt spid="2"/>
                                        </p:tgtEl>
                                        <p:attrNameLst>
                                          <p:attrName>ppt_x</p:attrName>
                                          <p:attrName>ppt_y</p:attrName>
                                        </p:attrNameLst>
                                      </p:cBhvr>
                                      <p:rCtr x="22891" y="116"/>
                                    </p:animMotion>
                                  </p:childTnLst>
                                </p:cTn>
                              </p:par>
                            </p:childTnLst>
                          </p:cTn>
                        </p:par>
                        <p:par>
                          <p:cTn id="7" fill="hold">
                            <p:stCondLst>
                              <p:cond delay="2000"/>
                            </p:stCondLst>
                            <p:childTnLst>
                              <p:par>
                                <p:cTn id="8" presetID="42" presetClass="path" presetSubtype="0" accel="50000" decel="50000" fill="hold" nodeType="afterEffect">
                                  <p:stCondLst>
                                    <p:cond delay="0"/>
                                  </p:stCondLst>
                                  <p:childTnLst>
                                    <p:animMotion origin="layout" path="M 2.5E-6 1.11111E-6 L 0.22578 -0.0088 " pathEditMode="relative" rAng="0" ptsTypes="AA">
                                      <p:cBhvr>
                                        <p:cTn id="9" dur="2000" fill="hold"/>
                                        <p:tgtEl>
                                          <p:spTgt spid="15370"/>
                                        </p:tgtEl>
                                        <p:attrNameLst>
                                          <p:attrName>ppt_x</p:attrName>
                                          <p:attrName>ppt_y</p:attrName>
                                        </p:attrNameLst>
                                      </p:cBhvr>
                                      <p:rCtr x="11289" y="-440"/>
                                    </p:animMotion>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grpId="0" nodeType="clickEffect">
                                  <p:stCondLst>
                                    <p:cond delay="0"/>
                                  </p:stCondLst>
                                  <p:childTnLst>
                                    <p:set>
                                      <p:cBhvr>
                                        <p:cTn id="13" dur="1" fill="hold">
                                          <p:stCondLst>
                                            <p:cond delay="0"/>
                                          </p:stCondLst>
                                        </p:cTn>
                                        <p:tgtEl>
                                          <p:spTgt spid="15"/>
                                        </p:tgtEl>
                                        <p:attrNameLst>
                                          <p:attrName>style.visibility</p:attrName>
                                        </p:attrNameLst>
                                      </p:cBhvr>
                                      <p:to>
                                        <p:strVal val="visible"/>
                                      </p:to>
                                    </p:set>
                                    <p:animEffect transition="in" filter="fade">
                                      <p:cBhvr>
                                        <p:cTn id="14" dur="500"/>
                                        <p:tgtEl>
                                          <p:spTgt spid="15"/>
                                        </p:tgtEl>
                                      </p:cBhvr>
                                    </p:animEffect>
                                  </p:childTnLst>
                                </p:cTn>
                              </p:par>
                            </p:childTnLst>
                          </p:cTn>
                        </p:par>
                      </p:childTnLst>
                    </p:cTn>
                  </p:par>
                  <p:par>
                    <p:cTn id="15" fill="hold">
                      <p:stCondLst>
                        <p:cond delay="indefinite"/>
                      </p:stCondLst>
                      <p:childTnLst>
                        <p:par>
                          <p:cTn id="16" fill="hold">
                            <p:stCondLst>
                              <p:cond delay="0"/>
                            </p:stCondLst>
                            <p:childTnLst>
                              <p:par>
                                <p:cTn id="17" presetID="42" presetClass="path" presetSubtype="0" accel="50000" decel="50000" fill="hold" nodeType="clickEffect">
                                  <p:stCondLst>
                                    <p:cond delay="0"/>
                                  </p:stCondLst>
                                  <p:childTnLst>
                                    <p:animMotion origin="layout" path="M -3.125E-6 -3.7037E-7 L 0.46029 0.00625 " pathEditMode="relative" rAng="0" ptsTypes="AA">
                                      <p:cBhvr>
                                        <p:cTn id="18" dur="2000" fill="hold"/>
                                        <p:tgtEl>
                                          <p:spTgt spid="15362"/>
                                        </p:tgtEl>
                                        <p:attrNameLst>
                                          <p:attrName>ppt_x</p:attrName>
                                          <p:attrName>ppt_y</p:attrName>
                                        </p:attrNameLst>
                                      </p:cBhvr>
                                      <p:rCtr x="23008" y="301"/>
                                    </p:animMotion>
                                  </p:childTnLst>
                                </p:cTn>
                              </p:par>
                            </p:childTnLst>
                          </p:cTn>
                        </p:par>
                        <p:par>
                          <p:cTn id="19" fill="hold">
                            <p:stCondLst>
                              <p:cond delay="2000"/>
                            </p:stCondLst>
                            <p:childTnLst>
                              <p:par>
                                <p:cTn id="20" presetID="42" presetClass="path" presetSubtype="0" accel="50000" decel="50000" fill="hold" nodeType="afterEffect">
                                  <p:stCondLst>
                                    <p:cond delay="0"/>
                                  </p:stCondLst>
                                  <p:childTnLst>
                                    <p:animMotion origin="layout" path="M 4.58333E-6 1.11111E-6 L 0.21237 -0.01482 " pathEditMode="relative" rAng="0" ptsTypes="AA">
                                      <p:cBhvr>
                                        <p:cTn id="21" dur="2000" fill="hold"/>
                                        <p:tgtEl>
                                          <p:spTgt spid="15368"/>
                                        </p:tgtEl>
                                        <p:attrNameLst>
                                          <p:attrName>ppt_x</p:attrName>
                                          <p:attrName>ppt_y</p:attrName>
                                        </p:attrNameLst>
                                      </p:cBhvr>
                                      <p:rCtr x="10612" y="-741"/>
                                    </p:animMotion>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grpId="0" nodeType="clickEffect">
                                  <p:stCondLst>
                                    <p:cond delay="0"/>
                                  </p:stCondLst>
                                  <p:childTnLst>
                                    <p:set>
                                      <p:cBhvr>
                                        <p:cTn id="25" dur="1" fill="hold">
                                          <p:stCondLst>
                                            <p:cond delay="0"/>
                                          </p:stCondLst>
                                        </p:cTn>
                                        <p:tgtEl>
                                          <p:spTgt spid="16"/>
                                        </p:tgtEl>
                                        <p:attrNameLst>
                                          <p:attrName>style.visibility</p:attrName>
                                        </p:attrNameLst>
                                      </p:cBhvr>
                                      <p:to>
                                        <p:strVal val="visible"/>
                                      </p:to>
                                    </p:set>
                                    <p:animEffect transition="in" filter="fade">
                                      <p:cBhvr>
                                        <p:cTn id="26" dur="500"/>
                                        <p:tgtEl>
                                          <p:spTgt spid="16"/>
                                        </p:tgtEl>
                                      </p:cBhvr>
                                    </p:animEffect>
                                  </p:childTnLst>
                                </p:cTn>
                              </p:par>
                            </p:childTnLst>
                          </p:cTn>
                        </p:par>
                      </p:childTnLst>
                    </p:cTn>
                  </p:par>
                  <p:par>
                    <p:cTn id="27" fill="hold">
                      <p:stCondLst>
                        <p:cond delay="indefinite"/>
                      </p:stCondLst>
                      <p:childTnLst>
                        <p:par>
                          <p:cTn id="28" fill="hold">
                            <p:stCondLst>
                              <p:cond delay="0"/>
                            </p:stCondLst>
                            <p:childTnLst>
                              <p:par>
                                <p:cTn id="29" presetID="42" presetClass="path" presetSubtype="0" accel="50000" decel="50000" fill="hold" nodeType="clickEffect">
                                  <p:stCondLst>
                                    <p:cond delay="0"/>
                                  </p:stCondLst>
                                  <p:childTnLst>
                                    <p:animMotion origin="layout" path="M -3.125E-6 -3.7037E-7 L 0.46979 0.00509 " pathEditMode="relative" rAng="0" ptsTypes="AA">
                                      <p:cBhvr>
                                        <p:cTn id="30" dur="2000" fill="hold"/>
                                        <p:tgtEl>
                                          <p:spTgt spid="15364"/>
                                        </p:tgtEl>
                                        <p:attrNameLst>
                                          <p:attrName>ppt_x</p:attrName>
                                          <p:attrName>ppt_y</p:attrName>
                                        </p:attrNameLst>
                                      </p:cBhvr>
                                      <p:rCtr x="23490" y="255"/>
                                    </p:animMotion>
                                  </p:childTnLst>
                                </p:cTn>
                              </p:par>
                            </p:childTnLst>
                          </p:cTn>
                        </p:par>
                        <p:par>
                          <p:cTn id="31" fill="hold">
                            <p:stCondLst>
                              <p:cond delay="2000"/>
                            </p:stCondLst>
                            <p:childTnLst>
                              <p:par>
                                <p:cTn id="32" presetID="42" presetClass="path" presetSubtype="0" accel="50000" decel="50000" fill="hold" nodeType="afterEffect">
                                  <p:stCondLst>
                                    <p:cond delay="0"/>
                                  </p:stCondLst>
                                  <p:childTnLst>
                                    <p:animMotion origin="layout" path="M 1.04167E-6 -1.85185E-6 L 0.22213 0.01875 " pathEditMode="relative" rAng="0" ptsTypes="AA">
                                      <p:cBhvr>
                                        <p:cTn id="33" dur="2000" fill="hold"/>
                                        <p:tgtEl>
                                          <p:spTgt spid="7"/>
                                        </p:tgtEl>
                                        <p:attrNameLst>
                                          <p:attrName>ppt_x</p:attrName>
                                          <p:attrName>ppt_y</p:attrName>
                                        </p:attrNameLst>
                                      </p:cBhvr>
                                      <p:rCtr x="11107" y="926"/>
                                    </p:animMotion>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grpId="0" nodeType="clickEffect">
                                  <p:stCondLst>
                                    <p:cond delay="0"/>
                                  </p:stCondLst>
                                  <p:childTnLst>
                                    <p:set>
                                      <p:cBhvr>
                                        <p:cTn id="37" dur="1" fill="hold">
                                          <p:stCondLst>
                                            <p:cond delay="0"/>
                                          </p:stCondLst>
                                        </p:cTn>
                                        <p:tgtEl>
                                          <p:spTgt spid="17"/>
                                        </p:tgtEl>
                                        <p:attrNameLst>
                                          <p:attrName>style.visibility</p:attrName>
                                        </p:attrNameLst>
                                      </p:cBhvr>
                                      <p:to>
                                        <p:strVal val="visible"/>
                                      </p:to>
                                    </p:set>
                                    <p:animEffect transition="in" filter="fade">
                                      <p:cBhvr>
                                        <p:cTn id="38"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5" grpId="0"/>
      <p:bldP spid="16" grpId="0"/>
      <p:bldP spid="17"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BE84E742-03E2-4BB5-97FE-CAC7BE27CF54}"/>
              </a:ext>
            </a:extLst>
          </p:cNvPr>
          <p:cNvSpPr txBox="1"/>
          <p:nvPr/>
        </p:nvSpPr>
        <p:spPr>
          <a:xfrm>
            <a:off x="147320" y="162736"/>
            <a:ext cx="12235124" cy="661207"/>
          </a:xfrm>
          <a:prstGeom prst="rect">
            <a:avLst/>
          </a:prstGeom>
          <a:solidFill>
            <a:schemeClr val="bg1"/>
          </a:solidFill>
        </p:spPr>
        <p:txBody>
          <a:bodyPr wrap="square" rtlCol="0">
            <a:spAutoFit/>
          </a:bodyPr>
          <a:lstStyle/>
          <a:p>
            <a:pPr marL="0" marR="0" lvl="0" indent="0" algn="l" defTabSz="914400" rtl="0" eaLnBrk="1" fontAlgn="auto" latinLnBrk="0" hangingPunct="1">
              <a:lnSpc>
                <a:spcPct val="150000"/>
              </a:lnSpc>
              <a:spcBef>
                <a:spcPts val="0"/>
              </a:spcBef>
              <a:spcAft>
                <a:spcPts val="0"/>
              </a:spcAft>
              <a:buClrTx/>
              <a:buSzTx/>
              <a:buFontTx/>
              <a:buNone/>
              <a:tabLst/>
              <a:defRPr/>
            </a:pPr>
            <a:r>
              <a:rPr kumimoji="0" lang="en-US" sz="2800" b="1"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3</a:t>
            </a:r>
            <a:r>
              <a:rPr kumimoji="0" lang="en-US" sz="2800" b="1" i="0" u="none" strike="noStrike" kern="1200" cap="none" spc="0" normalizeH="0" baseline="0" noProof="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2800" b="0" i="0" u="none" strike="noStrike" kern="1200" cap="none" spc="0" normalizeH="0" baseline="0" noProof="0">
                <a:ln>
                  <a:noFill/>
                </a:ln>
                <a:solidFill>
                  <a:prstClr val="black"/>
                </a:solidFill>
                <a:effectLst/>
                <a:uLnTx/>
                <a:uFillTx/>
                <a:latin typeface="Times New Roman" panose="02020603050405020304" pitchFamily="18" charset="0"/>
                <a:cs typeface="Times New Roman" panose="02020603050405020304" pitchFamily="18" charset="0"/>
              </a:rPr>
              <a:t>Giải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thích</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vì</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sao</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em</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cần</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phải</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thực</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hiện</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quy</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định</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của</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các</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biển</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báo</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giao</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thông</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a:t>
            </a:r>
          </a:p>
        </p:txBody>
      </p:sp>
      <p:pic>
        <p:nvPicPr>
          <p:cNvPr id="17412" name="Picture 4" descr="Premium Vector | Parent help teach kid">
            <a:extLst>
              <a:ext uri="{FF2B5EF4-FFF2-40B4-BE49-F238E27FC236}">
                <a16:creationId xmlns:a16="http://schemas.microsoft.com/office/drawing/2014/main" id="{3431B855-0B59-4570-A12E-D3FE3228ABD6}"/>
              </a:ext>
            </a:extLst>
          </p:cNvPr>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5439146" y="1587042"/>
            <a:ext cx="6771903" cy="5051883"/>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14B1AFBD-0131-2A68-BF8C-AF51C8FB4D14}"/>
              </a:ext>
            </a:extLst>
          </p:cNvPr>
          <p:cNvSpPr txBox="1"/>
          <p:nvPr/>
        </p:nvSpPr>
        <p:spPr>
          <a:xfrm>
            <a:off x="147320" y="823943"/>
            <a:ext cx="5613400" cy="5509200"/>
          </a:xfrm>
          <a:prstGeom prst="rect">
            <a:avLst/>
          </a:prstGeom>
          <a:noFill/>
        </p:spPr>
        <p:txBody>
          <a:bodyPr wrap="square">
            <a:spAutoFit/>
          </a:bodyPr>
          <a:lstStyle/>
          <a:p>
            <a:r>
              <a:rPr lang="vi-VN" sz="3200" b="1" i="0">
                <a:solidFill>
                  <a:srgbClr val="FF0000"/>
                </a:solidFill>
                <a:effectLst/>
                <a:latin typeface="Times New Roman" panose="02020603050405020304" pitchFamily="18" charset="0"/>
                <a:cs typeface="Times New Roman" panose="02020603050405020304" pitchFamily="18" charset="0"/>
              </a:rPr>
              <a:t>Chúng ta cần tuân thủ quy định về trật tự, an toàn giao thông vì để đảm bảo an toàn giao thông cho mình và cho mọi người, tránh tai nạn đáng tiếc xảy ra, gây hậu quả nghiêm trọng và đau lòng cho mình và cho người khác. Đồng thời đảm bảo giao thông được thông suốt, tránh gây ùn tắc giao thông.</a:t>
            </a:r>
            <a:endParaRPr lang="en-US" sz="3200" b="1">
              <a:solidFill>
                <a:srgbClr val="FF0000"/>
              </a:solidFill>
              <a:latin typeface="Times New Roman" panose="02020603050405020304" pitchFamily="18" charset="0"/>
              <a:cs typeface="Times New Roman" panose="02020603050405020304" pitchFamily="18" charset="0"/>
            </a:endParaRPr>
          </a:p>
        </p:txBody>
      </p:sp>
    </p:spTree>
    <p:custDataLst>
      <p:tags r:id="rId1"/>
    </p:custDataLst>
    <p:extLst>
      <p:ext uri="{BB962C8B-B14F-4D97-AF65-F5344CB8AC3E}">
        <p14:creationId xmlns:p14="http://schemas.microsoft.com/office/powerpoint/2010/main" val="25079843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additive="base">
                                        <p:cTn id="12" dur="500" fill="hold"/>
                                        <p:tgtEl>
                                          <p:spTgt spid="4"/>
                                        </p:tgtEl>
                                        <p:attrNameLst>
                                          <p:attrName>ppt_x</p:attrName>
                                        </p:attrNameLst>
                                      </p:cBhvr>
                                      <p:tavLst>
                                        <p:tav tm="0">
                                          <p:val>
                                            <p:strVal val="#ppt_x"/>
                                          </p:val>
                                        </p:tav>
                                        <p:tav tm="100000">
                                          <p:val>
                                            <p:strVal val="#ppt_x"/>
                                          </p:val>
                                        </p:tav>
                                      </p:tavLst>
                                    </p:anim>
                                    <p:anim calcmode="lin" valueType="num">
                                      <p:cBhvr additive="base">
                                        <p:cTn id="13"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68916" y="-221890"/>
            <a:ext cx="10413485" cy="7289440"/>
          </a:xfrm>
          <a:prstGeom prst="rect">
            <a:avLst/>
          </a:prstGeom>
        </p:spPr>
      </p:pic>
      <p:sp>
        <p:nvSpPr>
          <p:cNvPr id="18" name="TextBox 17"/>
          <p:cNvSpPr txBox="1"/>
          <p:nvPr/>
        </p:nvSpPr>
        <p:spPr>
          <a:xfrm>
            <a:off x="3611863" y="4428367"/>
            <a:ext cx="5252605" cy="82994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dirty="0" err="1">
                <a:ln>
                  <a:noFill/>
                </a:ln>
                <a:solidFill>
                  <a:srgbClr val="FF0000"/>
                </a:solidFill>
                <a:effectLst/>
                <a:uLnTx/>
                <a:uFillTx/>
                <a:latin typeface="Times New Roman" panose="02020603050405020304" pitchFamily="18" charset="0"/>
                <a:cs typeface="Times New Roman" panose="02020603050405020304" pitchFamily="18" charset="0"/>
              </a:rPr>
              <a:t>Củng cố bài học</a:t>
            </a:r>
            <a:endParaRPr kumimoji="0" lang="en-US" sz="4800" b="1" i="0" u="none" strike="noStrike" kern="1200" cap="none" spc="0" normalizeH="0" baseline="0" noProof="0" dirty="0">
              <a:ln>
                <a:noFill/>
              </a:ln>
              <a:solidFill>
                <a:srgbClr val="FF0000"/>
              </a:solidFill>
              <a:effectLst/>
              <a:uLnTx/>
              <a:uFillTx/>
              <a:latin typeface="Times New Roman" panose="02020603050405020304" pitchFamily="18" charset="0"/>
              <a:cs typeface="Times New Roman" panose="02020603050405020304" pitchFamily="18" charset="0"/>
            </a:endParaRPr>
          </a:p>
        </p:txBody>
      </p:sp>
    </p:spTree>
  </p:cSld>
  <p:clrMapOvr>
    <a:masterClrMapping/>
  </p:clrMapOvr>
  <p:transition advClick="0">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down)">
                                      <p:cBhvr>
                                        <p:cTn id="7"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五角星 32"/>
          <p:cNvSpPr/>
          <p:nvPr/>
        </p:nvSpPr>
        <p:spPr>
          <a:xfrm rot="2121297">
            <a:off x="11780047" y="978714"/>
            <a:ext cx="334275" cy="375024"/>
          </a:xfrm>
          <a:prstGeom prst="star5">
            <a:avLst>
              <a:gd name="adj" fmla="val 28548"/>
              <a:gd name="hf" fmla="val 105146"/>
              <a:gd name="vf" fmla="val 110557"/>
            </a:avLst>
          </a:prstGeom>
          <a:pattFill prst="ltDnDiag">
            <a:fgClr>
              <a:srgbClr val="00B0F0"/>
            </a:fgClr>
            <a:bgClr>
              <a:srgbClr val="FCFFD9"/>
            </a:bgClr>
          </a:patt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white"/>
              </a:solidFill>
              <a:effectLst/>
              <a:uLnTx/>
              <a:uFillTx/>
              <a:latin typeface="Times New Roman" panose="02020603050405020304" pitchFamily="18" charset="0"/>
              <a:ea typeface="等线" panose="02010600030101010101" pitchFamily="2" charset="-122"/>
              <a:cs typeface="Times New Roman" panose="02020603050405020304" pitchFamily="18" charset="0"/>
            </a:endParaRPr>
          </a:p>
        </p:txBody>
      </p:sp>
      <p:sp>
        <p:nvSpPr>
          <p:cNvPr id="27" name="五角星 36"/>
          <p:cNvSpPr/>
          <p:nvPr/>
        </p:nvSpPr>
        <p:spPr>
          <a:xfrm rot="2755789">
            <a:off x="9975604" y="116091"/>
            <a:ext cx="286011" cy="286011"/>
          </a:xfrm>
          <a:prstGeom prst="star5">
            <a:avLst>
              <a:gd name="adj" fmla="val 26277"/>
              <a:gd name="hf" fmla="val 105146"/>
              <a:gd name="vf" fmla="val 110557"/>
            </a:avLst>
          </a:prstGeom>
          <a:pattFill prst="ltDnDiag">
            <a:fgClr>
              <a:srgbClr val="EB3A03"/>
            </a:fgClr>
            <a:bgClr>
              <a:srgbClr val="FCFFD9"/>
            </a:bgClr>
          </a:pattFill>
          <a:ln>
            <a:solidFill>
              <a:srgbClr val="EB3A0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white"/>
              </a:solidFill>
              <a:effectLst/>
              <a:uLnTx/>
              <a:uFillTx/>
              <a:latin typeface="Times New Roman" panose="02020603050405020304" pitchFamily="18" charset="0"/>
              <a:ea typeface="等线" panose="02010600030101010101" pitchFamily="2" charset="-122"/>
              <a:cs typeface="Times New Roman" panose="02020603050405020304" pitchFamily="18" charset="0"/>
            </a:endParaRPr>
          </a:p>
        </p:txBody>
      </p:sp>
      <p:sp>
        <p:nvSpPr>
          <p:cNvPr id="28" name="五角星 35"/>
          <p:cNvSpPr/>
          <p:nvPr/>
        </p:nvSpPr>
        <p:spPr>
          <a:xfrm rot="19384917">
            <a:off x="10695818" y="37778"/>
            <a:ext cx="620833" cy="620833"/>
          </a:xfrm>
          <a:prstGeom prst="star5">
            <a:avLst>
              <a:gd name="adj" fmla="val 25251"/>
              <a:gd name="hf" fmla="val 105146"/>
              <a:gd name="vf" fmla="val 110557"/>
            </a:avLst>
          </a:prstGeom>
          <a:pattFill prst="ltDnDiag">
            <a:fgClr>
              <a:srgbClr val="00B050"/>
            </a:fgClr>
            <a:bgClr>
              <a:srgbClr val="FCFFD9"/>
            </a:bgClr>
          </a:patt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white"/>
              </a:solidFill>
              <a:effectLst/>
              <a:uLnTx/>
              <a:uFillTx/>
              <a:latin typeface="Times New Roman" panose="02020603050405020304" pitchFamily="18" charset="0"/>
              <a:ea typeface="等线" panose="02010600030101010101" pitchFamily="2" charset="-122"/>
              <a:cs typeface="Times New Roman" panose="02020603050405020304" pitchFamily="18" charset="0"/>
            </a:endParaRPr>
          </a:p>
        </p:txBody>
      </p:sp>
      <p:sp>
        <p:nvSpPr>
          <p:cNvPr id="29" name="五角星 34"/>
          <p:cNvSpPr/>
          <p:nvPr/>
        </p:nvSpPr>
        <p:spPr>
          <a:xfrm rot="337835">
            <a:off x="11567479" y="-56956"/>
            <a:ext cx="632109" cy="632109"/>
          </a:xfrm>
          <a:prstGeom prst="star5">
            <a:avLst>
              <a:gd name="adj" fmla="val 30106"/>
              <a:gd name="hf" fmla="val 105146"/>
              <a:gd name="vf" fmla="val 110557"/>
            </a:avLst>
          </a:prstGeom>
          <a:pattFill prst="ltDnDiag">
            <a:fgClr>
              <a:srgbClr val="FFC000"/>
            </a:fgClr>
            <a:bgClr>
              <a:srgbClr val="FCFFD9"/>
            </a:bgClr>
          </a:patt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white"/>
              </a:solidFill>
              <a:effectLst/>
              <a:uLnTx/>
              <a:uFillTx/>
              <a:latin typeface="Times New Roman" panose="02020603050405020304" pitchFamily="18" charset="0"/>
              <a:ea typeface="等线" panose="02010600030101010101" pitchFamily="2" charset="-122"/>
              <a:cs typeface="Times New Roman" panose="02020603050405020304" pitchFamily="18" charset="0"/>
            </a:endParaRPr>
          </a:p>
        </p:txBody>
      </p:sp>
      <p:sp>
        <p:nvSpPr>
          <p:cNvPr id="30" name="五角星 36"/>
          <p:cNvSpPr/>
          <p:nvPr/>
        </p:nvSpPr>
        <p:spPr>
          <a:xfrm rot="20248740">
            <a:off x="11665226" y="1623417"/>
            <a:ext cx="505484" cy="485649"/>
          </a:xfrm>
          <a:prstGeom prst="star5">
            <a:avLst>
              <a:gd name="adj" fmla="val 26277"/>
              <a:gd name="hf" fmla="val 105146"/>
              <a:gd name="vf" fmla="val 110557"/>
            </a:avLst>
          </a:prstGeom>
          <a:pattFill prst="ltDnDiag">
            <a:fgClr>
              <a:srgbClr val="EB3A03"/>
            </a:fgClr>
            <a:bgClr>
              <a:srgbClr val="FCFFD9"/>
            </a:bgClr>
          </a:pattFill>
          <a:ln>
            <a:solidFill>
              <a:srgbClr val="EB3A0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white"/>
              </a:solidFill>
              <a:effectLst/>
              <a:uLnTx/>
              <a:uFillTx/>
              <a:latin typeface="Times New Roman" panose="02020603050405020304" pitchFamily="18" charset="0"/>
              <a:ea typeface="等线" panose="02010600030101010101" pitchFamily="2" charset="-122"/>
              <a:cs typeface="Times New Roman" panose="02020603050405020304" pitchFamily="18" charset="0"/>
            </a:endParaRPr>
          </a:p>
        </p:txBody>
      </p:sp>
      <p:pic>
        <p:nvPicPr>
          <p:cNvPr id="31" name="Picture 30"/>
          <p:cNvPicPr>
            <a:picLocks noChangeAspect="1"/>
          </p:cNvPicPr>
          <p:nvPr/>
        </p:nvPicPr>
        <p:blipFill rotWithShape="1">
          <a:blip r:embed="rId3"/>
          <a:srcRect l="7607" t="9720" r="7737" b="54882"/>
          <a:stretch/>
        </p:blipFill>
        <p:spPr>
          <a:xfrm>
            <a:off x="-19050" y="5753100"/>
            <a:ext cx="12211050" cy="1104900"/>
          </a:xfrm>
          <a:prstGeom prst="rect">
            <a:avLst/>
          </a:prstGeom>
        </p:spPr>
      </p:pic>
      <p:pic>
        <p:nvPicPr>
          <p:cNvPr id="32" name="图片 7"/>
          <p:cNvPicPr>
            <a:picLocks noChangeAspect="1"/>
          </p:cNvPicPr>
          <p:nvPr/>
        </p:nvPicPr>
        <p:blipFill>
          <a:blip r:embed="rId4"/>
          <a:stretch>
            <a:fillRect/>
          </a:stretch>
        </p:blipFill>
        <p:spPr>
          <a:xfrm>
            <a:off x="492363" y="4676096"/>
            <a:ext cx="1670928" cy="2181904"/>
          </a:xfrm>
          <a:prstGeom prst="rect">
            <a:avLst/>
          </a:prstGeom>
          <a:noFill/>
          <a:ln w="9525">
            <a:noFill/>
          </a:ln>
        </p:spPr>
      </p:pic>
      <p:sp>
        <p:nvSpPr>
          <p:cNvPr id="24" name="文本框 22">
            <a:extLst>
              <a:ext uri="{FF2B5EF4-FFF2-40B4-BE49-F238E27FC236}">
                <a16:creationId xmlns:a16="http://schemas.microsoft.com/office/drawing/2014/main" id="{8E852256-A333-49D6-ADCD-2215C66790B1}"/>
              </a:ext>
            </a:extLst>
          </p:cNvPr>
          <p:cNvSpPr txBox="1"/>
          <p:nvPr/>
        </p:nvSpPr>
        <p:spPr>
          <a:xfrm>
            <a:off x="3887392" y="259750"/>
            <a:ext cx="5069775" cy="92333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5400" b="0" i="0" u="none" strike="noStrike" kern="1200" cap="none" spc="0" normalizeH="0" baseline="0" noProof="0" dirty="0" err="1">
                <a:ln>
                  <a:noFill/>
                </a:ln>
                <a:solidFill>
                  <a:srgbClr val="FF0000"/>
                </a:solidFill>
                <a:effectLst/>
                <a:uLnTx/>
                <a:uFillTx/>
                <a:latin typeface="Times New Roman" panose="02020603050405020304" pitchFamily="18" charset="0"/>
                <a:ea typeface="思源黑体 CN Bold" panose="020B0800000000000000" pitchFamily="34" charset="-122"/>
                <a:cs typeface="Times New Roman" panose="02020603050405020304" pitchFamily="18" charset="0"/>
              </a:rPr>
              <a:t>Yêu</a:t>
            </a:r>
            <a:r>
              <a:rPr kumimoji="0" lang="en-US" altLang="zh-CN" sz="5400" b="0" i="0" u="none" strike="noStrike" kern="1200" cap="none" spc="0" normalizeH="0" baseline="0" noProof="0" dirty="0">
                <a:ln>
                  <a:noFill/>
                </a:ln>
                <a:solidFill>
                  <a:srgbClr val="FF0000"/>
                </a:solidFill>
                <a:effectLst/>
                <a:uLnTx/>
                <a:uFillTx/>
                <a:latin typeface="Times New Roman" panose="02020603050405020304" pitchFamily="18" charset="0"/>
                <a:ea typeface="思源黑体 CN Bold" panose="020B0800000000000000" pitchFamily="34" charset="-122"/>
                <a:cs typeface="Times New Roman" panose="02020603050405020304" pitchFamily="18" charset="0"/>
              </a:rPr>
              <a:t> </a:t>
            </a:r>
            <a:r>
              <a:rPr kumimoji="0" lang="en-US" altLang="zh-CN" sz="5400" b="0" i="0" u="none" strike="noStrike" kern="1200" cap="none" spc="0" normalizeH="0" baseline="0" noProof="0" dirty="0" err="1">
                <a:ln>
                  <a:noFill/>
                </a:ln>
                <a:solidFill>
                  <a:srgbClr val="FF0000"/>
                </a:solidFill>
                <a:effectLst/>
                <a:uLnTx/>
                <a:uFillTx/>
                <a:latin typeface="Times New Roman" panose="02020603050405020304" pitchFamily="18" charset="0"/>
                <a:ea typeface="思源黑体 CN Bold" panose="020B0800000000000000" pitchFamily="34" charset="-122"/>
                <a:cs typeface="Times New Roman" panose="02020603050405020304" pitchFamily="18" charset="0"/>
              </a:rPr>
              <a:t>cầu</a:t>
            </a:r>
            <a:r>
              <a:rPr kumimoji="0" lang="en-US" altLang="zh-CN" sz="5400" b="0" i="0" u="none" strike="noStrike" kern="1200" cap="none" spc="0" normalizeH="0" baseline="0" noProof="0" dirty="0">
                <a:ln>
                  <a:noFill/>
                </a:ln>
                <a:solidFill>
                  <a:srgbClr val="FF0000"/>
                </a:solidFill>
                <a:effectLst/>
                <a:uLnTx/>
                <a:uFillTx/>
                <a:latin typeface="Times New Roman" panose="02020603050405020304" pitchFamily="18" charset="0"/>
                <a:ea typeface="思源黑体 CN Bold" panose="020B0800000000000000" pitchFamily="34" charset="-122"/>
                <a:cs typeface="Times New Roman" panose="02020603050405020304" pitchFamily="18" charset="0"/>
              </a:rPr>
              <a:t> </a:t>
            </a:r>
            <a:r>
              <a:rPr kumimoji="0" lang="en-US" altLang="zh-CN" sz="5400" b="0" i="0" u="none" strike="noStrike" kern="1200" cap="none" spc="0" normalizeH="0" baseline="0" noProof="0" dirty="0" err="1">
                <a:ln>
                  <a:noFill/>
                </a:ln>
                <a:solidFill>
                  <a:srgbClr val="FF0000"/>
                </a:solidFill>
                <a:effectLst/>
                <a:uLnTx/>
                <a:uFillTx/>
                <a:latin typeface="Times New Roman" panose="02020603050405020304" pitchFamily="18" charset="0"/>
                <a:ea typeface="思源黑体 CN Bold" panose="020B0800000000000000" pitchFamily="34" charset="-122"/>
                <a:cs typeface="Times New Roman" panose="02020603050405020304" pitchFamily="18" charset="0"/>
              </a:rPr>
              <a:t>cần</a:t>
            </a:r>
            <a:r>
              <a:rPr kumimoji="0" lang="en-US" altLang="zh-CN" sz="5400" b="0" i="0" u="none" strike="noStrike" kern="1200" cap="none" spc="0" normalizeH="0" baseline="0" noProof="0" dirty="0">
                <a:ln>
                  <a:noFill/>
                </a:ln>
                <a:solidFill>
                  <a:srgbClr val="FF0000"/>
                </a:solidFill>
                <a:effectLst/>
                <a:uLnTx/>
                <a:uFillTx/>
                <a:latin typeface="Times New Roman" panose="02020603050405020304" pitchFamily="18" charset="0"/>
                <a:ea typeface="思源黑体 CN Bold" panose="020B0800000000000000" pitchFamily="34" charset="-122"/>
                <a:cs typeface="Times New Roman" panose="02020603050405020304" pitchFamily="18" charset="0"/>
              </a:rPr>
              <a:t> </a:t>
            </a:r>
            <a:r>
              <a:rPr kumimoji="0" lang="en-US" altLang="zh-CN" sz="5400" b="0" i="0" u="none" strike="noStrike" kern="1200" cap="none" spc="0" normalizeH="0" baseline="0" noProof="0" dirty="0" err="1">
                <a:ln>
                  <a:noFill/>
                </a:ln>
                <a:solidFill>
                  <a:srgbClr val="FF0000"/>
                </a:solidFill>
                <a:effectLst/>
                <a:uLnTx/>
                <a:uFillTx/>
                <a:latin typeface="Times New Roman" panose="02020603050405020304" pitchFamily="18" charset="0"/>
                <a:ea typeface="思源黑体 CN Bold" panose="020B0800000000000000" pitchFamily="34" charset="-122"/>
                <a:cs typeface="Times New Roman" panose="02020603050405020304" pitchFamily="18" charset="0"/>
              </a:rPr>
              <a:t>đạt</a:t>
            </a:r>
            <a:endParaRPr kumimoji="0" lang="zh-CN" altLang="en-US" sz="5400" b="0" i="0" u="none" strike="noStrike" kern="1200" cap="none" spc="0" normalizeH="0" baseline="0" noProof="0" dirty="0">
              <a:ln>
                <a:noFill/>
              </a:ln>
              <a:solidFill>
                <a:srgbClr val="FF0000"/>
              </a:solidFill>
              <a:effectLst/>
              <a:uLnTx/>
              <a:uFillTx/>
              <a:latin typeface="Times New Roman" panose="02020603050405020304" pitchFamily="18" charset="0"/>
              <a:ea typeface="思源黑体 CN Bold" panose="020B0800000000000000" pitchFamily="34" charset="-122"/>
              <a:cs typeface="Times New Roman" panose="02020603050405020304" pitchFamily="18" charset="0"/>
            </a:endParaRPr>
          </a:p>
        </p:txBody>
      </p:sp>
      <p:grpSp>
        <p:nvGrpSpPr>
          <p:cNvPr id="2" name="Group 1">
            <a:extLst>
              <a:ext uri="{FF2B5EF4-FFF2-40B4-BE49-F238E27FC236}">
                <a16:creationId xmlns:a16="http://schemas.microsoft.com/office/drawing/2014/main" id="{AC28F713-904E-4259-9070-57BE1EFD4B24}"/>
              </a:ext>
            </a:extLst>
          </p:cNvPr>
          <p:cNvGrpSpPr/>
          <p:nvPr/>
        </p:nvGrpSpPr>
        <p:grpSpPr>
          <a:xfrm>
            <a:off x="444973" y="1183081"/>
            <a:ext cx="10722519" cy="1384995"/>
            <a:chOff x="774356" y="855884"/>
            <a:chExt cx="10722519" cy="1384995"/>
          </a:xfrm>
        </p:grpSpPr>
        <p:grpSp>
          <p:nvGrpSpPr>
            <p:cNvPr id="6" name="Group 5"/>
            <p:cNvGrpSpPr/>
            <p:nvPr/>
          </p:nvGrpSpPr>
          <p:grpSpPr>
            <a:xfrm>
              <a:off x="774356" y="888444"/>
              <a:ext cx="1085297" cy="714672"/>
              <a:chOff x="2485459" y="1975436"/>
              <a:chExt cx="1772914" cy="1393004"/>
            </a:xfrm>
          </p:grpSpPr>
          <p:pic>
            <p:nvPicPr>
              <p:cNvPr id="15" name="图片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485459" y="1975436"/>
                <a:ext cx="1772914" cy="1393004"/>
              </a:xfrm>
              <a:prstGeom prst="rect">
                <a:avLst/>
              </a:prstGeom>
            </p:spPr>
          </p:pic>
          <p:pic>
            <p:nvPicPr>
              <p:cNvPr id="16" name="图片 2"/>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674444" y="2576026"/>
                <a:ext cx="341348" cy="792414"/>
              </a:xfrm>
              <a:prstGeom prst="rect">
                <a:avLst/>
              </a:prstGeom>
            </p:spPr>
          </p:pic>
          <p:pic>
            <p:nvPicPr>
              <p:cNvPr id="18" name="图片 9"/>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2969695" y="2331298"/>
                <a:ext cx="596041" cy="841269"/>
              </a:xfrm>
              <a:prstGeom prst="rect">
                <a:avLst/>
              </a:prstGeom>
            </p:spPr>
          </p:pic>
        </p:grpSp>
        <p:sp>
          <p:nvSpPr>
            <p:cNvPr id="26" name="TextBox 25">
              <a:extLst>
                <a:ext uri="{FF2B5EF4-FFF2-40B4-BE49-F238E27FC236}">
                  <a16:creationId xmlns:a16="http://schemas.microsoft.com/office/drawing/2014/main" id="{14B26D2C-1BC9-4238-BC4C-795267AEDD6F}"/>
                </a:ext>
              </a:extLst>
            </p:cNvPr>
            <p:cNvSpPr txBox="1"/>
            <p:nvPr/>
          </p:nvSpPr>
          <p:spPr>
            <a:xfrm>
              <a:off x="2056569" y="855884"/>
              <a:ext cx="9440306" cy="138499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err="1">
                  <a:ln>
                    <a:noFill/>
                  </a:ln>
                  <a:solidFill>
                    <a:srgbClr val="002060"/>
                  </a:solidFill>
                  <a:effectLst/>
                  <a:uLnTx/>
                  <a:uFillTx/>
                  <a:latin typeface="Times New Roman" panose="02020603050405020304" pitchFamily="18" charset="0"/>
                  <a:ea typeface="Arial-Rounded" pitchFamily="34" charset="0"/>
                  <a:cs typeface="Times New Roman" panose="02020603050405020304" pitchFamily="18" charset="0"/>
                </a:rPr>
                <a:t>Thực</a:t>
              </a:r>
              <a:r>
                <a:rPr kumimoji="0" lang="en-US" sz="2800" b="1" i="0" u="none" strike="noStrike" kern="1200" cap="none" spc="0" normalizeH="0" baseline="0" noProof="0" dirty="0">
                  <a:ln>
                    <a:noFill/>
                  </a:ln>
                  <a:solidFill>
                    <a:srgbClr val="002060"/>
                  </a:solidFill>
                  <a:effectLst/>
                  <a:uLnTx/>
                  <a:uFillTx/>
                  <a:latin typeface="Times New Roman" panose="02020603050405020304" pitchFamily="18" charset="0"/>
                  <a:ea typeface="Arial-Rounded" pitchFamily="34" charset="0"/>
                  <a:cs typeface="Times New Roman" panose="02020603050405020304" pitchFamily="18" charset="0"/>
                </a:rPr>
                <a:t> </a:t>
              </a:r>
              <a:r>
                <a:rPr kumimoji="0" lang="en-US" sz="2800" b="1" i="0" u="none" strike="noStrike" kern="1200" cap="none" spc="0" normalizeH="0" baseline="0" noProof="0" dirty="0" err="1">
                  <a:ln>
                    <a:noFill/>
                  </a:ln>
                  <a:solidFill>
                    <a:srgbClr val="002060"/>
                  </a:solidFill>
                  <a:effectLst/>
                  <a:uLnTx/>
                  <a:uFillTx/>
                  <a:latin typeface="Times New Roman" panose="02020603050405020304" pitchFamily="18" charset="0"/>
                  <a:ea typeface="Arial-Rounded" pitchFamily="34" charset="0"/>
                  <a:cs typeface="Times New Roman" panose="02020603050405020304" pitchFamily="18" charset="0"/>
                </a:rPr>
                <a:t>hiện</a:t>
              </a:r>
              <a:r>
                <a:rPr kumimoji="0" lang="en-US" sz="2800" b="1" i="0" u="none" strike="noStrike" kern="1200" cap="none" spc="0" normalizeH="0" baseline="0" noProof="0" dirty="0">
                  <a:ln>
                    <a:noFill/>
                  </a:ln>
                  <a:solidFill>
                    <a:srgbClr val="002060"/>
                  </a:solidFill>
                  <a:effectLst/>
                  <a:uLnTx/>
                  <a:uFillTx/>
                  <a:latin typeface="Times New Roman" panose="02020603050405020304" pitchFamily="18" charset="0"/>
                  <a:ea typeface="Arial-Rounded" pitchFamily="34" charset="0"/>
                  <a:cs typeface="Times New Roman" panose="02020603050405020304" pitchFamily="18" charset="0"/>
                </a:rPr>
                <a:t> </a:t>
              </a:r>
              <a:r>
                <a:rPr kumimoji="0" lang="en-US" sz="2800" b="1" i="0" u="none" strike="noStrike" kern="1200" cap="none" spc="0" normalizeH="0" baseline="0" noProof="0" dirty="0" err="1">
                  <a:ln>
                    <a:noFill/>
                  </a:ln>
                  <a:solidFill>
                    <a:srgbClr val="002060"/>
                  </a:solidFill>
                  <a:effectLst/>
                  <a:uLnTx/>
                  <a:uFillTx/>
                  <a:latin typeface="Times New Roman" panose="02020603050405020304" pitchFamily="18" charset="0"/>
                  <a:ea typeface="Arial-Rounded" pitchFamily="34" charset="0"/>
                  <a:cs typeface="Times New Roman" panose="02020603050405020304" pitchFamily="18" charset="0"/>
                </a:rPr>
                <a:t>được</a:t>
              </a:r>
              <a:r>
                <a:rPr kumimoji="0" lang="en-US" sz="2800" b="1" i="0" u="none" strike="noStrike" kern="1200" cap="none" spc="0" normalizeH="0" baseline="0" noProof="0" dirty="0">
                  <a:ln>
                    <a:noFill/>
                  </a:ln>
                  <a:solidFill>
                    <a:srgbClr val="002060"/>
                  </a:solidFill>
                  <a:effectLst/>
                  <a:uLnTx/>
                  <a:uFillTx/>
                  <a:latin typeface="Times New Roman" panose="02020603050405020304" pitchFamily="18" charset="0"/>
                  <a:ea typeface="Arial-Rounded" pitchFamily="34" charset="0"/>
                  <a:cs typeface="Times New Roman" panose="02020603050405020304" pitchFamily="18" charset="0"/>
                </a:rPr>
                <a:t> qui </a:t>
              </a:r>
              <a:r>
                <a:rPr kumimoji="0" lang="en-US" sz="2800" b="1" i="0" u="none" strike="noStrike" kern="1200" cap="none" spc="0" normalizeH="0" baseline="0" noProof="0" dirty="0" err="1">
                  <a:ln>
                    <a:noFill/>
                  </a:ln>
                  <a:solidFill>
                    <a:srgbClr val="002060"/>
                  </a:solidFill>
                  <a:effectLst/>
                  <a:uLnTx/>
                  <a:uFillTx/>
                  <a:latin typeface="Times New Roman" panose="02020603050405020304" pitchFamily="18" charset="0"/>
                  <a:ea typeface="Arial-Rounded" pitchFamily="34" charset="0"/>
                  <a:cs typeface="Times New Roman" panose="02020603050405020304" pitchFamily="18" charset="0"/>
                </a:rPr>
                <a:t>định</a:t>
              </a:r>
              <a:r>
                <a:rPr kumimoji="0" lang="en-US" sz="2800" b="1" i="0" u="none" strike="noStrike" kern="1200" cap="none" spc="0" normalizeH="0" baseline="0" noProof="0" dirty="0">
                  <a:ln>
                    <a:noFill/>
                  </a:ln>
                  <a:solidFill>
                    <a:srgbClr val="002060"/>
                  </a:solidFill>
                  <a:effectLst/>
                  <a:uLnTx/>
                  <a:uFillTx/>
                  <a:latin typeface="Times New Roman" panose="02020603050405020304" pitchFamily="18" charset="0"/>
                  <a:ea typeface="Arial-Rounded" pitchFamily="34" charset="0"/>
                  <a:cs typeface="Times New Roman" panose="02020603050405020304" pitchFamily="18" charset="0"/>
                </a:rPr>
                <a:t> </a:t>
              </a:r>
              <a:r>
                <a:rPr kumimoji="0" lang="en-US" sz="2800" b="1" i="0" u="none" strike="noStrike" kern="1200" cap="none" spc="0" normalizeH="0" baseline="0" noProof="0" dirty="0" err="1">
                  <a:ln>
                    <a:noFill/>
                  </a:ln>
                  <a:solidFill>
                    <a:srgbClr val="002060"/>
                  </a:solidFill>
                  <a:effectLst/>
                  <a:uLnTx/>
                  <a:uFillTx/>
                  <a:latin typeface="Times New Roman" panose="02020603050405020304" pitchFamily="18" charset="0"/>
                  <a:ea typeface="Arial-Rounded" pitchFamily="34" charset="0"/>
                  <a:cs typeface="Times New Roman" panose="02020603050405020304" pitchFamily="18" charset="0"/>
                </a:rPr>
                <a:t>khi</a:t>
              </a:r>
              <a:r>
                <a:rPr kumimoji="0" lang="en-US" sz="2800" b="1" i="0" u="none" strike="noStrike" kern="1200" cap="none" spc="0" normalizeH="0" baseline="0" noProof="0" dirty="0">
                  <a:ln>
                    <a:noFill/>
                  </a:ln>
                  <a:solidFill>
                    <a:srgbClr val="002060"/>
                  </a:solidFill>
                  <a:effectLst/>
                  <a:uLnTx/>
                  <a:uFillTx/>
                  <a:latin typeface="Times New Roman" panose="02020603050405020304" pitchFamily="18" charset="0"/>
                  <a:ea typeface="Arial-Rounded" pitchFamily="34" charset="0"/>
                  <a:cs typeface="Times New Roman" panose="02020603050405020304" pitchFamily="18" charset="0"/>
                </a:rPr>
                <a:t> </a:t>
              </a:r>
              <a:r>
                <a:rPr kumimoji="0" lang="en-US" sz="2800" b="1" i="0" u="none" strike="noStrike" kern="1200" cap="none" spc="0" normalizeH="0" baseline="0" noProof="0" dirty="0" err="1">
                  <a:ln>
                    <a:noFill/>
                  </a:ln>
                  <a:solidFill>
                    <a:srgbClr val="002060"/>
                  </a:solidFill>
                  <a:effectLst/>
                  <a:uLnTx/>
                  <a:uFillTx/>
                  <a:latin typeface="Times New Roman" panose="02020603050405020304" pitchFamily="18" charset="0"/>
                  <a:ea typeface="Arial-Rounded" pitchFamily="34" charset="0"/>
                  <a:cs typeface="Times New Roman" panose="02020603050405020304" pitchFamily="18" charset="0"/>
                </a:rPr>
                <a:t>đi</a:t>
              </a:r>
              <a:r>
                <a:rPr kumimoji="0" lang="en-US" sz="2800" b="1" i="0" u="none" strike="noStrike" kern="1200" cap="none" spc="0" normalizeH="0" baseline="0" noProof="0" dirty="0">
                  <a:ln>
                    <a:noFill/>
                  </a:ln>
                  <a:solidFill>
                    <a:srgbClr val="002060"/>
                  </a:solidFill>
                  <a:effectLst/>
                  <a:uLnTx/>
                  <a:uFillTx/>
                  <a:latin typeface="Times New Roman" panose="02020603050405020304" pitchFamily="18" charset="0"/>
                  <a:ea typeface="Arial-Rounded" pitchFamily="34" charset="0"/>
                  <a:cs typeface="Times New Roman" panose="02020603050405020304" pitchFamily="18" charset="0"/>
                </a:rPr>
                <a:t> </a:t>
              </a:r>
              <a:r>
                <a:rPr kumimoji="0" lang="en-US" sz="2800" b="1" i="0" u="none" strike="noStrike" kern="1200" cap="none" spc="0" normalizeH="0" baseline="0" noProof="0" dirty="0" err="1">
                  <a:ln>
                    <a:noFill/>
                  </a:ln>
                  <a:solidFill>
                    <a:srgbClr val="002060"/>
                  </a:solidFill>
                  <a:effectLst/>
                  <a:uLnTx/>
                  <a:uFillTx/>
                  <a:latin typeface="Times New Roman" panose="02020603050405020304" pitchFamily="18" charset="0"/>
                  <a:ea typeface="Arial-Rounded" pitchFamily="34" charset="0"/>
                  <a:cs typeface="Times New Roman" panose="02020603050405020304" pitchFamily="18" charset="0"/>
                </a:rPr>
                <a:t>trên</a:t>
              </a:r>
              <a:r>
                <a:rPr kumimoji="0" lang="en-US" sz="2800" b="1" i="0" u="none" strike="noStrike" kern="1200" cap="none" spc="0" normalizeH="0" baseline="0" noProof="0" dirty="0">
                  <a:ln>
                    <a:noFill/>
                  </a:ln>
                  <a:solidFill>
                    <a:srgbClr val="002060"/>
                  </a:solidFill>
                  <a:effectLst/>
                  <a:uLnTx/>
                  <a:uFillTx/>
                  <a:latin typeface="Times New Roman" panose="02020603050405020304" pitchFamily="18" charset="0"/>
                  <a:ea typeface="Arial-Rounded" pitchFamily="34" charset="0"/>
                  <a:cs typeface="Times New Roman" panose="02020603050405020304" pitchFamily="18" charset="0"/>
                </a:rPr>
                <a:t> </a:t>
              </a:r>
              <a:r>
                <a:rPr kumimoji="0" lang="en-US" sz="2800" b="1" i="0" u="none" strike="noStrike" kern="1200" cap="none" spc="0" normalizeH="0" baseline="0" noProof="0" dirty="0" err="1">
                  <a:ln>
                    <a:noFill/>
                  </a:ln>
                  <a:solidFill>
                    <a:srgbClr val="002060"/>
                  </a:solidFill>
                  <a:effectLst/>
                  <a:uLnTx/>
                  <a:uFillTx/>
                  <a:latin typeface="Times New Roman" panose="02020603050405020304" pitchFamily="18" charset="0"/>
                  <a:ea typeface="Arial-Rounded" pitchFamily="34" charset="0"/>
                  <a:cs typeface="Times New Roman" panose="02020603050405020304" pitchFamily="18" charset="0"/>
                </a:rPr>
                <a:t>một</a:t>
              </a:r>
              <a:r>
                <a:rPr kumimoji="0" lang="en-US" sz="2800" b="1" i="0" u="none" strike="noStrike" kern="1200" cap="none" spc="0" normalizeH="0" baseline="0" noProof="0" dirty="0">
                  <a:ln>
                    <a:noFill/>
                  </a:ln>
                  <a:solidFill>
                    <a:srgbClr val="002060"/>
                  </a:solidFill>
                  <a:effectLst/>
                  <a:uLnTx/>
                  <a:uFillTx/>
                  <a:latin typeface="Times New Roman" panose="02020603050405020304" pitchFamily="18" charset="0"/>
                  <a:ea typeface="Arial-Rounded" pitchFamily="34" charset="0"/>
                  <a:cs typeface="Times New Roman" panose="02020603050405020304" pitchFamily="18" charset="0"/>
                </a:rPr>
                <a:t> </a:t>
              </a:r>
              <a:r>
                <a:rPr kumimoji="0" lang="en-US" sz="2800" b="1" i="0" u="none" strike="noStrike" kern="1200" cap="none" spc="0" normalizeH="0" baseline="0" noProof="0" dirty="0" err="1">
                  <a:ln>
                    <a:noFill/>
                  </a:ln>
                  <a:solidFill>
                    <a:srgbClr val="002060"/>
                  </a:solidFill>
                  <a:effectLst/>
                  <a:uLnTx/>
                  <a:uFillTx/>
                  <a:latin typeface="Times New Roman" panose="02020603050405020304" pitchFamily="18" charset="0"/>
                  <a:ea typeface="Arial-Rounded" pitchFamily="34" charset="0"/>
                  <a:cs typeface="Times New Roman" panose="02020603050405020304" pitchFamily="18" charset="0"/>
                </a:rPr>
                <a:t>số</a:t>
              </a:r>
              <a:r>
                <a:rPr kumimoji="0" lang="en-US" sz="2800" b="1" i="0" u="none" strike="noStrike" kern="1200" cap="none" spc="0" normalizeH="0" baseline="0" noProof="0" dirty="0">
                  <a:ln>
                    <a:noFill/>
                  </a:ln>
                  <a:solidFill>
                    <a:srgbClr val="002060"/>
                  </a:solidFill>
                  <a:effectLst/>
                  <a:uLnTx/>
                  <a:uFillTx/>
                  <a:latin typeface="Times New Roman" panose="02020603050405020304" pitchFamily="18" charset="0"/>
                  <a:ea typeface="Arial-Rounded" pitchFamily="34" charset="0"/>
                  <a:cs typeface="Times New Roman" panose="02020603050405020304" pitchFamily="18" charset="0"/>
                </a:rPr>
                <a:t> </a:t>
              </a:r>
              <a:r>
                <a:rPr kumimoji="0" lang="en-US" sz="2800" b="1" i="0" u="none" strike="noStrike" kern="1200" cap="none" spc="0" normalizeH="0" baseline="0" noProof="0" dirty="0" err="1">
                  <a:ln>
                    <a:noFill/>
                  </a:ln>
                  <a:solidFill>
                    <a:srgbClr val="002060"/>
                  </a:solidFill>
                  <a:effectLst/>
                  <a:uLnTx/>
                  <a:uFillTx/>
                  <a:latin typeface="Times New Roman" panose="02020603050405020304" pitchFamily="18" charset="0"/>
                  <a:ea typeface="Arial-Rounded" pitchFamily="34" charset="0"/>
                  <a:cs typeface="Times New Roman" panose="02020603050405020304" pitchFamily="18" charset="0"/>
                </a:rPr>
                <a:t>phương</a:t>
              </a:r>
              <a:r>
                <a:rPr kumimoji="0" lang="en-US" sz="2800" b="1" i="0" u="none" strike="noStrike" kern="1200" cap="none" spc="0" normalizeH="0" baseline="0" noProof="0" dirty="0">
                  <a:ln>
                    <a:noFill/>
                  </a:ln>
                  <a:solidFill>
                    <a:srgbClr val="002060"/>
                  </a:solidFill>
                  <a:effectLst/>
                  <a:uLnTx/>
                  <a:uFillTx/>
                  <a:latin typeface="Times New Roman" panose="02020603050405020304" pitchFamily="18" charset="0"/>
                  <a:ea typeface="Arial-Rounded" pitchFamily="34" charset="0"/>
                  <a:cs typeface="Times New Roman" panose="02020603050405020304" pitchFamily="18" charset="0"/>
                </a:rPr>
                <a:t> </a:t>
              </a:r>
              <a:r>
                <a:rPr kumimoji="0" lang="en-US" sz="2800" b="1" i="0" u="none" strike="noStrike" kern="1200" cap="none" spc="0" normalizeH="0" baseline="0" noProof="0" dirty="0" err="1">
                  <a:ln>
                    <a:noFill/>
                  </a:ln>
                  <a:solidFill>
                    <a:srgbClr val="002060"/>
                  </a:solidFill>
                  <a:effectLst/>
                  <a:uLnTx/>
                  <a:uFillTx/>
                  <a:latin typeface="Times New Roman" panose="02020603050405020304" pitchFamily="18" charset="0"/>
                  <a:ea typeface="Arial-Rounded" pitchFamily="34" charset="0"/>
                  <a:cs typeface="Times New Roman" panose="02020603050405020304" pitchFamily="18" charset="0"/>
                </a:rPr>
                <a:t>tiện</a:t>
              </a:r>
              <a:r>
                <a:rPr kumimoji="0" lang="en-US" sz="2800" b="1" i="0" u="none" strike="noStrike" kern="1200" cap="none" spc="0" normalizeH="0" baseline="0" noProof="0" dirty="0">
                  <a:ln>
                    <a:noFill/>
                  </a:ln>
                  <a:solidFill>
                    <a:srgbClr val="002060"/>
                  </a:solidFill>
                  <a:effectLst/>
                  <a:uLnTx/>
                  <a:uFillTx/>
                  <a:latin typeface="Times New Roman" panose="02020603050405020304" pitchFamily="18" charset="0"/>
                  <a:ea typeface="Arial-Rounded" pitchFamily="34" charset="0"/>
                  <a:cs typeface="Times New Roman" panose="02020603050405020304" pitchFamily="18" charset="0"/>
                </a:rPr>
                <a:t> </a:t>
              </a:r>
              <a:r>
                <a:rPr kumimoji="0" lang="en-US" sz="2800" b="1" i="0" u="none" strike="noStrike" kern="1200" cap="none" spc="0" normalizeH="0" baseline="0" noProof="0" dirty="0" err="1">
                  <a:ln>
                    <a:noFill/>
                  </a:ln>
                  <a:solidFill>
                    <a:srgbClr val="002060"/>
                  </a:solidFill>
                  <a:effectLst/>
                  <a:uLnTx/>
                  <a:uFillTx/>
                  <a:latin typeface="Times New Roman" panose="02020603050405020304" pitchFamily="18" charset="0"/>
                  <a:ea typeface="Arial-Rounded" pitchFamily="34" charset="0"/>
                  <a:cs typeface="Times New Roman" panose="02020603050405020304" pitchFamily="18" charset="0"/>
                </a:rPr>
                <a:t>giao</a:t>
              </a:r>
              <a:r>
                <a:rPr kumimoji="0" lang="en-US" sz="2800" b="1" i="0" u="none" strike="noStrike" kern="1200" cap="none" spc="0" normalizeH="0" baseline="0" noProof="0" dirty="0">
                  <a:ln>
                    <a:noFill/>
                  </a:ln>
                  <a:solidFill>
                    <a:srgbClr val="002060"/>
                  </a:solidFill>
                  <a:effectLst/>
                  <a:uLnTx/>
                  <a:uFillTx/>
                  <a:latin typeface="Times New Roman" panose="02020603050405020304" pitchFamily="18" charset="0"/>
                  <a:ea typeface="Arial-Rounded" pitchFamily="34" charset="0"/>
                  <a:cs typeface="Times New Roman" panose="02020603050405020304" pitchFamily="18" charset="0"/>
                </a:rPr>
                <a:t> </a:t>
              </a:r>
              <a:r>
                <a:rPr kumimoji="0" lang="en-US" sz="2800" b="1" i="0" u="none" strike="noStrike" kern="1200" cap="none" spc="0" normalizeH="0" baseline="0" noProof="0" dirty="0" err="1">
                  <a:ln>
                    <a:noFill/>
                  </a:ln>
                  <a:solidFill>
                    <a:srgbClr val="002060"/>
                  </a:solidFill>
                  <a:effectLst/>
                  <a:uLnTx/>
                  <a:uFillTx/>
                  <a:latin typeface="Times New Roman" panose="02020603050405020304" pitchFamily="18" charset="0"/>
                  <a:ea typeface="Arial-Rounded" pitchFamily="34" charset="0"/>
                  <a:cs typeface="Times New Roman" panose="02020603050405020304" pitchFamily="18" charset="0"/>
                </a:rPr>
                <a:t>thông</a:t>
              </a:r>
              <a:r>
                <a:rPr kumimoji="0" lang="en-US" sz="2800" b="1" i="0" u="none" strike="noStrike" kern="1200" cap="none" spc="0" normalizeH="0" baseline="0" noProof="0" dirty="0">
                  <a:ln>
                    <a:noFill/>
                  </a:ln>
                  <a:solidFill>
                    <a:srgbClr val="002060"/>
                  </a:solidFill>
                  <a:effectLst/>
                  <a:uLnTx/>
                  <a:uFillTx/>
                  <a:latin typeface="Times New Roman" panose="02020603050405020304" pitchFamily="18" charset="0"/>
                  <a:ea typeface="Arial-Rounded" pitchFamily="34" charset="0"/>
                  <a:cs typeface="Times New Roman" panose="02020603050405020304" pitchFamily="18" charset="0"/>
                </a:rPr>
                <a:t> </a:t>
              </a:r>
              <a:r>
                <a:rPr kumimoji="0" lang="en-US" sz="2800" b="1" i="0" u="none" strike="noStrike" kern="1200" cap="none" spc="0" normalizeH="0" baseline="0" noProof="0" dirty="0" err="1">
                  <a:ln>
                    <a:noFill/>
                  </a:ln>
                  <a:solidFill>
                    <a:srgbClr val="002060"/>
                  </a:solidFill>
                  <a:effectLst/>
                  <a:uLnTx/>
                  <a:uFillTx/>
                  <a:latin typeface="Times New Roman" panose="02020603050405020304" pitchFamily="18" charset="0"/>
                  <a:ea typeface="Arial-Rounded" pitchFamily="34" charset="0"/>
                  <a:cs typeface="Times New Roman" panose="02020603050405020304" pitchFamily="18" charset="0"/>
                </a:rPr>
                <a:t>và</a:t>
              </a:r>
              <a:r>
                <a:rPr kumimoji="0" lang="en-US" sz="2800" b="1" i="0" u="none" strike="noStrike" kern="1200" cap="none" spc="0" normalizeH="0" baseline="0" noProof="0" dirty="0">
                  <a:ln>
                    <a:noFill/>
                  </a:ln>
                  <a:solidFill>
                    <a:srgbClr val="002060"/>
                  </a:solidFill>
                  <a:effectLst/>
                  <a:uLnTx/>
                  <a:uFillTx/>
                  <a:latin typeface="Times New Roman" panose="02020603050405020304" pitchFamily="18" charset="0"/>
                  <a:ea typeface="Arial-Rounded" pitchFamily="34" charset="0"/>
                  <a:cs typeface="Times New Roman" panose="02020603050405020304" pitchFamily="18" charset="0"/>
                </a:rPr>
                <a:t> </a:t>
              </a:r>
              <a:r>
                <a:rPr kumimoji="0" lang="en-US" sz="2800" b="1" i="0" u="none" strike="noStrike" kern="1200" cap="none" spc="0" normalizeH="0" baseline="0" noProof="0" dirty="0" err="1">
                  <a:ln>
                    <a:noFill/>
                  </a:ln>
                  <a:solidFill>
                    <a:srgbClr val="002060"/>
                  </a:solidFill>
                  <a:effectLst/>
                  <a:uLnTx/>
                  <a:uFillTx/>
                  <a:latin typeface="Times New Roman" panose="02020603050405020304" pitchFamily="18" charset="0"/>
                  <a:ea typeface="Arial-Rounded" pitchFamily="34" charset="0"/>
                  <a:cs typeface="Times New Roman" panose="02020603050405020304" pitchFamily="18" charset="0"/>
                </a:rPr>
                <a:t>tuyên</a:t>
              </a:r>
              <a:r>
                <a:rPr kumimoji="0" lang="en-US" sz="2800" b="1" i="0" u="none" strike="noStrike" kern="1200" cap="none" spc="0" normalizeH="0" baseline="0" noProof="0" dirty="0">
                  <a:ln>
                    <a:noFill/>
                  </a:ln>
                  <a:solidFill>
                    <a:srgbClr val="002060"/>
                  </a:solidFill>
                  <a:effectLst/>
                  <a:uLnTx/>
                  <a:uFillTx/>
                  <a:latin typeface="Times New Roman" panose="02020603050405020304" pitchFamily="18" charset="0"/>
                  <a:ea typeface="Arial-Rounded" pitchFamily="34" charset="0"/>
                  <a:cs typeface="Times New Roman" panose="02020603050405020304" pitchFamily="18" charset="0"/>
                </a:rPr>
                <a:t> </a:t>
              </a:r>
              <a:r>
                <a:rPr kumimoji="0" lang="en-US" sz="2800" b="1" i="0" u="none" strike="noStrike" kern="1200" cap="none" spc="0" normalizeH="0" baseline="0" noProof="0" dirty="0" err="1">
                  <a:ln>
                    <a:noFill/>
                  </a:ln>
                  <a:solidFill>
                    <a:srgbClr val="002060"/>
                  </a:solidFill>
                  <a:effectLst/>
                  <a:uLnTx/>
                  <a:uFillTx/>
                  <a:latin typeface="Times New Roman" panose="02020603050405020304" pitchFamily="18" charset="0"/>
                  <a:ea typeface="Arial-Rounded" pitchFamily="34" charset="0"/>
                  <a:cs typeface="Times New Roman" panose="02020603050405020304" pitchFamily="18" charset="0"/>
                </a:rPr>
                <a:t>truyền</a:t>
              </a:r>
              <a:r>
                <a:rPr kumimoji="0" lang="en-US" sz="2800" b="1" i="0" u="none" strike="noStrike" kern="1200" cap="none" spc="0" normalizeH="0" baseline="0" noProof="0" dirty="0">
                  <a:ln>
                    <a:noFill/>
                  </a:ln>
                  <a:solidFill>
                    <a:srgbClr val="002060"/>
                  </a:solidFill>
                  <a:effectLst/>
                  <a:uLnTx/>
                  <a:uFillTx/>
                  <a:latin typeface="Times New Roman" panose="02020603050405020304" pitchFamily="18" charset="0"/>
                  <a:ea typeface="Arial-Rounded" pitchFamily="34" charset="0"/>
                  <a:cs typeface="Times New Roman" panose="02020603050405020304" pitchFamily="18" charset="0"/>
                </a:rPr>
                <a:t> </a:t>
              </a:r>
              <a:r>
                <a:rPr kumimoji="0" lang="en-US" sz="2800" b="1" i="0" u="none" strike="noStrike" kern="1200" cap="none" spc="0" normalizeH="0" baseline="0" noProof="0" dirty="0" err="1">
                  <a:ln>
                    <a:noFill/>
                  </a:ln>
                  <a:solidFill>
                    <a:srgbClr val="002060"/>
                  </a:solidFill>
                  <a:effectLst/>
                  <a:uLnTx/>
                  <a:uFillTx/>
                  <a:latin typeface="Times New Roman" panose="02020603050405020304" pitchFamily="18" charset="0"/>
                  <a:ea typeface="Arial-Rounded" pitchFamily="34" charset="0"/>
                  <a:cs typeface="Times New Roman" panose="02020603050405020304" pitchFamily="18" charset="0"/>
                </a:rPr>
                <a:t>để</a:t>
              </a:r>
              <a:r>
                <a:rPr kumimoji="0" lang="en-US" sz="2800" b="1" i="0" u="none" strike="noStrike" kern="1200" cap="none" spc="0" normalizeH="0" baseline="0" noProof="0" dirty="0">
                  <a:ln>
                    <a:noFill/>
                  </a:ln>
                  <a:solidFill>
                    <a:srgbClr val="002060"/>
                  </a:solidFill>
                  <a:effectLst/>
                  <a:uLnTx/>
                  <a:uFillTx/>
                  <a:latin typeface="Times New Roman" panose="02020603050405020304" pitchFamily="18" charset="0"/>
                  <a:ea typeface="Arial-Rounded" pitchFamily="34" charset="0"/>
                  <a:cs typeface="Times New Roman" panose="02020603050405020304" pitchFamily="18" charset="0"/>
                </a:rPr>
                <a:t> </a:t>
              </a:r>
              <a:r>
                <a:rPr kumimoji="0" lang="en-US" sz="2800" b="1" i="0" u="none" strike="noStrike" kern="1200" cap="none" spc="0" normalizeH="0" baseline="0" noProof="0" dirty="0" err="1">
                  <a:ln>
                    <a:noFill/>
                  </a:ln>
                  <a:solidFill>
                    <a:srgbClr val="002060"/>
                  </a:solidFill>
                  <a:effectLst/>
                  <a:uLnTx/>
                  <a:uFillTx/>
                  <a:latin typeface="Times New Roman" panose="02020603050405020304" pitchFamily="18" charset="0"/>
                  <a:ea typeface="Arial-Rounded" pitchFamily="34" charset="0"/>
                  <a:cs typeface="Times New Roman" panose="02020603050405020304" pitchFamily="18" charset="0"/>
                </a:rPr>
                <a:t>những</a:t>
              </a:r>
              <a:r>
                <a:rPr kumimoji="0" lang="en-US" sz="2800" b="1" i="0" u="none" strike="noStrike" kern="1200" cap="none" spc="0" normalizeH="0" baseline="0" noProof="0" dirty="0">
                  <a:ln>
                    <a:noFill/>
                  </a:ln>
                  <a:solidFill>
                    <a:srgbClr val="002060"/>
                  </a:solidFill>
                  <a:effectLst/>
                  <a:uLnTx/>
                  <a:uFillTx/>
                  <a:latin typeface="Times New Roman" panose="02020603050405020304" pitchFamily="18" charset="0"/>
                  <a:ea typeface="Arial-Rounded" pitchFamily="34" charset="0"/>
                  <a:cs typeface="Times New Roman" panose="02020603050405020304" pitchFamily="18" charset="0"/>
                </a:rPr>
                <a:t> </a:t>
              </a:r>
              <a:r>
                <a:rPr kumimoji="0" lang="en-US" sz="2800" b="1" i="0" u="none" strike="noStrike" kern="1200" cap="none" spc="0" normalizeH="0" baseline="0" noProof="0" dirty="0" err="1">
                  <a:ln>
                    <a:noFill/>
                  </a:ln>
                  <a:solidFill>
                    <a:srgbClr val="002060"/>
                  </a:solidFill>
                  <a:effectLst/>
                  <a:uLnTx/>
                  <a:uFillTx/>
                  <a:latin typeface="Times New Roman" panose="02020603050405020304" pitchFamily="18" charset="0"/>
                  <a:ea typeface="Arial-Rounded" pitchFamily="34" charset="0"/>
                  <a:cs typeface="Times New Roman" panose="02020603050405020304" pitchFamily="18" charset="0"/>
                </a:rPr>
                <a:t>người</a:t>
              </a:r>
              <a:r>
                <a:rPr kumimoji="0" lang="en-US" sz="2800" b="1" i="0" u="none" strike="noStrike" kern="1200" cap="none" spc="0" normalizeH="0" baseline="0" noProof="0" dirty="0">
                  <a:ln>
                    <a:noFill/>
                  </a:ln>
                  <a:solidFill>
                    <a:srgbClr val="002060"/>
                  </a:solidFill>
                  <a:effectLst/>
                  <a:uLnTx/>
                  <a:uFillTx/>
                  <a:latin typeface="Times New Roman" panose="02020603050405020304" pitchFamily="18" charset="0"/>
                  <a:ea typeface="Arial-Rounded" pitchFamily="34" charset="0"/>
                  <a:cs typeface="Times New Roman" panose="02020603050405020304" pitchFamily="18" charset="0"/>
                </a:rPr>
                <a:t> </a:t>
              </a:r>
              <a:r>
                <a:rPr kumimoji="0" lang="en-US" sz="2800" b="1" i="0" u="none" strike="noStrike" kern="1200" cap="none" spc="0" normalizeH="0" baseline="0" noProof="0" dirty="0" err="1">
                  <a:ln>
                    <a:noFill/>
                  </a:ln>
                  <a:solidFill>
                    <a:srgbClr val="002060"/>
                  </a:solidFill>
                  <a:effectLst/>
                  <a:uLnTx/>
                  <a:uFillTx/>
                  <a:latin typeface="Times New Roman" panose="02020603050405020304" pitchFamily="18" charset="0"/>
                  <a:ea typeface="Arial-Rounded" pitchFamily="34" charset="0"/>
                  <a:cs typeface="Times New Roman" panose="02020603050405020304" pitchFamily="18" charset="0"/>
                </a:rPr>
                <a:t>xung</a:t>
              </a:r>
              <a:r>
                <a:rPr kumimoji="0" lang="en-US" sz="2800" b="1" i="0" u="none" strike="noStrike" kern="1200" cap="none" spc="0" normalizeH="0" baseline="0" noProof="0" dirty="0">
                  <a:ln>
                    <a:noFill/>
                  </a:ln>
                  <a:solidFill>
                    <a:srgbClr val="002060"/>
                  </a:solidFill>
                  <a:effectLst/>
                  <a:uLnTx/>
                  <a:uFillTx/>
                  <a:latin typeface="Times New Roman" panose="02020603050405020304" pitchFamily="18" charset="0"/>
                  <a:ea typeface="Arial-Rounded" pitchFamily="34" charset="0"/>
                  <a:cs typeface="Times New Roman" panose="02020603050405020304" pitchFamily="18" charset="0"/>
                </a:rPr>
                <a:t> </a:t>
              </a:r>
              <a:r>
                <a:rPr kumimoji="0" lang="en-US" sz="2800" b="1" i="0" u="none" strike="noStrike" kern="1200" cap="none" spc="0" normalizeH="0" baseline="0" noProof="0" dirty="0" err="1">
                  <a:ln>
                    <a:noFill/>
                  </a:ln>
                  <a:solidFill>
                    <a:srgbClr val="002060"/>
                  </a:solidFill>
                  <a:effectLst/>
                  <a:uLnTx/>
                  <a:uFillTx/>
                  <a:latin typeface="Times New Roman" panose="02020603050405020304" pitchFamily="18" charset="0"/>
                  <a:ea typeface="Arial-Rounded" pitchFamily="34" charset="0"/>
                  <a:cs typeface="Times New Roman" panose="02020603050405020304" pitchFamily="18" charset="0"/>
                </a:rPr>
                <a:t>quanh</a:t>
              </a:r>
              <a:r>
                <a:rPr kumimoji="0" lang="en-US" sz="2800" b="1" i="0" u="none" strike="noStrike" kern="1200" cap="none" spc="0" normalizeH="0" baseline="0" noProof="0" dirty="0">
                  <a:ln>
                    <a:noFill/>
                  </a:ln>
                  <a:solidFill>
                    <a:srgbClr val="002060"/>
                  </a:solidFill>
                  <a:effectLst/>
                  <a:uLnTx/>
                  <a:uFillTx/>
                  <a:latin typeface="Times New Roman" panose="02020603050405020304" pitchFamily="18" charset="0"/>
                  <a:ea typeface="Arial-Rounded" pitchFamily="34" charset="0"/>
                  <a:cs typeface="Times New Roman" panose="02020603050405020304" pitchFamily="18" charset="0"/>
                </a:rPr>
                <a:t> </a:t>
              </a:r>
              <a:r>
                <a:rPr kumimoji="0" lang="en-US" sz="2800" b="1" i="0" u="none" strike="noStrike" kern="1200" cap="none" spc="0" normalizeH="0" baseline="0" noProof="0" dirty="0" err="1">
                  <a:ln>
                    <a:noFill/>
                  </a:ln>
                  <a:solidFill>
                    <a:srgbClr val="002060"/>
                  </a:solidFill>
                  <a:effectLst/>
                  <a:uLnTx/>
                  <a:uFillTx/>
                  <a:latin typeface="Times New Roman" panose="02020603050405020304" pitchFamily="18" charset="0"/>
                  <a:ea typeface="Arial-Rounded" pitchFamily="34" charset="0"/>
                  <a:cs typeface="Times New Roman" panose="02020603050405020304" pitchFamily="18" charset="0"/>
                </a:rPr>
                <a:t>cùng</a:t>
              </a:r>
              <a:r>
                <a:rPr kumimoji="0" lang="en-US" sz="2800" b="1" i="0" u="none" strike="noStrike" kern="1200" cap="none" spc="0" normalizeH="0" baseline="0" noProof="0" dirty="0">
                  <a:ln>
                    <a:noFill/>
                  </a:ln>
                  <a:solidFill>
                    <a:srgbClr val="002060"/>
                  </a:solidFill>
                  <a:effectLst/>
                  <a:uLnTx/>
                  <a:uFillTx/>
                  <a:latin typeface="Times New Roman" panose="02020603050405020304" pitchFamily="18" charset="0"/>
                  <a:ea typeface="Arial-Rounded" pitchFamily="34" charset="0"/>
                  <a:cs typeface="Times New Roman" panose="02020603050405020304" pitchFamily="18" charset="0"/>
                </a:rPr>
                <a:t> </a:t>
              </a:r>
              <a:r>
                <a:rPr kumimoji="0" lang="en-US" sz="2800" b="1" i="0" u="none" strike="noStrike" kern="1200" cap="none" spc="0" normalizeH="0" baseline="0" noProof="0" dirty="0" err="1">
                  <a:ln>
                    <a:noFill/>
                  </a:ln>
                  <a:solidFill>
                    <a:srgbClr val="002060"/>
                  </a:solidFill>
                  <a:effectLst/>
                  <a:uLnTx/>
                  <a:uFillTx/>
                  <a:latin typeface="Times New Roman" panose="02020603050405020304" pitchFamily="18" charset="0"/>
                  <a:ea typeface="Arial-Rounded" pitchFamily="34" charset="0"/>
                  <a:cs typeface="Times New Roman" panose="02020603050405020304" pitchFamily="18" charset="0"/>
                </a:rPr>
                <a:t>thực</a:t>
              </a:r>
              <a:r>
                <a:rPr kumimoji="0" lang="en-US" sz="2800" b="1" i="0" u="none" strike="noStrike" kern="1200" cap="none" spc="0" normalizeH="0" baseline="0" noProof="0" dirty="0">
                  <a:ln>
                    <a:noFill/>
                  </a:ln>
                  <a:solidFill>
                    <a:srgbClr val="002060"/>
                  </a:solidFill>
                  <a:effectLst/>
                  <a:uLnTx/>
                  <a:uFillTx/>
                  <a:latin typeface="Times New Roman" panose="02020603050405020304" pitchFamily="18" charset="0"/>
                  <a:ea typeface="Arial-Rounded" pitchFamily="34" charset="0"/>
                  <a:cs typeface="Times New Roman" panose="02020603050405020304" pitchFamily="18" charset="0"/>
                </a:rPr>
                <a:t> </a:t>
              </a:r>
              <a:r>
                <a:rPr kumimoji="0" lang="en-US" sz="2800" b="1" i="0" u="none" strike="noStrike" kern="1200" cap="none" spc="0" normalizeH="0" baseline="0" noProof="0" dirty="0" err="1">
                  <a:ln>
                    <a:noFill/>
                  </a:ln>
                  <a:solidFill>
                    <a:srgbClr val="002060"/>
                  </a:solidFill>
                  <a:effectLst/>
                  <a:uLnTx/>
                  <a:uFillTx/>
                  <a:latin typeface="Times New Roman" panose="02020603050405020304" pitchFamily="18" charset="0"/>
                  <a:ea typeface="Arial-Rounded" pitchFamily="34" charset="0"/>
                  <a:cs typeface="Times New Roman" panose="02020603050405020304" pitchFamily="18" charset="0"/>
                </a:rPr>
                <a:t>hiện</a:t>
              </a:r>
              <a:r>
                <a:rPr kumimoji="0" lang="en-US" sz="2800" b="1" i="0" u="none" strike="noStrike" kern="1200" cap="none" spc="0" normalizeH="0" baseline="0" noProof="0" dirty="0">
                  <a:ln>
                    <a:noFill/>
                  </a:ln>
                  <a:solidFill>
                    <a:srgbClr val="002060"/>
                  </a:solidFill>
                  <a:effectLst/>
                  <a:uLnTx/>
                  <a:uFillTx/>
                  <a:latin typeface="Times New Roman" panose="02020603050405020304" pitchFamily="18" charset="0"/>
                  <a:ea typeface="Arial-Rounded" pitchFamily="34" charset="0"/>
                  <a:cs typeface="Times New Roman" panose="02020603050405020304" pitchFamily="18" charset="0"/>
                </a:rPr>
                <a:t>.</a:t>
              </a:r>
            </a:p>
          </p:txBody>
        </p:sp>
      </p:grpSp>
      <p:grpSp>
        <p:nvGrpSpPr>
          <p:cNvPr id="3" name="Group 2">
            <a:extLst>
              <a:ext uri="{FF2B5EF4-FFF2-40B4-BE49-F238E27FC236}">
                <a16:creationId xmlns:a16="http://schemas.microsoft.com/office/drawing/2014/main" id="{4C1EF139-4416-44FF-AC02-49D6B4DBE8EA}"/>
              </a:ext>
            </a:extLst>
          </p:cNvPr>
          <p:cNvGrpSpPr/>
          <p:nvPr/>
        </p:nvGrpSpPr>
        <p:grpSpPr>
          <a:xfrm>
            <a:off x="352955" y="2979004"/>
            <a:ext cx="11617005" cy="985064"/>
            <a:chOff x="853046" y="1773223"/>
            <a:chExt cx="9166102" cy="985064"/>
          </a:xfrm>
        </p:grpSpPr>
        <p:grpSp>
          <p:nvGrpSpPr>
            <p:cNvPr id="22" name="Group 21"/>
            <p:cNvGrpSpPr/>
            <p:nvPr/>
          </p:nvGrpSpPr>
          <p:grpSpPr>
            <a:xfrm>
              <a:off x="853046" y="1773223"/>
              <a:ext cx="1085297" cy="714672"/>
              <a:chOff x="5220542" y="1406323"/>
              <a:chExt cx="1772914" cy="1393004"/>
            </a:xfrm>
          </p:grpSpPr>
          <p:pic>
            <p:nvPicPr>
              <p:cNvPr id="14" name="图片 1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220542" y="1406323"/>
                <a:ext cx="1772914" cy="1393004"/>
              </a:xfrm>
              <a:prstGeom prst="rect">
                <a:avLst/>
              </a:prstGeom>
            </p:spPr>
          </p:pic>
          <p:pic>
            <p:nvPicPr>
              <p:cNvPr id="17" name="图片 3"/>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5598337" y="1795962"/>
                <a:ext cx="455161" cy="736288"/>
              </a:xfrm>
              <a:prstGeom prst="rect">
                <a:avLst/>
              </a:prstGeom>
            </p:spPr>
          </p:pic>
          <p:pic>
            <p:nvPicPr>
              <p:cNvPr id="20" name="图片 5"/>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6078978" y="1733470"/>
                <a:ext cx="469353" cy="792414"/>
              </a:xfrm>
              <a:prstGeom prst="rect">
                <a:avLst/>
              </a:prstGeom>
            </p:spPr>
          </p:pic>
        </p:grpSp>
        <p:sp>
          <p:nvSpPr>
            <p:cNvPr id="34" name="TextBox 33">
              <a:extLst>
                <a:ext uri="{FF2B5EF4-FFF2-40B4-BE49-F238E27FC236}">
                  <a16:creationId xmlns:a16="http://schemas.microsoft.com/office/drawing/2014/main" id="{D4F928FB-968A-4666-9173-178A617D7C9E}"/>
                </a:ext>
              </a:extLst>
            </p:cNvPr>
            <p:cNvSpPr txBox="1"/>
            <p:nvPr/>
          </p:nvSpPr>
          <p:spPr>
            <a:xfrm>
              <a:off x="2097599" y="1804180"/>
              <a:ext cx="7921549" cy="95410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002060"/>
                  </a:solidFill>
                  <a:effectLst/>
                  <a:uLnTx/>
                  <a:uFillTx/>
                  <a:latin typeface="Times New Roman" panose="02020603050405020304" pitchFamily="18" charset="0"/>
                  <a:ea typeface="Arial-Rounded" pitchFamily="34" charset="0"/>
                  <a:cs typeface="Times New Roman" panose="02020603050405020304" pitchFamily="18" charset="0"/>
                </a:rPr>
                <a:t>HS </a:t>
              </a:r>
              <a:r>
                <a:rPr kumimoji="0" lang="en-US" sz="2800" b="1" i="0" u="none" strike="noStrike" kern="1200" cap="none" spc="0" normalizeH="0" baseline="0" noProof="0" dirty="0" err="1">
                  <a:ln>
                    <a:noFill/>
                  </a:ln>
                  <a:solidFill>
                    <a:srgbClr val="002060"/>
                  </a:solidFill>
                  <a:effectLst/>
                  <a:uLnTx/>
                  <a:uFillTx/>
                  <a:latin typeface="Times New Roman" panose="02020603050405020304" pitchFamily="18" charset="0"/>
                  <a:ea typeface="Arial-Rounded" pitchFamily="34" charset="0"/>
                  <a:cs typeface="Times New Roman" panose="02020603050405020304" pitchFamily="18" charset="0"/>
                </a:rPr>
                <a:t>tự</a:t>
              </a:r>
              <a:r>
                <a:rPr kumimoji="0" lang="en-US" sz="2800" b="1" i="0" u="none" strike="noStrike" kern="1200" cap="none" spc="0" normalizeH="0" baseline="0" noProof="0" dirty="0">
                  <a:ln>
                    <a:noFill/>
                  </a:ln>
                  <a:solidFill>
                    <a:srgbClr val="002060"/>
                  </a:solidFill>
                  <a:effectLst/>
                  <a:uLnTx/>
                  <a:uFillTx/>
                  <a:latin typeface="Times New Roman" panose="02020603050405020304" pitchFamily="18" charset="0"/>
                  <a:ea typeface="Arial-Rounded" pitchFamily="34" charset="0"/>
                  <a:cs typeface="Times New Roman" panose="02020603050405020304" pitchFamily="18" charset="0"/>
                </a:rPr>
                <a:t> </a:t>
              </a:r>
              <a:r>
                <a:rPr kumimoji="0" lang="en-US" sz="2800" b="1" i="0" u="none" strike="noStrike" kern="1200" cap="none" spc="0" normalizeH="0" baseline="0" noProof="0" dirty="0" err="1">
                  <a:ln>
                    <a:noFill/>
                  </a:ln>
                  <a:solidFill>
                    <a:srgbClr val="002060"/>
                  </a:solidFill>
                  <a:effectLst/>
                  <a:uLnTx/>
                  <a:uFillTx/>
                  <a:latin typeface="Times New Roman" panose="02020603050405020304" pitchFamily="18" charset="0"/>
                  <a:ea typeface="Arial-Rounded" pitchFamily="34" charset="0"/>
                  <a:cs typeface="Times New Roman" panose="02020603050405020304" pitchFamily="18" charset="0"/>
                </a:rPr>
                <a:t>vẽ</a:t>
              </a:r>
              <a:r>
                <a:rPr kumimoji="0" lang="en-US" sz="2800" b="1" i="0" u="none" strike="noStrike" kern="1200" cap="none" spc="0" normalizeH="0" baseline="0" noProof="0" dirty="0">
                  <a:ln>
                    <a:noFill/>
                  </a:ln>
                  <a:solidFill>
                    <a:srgbClr val="002060"/>
                  </a:solidFill>
                  <a:effectLst/>
                  <a:uLnTx/>
                  <a:uFillTx/>
                  <a:latin typeface="Times New Roman" panose="02020603050405020304" pitchFamily="18" charset="0"/>
                  <a:ea typeface="Arial-Rounded" pitchFamily="34" charset="0"/>
                  <a:cs typeface="Times New Roman" panose="02020603050405020304" pitchFamily="18" charset="0"/>
                </a:rPr>
                <a:t> </a:t>
              </a:r>
              <a:r>
                <a:rPr kumimoji="0" lang="en-US" sz="2800" b="1" i="0" u="none" strike="noStrike" kern="1200" cap="none" spc="0" normalizeH="0" baseline="0" noProof="0" dirty="0" err="1">
                  <a:ln>
                    <a:noFill/>
                  </a:ln>
                  <a:solidFill>
                    <a:srgbClr val="002060"/>
                  </a:solidFill>
                  <a:effectLst/>
                  <a:uLnTx/>
                  <a:uFillTx/>
                  <a:latin typeface="Times New Roman" panose="02020603050405020304" pitchFamily="18" charset="0"/>
                  <a:ea typeface="Arial-Rounded" pitchFamily="34" charset="0"/>
                  <a:cs typeface="Times New Roman" panose="02020603050405020304" pitchFamily="18" charset="0"/>
                </a:rPr>
                <a:t>hoặc</a:t>
              </a:r>
              <a:r>
                <a:rPr kumimoji="0" lang="en-US" sz="2800" b="1" i="0" u="none" strike="noStrike" kern="1200" cap="none" spc="0" normalizeH="0" baseline="0" noProof="0" dirty="0">
                  <a:ln>
                    <a:noFill/>
                  </a:ln>
                  <a:solidFill>
                    <a:srgbClr val="002060"/>
                  </a:solidFill>
                  <a:effectLst/>
                  <a:uLnTx/>
                  <a:uFillTx/>
                  <a:latin typeface="Times New Roman" panose="02020603050405020304" pitchFamily="18" charset="0"/>
                  <a:ea typeface="Arial-Rounded" pitchFamily="34" charset="0"/>
                  <a:cs typeface="Times New Roman" panose="02020603050405020304" pitchFamily="18" charset="0"/>
                </a:rPr>
                <a:t> </a:t>
              </a:r>
              <a:r>
                <a:rPr kumimoji="0" lang="en-US" sz="2800" b="1" i="0" u="none" strike="noStrike" kern="1200" cap="none" spc="0" normalizeH="0" baseline="0" noProof="0" dirty="0" err="1">
                  <a:ln>
                    <a:noFill/>
                  </a:ln>
                  <a:solidFill>
                    <a:srgbClr val="002060"/>
                  </a:solidFill>
                  <a:effectLst/>
                  <a:uLnTx/>
                  <a:uFillTx/>
                  <a:latin typeface="Times New Roman" panose="02020603050405020304" pitchFamily="18" charset="0"/>
                  <a:ea typeface="Arial-Rounded" pitchFamily="34" charset="0"/>
                  <a:cs typeface="Times New Roman" panose="02020603050405020304" pitchFamily="18" charset="0"/>
                </a:rPr>
                <a:t>cắt</a:t>
              </a:r>
              <a:r>
                <a:rPr kumimoji="0" lang="en-US" sz="2800" b="1" i="0" u="none" strike="noStrike" kern="1200" cap="none" spc="0" normalizeH="0" baseline="0" noProof="0" dirty="0">
                  <a:ln>
                    <a:noFill/>
                  </a:ln>
                  <a:solidFill>
                    <a:srgbClr val="002060"/>
                  </a:solidFill>
                  <a:effectLst/>
                  <a:uLnTx/>
                  <a:uFillTx/>
                  <a:latin typeface="Times New Roman" panose="02020603050405020304" pitchFamily="18" charset="0"/>
                  <a:ea typeface="Arial-Rounded" pitchFamily="34" charset="0"/>
                  <a:cs typeface="Times New Roman" panose="02020603050405020304" pitchFamily="18" charset="0"/>
                </a:rPr>
                <a:t> </a:t>
              </a:r>
              <a:r>
                <a:rPr kumimoji="0" lang="en-US" sz="2800" b="1" i="0" u="none" strike="noStrike" kern="1200" cap="none" spc="0" normalizeH="0" baseline="0" noProof="0" dirty="0" err="1">
                  <a:ln>
                    <a:noFill/>
                  </a:ln>
                  <a:solidFill>
                    <a:srgbClr val="002060"/>
                  </a:solidFill>
                  <a:effectLst/>
                  <a:uLnTx/>
                  <a:uFillTx/>
                  <a:latin typeface="Times New Roman" panose="02020603050405020304" pitchFamily="18" charset="0"/>
                  <a:ea typeface="Arial-Rounded" pitchFamily="34" charset="0"/>
                  <a:cs typeface="Times New Roman" panose="02020603050405020304" pitchFamily="18" charset="0"/>
                </a:rPr>
                <a:t>dán</a:t>
              </a:r>
              <a:r>
                <a:rPr kumimoji="0" lang="en-US" sz="2800" b="1" i="0" u="none" strike="noStrike" kern="1200" cap="none" spc="0" normalizeH="0" baseline="0" noProof="0" dirty="0">
                  <a:ln>
                    <a:noFill/>
                  </a:ln>
                  <a:solidFill>
                    <a:srgbClr val="002060"/>
                  </a:solidFill>
                  <a:effectLst/>
                  <a:uLnTx/>
                  <a:uFillTx/>
                  <a:latin typeface="Times New Roman" panose="02020603050405020304" pitchFamily="18" charset="0"/>
                  <a:ea typeface="Arial-Rounded" pitchFamily="34" charset="0"/>
                  <a:cs typeface="Times New Roman" panose="02020603050405020304" pitchFamily="18" charset="0"/>
                </a:rPr>
                <a:t> </a:t>
              </a:r>
              <a:r>
                <a:rPr kumimoji="0" lang="en-US" sz="2800" b="1" i="0" u="none" strike="noStrike" kern="1200" cap="none" spc="0" normalizeH="0" baseline="0" noProof="0" dirty="0" err="1">
                  <a:ln>
                    <a:noFill/>
                  </a:ln>
                  <a:solidFill>
                    <a:srgbClr val="002060"/>
                  </a:solidFill>
                  <a:effectLst/>
                  <a:uLnTx/>
                  <a:uFillTx/>
                  <a:latin typeface="Times New Roman" panose="02020603050405020304" pitchFamily="18" charset="0"/>
                  <a:ea typeface="Arial-Rounded" pitchFamily="34" charset="0"/>
                  <a:cs typeface="Times New Roman" panose="02020603050405020304" pitchFamily="18" charset="0"/>
                </a:rPr>
                <a:t>được</a:t>
              </a:r>
              <a:r>
                <a:rPr kumimoji="0" lang="en-US" sz="2800" b="1" i="0" u="none" strike="noStrike" kern="1200" cap="none" spc="0" normalizeH="0" baseline="0" noProof="0" dirty="0">
                  <a:ln>
                    <a:noFill/>
                  </a:ln>
                  <a:solidFill>
                    <a:srgbClr val="002060"/>
                  </a:solidFill>
                  <a:effectLst/>
                  <a:uLnTx/>
                  <a:uFillTx/>
                  <a:latin typeface="Times New Roman" panose="02020603050405020304" pitchFamily="18" charset="0"/>
                  <a:ea typeface="Arial-Rounded" pitchFamily="34" charset="0"/>
                  <a:cs typeface="Times New Roman" panose="02020603050405020304" pitchFamily="18" charset="0"/>
                </a:rPr>
                <a:t> </a:t>
              </a:r>
              <a:r>
                <a:rPr kumimoji="0" lang="en-US" sz="2800" b="1" i="0" u="none" strike="noStrike" kern="1200" cap="none" spc="0" normalizeH="0" baseline="0" noProof="0" dirty="0" err="1">
                  <a:ln>
                    <a:noFill/>
                  </a:ln>
                  <a:solidFill>
                    <a:srgbClr val="002060"/>
                  </a:solidFill>
                  <a:effectLst/>
                  <a:uLnTx/>
                  <a:uFillTx/>
                  <a:latin typeface="Times New Roman" panose="02020603050405020304" pitchFamily="18" charset="0"/>
                  <a:ea typeface="Arial-Rounded" pitchFamily="34" charset="0"/>
                  <a:cs typeface="Times New Roman" panose="02020603050405020304" pitchFamily="18" charset="0"/>
                </a:rPr>
                <a:t>một</a:t>
              </a:r>
              <a:r>
                <a:rPr kumimoji="0" lang="en-US" sz="2800" b="1" i="0" u="none" strike="noStrike" kern="1200" cap="none" spc="0" normalizeH="0" baseline="0" noProof="0" dirty="0">
                  <a:ln>
                    <a:noFill/>
                  </a:ln>
                  <a:solidFill>
                    <a:srgbClr val="002060"/>
                  </a:solidFill>
                  <a:effectLst/>
                  <a:uLnTx/>
                  <a:uFillTx/>
                  <a:latin typeface="Times New Roman" panose="02020603050405020304" pitchFamily="18" charset="0"/>
                  <a:ea typeface="Arial-Rounded" pitchFamily="34" charset="0"/>
                  <a:cs typeface="Times New Roman" panose="02020603050405020304" pitchFamily="18" charset="0"/>
                </a:rPr>
                <a:t> </a:t>
              </a:r>
              <a:r>
                <a:rPr kumimoji="0" lang="en-US" sz="2800" b="1" i="0" u="none" strike="noStrike" kern="1200" cap="none" spc="0" normalizeH="0" baseline="0" noProof="0" dirty="0" err="1">
                  <a:ln>
                    <a:noFill/>
                  </a:ln>
                  <a:solidFill>
                    <a:srgbClr val="002060"/>
                  </a:solidFill>
                  <a:effectLst/>
                  <a:uLnTx/>
                  <a:uFillTx/>
                  <a:latin typeface="Times New Roman" panose="02020603050405020304" pitchFamily="18" charset="0"/>
                  <a:ea typeface="Arial-Rounded" pitchFamily="34" charset="0"/>
                  <a:cs typeface="Times New Roman" panose="02020603050405020304" pitchFamily="18" charset="0"/>
                </a:rPr>
                <a:t>số</a:t>
              </a:r>
              <a:r>
                <a:rPr kumimoji="0" lang="en-US" sz="2800" b="1" i="0" u="none" strike="noStrike" kern="1200" cap="none" spc="0" normalizeH="0" baseline="0" noProof="0" dirty="0">
                  <a:ln>
                    <a:noFill/>
                  </a:ln>
                  <a:solidFill>
                    <a:srgbClr val="002060"/>
                  </a:solidFill>
                  <a:effectLst/>
                  <a:uLnTx/>
                  <a:uFillTx/>
                  <a:latin typeface="Times New Roman" panose="02020603050405020304" pitchFamily="18" charset="0"/>
                  <a:ea typeface="Arial-Rounded" pitchFamily="34" charset="0"/>
                  <a:cs typeface="Times New Roman" panose="02020603050405020304" pitchFamily="18" charset="0"/>
                </a:rPr>
                <a:t> </a:t>
              </a:r>
              <a:r>
                <a:rPr kumimoji="0" lang="en-US" sz="2800" b="1" i="0" u="none" strike="noStrike" kern="1200" cap="none" spc="0" normalizeH="0" baseline="0" noProof="0" dirty="0" err="1">
                  <a:ln>
                    <a:noFill/>
                  </a:ln>
                  <a:solidFill>
                    <a:srgbClr val="002060"/>
                  </a:solidFill>
                  <a:effectLst/>
                  <a:uLnTx/>
                  <a:uFillTx/>
                  <a:latin typeface="Times New Roman" panose="02020603050405020304" pitchFamily="18" charset="0"/>
                  <a:ea typeface="Arial-Rounded" pitchFamily="34" charset="0"/>
                  <a:cs typeface="Times New Roman" panose="02020603050405020304" pitchFamily="18" charset="0"/>
                </a:rPr>
                <a:t>biển</a:t>
              </a:r>
              <a:r>
                <a:rPr kumimoji="0" lang="en-US" sz="2800" b="1" i="0" u="none" strike="noStrike" kern="1200" cap="none" spc="0" normalizeH="0" baseline="0" noProof="0" dirty="0">
                  <a:ln>
                    <a:noFill/>
                  </a:ln>
                  <a:solidFill>
                    <a:srgbClr val="002060"/>
                  </a:solidFill>
                  <a:effectLst/>
                  <a:uLnTx/>
                  <a:uFillTx/>
                  <a:latin typeface="Times New Roman" panose="02020603050405020304" pitchFamily="18" charset="0"/>
                  <a:ea typeface="Arial-Rounded" pitchFamily="34" charset="0"/>
                  <a:cs typeface="Times New Roman" panose="02020603050405020304" pitchFamily="18" charset="0"/>
                </a:rPr>
                <a:t> </a:t>
              </a:r>
              <a:r>
                <a:rPr kumimoji="0" lang="en-US" sz="2800" b="1" i="0" u="none" strike="noStrike" kern="1200" cap="none" spc="0" normalizeH="0" baseline="0" noProof="0" dirty="0" err="1">
                  <a:ln>
                    <a:noFill/>
                  </a:ln>
                  <a:solidFill>
                    <a:srgbClr val="002060"/>
                  </a:solidFill>
                  <a:effectLst/>
                  <a:uLnTx/>
                  <a:uFillTx/>
                  <a:latin typeface="Times New Roman" panose="02020603050405020304" pitchFamily="18" charset="0"/>
                  <a:ea typeface="Arial-Rounded" pitchFamily="34" charset="0"/>
                  <a:cs typeface="Times New Roman" panose="02020603050405020304" pitchFamily="18" charset="0"/>
                </a:rPr>
                <a:t>báo</a:t>
              </a:r>
              <a:r>
                <a:rPr kumimoji="0" lang="en-US" sz="2800" b="1" i="0" u="none" strike="noStrike" kern="1200" cap="none" spc="0" normalizeH="0" baseline="0" noProof="0" dirty="0">
                  <a:ln>
                    <a:noFill/>
                  </a:ln>
                  <a:solidFill>
                    <a:srgbClr val="002060"/>
                  </a:solidFill>
                  <a:effectLst/>
                  <a:uLnTx/>
                  <a:uFillTx/>
                  <a:latin typeface="Times New Roman" panose="02020603050405020304" pitchFamily="18" charset="0"/>
                  <a:ea typeface="Arial-Rounded" pitchFamily="34" charset="0"/>
                  <a:cs typeface="Times New Roman" panose="02020603050405020304" pitchFamily="18" charset="0"/>
                </a:rPr>
                <a:t> </a:t>
              </a:r>
              <a:r>
                <a:rPr kumimoji="0" lang="en-US" sz="2800" b="1" i="0" u="none" strike="noStrike" kern="1200" cap="none" spc="0" normalizeH="0" baseline="0" noProof="0" dirty="0" err="1">
                  <a:ln>
                    <a:noFill/>
                  </a:ln>
                  <a:solidFill>
                    <a:srgbClr val="002060"/>
                  </a:solidFill>
                  <a:effectLst/>
                  <a:uLnTx/>
                  <a:uFillTx/>
                  <a:latin typeface="Times New Roman" panose="02020603050405020304" pitchFamily="18" charset="0"/>
                  <a:ea typeface="Arial-Rounded" pitchFamily="34" charset="0"/>
                  <a:cs typeface="Times New Roman" panose="02020603050405020304" pitchFamily="18" charset="0"/>
                </a:rPr>
                <a:t>giao</a:t>
              </a:r>
              <a:r>
                <a:rPr kumimoji="0" lang="en-US" sz="2800" b="1" i="0" u="none" strike="noStrike" kern="1200" cap="none" spc="0" normalizeH="0" baseline="0" noProof="0" dirty="0">
                  <a:ln>
                    <a:noFill/>
                  </a:ln>
                  <a:solidFill>
                    <a:srgbClr val="002060"/>
                  </a:solidFill>
                  <a:effectLst/>
                  <a:uLnTx/>
                  <a:uFillTx/>
                  <a:latin typeface="Times New Roman" panose="02020603050405020304" pitchFamily="18" charset="0"/>
                  <a:ea typeface="Arial-Rounded" pitchFamily="34" charset="0"/>
                  <a:cs typeface="Times New Roman" panose="02020603050405020304" pitchFamily="18" charset="0"/>
                </a:rPr>
                <a:t> </a:t>
              </a:r>
              <a:r>
                <a:rPr kumimoji="0" lang="en-US" sz="2800" b="1" i="0" u="none" strike="noStrike" kern="1200" cap="none" spc="0" normalizeH="0" baseline="0" noProof="0" dirty="0" err="1">
                  <a:ln>
                    <a:noFill/>
                  </a:ln>
                  <a:solidFill>
                    <a:srgbClr val="002060"/>
                  </a:solidFill>
                  <a:effectLst/>
                  <a:uLnTx/>
                  <a:uFillTx/>
                  <a:latin typeface="Times New Roman" panose="02020603050405020304" pitchFamily="18" charset="0"/>
                  <a:ea typeface="Arial-Rounded" pitchFamily="34" charset="0"/>
                  <a:cs typeface="Times New Roman" panose="02020603050405020304" pitchFamily="18" charset="0"/>
                </a:rPr>
                <a:t>thông</a:t>
              </a:r>
              <a:r>
                <a:rPr kumimoji="0" lang="en-US" sz="2800" b="1" i="0" u="none" strike="noStrike" kern="1200" cap="none" spc="0" normalizeH="0" baseline="0" noProof="0" dirty="0">
                  <a:ln>
                    <a:noFill/>
                  </a:ln>
                  <a:solidFill>
                    <a:srgbClr val="002060"/>
                  </a:solidFill>
                  <a:effectLst/>
                  <a:uLnTx/>
                  <a:uFillTx/>
                  <a:latin typeface="Times New Roman" panose="02020603050405020304" pitchFamily="18" charset="0"/>
                  <a:ea typeface="Arial-Rounded" pitchFamily="34" charset="0"/>
                  <a:cs typeface="Times New Roman" panose="02020603050405020304" pitchFamily="18" charset="0"/>
                </a:rPr>
                <a:t> </a:t>
              </a:r>
              <a:r>
                <a:rPr kumimoji="0" lang="en-US" sz="2800" b="1" i="0" u="none" strike="noStrike" kern="1200" cap="none" spc="0" normalizeH="0" baseline="0" noProof="0" dirty="0" err="1">
                  <a:ln>
                    <a:noFill/>
                  </a:ln>
                  <a:solidFill>
                    <a:srgbClr val="002060"/>
                  </a:solidFill>
                  <a:effectLst/>
                  <a:uLnTx/>
                  <a:uFillTx/>
                  <a:latin typeface="Times New Roman" panose="02020603050405020304" pitchFamily="18" charset="0"/>
                  <a:ea typeface="Arial-Rounded" pitchFamily="34" charset="0"/>
                  <a:cs typeface="Times New Roman" panose="02020603050405020304" pitchFamily="18" charset="0"/>
                </a:rPr>
                <a:t>sau</a:t>
              </a:r>
              <a:r>
                <a:rPr kumimoji="0" lang="en-US" sz="2800" b="1" i="0" u="none" strike="noStrike" kern="1200" cap="none" spc="0" normalizeH="0" baseline="0" noProof="0" dirty="0">
                  <a:ln>
                    <a:noFill/>
                  </a:ln>
                  <a:solidFill>
                    <a:srgbClr val="002060"/>
                  </a:solidFill>
                  <a:effectLst/>
                  <a:uLnTx/>
                  <a:uFillTx/>
                  <a:latin typeface="Times New Roman" panose="02020603050405020304" pitchFamily="18" charset="0"/>
                  <a:ea typeface="Arial-Rounded" pitchFamily="34" charset="0"/>
                  <a:cs typeface="Times New Roman" panose="02020603050405020304" pitchFamily="18" charset="0"/>
                </a:rPr>
                <a:t> </a:t>
              </a:r>
              <a:r>
                <a:rPr kumimoji="0" lang="en-US" sz="2800" b="1" i="0" u="none" strike="noStrike" kern="1200" cap="none" spc="0" normalizeH="0" baseline="0" noProof="0" dirty="0" err="1">
                  <a:ln>
                    <a:noFill/>
                  </a:ln>
                  <a:solidFill>
                    <a:srgbClr val="002060"/>
                  </a:solidFill>
                  <a:effectLst/>
                  <a:uLnTx/>
                  <a:uFillTx/>
                  <a:latin typeface="Times New Roman" panose="02020603050405020304" pitchFamily="18" charset="0"/>
                  <a:ea typeface="Arial-Rounded" pitchFamily="34" charset="0"/>
                  <a:cs typeface="Times New Roman" panose="02020603050405020304" pitchFamily="18" charset="0"/>
                </a:rPr>
                <a:t>khi</a:t>
              </a:r>
              <a:r>
                <a:rPr kumimoji="0" lang="en-US" sz="2800" b="1" i="0" u="none" strike="noStrike" kern="1200" cap="none" spc="0" normalizeH="0" baseline="0" noProof="0" dirty="0">
                  <a:ln>
                    <a:noFill/>
                  </a:ln>
                  <a:solidFill>
                    <a:srgbClr val="002060"/>
                  </a:solidFill>
                  <a:effectLst/>
                  <a:uLnTx/>
                  <a:uFillTx/>
                  <a:latin typeface="Times New Roman" panose="02020603050405020304" pitchFamily="18" charset="0"/>
                  <a:ea typeface="Arial-Rounded" pitchFamily="34" charset="0"/>
                  <a:cs typeface="Times New Roman" panose="02020603050405020304" pitchFamily="18" charset="0"/>
                </a:rPr>
                <a:t> </a:t>
              </a:r>
              <a:r>
                <a:rPr kumimoji="0" lang="en-US" sz="2800" b="1" i="0" u="none" strike="noStrike" kern="1200" cap="none" spc="0" normalizeH="0" baseline="0" noProof="0" dirty="0" err="1">
                  <a:ln>
                    <a:noFill/>
                  </a:ln>
                  <a:solidFill>
                    <a:srgbClr val="002060"/>
                  </a:solidFill>
                  <a:effectLst/>
                  <a:uLnTx/>
                  <a:uFillTx/>
                  <a:latin typeface="Times New Roman" panose="02020603050405020304" pitchFamily="18" charset="0"/>
                  <a:ea typeface="Arial-Rounded" pitchFamily="34" charset="0"/>
                  <a:cs typeface="Times New Roman" panose="02020603050405020304" pitchFamily="18" charset="0"/>
                </a:rPr>
                <a:t>học</a:t>
              </a:r>
              <a:r>
                <a:rPr kumimoji="0" lang="en-US" sz="2800" b="1" i="0" u="none" strike="noStrike" kern="1200" cap="none" spc="0" normalizeH="0" baseline="0" noProof="0" dirty="0">
                  <a:ln>
                    <a:noFill/>
                  </a:ln>
                  <a:solidFill>
                    <a:srgbClr val="002060"/>
                  </a:solidFill>
                  <a:effectLst/>
                  <a:uLnTx/>
                  <a:uFillTx/>
                  <a:latin typeface="Times New Roman" panose="02020603050405020304" pitchFamily="18" charset="0"/>
                  <a:ea typeface="Arial-Rounded" pitchFamily="34" charset="0"/>
                  <a:cs typeface="Times New Roman" panose="02020603050405020304" pitchFamily="18" charset="0"/>
                </a:rPr>
                <a:t> </a:t>
              </a:r>
              <a:r>
                <a:rPr kumimoji="0" lang="en-US" sz="2800" b="1" i="0" u="none" strike="noStrike" kern="1200" cap="none" spc="0" normalizeH="0" baseline="0" noProof="0" dirty="0" err="1">
                  <a:ln>
                    <a:noFill/>
                  </a:ln>
                  <a:solidFill>
                    <a:srgbClr val="002060"/>
                  </a:solidFill>
                  <a:effectLst/>
                  <a:uLnTx/>
                  <a:uFillTx/>
                  <a:latin typeface="Times New Roman" panose="02020603050405020304" pitchFamily="18" charset="0"/>
                  <a:ea typeface="Arial-Rounded" pitchFamily="34" charset="0"/>
                  <a:cs typeface="Times New Roman" panose="02020603050405020304" pitchFamily="18" charset="0"/>
                </a:rPr>
                <a:t>xong</a:t>
              </a:r>
              <a:r>
                <a:rPr kumimoji="0" lang="en-US" sz="2800" b="1" i="0" u="none" strike="noStrike" kern="1200" cap="none" spc="0" normalizeH="0" baseline="0" noProof="0" dirty="0">
                  <a:ln>
                    <a:noFill/>
                  </a:ln>
                  <a:solidFill>
                    <a:srgbClr val="002060"/>
                  </a:solidFill>
                  <a:effectLst/>
                  <a:uLnTx/>
                  <a:uFillTx/>
                  <a:latin typeface="Times New Roman" panose="02020603050405020304" pitchFamily="18" charset="0"/>
                  <a:ea typeface="Arial-Rounded" pitchFamily="34" charset="0"/>
                  <a:cs typeface="Times New Roman" panose="02020603050405020304" pitchFamily="18" charset="0"/>
                </a:rPr>
                <a:t> </a:t>
              </a:r>
              <a:r>
                <a:rPr kumimoji="0" lang="en-US" sz="2800" b="1" i="0" u="none" strike="noStrike" kern="1200" cap="none" spc="0" normalizeH="0" baseline="0" noProof="0" dirty="0" err="1">
                  <a:ln>
                    <a:noFill/>
                  </a:ln>
                  <a:solidFill>
                    <a:srgbClr val="002060"/>
                  </a:solidFill>
                  <a:effectLst/>
                  <a:uLnTx/>
                  <a:uFillTx/>
                  <a:latin typeface="Times New Roman" panose="02020603050405020304" pitchFamily="18" charset="0"/>
                  <a:ea typeface="Arial-Rounded" pitchFamily="34" charset="0"/>
                  <a:cs typeface="Times New Roman" panose="02020603050405020304" pitchFamily="18" charset="0"/>
                </a:rPr>
                <a:t>chủ</a:t>
              </a:r>
              <a:r>
                <a:rPr kumimoji="0" lang="en-US" sz="2800" b="1" i="0" u="none" strike="noStrike" kern="1200" cap="none" spc="0" normalizeH="0" baseline="0" noProof="0" dirty="0">
                  <a:ln>
                    <a:noFill/>
                  </a:ln>
                  <a:solidFill>
                    <a:srgbClr val="002060"/>
                  </a:solidFill>
                  <a:effectLst/>
                  <a:uLnTx/>
                  <a:uFillTx/>
                  <a:latin typeface="Times New Roman" panose="02020603050405020304" pitchFamily="18" charset="0"/>
                  <a:ea typeface="Arial-Rounded" pitchFamily="34" charset="0"/>
                  <a:cs typeface="Times New Roman" panose="02020603050405020304" pitchFamily="18" charset="0"/>
                </a:rPr>
                <a:t> </a:t>
              </a:r>
              <a:r>
                <a:rPr kumimoji="0" lang="en-US" sz="2800" b="1" i="0" u="none" strike="noStrike" kern="1200" cap="none" spc="0" normalizeH="0" baseline="0" noProof="0" dirty="0" err="1">
                  <a:ln>
                    <a:noFill/>
                  </a:ln>
                  <a:solidFill>
                    <a:srgbClr val="002060"/>
                  </a:solidFill>
                  <a:effectLst/>
                  <a:uLnTx/>
                  <a:uFillTx/>
                  <a:latin typeface="Times New Roman" panose="02020603050405020304" pitchFamily="18" charset="0"/>
                  <a:ea typeface="Arial-Rounded" pitchFamily="34" charset="0"/>
                  <a:cs typeface="Times New Roman" panose="02020603050405020304" pitchFamily="18" charset="0"/>
                </a:rPr>
                <a:t>đề</a:t>
              </a:r>
              <a:r>
                <a:rPr kumimoji="0" lang="en-US" sz="2800" b="1" i="0" u="none" strike="noStrike" kern="1200" cap="none" spc="0" normalizeH="0" baseline="0" noProof="0" dirty="0">
                  <a:ln>
                    <a:noFill/>
                  </a:ln>
                  <a:solidFill>
                    <a:srgbClr val="002060"/>
                  </a:solidFill>
                  <a:effectLst/>
                  <a:uLnTx/>
                  <a:uFillTx/>
                  <a:latin typeface="Times New Roman" panose="02020603050405020304" pitchFamily="18" charset="0"/>
                  <a:ea typeface="Arial-Rounded" pitchFamily="34" charset="0"/>
                  <a:cs typeface="Times New Roman" panose="02020603050405020304" pitchFamily="18" charset="0"/>
                </a:rPr>
                <a:t>.</a:t>
              </a:r>
            </a:p>
          </p:txBody>
        </p:sp>
      </p:grpSp>
      <p:sp>
        <p:nvSpPr>
          <p:cNvPr id="36" name="Rectangle 35">
            <a:extLst>
              <a:ext uri="{FF2B5EF4-FFF2-40B4-BE49-F238E27FC236}">
                <a16:creationId xmlns:a16="http://schemas.microsoft.com/office/drawing/2014/main" id="{3E57E9B3-CF20-4242-BB3A-5344FB496353}"/>
              </a:ext>
            </a:extLst>
          </p:cNvPr>
          <p:cNvSpPr/>
          <p:nvPr/>
        </p:nvSpPr>
        <p:spPr>
          <a:xfrm>
            <a:off x="9734550" y="6457950"/>
            <a:ext cx="1714500" cy="314325"/>
          </a:xfrm>
          <a:prstGeom prst="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imes New Roman" panose="02020603050405020304" pitchFamily="18" charset="0"/>
              <a:ea typeface="+mn-ea"/>
              <a:cs typeface="Times New Roman" panose="02020603050405020304" pitchFamily="18" charset="0"/>
            </a:endParaRPr>
          </a:p>
        </p:txBody>
      </p:sp>
      <p:pic>
        <p:nvPicPr>
          <p:cNvPr id="33" name="图片 8"/>
          <p:cNvPicPr>
            <a:picLocks noChangeAspect="1"/>
          </p:cNvPicPr>
          <p:nvPr/>
        </p:nvPicPr>
        <p:blipFill>
          <a:blip r:embed="rId10"/>
          <a:stretch>
            <a:fillRect/>
          </a:stretch>
        </p:blipFill>
        <p:spPr>
          <a:xfrm>
            <a:off x="10253757" y="4727379"/>
            <a:ext cx="1504954" cy="2079337"/>
          </a:xfrm>
          <a:prstGeom prst="rect">
            <a:avLst/>
          </a:prstGeom>
          <a:noFill/>
          <a:ln w="9525">
            <a:noFill/>
          </a:ln>
        </p:spPr>
      </p:pic>
    </p:spTree>
    <p:extLst>
      <p:ext uri="{BB962C8B-B14F-4D97-AF65-F5344CB8AC3E}">
        <p14:creationId xmlns:p14="http://schemas.microsoft.com/office/powerpoint/2010/main" val="2291196455"/>
      </p:ext>
    </p:extLst>
  </p:cSld>
  <p:clrMapOvr>
    <a:masterClrMapping/>
  </p:clrMapOvr>
  <p:transition spd="slow">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24"/>
                                        </p:tgtEl>
                                        <p:attrNameLst>
                                          <p:attrName>style.visibility</p:attrName>
                                        </p:attrNameLst>
                                      </p:cBhvr>
                                      <p:to>
                                        <p:strVal val="visible"/>
                                      </p:to>
                                    </p:set>
                                    <p:anim calcmode="lin" valueType="num">
                                      <p:cBhvr>
                                        <p:cTn id="7" dur="500" fill="hold"/>
                                        <p:tgtEl>
                                          <p:spTgt spid="24"/>
                                        </p:tgtEl>
                                        <p:attrNameLst>
                                          <p:attrName>ppt_w</p:attrName>
                                        </p:attrNameLst>
                                      </p:cBhvr>
                                      <p:tavLst>
                                        <p:tav tm="0">
                                          <p:val>
                                            <p:fltVal val="0"/>
                                          </p:val>
                                        </p:tav>
                                        <p:tav tm="100000">
                                          <p:val>
                                            <p:strVal val="#ppt_w"/>
                                          </p:val>
                                        </p:tav>
                                      </p:tavLst>
                                    </p:anim>
                                    <p:anim calcmode="lin" valueType="num">
                                      <p:cBhvr>
                                        <p:cTn id="8" dur="500" fill="hold"/>
                                        <p:tgtEl>
                                          <p:spTgt spid="24"/>
                                        </p:tgtEl>
                                        <p:attrNameLst>
                                          <p:attrName>ppt_h</p:attrName>
                                        </p:attrNameLst>
                                      </p:cBhvr>
                                      <p:tavLst>
                                        <p:tav tm="0">
                                          <p:val>
                                            <p:fltVal val="0"/>
                                          </p:val>
                                        </p:tav>
                                        <p:tav tm="100000">
                                          <p:val>
                                            <p:strVal val="#ppt_h"/>
                                          </p:val>
                                        </p:tav>
                                      </p:tavLst>
                                    </p:anim>
                                    <p:animEffect transition="in" filter="fade">
                                      <p:cBhvr>
                                        <p:cTn id="9" dur="500"/>
                                        <p:tgtEl>
                                          <p:spTgt spid="24"/>
                                        </p:tgtEl>
                                      </p:cBhvr>
                                    </p:animEffect>
                                  </p:childTnLst>
                                </p:cTn>
                              </p:par>
                              <p:par>
                                <p:cTn id="10" presetID="10" presetClass="entr" presetSubtype="0" fill="hold" grpId="0" nodeType="withEffect">
                                  <p:stCondLst>
                                    <p:cond delay="0"/>
                                  </p:stCondLst>
                                  <p:childTnLst>
                                    <p:set>
                                      <p:cBhvr>
                                        <p:cTn id="11" dur="1" fill="hold">
                                          <p:stCondLst>
                                            <p:cond delay="0"/>
                                          </p:stCondLst>
                                        </p:cTn>
                                        <p:tgtEl>
                                          <p:spTgt spid="25"/>
                                        </p:tgtEl>
                                        <p:attrNameLst>
                                          <p:attrName>style.visibility</p:attrName>
                                        </p:attrNameLst>
                                      </p:cBhvr>
                                      <p:to>
                                        <p:strVal val="visible"/>
                                      </p:to>
                                    </p:set>
                                    <p:animEffect transition="in" filter="fade">
                                      <p:cBhvr>
                                        <p:cTn id="12" dur="500"/>
                                        <p:tgtEl>
                                          <p:spTgt spid="25"/>
                                        </p:tgtEl>
                                      </p:cBhvr>
                                    </p:animEffect>
                                  </p:childTnLst>
                                </p:cTn>
                              </p:par>
                              <p:par>
                                <p:cTn id="13" presetID="27" presetClass="emph" presetSubtype="0" repeatCount="indefinite" fill="remove" grpId="1" nodeType="withEffect">
                                  <p:stCondLst>
                                    <p:cond delay="0"/>
                                  </p:stCondLst>
                                  <p:childTnLst>
                                    <p:animClr clrSpc="rgb" dir="cw">
                                      <p:cBhvr override="childStyle">
                                        <p:cTn id="14" dur="625" autoRev="1" fill="remove"/>
                                        <p:tgtEl>
                                          <p:spTgt spid="25"/>
                                        </p:tgtEl>
                                        <p:attrNameLst>
                                          <p:attrName>style.color</p:attrName>
                                        </p:attrNameLst>
                                      </p:cBhvr>
                                      <p:to>
                                        <a:srgbClr val="66CCFF"/>
                                      </p:to>
                                    </p:animClr>
                                    <p:animClr clrSpc="rgb" dir="cw">
                                      <p:cBhvr>
                                        <p:cTn id="15" dur="625" autoRev="1" fill="remove"/>
                                        <p:tgtEl>
                                          <p:spTgt spid="25"/>
                                        </p:tgtEl>
                                        <p:attrNameLst>
                                          <p:attrName>fillcolor</p:attrName>
                                        </p:attrNameLst>
                                      </p:cBhvr>
                                      <p:to>
                                        <a:srgbClr val="66CCFF"/>
                                      </p:to>
                                    </p:animClr>
                                    <p:set>
                                      <p:cBhvr>
                                        <p:cTn id="16" dur="625" autoRev="1" fill="remove"/>
                                        <p:tgtEl>
                                          <p:spTgt spid="25"/>
                                        </p:tgtEl>
                                        <p:attrNameLst>
                                          <p:attrName>fill.type</p:attrName>
                                        </p:attrNameLst>
                                      </p:cBhvr>
                                      <p:to>
                                        <p:strVal val="solid"/>
                                      </p:to>
                                    </p:set>
                                    <p:set>
                                      <p:cBhvr>
                                        <p:cTn id="17" dur="625" autoRev="1" fill="remove"/>
                                        <p:tgtEl>
                                          <p:spTgt spid="25"/>
                                        </p:tgtEl>
                                        <p:attrNameLst>
                                          <p:attrName>fill.on</p:attrName>
                                        </p:attrNameLst>
                                      </p:cBhvr>
                                      <p:to>
                                        <p:strVal val="true"/>
                                      </p:to>
                                    </p:set>
                                  </p:childTnLst>
                                </p:cTn>
                              </p:par>
                              <p:par>
                                <p:cTn id="18" presetID="10" presetClass="entr" presetSubtype="0" fill="hold" grpId="0" nodeType="withEffect">
                                  <p:stCondLst>
                                    <p:cond delay="0"/>
                                  </p:stCondLst>
                                  <p:childTnLst>
                                    <p:set>
                                      <p:cBhvr>
                                        <p:cTn id="19" dur="1" fill="hold">
                                          <p:stCondLst>
                                            <p:cond delay="0"/>
                                          </p:stCondLst>
                                        </p:cTn>
                                        <p:tgtEl>
                                          <p:spTgt spid="27"/>
                                        </p:tgtEl>
                                        <p:attrNameLst>
                                          <p:attrName>style.visibility</p:attrName>
                                        </p:attrNameLst>
                                      </p:cBhvr>
                                      <p:to>
                                        <p:strVal val="visible"/>
                                      </p:to>
                                    </p:set>
                                    <p:animEffect transition="in" filter="fade">
                                      <p:cBhvr>
                                        <p:cTn id="20" dur="500"/>
                                        <p:tgtEl>
                                          <p:spTgt spid="27"/>
                                        </p:tgtEl>
                                      </p:cBhvr>
                                    </p:animEffect>
                                  </p:childTnLst>
                                </p:cTn>
                              </p:par>
                              <p:par>
                                <p:cTn id="21" presetID="27" presetClass="emph" presetSubtype="0" repeatCount="indefinite" fill="remove" grpId="1" nodeType="withEffect">
                                  <p:stCondLst>
                                    <p:cond delay="0"/>
                                  </p:stCondLst>
                                  <p:childTnLst>
                                    <p:animClr clrSpc="rgb" dir="cw">
                                      <p:cBhvr override="childStyle">
                                        <p:cTn id="22" dur="625" autoRev="1" fill="remove"/>
                                        <p:tgtEl>
                                          <p:spTgt spid="27"/>
                                        </p:tgtEl>
                                        <p:attrNameLst>
                                          <p:attrName>style.color</p:attrName>
                                        </p:attrNameLst>
                                      </p:cBhvr>
                                      <p:to>
                                        <a:srgbClr val="FF6699"/>
                                      </p:to>
                                    </p:animClr>
                                    <p:animClr clrSpc="rgb" dir="cw">
                                      <p:cBhvr>
                                        <p:cTn id="23" dur="625" autoRev="1" fill="remove"/>
                                        <p:tgtEl>
                                          <p:spTgt spid="27"/>
                                        </p:tgtEl>
                                        <p:attrNameLst>
                                          <p:attrName>fillcolor</p:attrName>
                                        </p:attrNameLst>
                                      </p:cBhvr>
                                      <p:to>
                                        <a:srgbClr val="FF6699"/>
                                      </p:to>
                                    </p:animClr>
                                    <p:set>
                                      <p:cBhvr>
                                        <p:cTn id="24" dur="625" autoRev="1" fill="remove"/>
                                        <p:tgtEl>
                                          <p:spTgt spid="27"/>
                                        </p:tgtEl>
                                        <p:attrNameLst>
                                          <p:attrName>fill.type</p:attrName>
                                        </p:attrNameLst>
                                      </p:cBhvr>
                                      <p:to>
                                        <p:strVal val="solid"/>
                                      </p:to>
                                    </p:set>
                                    <p:set>
                                      <p:cBhvr>
                                        <p:cTn id="25" dur="625" autoRev="1" fill="remove"/>
                                        <p:tgtEl>
                                          <p:spTgt spid="27"/>
                                        </p:tgtEl>
                                        <p:attrNameLst>
                                          <p:attrName>fill.on</p:attrName>
                                        </p:attrNameLst>
                                      </p:cBhvr>
                                      <p:to>
                                        <p:strVal val="true"/>
                                      </p:to>
                                    </p:set>
                                  </p:childTnLst>
                                </p:cTn>
                              </p:par>
                              <p:par>
                                <p:cTn id="26" presetID="10" presetClass="entr" presetSubtype="0" fill="hold" grpId="0" nodeType="withEffect">
                                  <p:stCondLst>
                                    <p:cond delay="0"/>
                                  </p:stCondLst>
                                  <p:childTnLst>
                                    <p:set>
                                      <p:cBhvr>
                                        <p:cTn id="27" dur="1" fill="hold">
                                          <p:stCondLst>
                                            <p:cond delay="0"/>
                                          </p:stCondLst>
                                        </p:cTn>
                                        <p:tgtEl>
                                          <p:spTgt spid="28"/>
                                        </p:tgtEl>
                                        <p:attrNameLst>
                                          <p:attrName>style.visibility</p:attrName>
                                        </p:attrNameLst>
                                      </p:cBhvr>
                                      <p:to>
                                        <p:strVal val="visible"/>
                                      </p:to>
                                    </p:set>
                                    <p:animEffect transition="in" filter="fade">
                                      <p:cBhvr>
                                        <p:cTn id="28" dur="500"/>
                                        <p:tgtEl>
                                          <p:spTgt spid="28"/>
                                        </p:tgtEl>
                                      </p:cBhvr>
                                    </p:animEffect>
                                  </p:childTnLst>
                                </p:cTn>
                              </p:par>
                              <p:par>
                                <p:cTn id="29" presetID="27" presetClass="emph" presetSubtype="0" repeatCount="indefinite" fill="remove" grpId="1" nodeType="withEffect">
                                  <p:stCondLst>
                                    <p:cond delay="0"/>
                                  </p:stCondLst>
                                  <p:childTnLst>
                                    <p:animClr clrSpc="rgb" dir="cw">
                                      <p:cBhvr override="childStyle">
                                        <p:cTn id="30" dur="625" autoRev="1" fill="remove"/>
                                        <p:tgtEl>
                                          <p:spTgt spid="28"/>
                                        </p:tgtEl>
                                        <p:attrNameLst>
                                          <p:attrName>style.color</p:attrName>
                                        </p:attrNameLst>
                                      </p:cBhvr>
                                      <p:to>
                                        <a:srgbClr val="CCFF66"/>
                                      </p:to>
                                    </p:animClr>
                                    <p:animClr clrSpc="rgb" dir="cw">
                                      <p:cBhvr>
                                        <p:cTn id="31" dur="625" autoRev="1" fill="remove"/>
                                        <p:tgtEl>
                                          <p:spTgt spid="28"/>
                                        </p:tgtEl>
                                        <p:attrNameLst>
                                          <p:attrName>fillcolor</p:attrName>
                                        </p:attrNameLst>
                                      </p:cBhvr>
                                      <p:to>
                                        <a:srgbClr val="CCFF66"/>
                                      </p:to>
                                    </p:animClr>
                                    <p:set>
                                      <p:cBhvr>
                                        <p:cTn id="32" dur="625" autoRev="1" fill="remove"/>
                                        <p:tgtEl>
                                          <p:spTgt spid="28"/>
                                        </p:tgtEl>
                                        <p:attrNameLst>
                                          <p:attrName>fill.type</p:attrName>
                                        </p:attrNameLst>
                                      </p:cBhvr>
                                      <p:to>
                                        <p:strVal val="solid"/>
                                      </p:to>
                                    </p:set>
                                    <p:set>
                                      <p:cBhvr>
                                        <p:cTn id="33" dur="625" autoRev="1" fill="remove"/>
                                        <p:tgtEl>
                                          <p:spTgt spid="28"/>
                                        </p:tgtEl>
                                        <p:attrNameLst>
                                          <p:attrName>fill.on</p:attrName>
                                        </p:attrNameLst>
                                      </p:cBhvr>
                                      <p:to>
                                        <p:strVal val="true"/>
                                      </p:to>
                                    </p:set>
                                  </p:childTnLst>
                                </p:cTn>
                              </p:par>
                              <p:par>
                                <p:cTn id="34" presetID="10" presetClass="entr" presetSubtype="0" fill="hold" grpId="0" nodeType="withEffect">
                                  <p:stCondLst>
                                    <p:cond delay="0"/>
                                  </p:stCondLst>
                                  <p:childTnLst>
                                    <p:set>
                                      <p:cBhvr>
                                        <p:cTn id="35" dur="1" fill="hold">
                                          <p:stCondLst>
                                            <p:cond delay="0"/>
                                          </p:stCondLst>
                                        </p:cTn>
                                        <p:tgtEl>
                                          <p:spTgt spid="29"/>
                                        </p:tgtEl>
                                        <p:attrNameLst>
                                          <p:attrName>style.visibility</p:attrName>
                                        </p:attrNameLst>
                                      </p:cBhvr>
                                      <p:to>
                                        <p:strVal val="visible"/>
                                      </p:to>
                                    </p:set>
                                    <p:animEffect transition="in" filter="fade">
                                      <p:cBhvr>
                                        <p:cTn id="36" dur="500"/>
                                        <p:tgtEl>
                                          <p:spTgt spid="29"/>
                                        </p:tgtEl>
                                      </p:cBhvr>
                                    </p:animEffect>
                                  </p:childTnLst>
                                </p:cTn>
                              </p:par>
                              <p:par>
                                <p:cTn id="37" presetID="27" presetClass="emph" presetSubtype="0" repeatCount="indefinite" fill="remove" grpId="1" nodeType="withEffect">
                                  <p:stCondLst>
                                    <p:cond delay="0"/>
                                  </p:stCondLst>
                                  <p:childTnLst>
                                    <p:animClr clrSpc="rgb" dir="cw">
                                      <p:cBhvr override="childStyle">
                                        <p:cTn id="38" dur="500" autoRev="1" fill="remove"/>
                                        <p:tgtEl>
                                          <p:spTgt spid="29"/>
                                        </p:tgtEl>
                                        <p:attrNameLst>
                                          <p:attrName>style.color</p:attrName>
                                        </p:attrNameLst>
                                      </p:cBhvr>
                                      <p:to>
                                        <a:schemeClr val="bg1"/>
                                      </p:to>
                                    </p:animClr>
                                    <p:animClr clrSpc="rgb" dir="cw">
                                      <p:cBhvr>
                                        <p:cTn id="39" dur="500" autoRev="1" fill="remove"/>
                                        <p:tgtEl>
                                          <p:spTgt spid="29"/>
                                        </p:tgtEl>
                                        <p:attrNameLst>
                                          <p:attrName>fillcolor</p:attrName>
                                        </p:attrNameLst>
                                      </p:cBhvr>
                                      <p:to>
                                        <a:schemeClr val="bg1"/>
                                      </p:to>
                                    </p:animClr>
                                    <p:set>
                                      <p:cBhvr>
                                        <p:cTn id="40" dur="500" autoRev="1" fill="remove"/>
                                        <p:tgtEl>
                                          <p:spTgt spid="29"/>
                                        </p:tgtEl>
                                        <p:attrNameLst>
                                          <p:attrName>fill.type</p:attrName>
                                        </p:attrNameLst>
                                      </p:cBhvr>
                                      <p:to>
                                        <p:strVal val="solid"/>
                                      </p:to>
                                    </p:set>
                                    <p:set>
                                      <p:cBhvr>
                                        <p:cTn id="41" dur="500" autoRev="1" fill="remove"/>
                                        <p:tgtEl>
                                          <p:spTgt spid="29"/>
                                        </p:tgtEl>
                                        <p:attrNameLst>
                                          <p:attrName>fill.on</p:attrName>
                                        </p:attrNameLst>
                                      </p:cBhvr>
                                      <p:to>
                                        <p:strVal val="true"/>
                                      </p:to>
                                    </p:set>
                                  </p:childTnLst>
                                </p:cTn>
                              </p:par>
                              <p:par>
                                <p:cTn id="42" presetID="10" presetClass="entr" presetSubtype="0" fill="hold" grpId="0" nodeType="withEffect">
                                  <p:stCondLst>
                                    <p:cond delay="0"/>
                                  </p:stCondLst>
                                  <p:childTnLst>
                                    <p:set>
                                      <p:cBhvr>
                                        <p:cTn id="43" dur="1" fill="hold">
                                          <p:stCondLst>
                                            <p:cond delay="0"/>
                                          </p:stCondLst>
                                        </p:cTn>
                                        <p:tgtEl>
                                          <p:spTgt spid="30"/>
                                        </p:tgtEl>
                                        <p:attrNameLst>
                                          <p:attrName>style.visibility</p:attrName>
                                        </p:attrNameLst>
                                      </p:cBhvr>
                                      <p:to>
                                        <p:strVal val="visible"/>
                                      </p:to>
                                    </p:set>
                                    <p:animEffect transition="in" filter="fade">
                                      <p:cBhvr>
                                        <p:cTn id="44" dur="500"/>
                                        <p:tgtEl>
                                          <p:spTgt spid="30"/>
                                        </p:tgtEl>
                                      </p:cBhvr>
                                    </p:animEffect>
                                  </p:childTnLst>
                                </p:cTn>
                              </p:par>
                              <p:par>
                                <p:cTn id="45" presetID="27" presetClass="emph" presetSubtype="0" repeatCount="indefinite" fill="remove" grpId="1" nodeType="withEffect">
                                  <p:stCondLst>
                                    <p:cond delay="0"/>
                                  </p:stCondLst>
                                  <p:childTnLst>
                                    <p:animClr clrSpc="rgb" dir="cw">
                                      <p:cBhvr override="childStyle">
                                        <p:cTn id="46" dur="625" autoRev="1" fill="remove"/>
                                        <p:tgtEl>
                                          <p:spTgt spid="30"/>
                                        </p:tgtEl>
                                        <p:attrNameLst>
                                          <p:attrName>style.color</p:attrName>
                                        </p:attrNameLst>
                                      </p:cBhvr>
                                      <p:to>
                                        <a:srgbClr val="FF6699"/>
                                      </p:to>
                                    </p:animClr>
                                    <p:animClr clrSpc="rgb" dir="cw">
                                      <p:cBhvr>
                                        <p:cTn id="47" dur="625" autoRev="1" fill="remove"/>
                                        <p:tgtEl>
                                          <p:spTgt spid="30"/>
                                        </p:tgtEl>
                                        <p:attrNameLst>
                                          <p:attrName>fillcolor</p:attrName>
                                        </p:attrNameLst>
                                      </p:cBhvr>
                                      <p:to>
                                        <a:srgbClr val="FF6699"/>
                                      </p:to>
                                    </p:animClr>
                                    <p:set>
                                      <p:cBhvr>
                                        <p:cTn id="48" dur="625" autoRev="1" fill="remove"/>
                                        <p:tgtEl>
                                          <p:spTgt spid="30"/>
                                        </p:tgtEl>
                                        <p:attrNameLst>
                                          <p:attrName>fill.type</p:attrName>
                                        </p:attrNameLst>
                                      </p:cBhvr>
                                      <p:to>
                                        <p:strVal val="solid"/>
                                      </p:to>
                                    </p:set>
                                    <p:set>
                                      <p:cBhvr>
                                        <p:cTn id="49" dur="625" autoRev="1" fill="remove"/>
                                        <p:tgtEl>
                                          <p:spTgt spid="30"/>
                                        </p:tgtEl>
                                        <p:attrNameLst>
                                          <p:attrName>fill.on</p:attrName>
                                        </p:attrNameLst>
                                      </p:cBhvr>
                                      <p:to>
                                        <p:strVal val="true"/>
                                      </p:to>
                                    </p:set>
                                  </p:childTnLst>
                                </p:cTn>
                              </p:par>
                              <p:par>
                                <p:cTn id="50" presetID="22" presetClass="entr" presetSubtype="4" fill="hold" nodeType="withEffect">
                                  <p:stCondLst>
                                    <p:cond delay="0"/>
                                  </p:stCondLst>
                                  <p:childTnLst>
                                    <p:set>
                                      <p:cBhvr>
                                        <p:cTn id="51" dur="1" fill="hold">
                                          <p:stCondLst>
                                            <p:cond delay="0"/>
                                          </p:stCondLst>
                                        </p:cTn>
                                        <p:tgtEl>
                                          <p:spTgt spid="32"/>
                                        </p:tgtEl>
                                        <p:attrNameLst>
                                          <p:attrName>style.visibility</p:attrName>
                                        </p:attrNameLst>
                                      </p:cBhvr>
                                      <p:to>
                                        <p:strVal val="visible"/>
                                      </p:to>
                                    </p:set>
                                    <p:animEffect transition="in" filter="wipe(down)">
                                      <p:cBhvr>
                                        <p:cTn id="52" dur="500"/>
                                        <p:tgtEl>
                                          <p:spTgt spid="32"/>
                                        </p:tgtEl>
                                      </p:cBhvr>
                                    </p:animEffect>
                                  </p:childTnLst>
                                </p:cTn>
                              </p:par>
                              <p:par>
                                <p:cTn id="53" presetID="22" presetClass="entr" presetSubtype="4" fill="hold" nodeType="withEffect">
                                  <p:stCondLst>
                                    <p:cond delay="0"/>
                                  </p:stCondLst>
                                  <p:childTnLst>
                                    <p:set>
                                      <p:cBhvr>
                                        <p:cTn id="54" dur="1" fill="hold">
                                          <p:stCondLst>
                                            <p:cond delay="0"/>
                                          </p:stCondLst>
                                        </p:cTn>
                                        <p:tgtEl>
                                          <p:spTgt spid="33"/>
                                        </p:tgtEl>
                                        <p:attrNameLst>
                                          <p:attrName>style.visibility</p:attrName>
                                        </p:attrNameLst>
                                      </p:cBhvr>
                                      <p:to>
                                        <p:strVal val="visible"/>
                                      </p:to>
                                    </p:set>
                                    <p:animEffect transition="in" filter="wipe(down)">
                                      <p:cBhvr>
                                        <p:cTn id="55" dur="500"/>
                                        <p:tgtEl>
                                          <p:spTgt spid="33"/>
                                        </p:tgtEl>
                                      </p:cBhvr>
                                    </p:animEffect>
                                  </p:childTnLst>
                                </p:cTn>
                              </p:par>
                              <p:par>
                                <p:cTn id="56" presetID="32" presetClass="emph" presetSubtype="0" repeatCount="999000" fill="hold" nodeType="withEffect">
                                  <p:stCondLst>
                                    <p:cond delay="0"/>
                                  </p:stCondLst>
                                  <p:childTnLst>
                                    <p:animRot by="120000">
                                      <p:cBhvr>
                                        <p:cTn id="57" dur="100" fill="hold">
                                          <p:stCondLst>
                                            <p:cond delay="0"/>
                                          </p:stCondLst>
                                        </p:cTn>
                                        <p:tgtEl>
                                          <p:spTgt spid="32"/>
                                        </p:tgtEl>
                                        <p:attrNameLst>
                                          <p:attrName>r</p:attrName>
                                        </p:attrNameLst>
                                      </p:cBhvr>
                                    </p:animRot>
                                    <p:animRot by="-240000">
                                      <p:cBhvr>
                                        <p:cTn id="58" dur="200" fill="hold">
                                          <p:stCondLst>
                                            <p:cond delay="200"/>
                                          </p:stCondLst>
                                        </p:cTn>
                                        <p:tgtEl>
                                          <p:spTgt spid="32"/>
                                        </p:tgtEl>
                                        <p:attrNameLst>
                                          <p:attrName>r</p:attrName>
                                        </p:attrNameLst>
                                      </p:cBhvr>
                                    </p:animRot>
                                    <p:animRot by="240000">
                                      <p:cBhvr>
                                        <p:cTn id="59" dur="200" fill="hold">
                                          <p:stCondLst>
                                            <p:cond delay="400"/>
                                          </p:stCondLst>
                                        </p:cTn>
                                        <p:tgtEl>
                                          <p:spTgt spid="32"/>
                                        </p:tgtEl>
                                        <p:attrNameLst>
                                          <p:attrName>r</p:attrName>
                                        </p:attrNameLst>
                                      </p:cBhvr>
                                    </p:animRot>
                                    <p:animRot by="-240000">
                                      <p:cBhvr>
                                        <p:cTn id="60" dur="200" fill="hold">
                                          <p:stCondLst>
                                            <p:cond delay="600"/>
                                          </p:stCondLst>
                                        </p:cTn>
                                        <p:tgtEl>
                                          <p:spTgt spid="32"/>
                                        </p:tgtEl>
                                        <p:attrNameLst>
                                          <p:attrName>r</p:attrName>
                                        </p:attrNameLst>
                                      </p:cBhvr>
                                    </p:animRot>
                                    <p:animRot by="120000">
                                      <p:cBhvr>
                                        <p:cTn id="61" dur="200" fill="hold">
                                          <p:stCondLst>
                                            <p:cond delay="800"/>
                                          </p:stCondLst>
                                        </p:cTn>
                                        <p:tgtEl>
                                          <p:spTgt spid="32"/>
                                        </p:tgtEl>
                                        <p:attrNameLst>
                                          <p:attrName>r</p:attrName>
                                        </p:attrNameLst>
                                      </p:cBhvr>
                                    </p:animRot>
                                  </p:childTnLst>
                                </p:cTn>
                              </p:par>
                              <p:par>
                                <p:cTn id="62" presetID="32" presetClass="emph" presetSubtype="0" repeatCount="999000" fill="hold" nodeType="withEffect">
                                  <p:stCondLst>
                                    <p:cond delay="0"/>
                                  </p:stCondLst>
                                  <p:childTnLst>
                                    <p:animRot by="120000">
                                      <p:cBhvr>
                                        <p:cTn id="63" dur="100" fill="hold">
                                          <p:stCondLst>
                                            <p:cond delay="0"/>
                                          </p:stCondLst>
                                        </p:cTn>
                                        <p:tgtEl>
                                          <p:spTgt spid="33"/>
                                        </p:tgtEl>
                                        <p:attrNameLst>
                                          <p:attrName>r</p:attrName>
                                        </p:attrNameLst>
                                      </p:cBhvr>
                                    </p:animRot>
                                    <p:animRot by="-240000">
                                      <p:cBhvr>
                                        <p:cTn id="64" dur="200" fill="hold">
                                          <p:stCondLst>
                                            <p:cond delay="200"/>
                                          </p:stCondLst>
                                        </p:cTn>
                                        <p:tgtEl>
                                          <p:spTgt spid="33"/>
                                        </p:tgtEl>
                                        <p:attrNameLst>
                                          <p:attrName>r</p:attrName>
                                        </p:attrNameLst>
                                      </p:cBhvr>
                                    </p:animRot>
                                    <p:animRot by="240000">
                                      <p:cBhvr>
                                        <p:cTn id="65" dur="200" fill="hold">
                                          <p:stCondLst>
                                            <p:cond delay="400"/>
                                          </p:stCondLst>
                                        </p:cTn>
                                        <p:tgtEl>
                                          <p:spTgt spid="33"/>
                                        </p:tgtEl>
                                        <p:attrNameLst>
                                          <p:attrName>r</p:attrName>
                                        </p:attrNameLst>
                                      </p:cBhvr>
                                    </p:animRot>
                                    <p:animRot by="-240000">
                                      <p:cBhvr>
                                        <p:cTn id="66" dur="200" fill="hold">
                                          <p:stCondLst>
                                            <p:cond delay="600"/>
                                          </p:stCondLst>
                                        </p:cTn>
                                        <p:tgtEl>
                                          <p:spTgt spid="33"/>
                                        </p:tgtEl>
                                        <p:attrNameLst>
                                          <p:attrName>r</p:attrName>
                                        </p:attrNameLst>
                                      </p:cBhvr>
                                    </p:animRot>
                                    <p:animRot by="120000">
                                      <p:cBhvr>
                                        <p:cTn id="67" dur="200" fill="hold">
                                          <p:stCondLst>
                                            <p:cond delay="800"/>
                                          </p:stCondLst>
                                        </p:cTn>
                                        <p:tgtEl>
                                          <p:spTgt spid="33"/>
                                        </p:tgtEl>
                                        <p:attrNameLst>
                                          <p:attrName>r</p:attrName>
                                        </p:attrNameLst>
                                      </p:cBhvr>
                                    </p:animRot>
                                  </p:childTnLst>
                                </p:cTn>
                              </p:par>
                            </p:childTnLst>
                          </p:cTn>
                        </p:par>
                      </p:childTnLst>
                    </p:cTn>
                  </p:par>
                  <p:par>
                    <p:cTn id="68" fill="hold">
                      <p:stCondLst>
                        <p:cond delay="indefinite"/>
                      </p:stCondLst>
                      <p:childTnLst>
                        <p:par>
                          <p:cTn id="69" fill="hold">
                            <p:stCondLst>
                              <p:cond delay="0"/>
                            </p:stCondLst>
                            <p:childTnLst>
                              <p:par>
                                <p:cTn id="70" presetID="22" presetClass="entr" presetSubtype="8" fill="hold" nodeType="clickEffect">
                                  <p:stCondLst>
                                    <p:cond delay="0"/>
                                  </p:stCondLst>
                                  <p:childTnLst>
                                    <p:set>
                                      <p:cBhvr>
                                        <p:cTn id="71" dur="1" fill="hold">
                                          <p:stCondLst>
                                            <p:cond delay="0"/>
                                          </p:stCondLst>
                                        </p:cTn>
                                        <p:tgtEl>
                                          <p:spTgt spid="2"/>
                                        </p:tgtEl>
                                        <p:attrNameLst>
                                          <p:attrName>style.visibility</p:attrName>
                                        </p:attrNameLst>
                                      </p:cBhvr>
                                      <p:to>
                                        <p:strVal val="visible"/>
                                      </p:to>
                                    </p:set>
                                    <p:animEffect transition="in" filter="wipe(left)">
                                      <p:cBhvr>
                                        <p:cTn id="72" dur="500"/>
                                        <p:tgtEl>
                                          <p:spTgt spid="2"/>
                                        </p:tgtEl>
                                      </p:cBhvr>
                                    </p:animEffect>
                                  </p:childTnLst>
                                </p:cTn>
                              </p:par>
                            </p:childTnLst>
                          </p:cTn>
                        </p:par>
                        <p:par>
                          <p:cTn id="73" fill="hold">
                            <p:stCondLst>
                              <p:cond delay="500"/>
                            </p:stCondLst>
                            <p:childTnLst>
                              <p:par>
                                <p:cTn id="74" presetID="22" presetClass="entr" presetSubtype="8" fill="hold" nodeType="afterEffect">
                                  <p:stCondLst>
                                    <p:cond delay="0"/>
                                  </p:stCondLst>
                                  <p:childTnLst>
                                    <p:set>
                                      <p:cBhvr>
                                        <p:cTn id="75" dur="1" fill="hold">
                                          <p:stCondLst>
                                            <p:cond delay="0"/>
                                          </p:stCondLst>
                                        </p:cTn>
                                        <p:tgtEl>
                                          <p:spTgt spid="3"/>
                                        </p:tgtEl>
                                        <p:attrNameLst>
                                          <p:attrName>style.visibility</p:attrName>
                                        </p:attrNameLst>
                                      </p:cBhvr>
                                      <p:to>
                                        <p:strVal val="visible"/>
                                      </p:to>
                                    </p:set>
                                    <p:animEffect transition="in" filter="wipe(left)">
                                      <p:cBhvr>
                                        <p:cTn id="76"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bldLvl="0" animBg="1"/>
      <p:bldP spid="25" grpId="1" bldLvl="0" animBg="1"/>
      <p:bldP spid="27" grpId="0" bldLvl="0" animBg="1"/>
      <p:bldP spid="27" grpId="1" bldLvl="0" animBg="1"/>
      <p:bldP spid="28" grpId="0" bldLvl="0" animBg="1"/>
      <p:bldP spid="28" grpId="1" bldLvl="0" animBg="1"/>
      <p:bldP spid="29" grpId="0" bldLvl="0" animBg="1"/>
      <p:bldP spid="29" grpId="1" bldLvl="0" animBg="1"/>
      <p:bldP spid="30" grpId="0" bldLvl="0" animBg="1"/>
      <p:bldP spid="30" grpId="1" bldLvl="0" animBg="1"/>
      <p:bldP spid="24"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图片 6">
            <a:extLst>
              <a:ext uri="{FF2B5EF4-FFF2-40B4-BE49-F238E27FC236}">
                <a16:creationId xmlns:a16="http://schemas.microsoft.com/office/drawing/2014/main" id="{F239F57B-F203-4AE3-AB1C-0AC06A6CC6BC}"/>
              </a:ext>
            </a:extLst>
          </p:cNvPr>
          <p:cNvPicPr>
            <a:picLocks noChangeAspect="1"/>
          </p:cNvPicPr>
          <p:nvPr/>
        </p:nvPicPr>
        <p:blipFill rotWithShape="1">
          <a:blip r:embed="rId2">
            <a:extLst>
              <a:ext uri="{BEBA8EAE-BF5A-486C-A8C5-ECC9F3942E4B}">
                <a14:imgProps xmlns:a14="http://schemas.microsoft.com/office/drawing/2010/main">
                  <a14:imgLayer r:embed="rId3">
                    <a14:imgEffect>
                      <a14:saturation sat="300000"/>
                    </a14:imgEffect>
                    <a14:imgEffect>
                      <a14:brightnessContrast contrast="40000"/>
                    </a14:imgEffect>
                  </a14:imgLayer>
                </a14:imgProps>
              </a:ext>
              <a:ext uri="{28A0092B-C50C-407E-A947-70E740481C1C}">
                <a14:useLocalDpi xmlns:a14="http://schemas.microsoft.com/office/drawing/2010/main" val="0"/>
              </a:ext>
            </a:extLst>
          </a:blip>
          <a:srcRect t="71035" b="9032"/>
          <a:stretch/>
        </p:blipFill>
        <p:spPr>
          <a:xfrm>
            <a:off x="0" y="6108700"/>
            <a:ext cx="12192000" cy="744715"/>
          </a:xfrm>
          <a:prstGeom prst="rect">
            <a:avLst/>
          </a:prstGeom>
        </p:spPr>
      </p:pic>
      <p:grpSp>
        <p:nvGrpSpPr>
          <p:cNvPr id="17" name="Group 16">
            <a:extLst>
              <a:ext uri="{FF2B5EF4-FFF2-40B4-BE49-F238E27FC236}">
                <a16:creationId xmlns:a16="http://schemas.microsoft.com/office/drawing/2014/main" id="{7A807A5E-B68A-410C-AB0D-1D86BD6E42C7}"/>
              </a:ext>
            </a:extLst>
          </p:cNvPr>
          <p:cNvGrpSpPr/>
          <p:nvPr/>
        </p:nvGrpSpPr>
        <p:grpSpPr>
          <a:xfrm>
            <a:off x="0" y="0"/>
            <a:ext cx="12192000" cy="368301"/>
            <a:chOff x="0" y="-127508"/>
            <a:chExt cx="12192000" cy="1361811"/>
          </a:xfrm>
        </p:grpSpPr>
        <p:sp>
          <p:nvSpPr>
            <p:cNvPr id="18" name="Rectangle: Top Corners Rounded 17">
              <a:extLst>
                <a:ext uri="{FF2B5EF4-FFF2-40B4-BE49-F238E27FC236}">
                  <a16:creationId xmlns:a16="http://schemas.microsoft.com/office/drawing/2014/main" id="{0BDFF578-A78A-4078-813E-DF3D4663EE4C}"/>
                </a:ext>
              </a:extLst>
            </p:cNvPr>
            <p:cNvSpPr/>
            <p:nvPr/>
          </p:nvSpPr>
          <p:spPr>
            <a:xfrm rot="10800000">
              <a:off x="0" y="64722"/>
              <a:ext cx="12192000" cy="1169581"/>
            </a:xfrm>
            <a:prstGeom prst="round2SameRect">
              <a:avLst>
                <a:gd name="adj1" fmla="val 50000"/>
                <a:gd name="adj2" fmla="val 0"/>
              </a:avLst>
            </a:prstGeom>
            <a:solidFill>
              <a:srgbClr val="AFDFFF"/>
            </a:solidFill>
            <a:ln>
              <a:solidFill>
                <a:srgbClr val="71C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Times New Roman" panose="02020603050405020304" pitchFamily="18" charset="0"/>
                <a:cs typeface="Times New Roman" panose="02020603050405020304" pitchFamily="18" charset="0"/>
              </a:endParaRPr>
            </a:p>
          </p:txBody>
        </p:sp>
        <p:sp>
          <p:nvSpPr>
            <p:cNvPr id="19" name="Rectangle: Top Corners Rounded 18">
              <a:extLst>
                <a:ext uri="{FF2B5EF4-FFF2-40B4-BE49-F238E27FC236}">
                  <a16:creationId xmlns:a16="http://schemas.microsoft.com/office/drawing/2014/main" id="{AA290BAB-356E-4044-AAEE-F4B059773AF2}"/>
                </a:ext>
              </a:extLst>
            </p:cNvPr>
            <p:cNvSpPr/>
            <p:nvPr/>
          </p:nvSpPr>
          <p:spPr>
            <a:xfrm rot="10800000">
              <a:off x="0" y="-127508"/>
              <a:ext cx="12192000" cy="798297"/>
            </a:xfrm>
            <a:prstGeom prst="round2SameRect">
              <a:avLst>
                <a:gd name="adj1" fmla="val 50000"/>
                <a:gd name="adj2" fmla="val 0"/>
              </a:avLst>
            </a:prstGeom>
            <a:solidFill>
              <a:srgbClr val="71C6FF"/>
            </a:solidFill>
            <a:ln>
              <a:solidFill>
                <a:srgbClr val="71C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Times New Roman" panose="02020603050405020304" pitchFamily="18" charset="0"/>
                <a:cs typeface="Times New Roman" panose="02020603050405020304" pitchFamily="18" charset="0"/>
              </a:endParaRPr>
            </a:p>
          </p:txBody>
        </p:sp>
      </p:grpSp>
      <p:pic>
        <p:nvPicPr>
          <p:cNvPr id="7" name="图片 39">
            <a:extLst>
              <a:ext uri="{FF2B5EF4-FFF2-40B4-BE49-F238E27FC236}">
                <a16:creationId xmlns:a16="http://schemas.microsoft.com/office/drawing/2014/main" id="{B6A43CE9-BBC5-4E98-BF98-A297DCD6796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40378" y="1419214"/>
            <a:ext cx="2864392" cy="2423717"/>
          </a:xfrm>
          <a:prstGeom prst="rect">
            <a:avLst/>
          </a:prstGeom>
        </p:spPr>
      </p:pic>
      <p:pic>
        <p:nvPicPr>
          <p:cNvPr id="9" name="图片 43">
            <a:extLst>
              <a:ext uri="{FF2B5EF4-FFF2-40B4-BE49-F238E27FC236}">
                <a16:creationId xmlns:a16="http://schemas.microsoft.com/office/drawing/2014/main" id="{839B62AF-AC7B-4DF2-8D1A-02CAE1D3E419}"/>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53555" y="332431"/>
            <a:ext cx="1629316" cy="2629124"/>
          </a:xfrm>
          <a:prstGeom prst="rect">
            <a:avLst/>
          </a:prstGeom>
        </p:spPr>
      </p:pic>
      <p:pic>
        <p:nvPicPr>
          <p:cNvPr id="10" name="图片 30">
            <a:extLst>
              <a:ext uri="{FF2B5EF4-FFF2-40B4-BE49-F238E27FC236}">
                <a16:creationId xmlns:a16="http://schemas.microsoft.com/office/drawing/2014/main" id="{EBF68672-5F38-4E5A-9D6B-7255921E4234}"/>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505144" y="2481669"/>
            <a:ext cx="2546478" cy="4324344"/>
          </a:xfrm>
          <a:prstGeom prst="rect">
            <a:avLst/>
          </a:prstGeom>
        </p:spPr>
      </p:pic>
      <p:sp>
        <p:nvSpPr>
          <p:cNvPr id="11" name="TextBox 10">
            <a:extLst>
              <a:ext uri="{FF2B5EF4-FFF2-40B4-BE49-F238E27FC236}">
                <a16:creationId xmlns:a16="http://schemas.microsoft.com/office/drawing/2014/main" id="{3C722568-5BEC-4CC9-9200-292359A25631}"/>
              </a:ext>
            </a:extLst>
          </p:cNvPr>
          <p:cNvSpPr txBox="1"/>
          <p:nvPr/>
        </p:nvSpPr>
        <p:spPr>
          <a:xfrm>
            <a:off x="1996048" y="2824492"/>
            <a:ext cx="7633146" cy="1481175"/>
          </a:xfrm>
          <a:prstGeom prst="rect">
            <a:avLst/>
          </a:prstGeom>
          <a:noFill/>
        </p:spPr>
        <p:txBody>
          <a:bodyPr wrap="square" rtlCol="0">
            <a:spAutoFit/>
          </a:bodyPr>
          <a:lstStyle/>
          <a:p>
            <a:pPr algn="ctr">
              <a:lnSpc>
                <a:spcPct val="150000"/>
              </a:lnSpc>
            </a:pPr>
            <a:r>
              <a:rPr lang="en-US" sz="3200" dirty="0" err="1">
                <a:solidFill>
                  <a:srgbClr val="FF0000"/>
                </a:solidFill>
                <a:latin typeface="Times New Roman" panose="02020603050405020304" pitchFamily="18" charset="0"/>
                <a:cs typeface="Times New Roman" panose="02020603050405020304" pitchFamily="18" charset="0"/>
              </a:rPr>
              <a:t>Tạm</a:t>
            </a:r>
            <a:r>
              <a:rPr lang="en-US" sz="3200" dirty="0">
                <a:solidFill>
                  <a:srgbClr val="FF0000"/>
                </a:solidFill>
                <a:latin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cs typeface="Times New Roman" panose="02020603050405020304" pitchFamily="18" charset="0"/>
              </a:rPr>
              <a:t>biệt</a:t>
            </a:r>
            <a:r>
              <a:rPr lang="en-US" sz="3200" dirty="0">
                <a:solidFill>
                  <a:srgbClr val="FF0000"/>
                </a:solidFill>
                <a:latin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cs typeface="Times New Roman" panose="02020603050405020304" pitchFamily="18" charset="0"/>
              </a:rPr>
              <a:t>và</a:t>
            </a:r>
            <a:r>
              <a:rPr lang="en-US" sz="3200" dirty="0">
                <a:solidFill>
                  <a:srgbClr val="FF0000"/>
                </a:solidFill>
                <a:latin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cs typeface="Times New Roman" panose="02020603050405020304" pitchFamily="18" charset="0"/>
              </a:rPr>
              <a:t>hẹn</a:t>
            </a:r>
            <a:r>
              <a:rPr lang="en-US" sz="3200" dirty="0">
                <a:solidFill>
                  <a:srgbClr val="FF0000"/>
                </a:solidFill>
                <a:latin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cs typeface="Times New Roman" panose="02020603050405020304" pitchFamily="18" charset="0"/>
              </a:rPr>
              <a:t>gặp</a:t>
            </a:r>
            <a:r>
              <a:rPr lang="en-US" sz="3200" dirty="0">
                <a:solidFill>
                  <a:srgbClr val="FF0000"/>
                </a:solidFill>
                <a:latin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cs typeface="Times New Roman" panose="02020603050405020304" pitchFamily="18" charset="0"/>
              </a:rPr>
              <a:t>lại</a:t>
            </a:r>
            <a:r>
              <a:rPr lang="en-US" sz="3200" dirty="0">
                <a:solidFill>
                  <a:srgbClr val="FF0000"/>
                </a:solidFill>
                <a:latin typeface="Times New Roman" panose="02020603050405020304" pitchFamily="18" charset="0"/>
                <a:cs typeface="Times New Roman" panose="02020603050405020304" pitchFamily="18" charset="0"/>
              </a:rPr>
              <a:t> </a:t>
            </a:r>
          </a:p>
          <a:p>
            <a:pPr algn="ctr">
              <a:lnSpc>
                <a:spcPct val="150000"/>
              </a:lnSpc>
            </a:pPr>
            <a:r>
              <a:rPr lang="en-US" sz="3200" dirty="0" err="1">
                <a:solidFill>
                  <a:srgbClr val="FF0000"/>
                </a:solidFill>
                <a:latin typeface="Times New Roman" panose="02020603050405020304" pitchFamily="18" charset="0"/>
                <a:cs typeface="Times New Roman" panose="02020603050405020304" pitchFamily="18" charset="0"/>
              </a:rPr>
              <a:t>các</a:t>
            </a:r>
            <a:r>
              <a:rPr lang="en-US" sz="3200" dirty="0">
                <a:solidFill>
                  <a:srgbClr val="FF0000"/>
                </a:solidFill>
                <a:latin typeface="Times New Roman" panose="02020603050405020304" pitchFamily="18" charset="0"/>
                <a:cs typeface="Times New Roman" panose="02020603050405020304" pitchFamily="18" charset="0"/>
              </a:rPr>
              <a:t> con </a:t>
            </a:r>
            <a:r>
              <a:rPr lang="en-US" sz="3200" dirty="0" err="1">
                <a:solidFill>
                  <a:srgbClr val="FF0000"/>
                </a:solidFill>
                <a:latin typeface="Times New Roman" panose="02020603050405020304" pitchFamily="18" charset="0"/>
                <a:cs typeface="Times New Roman" panose="02020603050405020304" pitchFamily="18" charset="0"/>
              </a:rPr>
              <a:t>vào</a:t>
            </a:r>
            <a:r>
              <a:rPr lang="en-US" sz="3200" dirty="0">
                <a:solidFill>
                  <a:srgbClr val="FF0000"/>
                </a:solidFill>
                <a:latin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cs typeface="Times New Roman" panose="02020603050405020304" pitchFamily="18" charset="0"/>
              </a:rPr>
              <a:t>những</a:t>
            </a:r>
            <a:r>
              <a:rPr lang="en-US" sz="3200" dirty="0">
                <a:solidFill>
                  <a:srgbClr val="FF0000"/>
                </a:solidFill>
                <a:latin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cs typeface="Times New Roman" panose="02020603050405020304" pitchFamily="18" charset="0"/>
              </a:rPr>
              <a:t>tiết</a:t>
            </a:r>
            <a:r>
              <a:rPr lang="en-US" sz="3200" dirty="0">
                <a:solidFill>
                  <a:srgbClr val="FF0000"/>
                </a:solidFill>
                <a:latin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cs typeface="Times New Roman" panose="02020603050405020304" pitchFamily="18" charset="0"/>
              </a:rPr>
              <a:t>học</a:t>
            </a:r>
            <a:r>
              <a:rPr lang="en-US" sz="3200" dirty="0">
                <a:solidFill>
                  <a:srgbClr val="FF0000"/>
                </a:solidFill>
                <a:latin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cs typeface="Times New Roman" panose="02020603050405020304" pitchFamily="18" charset="0"/>
              </a:rPr>
              <a:t>sau</a:t>
            </a:r>
            <a:r>
              <a:rPr lang="en-US" sz="3200" dirty="0">
                <a:solidFill>
                  <a:srgbClr val="FF0000"/>
                </a:solidFill>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2113928712"/>
      </p:ext>
    </p:extLst>
  </p:cSld>
  <p:clrMapOvr>
    <a:masterClrMapping/>
  </p:clrMapOvr>
  <mc:AlternateContent xmlns:mc="http://schemas.openxmlformats.org/markup-compatibility/2006" xmlns:p14="http://schemas.microsoft.com/office/powerpoint/2010/main">
    <mc:Choice Requires="p14">
      <p:transition spd="slow" p14:dur="1600" advClick="0" advTm="0">
        <p14:conveyor dir="l"/>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750" fill="hold"/>
                                        <p:tgtEl>
                                          <p:spTgt spid="7"/>
                                        </p:tgtEl>
                                        <p:attrNameLst>
                                          <p:attrName>ppt_w</p:attrName>
                                        </p:attrNameLst>
                                      </p:cBhvr>
                                      <p:tavLst>
                                        <p:tav tm="0">
                                          <p:val>
                                            <p:fltVal val="0"/>
                                          </p:val>
                                        </p:tav>
                                        <p:tav tm="100000">
                                          <p:val>
                                            <p:strVal val="#ppt_w"/>
                                          </p:val>
                                        </p:tav>
                                      </p:tavLst>
                                    </p:anim>
                                    <p:anim calcmode="lin" valueType="num">
                                      <p:cBhvr>
                                        <p:cTn id="8" dur="750" fill="hold"/>
                                        <p:tgtEl>
                                          <p:spTgt spid="7"/>
                                        </p:tgtEl>
                                        <p:attrNameLst>
                                          <p:attrName>ppt_h</p:attrName>
                                        </p:attrNameLst>
                                      </p:cBhvr>
                                      <p:tavLst>
                                        <p:tav tm="0">
                                          <p:val>
                                            <p:fltVal val="0"/>
                                          </p:val>
                                        </p:tav>
                                        <p:tav tm="100000">
                                          <p:val>
                                            <p:strVal val="#ppt_h"/>
                                          </p:val>
                                        </p:tav>
                                      </p:tavLst>
                                    </p:anim>
                                    <p:animEffect transition="in" filter="fade">
                                      <p:cBhvr>
                                        <p:cTn id="9" dur="750"/>
                                        <p:tgtEl>
                                          <p:spTgt spid="7"/>
                                        </p:tgtEl>
                                      </p:cBhvr>
                                    </p:animEffect>
                                  </p:childTnLst>
                                </p:cTn>
                              </p:par>
                              <p:par>
                                <p:cTn id="10" presetID="53" presetClass="entr" presetSubtype="16" fill="hold" nodeType="withEffect">
                                  <p:stCondLst>
                                    <p:cond delay="0"/>
                                  </p:stCondLst>
                                  <p:childTnLst>
                                    <p:set>
                                      <p:cBhvr>
                                        <p:cTn id="11" dur="1" fill="hold">
                                          <p:stCondLst>
                                            <p:cond delay="0"/>
                                          </p:stCondLst>
                                        </p:cTn>
                                        <p:tgtEl>
                                          <p:spTgt spid="9"/>
                                        </p:tgtEl>
                                        <p:attrNameLst>
                                          <p:attrName>style.visibility</p:attrName>
                                        </p:attrNameLst>
                                      </p:cBhvr>
                                      <p:to>
                                        <p:strVal val="visible"/>
                                      </p:to>
                                    </p:set>
                                    <p:anim calcmode="lin" valueType="num">
                                      <p:cBhvr>
                                        <p:cTn id="12" dur="750" fill="hold"/>
                                        <p:tgtEl>
                                          <p:spTgt spid="9"/>
                                        </p:tgtEl>
                                        <p:attrNameLst>
                                          <p:attrName>ppt_w</p:attrName>
                                        </p:attrNameLst>
                                      </p:cBhvr>
                                      <p:tavLst>
                                        <p:tav tm="0">
                                          <p:val>
                                            <p:fltVal val="0"/>
                                          </p:val>
                                        </p:tav>
                                        <p:tav tm="100000">
                                          <p:val>
                                            <p:strVal val="#ppt_w"/>
                                          </p:val>
                                        </p:tav>
                                      </p:tavLst>
                                    </p:anim>
                                    <p:anim calcmode="lin" valueType="num">
                                      <p:cBhvr>
                                        <p:cTn id="13" dur="750" fill="hold"/>
                                        <p:tgtEl>
                                          <p:spTgt spid="9"/>
                                        </p:tgtEl>
                                        <p:attrNameLst>
                                          <p:attrName>ppt_h</p:attrName>
                                        </p:attrNameLst>
                                      </p:cBhvr>
                                      <p:tavLst>
                                        <p:tav tm="0">
                                          <p:val>
                                            <p:fltVal val="0"/>
                                          </p:val>
                                        </p:tav>
                                        <p:tav tm="100000">
                                          <p:val>
                                            <p:strVal val="#ppt_h"/>
                                          </p:val>
                                        </p:tav>
                                      </p:tavLst>
                                    </p:anim>
                                    <p:animEffect transition="in" filter="fade">
                                      <p:cBhvr>
                                        <p:cTn id="14" dur="750"/>
                                        <p:tgtEl>
                                          <p:spTgt spid="9"/>
                                        </p:tgtEl>
                                      </p:cBhvr>
                                    </p:animEffect>
                                  </p:childTnLst>
                                </p:cTn>
                              </p:par>
                            </p:childTnLst>
                          </p:cTn>
                        </p:par>
                        <p:par>
                          <p:cTn id="15" fill="hold">
                            <p:stCondLst>
                              <p:cond delay="750"/>
                            </p:stCondLst>
                            <p:childTnLst>
                              <p:par>
                                <p:cTn id="16" presetID="22" presetClass="entr" presetSubtype="4" fill="hold" nodeType="afterEffect">
                                  <p:stCondLst>
                                    <p:cond delay="0"/>
                                  </p:stCondLst>
                                  <p:childTnLst>
                                    <p:set>
                                      <p:cBhvr>
                                        <p:cTn id="17" dur="1" fill="hold">
                                          <p:stCondLst>
                                            <p:cond delay="0"/>
                                          </p:stCondLst>
                                        </p:cTn>
                                        <p:tgtEl>
                                          <p:spTgt spid="10"/>
                                        </p:tgtEl>
                                        <p:attrNameLst>
                                          <p:attrName>style.visibility</p:attrName>
                                        </p:attrNameLst>
                                      </p:cBhvr>
                                      <p:to>
                                        <p:strVal val="visible"/>
                                      </p:to>
                                    </p:set>
                                    <p:animEffect transition="in" filter="wipe(down)">
                                      <p:cBhvr>
                                        <p:cTn id="18" dur="750"/>
                                        <p:tgtEl>
                                          <p:spTgt spid="10"/>
                                        </p:tgtEl>
                                      </p:cBhvr>
                                    </p:animEffect>
                                  </p:childTnLst>
                                </p:cTn>
                              </p:par>
                            </p:childTnLst>
                          </p:cTn>
                        </p:par>
                        <p:par>
                          <p:cTn id="19" fill="hold">
                            <p:stCondLst>
                              <p:cond delay="1500"/>
                            </p:stCondLst>
                            <p:childTnLst>
                              <p:par>
                                <p:cTn id="20" presetID="6" presetClass="entr" presetSubtype="16" fill="hold" grpId="0" nodeType="after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circle(in)">
                                      <p:cBhvr>
                                        <p:cTn id="22" dur="2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tags/tag1.xml><?xml version="1.0" encoding="utf-8"?>
<p:tagLst xmlns:a="http://schemas.openxmlformats.org/drawingml/2006/main" xmlns:r="http://schemas.openxmlformats.org/officeDocument/2006/relationships" xmlns:p="http://schemas.openxmlformats.org/presentationml/2006/main">
  <p:tag name="ARS_RESPONSETYPE" val="None"/>
  <p:tag name="ARS_CHARTPARA_ITEMLABELFONTNAME" val="Arial"/>
  <p:tag name="ARS_CHARTPARA_ITEMLABELFONTSIZE" val="16"/>
  <p:tag name="ARS_CHARTPARA_ITEMLABELFONTBOLD" val="False"/>
  <p:tag name="ARS_CHARTPARA_ITEMLABELFONTITALIC" val="False"/>
  <p:tag name="ARS_CHARTPARA_ITEMLABELFONTCOLOR" val="-16777216"/>
  <p:tag name="ARS_CHARTPARA_DATALABELFONTNAME" val="Arial"/>
  <p:tag name="ARS_CHARTPARA_DATALABELFONTSIZE" val="14"/>
  <p:tag name="ARS_CHARTPARA_DATALABELFONTBOLD" val="False"/>
  <p:tag name="ARS_CHARTPARA_DATALABELFONTITALIC" val="False"/>
  <p:tag name="ARS_CHARTPARA_DATALABELFONTCOLOR" val="-16777216"/>
  <p:tag name="ARS_CHARTPARA_DATAFORMAT" val="ltNumberValue"/>
  <p:tag name="ARS_CHARTPARA_SHOWTIME" val="csStop"/>
  <p:tag name="ARS_CHARTPARA_NUMBERDEC" val="0"/>
  <p:tag name="ARS_CHARTPARA_DATAPERCENTBASE" val="crParticipant"/>
  <p:tag name="ARS_CHARTPARA_PERCENTDEC" val="1"/>
  <p:tag name="ARS_CHARTPARA_SHOW3D" val="0"/>
  <p:tag name="ARS_CHARTPARA_SHOWWINDOW" val="0"/>
  <p:tag name="ARS_CHARTPOINTWIDTH" val="0.5"/>
  <p:tag name="ARS_CHARTSHOWITEMTEXT" val="0"/>
  <p:tag name="ARS_CHARTCOLOR_0" val="-12481296"/>
  <p:tag name="ARS_CHARTCOLOR_1" val="-2080758"/>
  <p:tag name="ARS_CHARTCOLOR_2" val="-215999"/>
  <p:tag name="ARS_CHARTCOLOR_3" val="-16423790"/>
  <p:tag name="ARS_CHARTCOLOR_4" val="-4210753"/>
  <p:tag name="ARS_CHARTCOLOR_5" val="-15058071"/>
  <p:tag name="ARS_CHARTCOLOR_6" val="-7294"/>
  <p:tag name="ARS_CHARTCOLOR_7" val="-15557411"/>
  <p:tag name="ARS_CHARTCOLOR_8" val="-3511477"/>
  <p:tag name="ARS_CHARTCOLOR_9" val="-16753445"/>
  <p:tag name="ARS_CHARTPARA_TYPE" val="ctColumn"/>
  <p:tag name="ARS_SLIDE_DUENO" val="100"/>
  <p:tag name="ARS_SLIDE_PARTICIPANTNUM" val="100"/>
  <p:tag name="ARS_SLIDE_SUBMITNUM" val="0"/>
  <p:tag name="ARS_SLIDE_CORRECTNUM" val="0"/>
  <p:tag name="ARS_SLIDE_VOTEMEAN" val="0"/>
</p:tagLst>
</file>

<file path=ppt/tags/tag2.xml><?xml version="1.0" encoding="utf-8"?>
<p:tagLst xmlns:a="http://schemas.openxmlformats.org/drawingml/2006/main" xmlns:r="http://schemas.openxmlformats.org/officeDocument/2006/relationships" xmlns:p="http://schemas.openxmlformats.org/presentationml/2006/main">
  <p:tag name="ARS_RESPONSETYPE" val="None"/>
  <p:tag name="ARS_CHARTPARA_ITEMLABELFONTNAME" val="Arial"/>
  <p:tag name="ARS_CHARTPARA_ITEMLABELFONTSIZE" val="16"/>
  <p:tag name="ARS_CHARTPARA_ITEMLABELFONTBOLD" val="False"/>
  <p:tag name="ARS_CHARTPARA_ITEMLABELFONTITALIC" val="False"/>
  <p:tag name="ARS_CHARTPARA_ITEMLABELFONTCOLOR" val="-16777216"/>
  <p:tag name="ARS_CHARTPARA_DATALABELFONTNAME" val="Arial"/>
  <p:tag name="ARS_CHARTPARA_DATALABELFONTSIZE" val="14"/>
  <p:tag name="ARS_CHARTPARA_DATALABELFONTBOLD" val="False"/>
  <p:tag name="ARS_CHARTPARA_DATALABELFONTITALIC" val="False"/>
  <p:tag name="ARS_CHARTPARA_DATALABELFONTCOLOR" val="-16777216"/>
  <p:tag name="ARS_CHARTPARA_DATAFORMAT" val="ltNumberValue"/>
  <p:tag name="ARS_CHARTPARA_SHOWTIME" val="csStop"/>
  <p:tag name="ARS_CHARTPARA_NUMBERDEC" val="0"/>
  <p:tag name="ARS_CHARTPARA_DATAPERCENTBASE" val="crParticipant"/>
  <p:tag name="ARS_CHARTPARA_PERCENTDEC" val="1"/>
  <p:tag name="ARS_CHARTPARA_SHOW3D" val="0"/>
  <p:tag name="ARS_CHARTPARA_SHOWWINDOW" val="0"/>
  <p:tag name="ARS_CHARTPOINTWIDTH" val="0.5"/>
  <p:tag name="ARS_CHARTSHOWITEMTEXT" val="0"/>
  <p:tag name="ARS_CHARTCOLOR_0" val="-12481296"/>
  <p:tag name="ARS_CHARTCOLOR_1" val="-2080758"/>
  <p:tag name="ARS_CHARTCOLOR_2" val="-215999"/>
  <p:tag name="ARS_CHARTCOLOR_3" val="-16423790"/>
  <p:tag name="ARS_CHARTCOLOR_4" val="-4210753"/>
  <p:tag name="ARS_CHARTCOLOR_5" val="-15058071"/>
  <p:tag name="ARS_CHARTCOLOR_6" val="-7294"/>
  <p:tag name="ARS_CHARTCOLOR_7" val="-15557411"/>
  <p:tag name="ARS_CHARTCOLOR_8" val="-3511477"/>
  <p:tag name="ARS_CHARTCOLOR_9" val="-16753445"/>
  <p:tag name="ARS_CHARTPARA_TYPE" val="ctColumn"/>
  <p:tag name="ARS_SLIDE_DUENO" val="100"/>
  <p:tag name="ARS_SLIDE_PARTICIPANTNUM" val="100"/>
  <p:tag name="ARS_SLIDE_SUBMITNUM" val="0"/>
  <p:tag name="ARS_SLIDE_CORRECTNUM" val="0"/>
  <p:tag name="ARS_SLIDE_VOTEMEAN" val="0"/>
</p:tagLst>
</file>

<file path=ppt/tags/tag3.xml><?xml version="1.0" encoding="utf-8"?>
<p:tagLst xmlns:a="http://schemas.openxmlformats.org/drawingml/2006/main" xmlns:r="http://schemas.openxmlformats.org/officeDocument/2006/relationships" xmlns:p="http://schemas.openxmlformats.org/presentationml/2006/main">
  <p:tag name="ARS_RESPONSETYPE" val="None"/>
  <p:tag name="ARS_CHARTPARA_ITEMLABELFONTNAME" val="Arial"/>
  <p:tag name="ARS_CHARTPARA_ITEMLABELFONTSIZE" val="16"/>
  <p:tag name="ARS_CHARTPARA_ITEMLABELFONTBOLD" val="False"/>
  <p:tag name="ARS_CHARTPARA_ITEMLABELFONTITALIC" val="False"/>
  <p:tag name="ARS_CHARTPARA_ITEMLABELFONTCOLOR" val="-16777216"/>
  <p:tag name="ARS_CHARTPARA_DATALABELFONTNAME" val="Arial"/>
  <p:tag name="ARS_CHARTPARA_DATALABELFONTSIZE" val="14"/>
  <p:tag name="ARS_CHARTPARA_DATALABELFONTBOLD" val="False"/>
  <p:tag name="ARS_CHARTPARA_DATALABELFONTITALIC" val="False"/>
  <p:tag name="ARS_CHARTPARA_DATALABELFONTCOLOR" val="-16777216"/>
  <p:tag name="ARS_CHARTPARA_DATAFORMAT" val="ltNumberValue"/>
  <p:tag name="ARS_CHARTPARA_SHOWTIME" val="csStop"/>
  <p:tag name="ARS_CHARTPARA_NUMBERDEC" val="0"/>
  <p:tag name="ARS_CHARTPARA_DATAPERCENTBASE" val="crParticipant"/>
  <p:tag name="ARS_CHARTPARA_PERCENTDEC" val="1"/>
  <p:tag name="ARS_CHARTPARA_SHOW3D" val="0"/>
  <p:tag name="ARS_CHARTPARA_SHOWWINDOW" val="0"/>
  <p:tag name="ARS_CHARTPOINTWIDTH" val="0.5"/>
  <p:tag name="ARS_CHARTSHOWITEMTEXT" val="0"/>
  <p:tag name="ARS_CHARTCOLOR_0" val="-12481296"/>
  <p:tag name="ARS_CHARTCOLOR_1" val="-2080758"/>
  <p:tag name="ARS_CHARTCOLOR_2" val="-215999"/>
  <p:tag name="ARS_CHARTCOLOR_3" val="-16423790"/>
  <p:tag name="ARS_CHARTCOLOR_4" val="-4210753"/>
  <p:tag name="ARS_CHARTCOLOR_5" val="-15058071"/>
  <p:tag name="ARS_CHARTCOLOR_6" val="-7294"/>
  <p:tag name="ARS_CHARTCOLOR_7" val="-15557411"/>
  <p:tag name="ARS_CHARTCOLOR_8" val="-3511477"/>
  <p:tag name="ARS_CHARTCOLOR_9" val="-16753445"/>
  <p:tag name="ARS_CHARTPARA_TYPE" val="ctColumn"/>
  <p:tag name="ARS_SLIDE_DUENO" val="100"/>
  <p:tag name="ARS_SLIDE_PARTICIPANTNUM" val="100"/>
  <p:tag name="ARS_SLIDE_SUBMITNUM" val="0"/>
  <p:tag name="ARS_SLIDE_CORRECTNUM" val="0"/>
  <p:tag name="ARS_SLIDE_VOTEMEAN" val="0"/>
</p:tagLst>
</file>

<file path=ppt/tags/tag4.xml><?xml version="1.0" encoding="utf-8"?>
<p:tagLst xmlns:a="http://schemas.openxmlformats.org/drawingml/2006/main" xmlns:r="http://schemas.openxmlformats.org/officeDocument/2006/relationships" xmlns:p="http://schemas.openxmlformats.org/presentationml/2006/main">
  <p:tag name="ARS_RESPONSETYPE" val="None"/>
  <p:tag name="ARS_CHARTPARA_ITEMLABELFONTNAME" val="Arial"/>
  <p:tag name="ARS_CHARTPARA_ITEMLABELFONTSIZE" val="16"/>
  <p:tag name="ARS_CHARTPARA_ITEMLABELFONTBOLD" val="False"/>
  <p:tag name="ARS_CHARTPARA_ITEMLABELFONTITALIC" val="False"/>
  <p:tag name="ARS_CHARTPARA_ITEMLABELFONTCOLOR" val="-16777216"/>
  <p:tag name="ARS_CHARTPARA_DATALABELFONTNAME" val="Arial"/>
  <p:tag name="ARS_CHARTPARA_DATALABELFONTSIZE" val="14"/>
  <p:tag name="ARS_CHARTPARA_DATALABELFONTBOLD" val="False"/>
  <p:tag name="ARS_CHARTPARA_DATALABELFONTITALIC" val="False"/>
  <p:tag name="ARS_CHARTPARA_DATALABELFONTCOLOR" val="-16777216"/>
  <p:tag name="ARS_CHARTPARA_DATAFORMAT" val="ltNumberValue"/>
  <p:tag name="ARS_CHARTPARA_SHOWTIME" val="csStop"/>
  <p:tag name="ARS_CHARTPARA_NUMBERDEC" val="0"/>
  <p:tag name="ARS_CHARTPARA_DATAPERCENTBASE" val="crParticipant"/>
  <p:tag name="ARS_CHARTPARA_PERCENTDEC" val="1"/>
  <p:tag name="ARS_CHARTPARA_SHOW3D" val="0"/>
  <p:tag name="ARS_CHARTPARA_SHOWWINDOW" val="0"/>
  <p:tag name="ARS_CHARTPOINTWIDTH" val="0.5"/>
  <p:tag name="ARS_CHARTSHOWITEMTEXT" val="0"/>
  <p:tag name="ARS_CHARTCOLOR_0" val="-12481296"/>
  <p:tag name="ARS_CHARTCOLOR_1" val="-2080758"/>
  <p:tag name="ARS_CHARTCOLOR_2" val="-215999"/>
  <p:tag name="ARS_CHARTCOLOR_3" val="-16423790"/>
  <p:tag name="ARS_CHARTCOLOR_4" val="-4210753"/>
  <p:tag name="ARS_CHARTCOLOR_5" val="-15058071"/>
  <p:tag name="ARS_CHARTCOLOR_6" val="-7294"/>
  <p:tag name="ARS_CHARTCOLOR_7" val="-15557411"/>
  <p:tag name="ARS_CHARTCOLOR_8" val="-3511477"/>
  <p:tag name="ARS_CHARTCOLOR_9" val="-16753445"/>
  <p:tag name="ARS_CHARTPARA_TYPE" val="ctColumn"/>
  <p:tag name="ARS_SLIDE_DUENO" val="100"/>
  <p:tag name="ARS_SLIDE_PARTICIPANTNUM" val="100"/>
  <p:tag name="ARS_SLIDE_SUBMITNUM" val="0"/>
  <p:tag name="ARS_SLIDE_CORRECTNUM" val="0"/>
  <p:tag name="ARS_SLIDE_VOTEMEAN" val="0"/>
</p:tagLst>
</file>

<file path=ppt/theme/theme1.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Custom 4">
      <a:majorFont>
        <a:latin typeface="UTM Cookies"/>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84</TotalTime>
  <Words>290</Words>
  <Application>Microsoft Office PowerPoint</Application>
  <PresentationFormat>Widescreen</PresentationFormat>
  <Paragraphs>33</Paragraphs>
  <Slides>9</Slides>
  <Notes>4</Notes>
  <HiddenSlides>0</HiddenSlides>
  <MMClips>0</MMClips>
  <ScaleCrop>false</ScaleCrop>
  <HeadingPairs>
    <vt:vector size="6" baseType="variant">
      <vt:variant>
        <vt:lpstr>Fonts Used</vt:lpstr>
      </vt:variant>
      <vt:variant>
        <vt:i4>6</vt:i4>
      </vt:variant>
      <vt:variant>
        <vt:lpstr>Theme</vt:lpstr>
      </vt:variant>
      <vt:variant>
        <vt:i4>3</vt:i4>
      </vt:variant>
      <vt:variant>
        <vt:lpstr>Slide Titles</vt:lpstr>
      </vt:variant>
      <vt:variant>
        <vt:i4>9</vt:i4>
      </vt:variant>
    </vt:vector>
  </HeadingPairs>
  <TitlesOfParts>
    <vt:vector size="18" baseType="lpstr">
      <vt:lpstr>等线</vt:lpstr>
      <vt:lpstr>Arial</vt:lpstr>
      <vt:lpstr>Calibri</vt:lpstr>
      <vt:lpstr>Calibri Light</vt:lpstr>
      <vt:lpstr>Times New Roman</vt:lpstr>
      <vt:lpstr>UTM Cookies</vt:lpstr>
      <vt:lpstr>1_Office Theme</vt:lpstr>
      <vt:lpstr>Office 主题</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tran thao</dc:creator>
  <cp:lastModifiedBy>Nguyễn Thu Hường</cp:lastModifiedBy>
  <cp:revision>17</cp:revision>
  <dcterms:created xsi:type="dcterms:W3CDTF">2021-06-07T03:46:19Z</dcterms:created>
  <dcterms:modified xsi:type="dcterms:W3CDTF">2022-12-18T10:55:16Z</dcterms:modified>
</cp:coreProperties>
</file>