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19"/>
  </p:notesMasterIdLst>
  <p:sldIdLst>
    <p:sldId id="269" r:id="rId5"/>
    <p:sldId id="256" r:id="rId6"/>
    <p:sldId id="270" r:id="rId7"/>
    <p:sldId id="271" r:id="rId8"/>
    <p:sldId id="272" r:id="rId9"/>
    <p:sldId id="265" r:id="rId10"/>
    <p:sldId id="280" r:id="rId11"/>
    <p:sldId id="261" r:id="rId12"/>
    <p:sldId id="278" r:id="rId13"/>
    <p:sldId id="279" r:id="rId14"/>
    <p:sldId id="264" r:id="rId15"/>
    <p:sldId id="268" r:id="rId16"/>
    <p:sldId id="282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270C0-D7FD-488A-9DD9-7B5B0BB1498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444A5-9FD5-4158-9034-AA72DE75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8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95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9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2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2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5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2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72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39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6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4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9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16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1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5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91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71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2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8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8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9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8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36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2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01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7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20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7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4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35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9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8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72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53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6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0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7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5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0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4.jpeg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1C4CD-EB30-4278-8699-0987BBA7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7FBDC-D67D-49DC-92BD-D38065B85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228599" y="161925"/>
            <a:ext cx="9921241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FA510-1C7D-4AE3-ABD7-FF411074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0" y="1585912"/>
            <a:ext cx="8300719" cy="39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342515" y="456565"/>
            <a:ext cx="9432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81737" y="2043404"/>
            <a:ext cx="6074229" cy="2013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Hệ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thống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hóa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kiến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chủ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Cộng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979004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Chia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sẻ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tin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mua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lựa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chọn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hóa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25352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70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1696" y="4093235"/>
            <a:ext cx="5147563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ray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Xình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667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641600" y="5892800"/>
            <a:ext cx="374967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5053" y="4052283"/>
            <a:ext cx="4762842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667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Xe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4261" y="3676866"/>
            <a:ext cx="2223686" cy="173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667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bíp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bíp</a:t>
            </a:r>
            <a:endParaRPr lang="en-US" sz="2667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D4C6C6-A3D7-4E80-8E23-60CBB2210C1E}"/>
              </a:ext>
            </a:extLst>
          </p:cNvPr>
          <p:cNvSpPr txBox="1"/>
          <p:nvPr/>
        </p:nvSpPr>
        <p:spPr>
          <a:xfrm>
            <a:off x="3806005" y="3001604"/>
            <a:ext cx="5619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kumimoji="0" lang="en-US" sz="4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4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4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0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40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sz="40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3242" y="1"/>
            <a:ext cx="1778758" cy="1596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3140" y="532263"/>
            <a:ext cx="1514902" cy="1296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63367" y="1"/>
            <a:ext cx="1628633" cy="1596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 1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Hệ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thống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hóa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kiến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chủ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Cộng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979004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Chia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sẻ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tin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mua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lựa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chọn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hóa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8443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152" y="-25765"/>
            <a:ext cx="1232847" cy="1240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606E-C15D-4DF9-9D25-7078B277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BF32A-0EFE-40BC-BEA2-DDD47549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228599" y="161925"/>
            <a:ext cx="3733801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0DC78-2EA3-46C9-8E7B-8B8B38FA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1419225"/>
            <a:ext cx="9210675" cy="41433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DD3C16-7648-47A1-A31A-959A3B0702A9}"/>
              </a:ext>
            </a:extLst>
          </p:cNvPr>
          <p:cNvSpPr/>
          <p:nvPr/>
        </p:nvSpPr>
        <p:spPr>
          <a:xfrm>
            <a:off x="2286000" y="2857500"/>
            <a:ext cx="13335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Siêu</a:t>
            </a:r>
            <a:r>
              <a:rPr lang="en-US" sz="2200" b="1" dirty="0"/>
              <a:t> </a:t>
            </a:r>
            <a:r>
              <a:rPr lang="en-US" sz="2200" b="1" dirty="0" err="1"/>
              <a:t>thị</a:t>
            </a:r>
            <a:endParaRPr lang="en-US" sz="22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44CD-A0C4-4CE1-8AAA-FF86022E8841}"/>
              </a:ext>
            </a:extLst>
          </p:cNvPr>
          <p:cNvSpPr/>
          <p:nvPr/>
        </p:nvSpPr>
        <p:spPr>
          <a:xfrm>
            <a:off x="9591675" y="2428875"/>
            <a:ext cx="11430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Thịt</a:t>
            </a:r>
            <a:endParaRPr lang="en-US" sz="22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FF8CD-6D7B-473B-BAE3-62CD168023C7}"/>
              </a:ext>
            </a:extLst>
          </p:cNvPr>
          <p:cNvSpPr/>
          <p:nvPr/>
        </p:nvSpPr>
        <p:spPr>
          <a:xfrm>
            <a:off x="9591675" y="3652837"/>
            <a:ext cx="11430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Tủ</a:t>
            </a:r>
            <a:r>
              <a:rPr lang="en-US" sz="2200" b="1" dirty="0"/>
              <a:t> </a:t>
            </a:r>
            <a:r>
              <a:rPr lang="en-US" sz="2200" b="1" dirty="0" err="1"/>
              <a:t>lạnh</a:t>
            </a:r>
            <a:endParaRPr lang="en-US" sz="22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B62E1A-46FB-43FC-87A4-49FE58DA9AED}"/>
              </a:ext>
            </a:extLst>
          </p:cNvPr>
          <p:cNvSpPr/>
          <p:nvPr/>
        </p:nvSpPr>
        <p:spPr>
          <a:xfrm>
            <a:off x="9591674" y="4972049"/>
            <a:ext cx="122872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Quần</a:t>
            </a:r>
            <a:r>
              <a:rPr lang="en-US" sz="2200" b="1" dirty="0"/>
              <a:t> </a:t>
            </a:r>
            <a:r>
              <a:rPr lang="en-US" sz="2200" b="1" dirty="0" err="1"/>
              <a:t>áo</a:t>
            </a:r>
            <a:endParaRPr lang="en-US" sz="22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0D8E4F-02DC-4A1E-B294-FF3AE65FA1B8}"/>
              </a:ext>
            </a:extLst>
          </p:cNvPr>
          <p:cNvSpPr/>
          <p:nvPr/>
        </p:nvSpPr>
        <p:spPr>
          <a:xfrm>
            <a:off x="2066925" y="4886325"/>
            <a:ext cx="1552575" cy="514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Chất</a:t>
            </a:r>
            <a:r>
              <a:rPr lang="en-US" sz="2200" b="1" dirty="0"/>
              <a:t> </a:t>
            </a:r>
            <a:r>
              <a:rPr lang="en-US" sz="2200" b="1" dirty="0" err="1"/>
              <a:t>lượng</a:t>
            </a:r>
            <a:r>
              <a:rPr lang="en-US" sz="2200" b="1" dirty="0"/>
              <a:t> </a:t>
            </a:r>
            <a:r>
              <a:rPr lang="en-US" sz="2200" b="1" dirty="0" err="1"/>
              <a:t>tốt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10563367" y="1"/>
            <a:ext cx="1628633" cy="1596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286</Words>
  <Application>Microsoft Office PowerPoint</Application>
  <PresentationFormat>Widescreen</PresentationFormat>
  <Paragraphs>54</Paragraphs>
  <Slides>14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Microsoft YaHei</vt:lpstr>
      <vt:lpstr>Arial</vt:lpstr>
      <vt:lpstr>Arial-Rounded</vt:lpstr>
      <vt:lpstr>Calibri</vt:lpstr>
      <vt:lpstr>Calibri Light</vt:lpstr>
      <vt:lpstr>等线</vt:lpstr>
      <vt:lpstr>Times New Roman</vt:lpstr>
      <vt:lpstr>字魂59号-创粗黑</vt:lpstr>
      <vt:lpstr>思源黑体 CN Bold</vt:lpstr>
      <vt:lpstr>1_Office Theme</vt:lpstr>
      <vt:lpstr>2_Office Theme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13</cp:revision>
  <dcterms:created xsi:type="dcterms:W3CDTF">2021-06-07T03:46:19Z</dcterms:created>
  <dcterms:modified xsi:type="dcterms:W3CDTF">2021-12-12T06:50:38Z</dcterms:modified>
</cp:coreProperties>
</file>