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91" r:id="rId4"/>
    <p:sldId id="274" r:id="rId5"/>
    <p:sldId id="309" r:id="rId6"/>
    <p:sldId id="310" r:id="rId7"/>
    <p:sldId id="311" r:id="rId8"/>
    <p:sldId id="308" r:id="rId9"/>
    <p:sldId id="271" r:id="rId10"/>
    <p:sldId id="272" r:id="rId11"/>
    <p:sldId id="267" r:id="rId12"/>
    <p:sldId id="31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0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-1" y="0"/>
            <a:ext cx="12203323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7" y="640394"/>
            <a:ext cx="8849569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8101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9269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8" y="1365944"/>
            <a:ext cx="298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8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VIẾT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605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Tìm từ ngữ bắt đầu bằng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58174" y="6064308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115325" y="-28478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140" y="552185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04918" y="1573246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03911" y="1637593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20462" y="1640293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4360" y="4208715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ghế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0337" y="4231898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đen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257" y="4163641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ghi-ta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五角星 32"/>
          <p:cNvSpPr/>
          <p:nvPr/>
        </p:nvSpPr>
        <p:spPr>
          <a:xfrm rot="2121297">
            <a:off x="11727604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23161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643375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15036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12783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71493" y="5753100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82" y="4868063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8290" y="4998473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-47568" y="2605327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-47568" y="2605327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lung linh, nắn nót, cánh diều, lộng gió.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vẽ ông trăng rải ánh vàng, vẽ cánh diều vi vu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57821" y="11546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92542" y="1292215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 nót, lung linh, vi vu,...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209735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2084" y="1995129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991" y="134165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3698" y="2295338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9044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</a:t>
            </a:r>
            <a:r>
              <a:rPr lang="vi-VN" sz="3400" b="1" dirty="0" smtClean="0">
                <a:latin typeface="HP001 4 hàng" pitchFamily="34" charset="0"/>
              </a:rPr>
              <a:t>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2746" y="313902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2746" y="3803048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 smtClean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1841" y="254505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40041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Chọn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Công cha,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Có công mài sắt,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52" y="3035831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17" y="3999194"/>
            <a:ext cx="818071" cy="818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523</Words>
  <Application>Microsoft Office PowerPoint</Application>
  <PresentationFormat>Widescreen</PresentationFormat>
  <Paragraphs>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148</cp:revision>
  <dcterms:created xsi:type="dcterms:W3CDTF">2021-06-02T14:23:54Z</dcterms:created>
  <dcterms:modified xsi:type="dcterms:W3CDTF">2022-10-10T09:07:33Z</dcterms:modified>
</cp:coreProperties>
</file>