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3"/>
  </p:notesMasterIdLst>
  <p:sldIdLst>
    <p:sldId id="299" r:id="rId3"/>
    <p:sldId id="300" r:id="rId4"/>
    <p:sldId id="302" r:id="rId5"/>
    <p:sldId id="334" r:id="rId6"/>
    <p:sldId id="335" r:id="rId7"/>
    <p:sldId id="336" r:id="rId8"/>
    <p:sldId id="338" r:id="rId9"/>
    <p:sldId id="339" r:id="rId10"/>
    <p:sldId id="340" r:id="rId11"/>
    <p:sldId id="343" r:id="rId12"/>
    <p:sldId id="341" r:id="rId13"/>
    <p:sldId id="344" r:id="rId14"/>
    <p:sldId id="345" r:id="rId15"/>
    <p:sldId id="256" r:id="rId16"/>
    <p:sldId id="268" r:id="rId17"/>
    <p:sldId id="321" r:id="rId18"/>
    <p:sldId id="296" r:id="rId19"/>
    <p:sldId id="347" r:id="rId20"/>
    <p:sldId id="349" r:id="rId21"/>
    <p:sldId id="3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8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23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78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72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10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32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53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xmlns="" id="{51FF709A-F2F2-4829-99E5-22A53FD97D1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491069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4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6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1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8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71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6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1" y="25892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6"/>
            <a:ext cx="11443219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3" y="341096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454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HỌC VẼ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4E6B6B8-1336-4C70-A440-4089B9D0B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720" y="-48663"/>
            <a:ext cx="12465720" cy="68889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5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1" y="126481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0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5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53" y="-61827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4" y="-179493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373440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0643281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1803196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19346" y="592521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26" name="Picture 2" descr="vẽ tranh phong cảnh về biển mới nhất 2021 - Vẽ.vn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46" b="435"/>
          <a:stretch/>
        </p:blipFill>
        <p:spPr bwMode="auto">
          <a:xfrm>
            <a:off x="279307" y="1816642"/>
            <a:ext cx="5696739" cy="344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Rounded Rectangle 33"/>
          <p:cNvSpPr/>
          <p:nvPr/>
        </p:nvSpPr>
        <p:spPr>
          <a:xfrm>
            <a:off x="6096001" y="1909997"/>
            <a:ext cx="5783517" cy="20616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rẽ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3" name="Trapezoid 2"/>
          <p:cNvSpPr/>
          <p:nvPr/>
        </p:nvSpPr>
        <p:spPr>
          <a:xfrm rot="10800000">
            <a:off x="832207" y="4617590"/>
            <a:ext cx="1910994" cy="433370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/>
          <p:cNvSpPr/>
          <p:nvPr/>
        </p:nvSpPr>
        <p:spPr>
          <a:xfrm rot="10800000">
            <a:off x="3880124" y="4030812"/>
            <a:ext cx="1397282" cy="323743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9016" y="22215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1" t="37338" r="31008" b="35170"/>
          <a:stretch/>
        </p:blipFill>
        <p:spPr>
          <a:xfrm>
            <a:off x="1422670" y="1242806"/>
            <a:ext cx="8824307" cy="34417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87604" y="4684545"/>
            <a:ext cx="4937689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 vu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HỌC VẼ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1441" y="307238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0013" y="3931698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869" y="435509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9273" y="4775410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9034" y="5196845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0059" y="1826278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2800" dirty="0">
              <a:solidFill>
                <a:srgbClr val="FF99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6216" y="714073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2698" y="3100528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khơi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46828" y="3956505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48248" y="438078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2800" dirty="0">
              <a:solidFill>
                <a:srgbClr val="CC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59798" y="481307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C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solidFill>
                <a:srgbClr val="CC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 vu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28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về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HỌC VẼ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6465" y="1894327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2109" y="2730445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70174" y="3138216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7522" y="3996972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73804" y="4390344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09692" y="4798115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31492" y="5259120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83610" y="1821457"/>
            <a:ext cx="1661990" cy="466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87329" y="2215476"/>
            <a:ext cx="3332405" cy="4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48567" y="2727829"/>
            <a:ext cx="1542813" cy="39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34346" y="3238613"/>
            <a:ext cx="1216055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93836" y="4077007"/>
            <a:ext cx="1216055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77409" y="4437327"/>
            <a:ext cx="1736381" cy="44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0924" y="4877753"/>
            <a:ext cx="1685824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8257" y="5259866"/>
            <a:ext cx="1685824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85251" y="1653756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5" y="377621"/>
            <a:ext cx="834172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Cloud Callout 44"/>
          <p:cNvSpPr/>
          <p:nvPr/>
        </p:nvSpPr>
        <p:spPr>
          <a:xfrm>
            <a:off x="2584520" y="1687648"/>
            <a:ext cx="1899664" cy="94405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2489200" y="3556000"/>
            <a:ext cx="1645664" cy="914254"/>
          </a:xfrm>
          <a:prstGeom prst="cloudCallout">
            <a:avLst>
              <a:gd name="adj1" fmla="val 78620"/>
              <a:gd name="adj2" fmla="val -81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3083522" y="5140566"/>
            <a:ext cx="1723630" cy="865996"/>
          </a:xfrm>
          <a:prstGeom prst="cloudCallout">
            <a:avLst>
              <a:gd name="adj1" fmla="val 79104"/>
              <a:gd name="adj2" fmla="val -658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714634" y="5499121"/>
            <a:ext cx="1631060" cy="918183"/>
          </a:xfrm>
          <a:prstGeom prst="cloudCallout">
            <a:avLst>
              <a:gd name="adj1" fmla="val -11902"/>
              <a:gd name="adj2" fmla="val -783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7824989" y="4773009"/>
            <a:ext cx="1966712" cy="984582"/>
          </a:xfrm>
          <a:prstGeom prst="cloudCallout">
            <a:avLst>
              <a:gd name="adj1" fmla="val -70959"/>
              <a:gd name="adj2" fmla="val -5618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8343269" y="2988759"/>
            <a:ext cx="2108831" cy="1174111"/>
          </a:xfrm>
          <a:prstGeom prst="cloudCallout">
            <a:avLst>
              <a:gd name="adj1" fmla="val -94194"/>
              <a:gd name="adj2" fmla="val 2747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7720383" y="1526404"/>
            <a:ext cx="1880231" cy="907159"/>
          </a:xfrm>
          <a:prstGeom prst="cloudCallout">
            <a:avLst>
              <a:gd name="adj1" fmla="val -80640"/>
              <a:gd name="adj2" fmla="val 9959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5160357" y="1070465"/>
            <a:ext cx="1714681" cy="1089213"/>
          </a:xfrm>
          <a:prstGeom prst="cloudCallout">
            <a:avLst>
              <a:gd name="adj1" fmla="val -1035"/>
              <a:gd name="adj2" fmla="val 8613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100000" l="537" r="99463">
                        <a14:foregroundMark x1="56351" y1="17167" x2="90519" y2="57000"/>
                        <a14:foregroundMark x1="49732" y1="50667" x2="75134" y2="46000"/>
                        <a14:foregroundMark x1="76208" y1="48333" x2="74061" y2="56500"/>
                        <a14:foregroundMark x1="57245" y1="23167" x2="67621" y2="42333"/>
                        <a14:foregroundMark x1="54562" y1="33333" x2="54562" y2="33333"/>
                        <a14:foregroundMark x1="53309" y1="47667" x2="56887" y2="39833"/>
                        <a14:foregroundMark x1="55993" y1="31167" x2="59034" y2="39000"/>
                        <a14:foregroundMark x1="55098" y1="32167" x2="59213" y2="36000"/>
                        <a14:foregroundMark x1="90161" y1="19667" x2="88551" y2="40500"/>
                        <a14:foregroundMark x1="69231" y1="18333" x2="89445" y2="49333"/>
                        <a14:foregroundMark x1="75850" y1="19500" x2="89624" y2="44500"/>
                        <a14:foregroundMark x1="78712" y1="20167" x2="84258" y2="22333"/>
                        <a14:foregroundMark x1="92129" y1="19500" x2="89803" y2="43167"/>
                        <a14:foregroundMark x1="85331" y1="16833" x2="87299" y2="27333"/>
                        <a14:foregroundMark x1="62075" y1="18500" x2="69052" y2="22000"/>
                        <a14:foregroundMark x1="72093" y1="41000" x2="71199" y2="45333"/>
                        <a14:foregroundMark x1="61538" y1="53000" x2="68336" y2="5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84" y="2054404"/>
            <a:ext cx="2991485" cy="32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632199" y="458717"/>
            <a:ext cx="46228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 CHỈ SỰ VẬT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8621" y="1271588"/>
            <a:ext cx="10267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 người, các bộ phận của con người: </a:t>
            </a:r>
            <a:endParaRPr lang="en-US" sz="32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Bố, mẹ, ông, bà, cô, dì, chú, bác, thầy cô, chân, tay, tóc…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 vật, các bộ phận của con vật: </a:t>
            </a:r>
            <a:endParaRPr lang="en-US" sz="32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Chó, mèo, chuột, gà, trâu, rắn, chân, mắt, mỏ, lông…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đồ vật, vật dụng hàng ngày: </a:t>
            </a:r>
            <a:endParaRPr lang="en-US" sz="32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Bàn, ghế, sách, vở, bút,…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từ ngữ chỉ thời tiết, thời gian: </a:t>
            </a:r>
            <a:endParaRPr lang="en-US" sz="32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Xuân, thu, hạ, đông, mưa, gió, sấm, sét, lũ lụt….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từ ngữ chỉ thiên nhiên: </a:t>
            </a:r>
            <a:endParaRPr lang="en-US" sz="32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 trời, mây, sông, hồ, ao, suối, biển, núi, rừng…</a:t>
            </a:r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endParaRPr lang="vi-VN" sz="3200" b="0" i="0" dirty="0">
              <a:solidFill>
                <a:srgbClr val="2C2F34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4" y="377621"/>
            <a:ext cx="1203642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vi vu,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844799" y="1436617"/>
            <a:ext cx="60452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4470400" y="2006912"/>
            <a:ext cx="2984500" cy="4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153" y="137936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829" y="3880721"/>
            <a:ext cx="3434896" cy="32721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101988" y="713012"/>
            <a:ext cx="9676263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kumimoji="0" lang="zh-CN" alt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833" y="1793147"/>
            <a:ext cx="9949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ọc đúng, rõ ràng bài thơ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Hiểu được nhữnghình ảnh đẹp về thiên nhiên được khắc hoạ trong bức vẽ của bạn nhỏ cũng như tình yêu thiên nhiên và cuộc sống của bạn.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0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153" y="137936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829" y="3880721"/>
            <a:ext cx="3434896" cy="32721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101988" y="713012"/>
            <a:ext cx="9676263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833" y="1793147"/>
            <a:ext cx="9949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ọc đúng, rõ ràng bài thơ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Hiểu được nhữnghình ảnh đẹp về thiên nhiên được khắc hoạ trong bức vẽ của bạn nhỏ cũng như tình yêu thiên nhiên và cuộc sống của bạn.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39" y="-702374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455025" y="6277502"/>
            <a:ext cx="9160030" cy="5595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1515985" y="2"/>
            <a:ext cx="916003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830234" y="1433503"/>
            <a:ext cx="2077408" cy="17578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576214" y="2115668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960" y="5141688"/>
            <a:ext cx="2196899" cy="17207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1831842" y="515540"/>
            <a:ext cx="1488747" cy="221100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84" y="484522"/>
            <a:ext cx="1858775" cy="9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65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6844" y="1324081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47632" y="1167707"/>
            <a:ext cx="1391479" cy="894521"/>
          </a:xfrm>
          <a:prstGeom prst="rect">
            <a:avLst/>
          </a:prstGeom>
        </p:spPr>
      </p:pic>
      <p:pic>
        <p:nvPicPr>
          <p:cNvPr id="1026" name="Picture 2" descr="Học sinh vẽ tranh cổ động cho cuộc chiến chống lại Covid-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2533" r="2879" b="7455"/>
          <a:stretch/>
        </p:blipFill>
        <p:spPr bwMode="auto">
          <a:xfrm>
            <a:off x="638618" y="1978948"/>
            <a:ext cx="5359059" cy="384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hỉ học ở nhà, nữ sinh lớp 6 vẽ tranh cổ động chống dịch Covid-19 | Tuổi  Trẻ Cườ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86" y="1978948"/>
            <a:ext cx="5431046" cy="386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 vu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HỌC </a:t>
            </a:r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VẼ</a:t>
            </a:r>
          </a:p>
        </p:txBody>
      </p:sp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75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337" y="1486911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 vu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1932" y="999204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361" y="36463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HỌC VẼ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43890" y="2551652"/>
            <a:ext cx="1781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51821" y="3009412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51821" y="3519973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3020" y="4478570"/>
            <a:ext cx="1575121" cy="10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2745" y="2049207"/>
            <a:ext cx="1796558" cy="5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36528" y="3175819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6187" y="3052098"/>
            <a:ext cx="1154716" cy="15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521024" y="5477128"/>
            <a:ext cx="1397233" cy="1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00146" y="5993799"/>
            <a:ext cx="1397233" cy="1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02"/>
            <a:ext cx="12192000" cy="68561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1415" y="30711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225" y="181651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225" y="2591472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nót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3122" y="334222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3122" y="418662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3877" y="188843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3877" y="2651288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giương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3877" y="3441258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5774" y="425854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85559" y="829998"/>
            <a:ext cx="9885564" cy="5708454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7868" y="2589081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lung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865</Words>
  <Application>Microsoft Office PowerPoint</Application>
  <PresentationFormat>Custom</PresentationFormat>
  <Paragraphs>162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150</cp:revision>
  <dcterms:created xsi:type="dcterms:W3CDTF">2021-06-17T09:40:01Z</dcterms:created>
  <dcterms:modified xsi:type="dcterms:W3CDTF">2022-10-19T07:17:00Z</dcterms:modified>
</cp:coreProperties>
</file>