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314" r:id="rId4"/>
    <p:sldId id="310" r:id="rId5"/>
    <p:sldId id="312" r:id="rId6"/>
    <p:sldId id="313" r:id="rId7"/>
    <p:sldId id="306" r:id="rId8"/>
    <p:sldId id="262" r:id="rId9"/>
    <p:sldId id="263" r:id="rId10"/>
    <p:sldId id="264" r:id="rId11"/>
    <p:sldId id="31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6" d="100"/>
          <a:sy n="76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3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VIẾT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08" y="149683"/>
            <a:ext cx="688796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em. Trình bày đúng khổ thơ, biết viết hoa chữ cái đầu tên bài thơ và các dòng thơ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kĩ năng viết chữ chuẩn mẫu, sạch sẽ.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23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08" y="149683"/>
            <a:ext cx="688796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em. Trình bày đúng khổ thơ, biết viết hoa chữ cái đầu tên bài thơ và các dòng thơ 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kĩ năng viết chữ chuẩn mẫu, sạch sẽ.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50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348" y="1182414"/>
            <a:ext cx="9747236" cy="4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19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69102" cy="967261"/>
            <a:chOff x="3889236" y="207166"/>
            <a:chExt cx="3769102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3129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98129" y="2693045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vi-VN" sz="3400" b="1" dirty="0" smtClean="0">
                <a:latin typeface="HP001 4 hàng" pitchFamily="34" charset="0"/>
              </a:rPr>
              <a:t>jừng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</a:t>
            </a:r>
            <a:r>
              <a:rPr lang="vi-VN" sz="3400" b="1" dirty="0">
                <a:latin typeface="HP001 4 hàng" pitchFamily="34" charset="0"/>
              </a:rPr>
              <a:t>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5124" y="66802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8129" y="133734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8129" y="202785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1157" y="406416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8342" y="471818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1888" y="541430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 b="1" dirty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Vào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năm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học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mới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6861" y="608186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Giọng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vang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tưng</a:t>
            </a:r>
            <a:r>
              <a:rPr lang="en-US" sz="3400" b="1" dirty="0" smtClean="0">
                <a:latin typeface="HP001 4 hàng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</a:rPr>
              <a:t>bừng</a:t>
            </a:r>
            <a:r>
              <a:rPr lang="en-US" sz="3400" b="1" dirty="0" smtClean="0">
                <a:latin typeface="HP001 4 hàng" pitchFamily="34" charset="0"/>
              </a:rPr>
              <a:t>.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 đám lá mượt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áng cả 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gì không bắc ngang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77" y="5063265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83" y="2920312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69" y="2407549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75" y="1403798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27" y="4594345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29832" y="3750090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88295" y="5753100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hai hàng mi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khi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98801"/>
            <a:ext cx="94253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0684" y="2585873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6168" y="3087014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836" y="2102419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536</Words>
  <Application>Microsoft Office PowerPoint</Application>
  <PresentationFormat>Custom</PresentationFormat>
  <Paragraphs>91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156</cp:revision>
  <dcterms:created xsi:type="dcterms:W3CDTF">2021-06-02T14:23:54Z</dcterms:created>
  <dcterms:modified xsi:type="dcterms:W3CDTF">2022-10-12T03:41:36Z</dcterms:modified>
</cp:coreProperties>
</file>