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7" r:id="rId2"/>
  </p:sldMasterIdLst>
  <p:notesMasterIdLst>
    <p:notesMasterId r:id="rId33"/>
  </p:notesMasterIdLst>
  <p:sldIdLst>
    <p:sldId id="325" r:id="rId3"/>
    <p:sldId id="340" r:id="rId4"/>
    <p:sldId id="300" r:id="rId5"/>
    <p:sldId id="302" r:id="rId6"/>
    <p:sldId id="310" r:id="rId7"/>
    <p:sldId id="259" r:id="rId8"/>
    <p:sldId id="326" r:id="rId9"/>
    <p:sldId id="328" r:id="rId10"/>
    <p:sldId id="336" r:id="rId11"/>
    <p:sldId id="337" r:id="rId12"/>
    <p:sldId id="345" r:id="rId13"/>
    <p:sldId id="288" r:id="rId14"/>
    <p:sldId id="342" r:id="rId15"/>
    <p:sldId id="282" r:id="rId16"/>
    <p:sldId id="331" r:id="rId17"/>
    <p:sldId id="320" r:id="rId18"/>
    <p:sldId id="332" r:id="rId19"/>
    <p:sldId id="334" r:id="rId20"/>
    <p:sldId id="319" r:id="rId21"/>
    <p:sldId id="335" r:id="rId22"/>
    <p:sldId id="256" r:id="rId23"/>
    <p:sldId id="313" r:id="rId24"/>
    <p:sldId id="344" r:id="rId25"/>
    <p:sldId id="346" r:id="rId26"/>
    <p:sldId id="321" r:id="rId27"/>
    <p:sldId id="296" r:id="rId28"/>
    <p:sldId id="324" r:id="rId29"/>
    <p:sldId id="323" r:id="rId30"/>
    <p:sldId id="347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4660"/>
  </p:normalViewPr>
  <p:slideViewPr>
    <p:cSldViewPr snapToGrid="0">
      <p:cViewPr>
        <p:scale>
          <a:sx n="74" d="100"/>
          <a:sy n="74" d="100"/>
        </p:scale>
        <p:origin x="-11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754642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80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75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69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37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68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48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0" y="258924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49" y="341095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8532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3693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2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768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79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3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94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87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59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95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98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674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868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2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81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16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0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953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20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82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781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4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04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9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microsoft.com/office/2007/relationships/hdphoto" Target="../media/hdphoto14.wdp"/><Relationship Id="rId3" Type="http://schemas.openxmlformats.org/officeDocument/2006/relationships/image" Target="../media/image3.png"/><Relationship Id="rId7" Type="http://schemas.microsoft.com/office/2007/relationships/hdphoto" Target="../media/hdphoto11.wdp"/><Relationship Id="rId12" Type="http://schemas.openxmlformats.org/officeDocument/2006/relationships/image" Target="../media/image42.png"/><Relationship Id="rId17" Type="http://schemas.microsoft.com/office/2007/relationships/hdphoto" Target="../media/hdphoto16.wdp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microsoft.com/office/2007/relationships/hdphoto" Target="../media/hdphoto13.wdp"/><Relationship Id="rId5" Type="http://schemas.microsoft.com/office/2007/relationships/hdphoto" Target="../media/hdphoto10.wdp"/><Relationship Id="rId15" Type="http://schemas.microsoft.com/office/2007/relationships/hdphoto" Target="../media/hdphoto15.wdp"/><Relationship Id="rId10" Type="http://schemas.openxmlformats.org/officeDocument/2006/relationships/image" Target="../media/image41.png"/><Relationship Id="rId4" Type="http://schemas.openxmlformats.org/officeDocument/2006/relationships/image" Target="../media/image38.png"/><Relationship Id="rId9" Type="http://schemas.microsoft.com/office/2007/relationships/hdphoto" Target="../media/hdphoto12.wdp"/><Relationship Id="rId1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17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Relationship Id="rId5" Type="http://schemas.microsoft.com/office/2007/relationships/hdphoto" Target="../media/hdphoto8.wdp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52" y="560017"/>
            <a:ext cx="1205323" cy="90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825075" y="1712582"/>
            <a:ext cx="5494810" cy="4585401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143" tIns="72571" rIns="145143" bIns="72571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2200" kern="0">
              <a:solidFill>
                <a:srgbClr val="BAE5E4"/>
              </a:solidFill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2413" y="453985"/>
            <a:ext cx="7533238" cy="1116056"/>
          </a:xfrm>
          <a:prstGeom prst="rect">
            <a:avLst/>
          </a:prstGeom>
          <a:noFill/>
        </p:spPr>
        <p:txBody>
          <a:bodyPr wrap="square" lIns="145143" tIns="72571" rIns="145143" bIns="72571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6300" kern="0" dirty="0">
                <a:solidFill>
                  <a:srgbClr val="FB5B53"/>
                </a:solidFill>
                <a:latin typeface="UTM Cookies" panose="02040603050506020204" pitchFamily="18" charset="0"/>
                <a:cs typeface="Arial"/>
                <a:sym typeface="Arial"/>
              </a:rPr>
              <a:t>ĐI HỌC VUI SAO</a:t>
            </a:r>
          </a:p>
        </p:txBody>
      </p:sp>
    </p:spTree>
    <p:extLst>
      <p:ext uri="{BB962C8B-B14F-4D97-AF65-F5344CB8AC3E}">
        <p14:creationId xmlns:p14="http://schemas.microsoft.com/office/powerpoint/2010/main" val="11386488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371148" y="1272484"/>
            <a:ext cx="1749317" cy="439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272271" y="4617127"/>
            <a:ext cx="904595" cy="2470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76303" y="325997"/>
            <a:ext cx="6189916" cy="334437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 trống 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Tùng!  Tùng!  Tùng!  Tùng!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Oval 10"/>
          <p:cNvSpPr/>
          <p:nvPr/>
        </p:nvSpPr>
        <p:spPr>
          <a:xfrm>
            <a:off x="1498893" y="662748"/>
            <a:ext cx="300038" cy="30600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4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294111" y="3670374"/>
            <a:ext cx="2039646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1807911" y="4209590"/>
            <a:ext cx="4953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algn="just"/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náo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lang="en-US" sz="36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5400" b="1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22807" t="21189" r="48246" b="33119"/>
          <a:stretch/>
        </p:blipFill>
        <p:spPr>
          <a:xfrm flipH="1">
            <a:off x="7336089" y="3461911"/>
            <a:ext cx="1919095" cy="33960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9" name="Straight Connector 8"/>
          <p:cNvCxnSpPr/>
          <p:nvPr/>
        </p:nvCxnSpPr>
        <p:spPr>
          <a:xfrm rot="5400000">
            <a:off x="2562417" y="831561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5728999" y="2494852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7806002" y="1402429"/>
            <a:ext cx="161778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242071" y="1409463"/>
            <a:ext cx="161778" cy="414998"/>
            <a:chOff x="10410093" y="1807698"/>
            <a:chExt cx="161778" cy="414998"/>
          </a:xfrm>
        </p:grpSpPr>
        <p:cxnSp>
          <p:nvCxnSpPr>
            <p:cNvPr id="40" name="Straight Connector 39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4767603" y="1444285"/>
            <a:ext cx="161778" cy="414998"/>
            <a:chOff x="10410093" y="1807698"/>
            <a:chExt cx="161778" cy="414998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3220515" y="1437251"/>
            <a:ext cx="161778" cy="414998"/>
            <a:chOff x="10410093" y="1807698"/>
            <a:chExt cx="161778" cy="414998"/>
          </a:xfrm>
        </p:grpSpPr>
        <p:cxnSp>
          <p:nvCxnSpPr>
            <p:cNvPr id="46" name="Straight Connector 45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6158479" y="669782"/>
            <a:ext cx="161778" cy="414998"/>
            <a:chOff x="10410093" y="1807698"/>
            <a:chExt cx="161778" cy="414998"/>
          </a:xfrm>
        </p:grpSpPr>
        <p:cxnSp>
          <p:nvCxnSpPr>
            <p:cNvPr id="49" name="Straight Connector 4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/>
          <p:cNvGrpSpPr/>
          <p:nvPr/>
        </p:nvGrpSpPr>
        <p:grpSpPr>
          <a:xfrm>
            <a:off x="7119376" y="3018531"/>
            <a:ext cx="161778" cy="414998"/>
            <a:chOff x="10410093" y="1807698"/>
            <a:chExt cx="161778" cy="414998"/>
          </a:xfrm>
        </p:grpSpPr>
        <p:cxnSp>
          <p:nvCxnSpPr>
            <p:cNvPr id="52" name="Straight Connector 5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79140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943073"/>
            <a:ext cx="8377881" cy="5497298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5437996" y="233378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857251"/>
            <a:ext cx="2021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01" y="1233356"/>
            <a:ext cx="7143750" cy="4856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lnSpc>
                <a:spcPct val="150000"/>
              </a:lnSpc>
              <a:buFontTx/>
              <a:buChar char="-"/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  <a:p>
            <a:pPr defTabSz="685800">
              <a:lnSpc>
                <a:spcPct val="150000"/>
              </a:lnSpc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“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</a:p>
          <a:p>
            <a:pPr defTabSz="685800">
              <a:lnSpc>
                <a:spcPct val="150000"/>
              </a:lnSpc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428625" indent="-428625" defTabSz="685800">
              <a:lnSpc>
                <a:spcPct val="150000"/>
              </a:lnSpc>
              <a:buFontTx/>
              <a:buChar char="-"/>
            </a:pP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</a:pP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327455" y="4167266"/>
            <a:ext cx="175141" cy="402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29186" y="4167265"/>
            <a:ext cx="175141" cy="402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95155" y="4167264"/>
            <a:ext cx="175141" cy="402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61083" y="4167264"/>
            <a:ext cx="175141" cy="402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51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0A20FE26-1367-4A3F-85DE-8373044CA43F}"/>
              </a:ext>
            </a:extLst>
          </p:cNvPr>
          <p:cNvSpPr/>
          <p:nvPr/>
        </p:nvSpPr>
        <p:spPr>
          <a:xfrm>
            <a:off x="374898" y="117613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814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94" y="1026416"/>
            <a:ext cx="8459766" cy="47901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42275" y="3257761"/>
            <a:ext cx="8402262" cy="8467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54">
              <a:lnSpc>
                <a:spcPct val="150000"/>
              </a:lnSpc>
              <a:defRPr/>
            </a:pPr>
            <a:r>
              <a:rPr lang="en-US" altLang="zh-CN" sz="371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371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1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713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713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3713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701280" y="0"/>
            <a:ext cx="1280626" cy="19019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891" y="1343401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349017" y="6008758"/>
            <a:ext cx="7546339" cy="850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49" y="19150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3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5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3" y="874119"/>
            <a:ext cx="4422143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ba tháng liền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59" y="921714"/>
            <a:ext cx="4536289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1" y="978866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424BBD5-4D06-4413-8D21-208C67874A7E}"/>
              </a:ext>
            </a:extLst>
          </p:cNvPr>
          <p:cNvSpPr/>
          <p:nvPr/>
        </p:nvSpPr>
        <p:spPr>
          <a:xfrm>
            <a:off x="-6040" y="310006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2DE22E7-0207-4346-9239-A39302081A60}"/>
              </a:ext>
            </a:extLst>
          </p:cNvPr>
          <p:cNvSpPr/>
          <p:nvPr/>
        </p:nvSpPr>
        <p:spPr>
          <a:xfrm>
            <a:off x="4274455" y="10083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85E5F77-CE56-4A94-AEA4-B8738449268F}"/>
              </a:ext>
            </a:extLst>
          </p:cNvPr>
          <p:cNvSpPr/>
          <p:nvPr/>
        </p:nvSpPr>
        <p:spPr>
          <a:xfrm>
            <a:off x="4248230" y="3150597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28080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65" b="12479"/>
          <a:stretch/>
        </p:blipFill>
        <p:spPr>
          <a:xfrm>
            <a:off x="521369" y="589936"/>
            <a:ext cx="8887145" cy="5633884"/>
          </a:xfrm>
          <a:prstGeom prst="rect">
            <a:avLst/>
          </a:prstGeom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744569" y="2135733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iCiel Nabila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iCiel Nabila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402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165151" y="4500563"/>
            <a:ext cx="1421749" cy="19431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528637" y="4134041"/>
            <a:ext cx="805826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89287" y="4236233"/>
            <a:ext cx="728673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6834" y="499942"/>
            <a:ext cx="4422143" cy="3731726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ba tháng liền</a:t>
            </a: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1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12474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753" y="3378336"/>
            <a:ext cx="6424247" cy="35460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/>
        </p:blipFill>
        <p:spPr>
          <a:xfrm>
            <a:off x="-343744" y="4186236"/>
            <a:ext cx="1726444" cy="343738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79366" y="443484"/>
            <a:ext cx="858526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6576" y="1747958"/>
            <a:ext cx="57480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32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32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476683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610059" y="3291447"/>
            <a:ext cx="815248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7666" y="444386"/>
            <a:ext cx="5524647" cy="233903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2807" t="21189" r="48246" b="33119"/>
          <a:stretch/>
        </p:blipFill>
        <p:spPr>
          <a:xfrm flipH="1">
            <a:off x="6543675" y="4443413"/>
            <a:ext cx="2104566" cy="1970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1605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63509" y="4363314"/>
            <a:ext cx="7368169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*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22807" t="21189" r="48246" b="33119"/>
          <a:stretch/>
        </p:blipFill>
        <p:spPr>
          <a:xfrm flipH="1">
            <a:off x="7399427" y="3746128"/>
            <a:ext cx="1501686" cy="3183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>
            <a:off x="495759" y="3252414"/>
            <a:ext cx="8152482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3729" y="448639"/>
            <a:ext cx="5745809" cy="2893035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mừng vui quá!</a:t>
            </a:r>
          </a:p>
          <a:p>
            <a:pPr algn="just"/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2057870" y="2688122"/>
            <a:ext cx="3553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057871" y="2123830"/>
            <a:ext cx="40194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34733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313464"/>
            <a:ext cx="7358062" cy="55445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970559" y="148385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4" name="Rounded Rectangle 3"/>
          <p:cNvSpPr/>
          <p:nvPr/>
        </p:nvSpPr>
        <p:spPr>
          <a:xfrm>
            <a:off x="3856259" y="373085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13409" y="1913488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ý: </a:t>
            </a:r>
          </a:p>
          <a:p>
            <a:pPr algn="just"/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xứng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endParaRPr lang="en-US" sz="2800" b="1" i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Coi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i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i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856259" y="381233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=&gt;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96478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868AC771-11AC-400E-96E2-B494D9CA0570}"/>
              </a:ext>
            </a:extLst>
          </p:cNvPr>
          <p:cNvGrpSpPr/>
          <p:nvPr/>
        </p:nvGrpSpPr>
        <p:grpSpPr>
          <a:xfrm>
            <a:off x="1525690" y="1854426"/>
            <a:ext cx="5874569" cy="4424362"/>
            <a:chOff x="1417547" y="1264224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2E96B82-CFE8-4E3D-9861-F35AD32A3F47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53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5867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5867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47C20E4F-5598-4543-99AA-79D922EC798E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3734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59" y="4358134"/>
            <a:ext cx="2084124" cy="208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D1BA16C-7EA5-48F4-8346-56A3175E0110}"/>
              </a:ext>
            </a:extLst>
          </p:cNvPr>
          <p:cNvSpPr txBox="1"/>
          <p:nvPr/>
        </p:nvSpPr>
        <p:spPr>
          <a:xfrm>
            <a:off x="857683" y="579212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11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5E32ADA-523D-4ACC-BA1B-20E677F68055}"/>
              </a:ext>
            </a:extLst>
          </p:cNvPr>
          <p:cNvSpPr txBox="1"/>
          <p:nvPr/>
        </p:nvSpPr>
        <p:spPr>
          <a:xfrm>
            <a:off x="2314575" y="630632"/>
            <a:ext cx="6443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CÁI TRỐNG TR</a:t>
            </a:r>
            <a:r>
              <a:rPr lang="vi-VN" sz="4800" dirty="0">
                <a:solidFill>
                  <a:schemeClr val="bg1"/>
                </a:solidFill>
                <a:latin typeface="UTM Cookies" panose="02040603050506020204" pitchFamily="18" charset="0"/>
              </a:rPr>
              <a:t>Ư</a:t>
            </a:r>
            <a:r>
              <a:rPr lang="en-US" sz="4800" dirty="0">
                <a:solidFill>
                  <a:schemeClr val="bg1"/>
                </a:solidFill>
                <a:latin typeface="UTM Cookies" panose="02040603050506020204" pitchFamily="18" charset="0"/>
              </a:rPr>
              <a:t>ỜNG EM</a:t>
            </a:r>
          </a:p>
        </p:txBody>
      </p:sp>
    </p:spTree>
    <p:extLst>
      <p:ext uri="{BB962C8B-B14F-4D97-AF65-F5344CB8AC3E}">
        <p14:creationId xmlns:p14="http://schemas.microsoft.com/office/powerpoint/2010/main" val="3348486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3149749" y="600351"/>
            <a:ext cx="239238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2876" y="2160887"/>
            <a:ext cx="8369661" cy="14824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gũi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7481041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-91439" y="4306906"/>
            <a:ext cx="1974419" cy="2640743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55" y="5453402"/>
            <a:ext cx="1394093" cy="1394093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761" y="17135"/>
            <a:ext cx="9498051" cy="59147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7545136" y="2956712"/>
            <a:ext cx="1581154" cy="3990937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1683048" y="2975808"/>
            <a:ext cx="538843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78">
              <a:defRPr/>
            </a:pP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lại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xmlns="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6390" y="31794"/>
            <a:ext cx="1919051" cy="191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xmlns="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943073"/>
            <a:ext cx="8377881" cy="5497298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xmlns="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5437996" y="2333782"/>
            <a:ext cx="4427336" cy="3666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857251"/>
            <a:ext cx="202142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8701" y="1233356"/>
            <a:ext cx="7143750" cy="4856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28625" indent="-428625" defTabSz="685800">
              <a:lnSpc>
                <a:spcPct val="150000"/>
              </a:lnSpc>
              <a:buFontTx/>
              <a:buChar char="-"/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</a:p>
          <a:p>
            <a:pPr defTabSz="685800">
              <a:lnSpc>
                <a:spcPct val="150000"/>
              </a:lnSpc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“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</a:p>
          <a:p>
            <a:pPr defTabSz="685800">
              <a:lnSpc>
                <a:spcPct val="150000"/>
              </a:lnSpc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</a:pP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3000" i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3000" i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</a:p>
          <a:p>
            <a:pPr marL="428625" indent="-428625" defTabSz="685800">
              <a:lnSpc>
                <a:spcPct val="150000"/>
              </a:lnSpc>
              <a:buFontTx/>
              <a:buChar char="-"/>
            </a:pP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85800">
              <a:lnSpc>
                <a:spcPct val="150000"/>
              </a:lnSpc>
            </a:pPr>
            <a:endParaRPr lang="en-US" sz="3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327455" y="4167266"/>
            <a:ext cx="175141" cy="402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329186" y="4167265"/>
            <a:ext cx="175141" cy="402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95155" y="4167264"/>
            <a:ext cx="175141" cy="402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261083" y="4167264"/>
            <a:ext cx="175141" cy="40227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98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49" y="19150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3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5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3" y="874119"/>
            <a:ext cx="4422143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ba tháng liền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59" y="921714"/>
            <a:ext cx="4536289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1" y="978866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424BBD5-4D06-4413-8D21-208C67874A7E}"/>
              </a:ext>
            </a:extLst>
          </p:cNvPr>
          <p:cNvSpPr/>
          <p:nvPr/>
        </p:nvSpPr>
        <p:spPr>
          <a:xfrm>
            <a:off x="-6040" y="310006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2DE22E7-0207-4346-9239-A39302081A60}"/>
              </a:ext>
            </a:extLst>
          </p:cNvPr>
          <p:cNvSpPr/>
          <p:nvPr/>
        </p:nvSpPr>
        <p:spPr>
          <a:xfrm>
            <a:off x="4274455" y="10083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85E5F77-CE56-4A94-AEA4-B8738449268F}"/>
              </a:ext>
            </a:extLst>
          </p:cNvPr>
          <p:cNvSpPr/>
          <p:nvPr/>
        </p:nvSpPr>
        <p:spPr>
          <a:xfrm>
            <a:off x="4248230" y="3150597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64191034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238" y="1893925"/>
            <a:ext cx="8001444" cy="274299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2945074" y="2056745"/>
            <a:ext cx="4745210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982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01323" y="489036"/>
            <a:ext cx="7808333" cy="110793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647644" y="1604173"/>
            <a:ext cx="3012565" cy="2399683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980960" y="2425676"/>
              <a:ext cx="3191107" cy="1213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ngẫm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921508" y="1969397"/>
            <a:ext cx="3485839" cy="2005073"/>
            <a:chOff x="-253374" y="1120605"/>
            <a:chExt cx="5171853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374" y="1120605"/>
              <a:ext cx="5171853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14054" y="1969173"/>
              <a:ext cx="3135172" cy="788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mừng</a:t>
              </a:r>
              <a:r>
                <a:rPr lang="en-US" sz="32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endPara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625993" y="3974470"/>
            <a:ext cx="3472878" cy="2110260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088641" y="25209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vắng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126" y="2487577"/>
            <a:ext cx="596282" cy="59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17" y="2564390"/>
            <a:ext cx="470506" cy="67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597218" y="3743595"/>
            <a:ext cx="2621166" cy="2422713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230254" y="2453692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6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85" y="4563935"/>
            <a:ext cx="617811" cy="61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7160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998963" y="431598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/>
        </p:blipFill>
        <p:spPr>
          <a:xfrm>
            <a:off x="3055978" y="2971800"/>
            <a:ext cx="3638519" cy="353229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5648355" y="1712663"/>
            <a:ext cx="3638520" cy="1557779"/>
          </a:xfrm>
          <a:prstGeom prst="cloudCallout">
            <a:avLst>
              <a:gd name="adj1" fmla="val -4505"/>
              <a:gd name="adj2" fmla="val 44276"/>
            </a:avLst>
          </a:prstGeom>
          <a:solidFill>
            <a:schemeClr val="bg1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67596" y="2055134"/>
            <a:ext cx="4081941" cy="1570657"/>
          </a:xfrm>
          <a:prstGeom prst="cloudCallout">
            <a:avLst>
              <a:gd name="adj1" fmla="val 8565"/>
              <a:gd name="adj2" fmla="val 30076"/>
            </a:avLst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62226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92693"/>
            <a:ext cx="8001000" cy="4416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/>
        </p:blipFill>
        <p:spPr>
          <a:xfrm>
            <a:off x="168442" y="2645114"/>
            <a:ext cx="1419727" cy="3272591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29390" y="857674"/>
            <a:ext cx="9228221" cy="6962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/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92706" y="1692692"/>
            <a:ext cx="4162927" cy="2261937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4"/>
              <a:ext cx="4443664" cy="2339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</a:p>
            <a:p>
              <a:pPr defTabSz="685800"/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đừng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7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27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667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/>
        </p:blipFill>
        <p:spPr>
          <a:xfrm>
            <a:off x="0" y="-151153"/>
            <a:ext cx="9144000" cy="6151903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661738" y="1615239"/>
            <a:ext cx="3284621" cy="1780674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Yeah!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Callout 3"/>
          <p:cNvSpPr/>
          <p:nvPr/>
        </p:nvSpPr>
        <p:spPr>
          <a:xfrm>
            <a:off x="4331369" y="1420851"/>
            <a:ext cx="3284621" cy="1780674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/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983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038" y="0"/>
            <a:ext cx="95583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729" y="4274911"/>
            <a:ext cx="2711571" cy="2583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14625" y="331353"/>
            <a:ext cx="4296165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Gretoon" panose="02040603050506020204" pitchFamily="18" charset="0"/>
                <a:ea typeface="方正粗圆_GBK" pitchFamily="65" charset="-122"/>
                <a:cs typeface="+mn-cs"/>
              </a:rPr>
              <a:t>YÊU CẦU CẦN ĐẠT</a:t>
            </a:r>
            <a:endParaRPr kumimoji="0" lang="zh-CN" alt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SVN-Gretoon" panose="02040603050506020204" pitchFamily="18" charset="0"/>
              <a:ea typeface="方正粗圆_GBK" pitchFamily="65" charset="-122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531" y="34138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4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1810413" y="1612229"/>
            <a:ext cx="573150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23" y="1658393"/>
            <a:ext cx="474995" cy="43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41" y="2587295"/>
            <a:ext cx="461665" cy="461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94" y="3541362"/>
            <a:ext cx="538361" cy="636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1601060" y="2663620"/>
            <a:ext cx="754293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413804" y="3679764"/>
            <a:ext cx="7032996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1749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0038" y="0"/>
            <a:ext cx="9558338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6729" y="4274911"/>
            <a:ext cx="2711571" cy="25830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714625" y="331353"/>
            <a:ext cx="4296165" cy="10452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方正粗圆_GBK" pitchFamily="65" charset="-122"/>
              </a:rPr>
              <a:t>YÊU CẦU CẦN ĐẠT</a:t>
            </a:r>
            <a:endParaRPr lang="zh-CN" alt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方正粗圆_GBK" pitchFamily="65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7531" y="341380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3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01061" y="476415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</a:rPr>
              <a:t>4</a:t>
            </a:r>
            <a:endParaRPr lang="zh-CN" altLang="en-US" sz="3600" dirty="0">
              <a:solidFill>
                <a:schemeClr val="bg1"/>
              </a:solidFill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1810413" y="1612229"/>
            <a:ext cx="5731503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4" name="图片 46124" descr="png-07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823" y="1658393"/>
            <a:ext cx="474995" cy="43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图片 46127" descr="png-07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041" y="2587295"/>
            <a:ext cx="461665" cy="4616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图片 46130" descr="png-0731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694" y="3541362"/>
            <a:ext cx="538361" cy="63657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TextBox 71"/>
          <p:cNvSpPr txBox="1"/>
          <p:nvPr/>
        </p:nvSpPr>
        <p:spPr>
          <a:xfrm>
            <a:off x="1601060" y="2663620"/>
            <a:ext cx="7542939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TextBox 71"/>
          <p:cNvSpPr txBox="1"/>
          <p:nvPr/>
        </p:nvSpPr>
        <p:spPr>
          <a:xfrm>
            <a:off x="1413804" y="3679764"/>
            <a:ext cx="7032996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zh-CN" altLang="en-US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9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3" grpId="0"/>
      <p:bldP spid="4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62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8016" y="6108701"/>
            <a:ext cx="9103991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-8015" y="1"/>
            <a:ext cx="916003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272227" y="1964819"/>
            <a:ext cx="1736152" cy="14690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852742" y="2727900"/>
            <a:ext cx="7633146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3192" y="467842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358458" y="628290"/>
            <a:ext cx="1500809" cy="2228923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484" y="368304"/>
            <a:ext cx="2164096" cy="108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44359" y="1011707"/>
            <a:ext cx="8255282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550711" y="486439"/>
            <a:ext cx="817085" cy="525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/>
        </p:blipFill>
        <p:spPr>
          <a:xfrm>
            <a:off x="444359" y="1963937"/>
            <a:ext cx="3970479" cy="33855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/>
        </p:blipFill>
        <p:spPr>
          <a:xfrm>
            <a:off x="4729165" y="1963937"/>
            <a:ext cx="3998388" cy="364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612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95649" y="191504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261639" y="3943350"/>
            <a:ext cx="2581574" cy="31663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449563" y="3586163"/>
            <a:ext cx="1648692" cy="32718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3698515" y="5070235"/>
            <a:ext cx="957287" cy="182729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5003" y="874119"/>
            <a:ext cx="4422143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ba tháng liền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96159" y="921714"/>
            <a:ext cx="4536289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Kìa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Tùng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endParaRPr lang="en-US" sz="28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Giọng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</a:t>
            </a:r>
            <a:r>
              <a:rPr lang="vi-VN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 </a:t>
            </a:r>
            <a:r>
              <a:rPr lang="en-US" sz="28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bừng</a:t>
            </a:r>
            <a:r>
              <a:rPr lang="en-US" sz="28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35921" y="978866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A424BBD5-4D06-4413-8D21-208C67874A7E}"/>
              </a:ext>
            </a:extLst>
          </p:cNvPr>
          <p:cNvSpPr/>
          <p:nvPr/>
        </p:nvSpPr>
        <p:spPr>
          <a:xfrm>
            <a:off x="-6040" y="3100069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2DE22E7-0207-4346-9239-A39302081A60}"/>
              </a:ext>
            </a:extLst>
          </p:cNvPr>
          <p:cNvSpPr/>
          <p:nvPr/>
        </p:nvSpPr>
        <p:spPr>
          <a:xfrm>
            <a:off x="4274455" y="1008371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C85E5F77-CE56-4A94-AEA4-B8738449268F}"/>
              </a:ext>
            </a:extLst>
          </p:cNvPr>
          <p:cNvSpPr/>
          <p:nvPr/>
        </p:nvSpPr>
        <p:spPr>
          <a:xfrm>
            <a:off x="4248230" y="3150597"/>
            <a:ext cx="374155" cy="32893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.VnAvant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92419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xmlns="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41" y="571064"/>
            <a:ext cx="7573478" cy="5358430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xmlns="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910" y="3096727"/>
            <a:ext cx="3451281" cy="3451281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59" y="1475239"/>
            <a:ext cx="3092539" cy="452551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777090" y="1732928"/>
            <a:ext cx="3048000" cy="47251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27324" y="2262249"/>
            <a:ext cx="1808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27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41076" y="2706673"/>
            <a:ext cx="167163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7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827323" y="3146516"/>
            <a:ext cx="22336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27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42431" y="3656563"/>
            <a:ext cx="243212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sz="27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lang="en-US" sz="27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5264" y="248997"/>
            <a:ext cx="66534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CÁI TRỐNG TR</a:t>
            </a:r>
            <a:r>
              <a:rPr lang="vi-VN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89851" y="2794781"/>
            <a:ext cx="1654927" cy="4161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695740" y="3894319"/>
            <a:ext cx="1441763" cy="28611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67231" y="1493453"/>
            <a:ext cx="991119" cy="2602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067649" y="1218042"/>
            <a:ext cx="6151250" cy="233903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 ba tháng liền</a:t>
            </a:r>
          </a:p>
          <a:p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nằm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Oval 1"/>
          <p:cNvSpPr/>
          <p:nvPr/>
        </p:nvSpPr>
        <p:spPr>
          <a:xfrm>
            <a:off x="1537243" y="1379243"/>
            <a:ext cx="415070" cy="408092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.VnAvant" pitchFamily="34" charset="0"/>
              </a:rPr>
              <a:t>1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520241" y="3643914"/>
            <a:ext cx="2058908" cy="1102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1232130" y="4526124"/>
            <a:ext cx="7001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kĩ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6472982" y="1541150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5889332" y="2103840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5973738" y="2661378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6952636" y="2956265"/>
            <a:ext cx="161778" cy="414998"/>
            <a:chOff x="10410093" y="1807698"/>
            <a:chExt cx="161778" cy="414998"/>
          </a:xfrm>
        </p:grpSpPr>
        <p:cxnSp>
          <p:nvCxnSpPr>
            <p:cNvPr id="19" name="Straight Connector 18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66878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/>
        </p:blipFill>
        <p:spPr>
          <a:xfrm>
            <a:off x="380721" y="336448"/>
            <a:ext cx="1869240" cy="4700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/>
        </p:blipFill>
        <p:spPr>
          <a:xfrm>
            <a:off x="7252121" y="4034590"/>
            <a:ext cx="1869239" cy="2823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/>
        </p:blipFill>
        <p:spPr>
          <a:xfrm>
            <a:off x="412386" y="4459458"/>
            <a:ext cx="1033897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612034" y="690213"/>
            <a:ext cx="5846167" cy="334437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không hả trống</a:t>
            </a: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hè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vắng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ve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2112373" y="950244"/>
            <a:ext cx="415255" cy="407965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vant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rot="5400000">
            <a:off x="7208534" y="1112024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7257213" y="1984000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446056" y="2848613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6526946" y="3394565"/>
            <a:ext cx="161778" cy="414998"/>
            <a:chOff x="10410093" y="1807698"/>
            <a:chExt cx="161778" cy="414998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76412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486026" y="385012"/>
            <a:ext cx="6894292" cy="3344377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im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Chắc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3600" b="1" dirty="0">
              <a:solidFill>
                <a:srgbClr val="0000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 mừng vui </a:t>
            </a:r>
            <a:r>
              <a:rPr lang="en-US" sz="3600" b="1" dirty="0" err="1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quá</a:t>
            </a:r>
            <a:r>
              <a:rPr lang="en-US" sz="3600" b="1" dirty="0">
                <a:solidFill>
                  <a:srgbClr val="0000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10" name="Oval 9"/>
          <p:cNvSpPr/>
          <p:nvPr/>
        </p:nvSpPr>
        <p:spPr>
          <a:xfrm>
            <a:off x="1906076" y="741862"/>
            <a:ext cx="388373" cy="362068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vant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/>
        </p:blipFill>
        <p:spPr>
          <a:xfrm>
            <a:off x="-60311" y="4387088"/>
            <a:ext cx="1660512" cy="2540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6" name="Straight Connector 15"/>
          <p:cNvCxnSpPr/>
          <p:nvPr/>
        </p:nvCxnSpPr>
        <p:spPr>
          <a:xfrm flipV="1">
            <a:off x="6030030" y="2046062"/>
            <a:ext cx="642683" cy="2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289" y="4429125"/>
            <a:ext cx="2271712" cy="2375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xmlns="" id="{40492B02-98B6-4E81-9A77-773825039D2E}"/>
              </a:ext>
            </a:extLst>
          </p:cNvPr>
          <p:cNvSpPr txBox="1"/>
          <p:nvPr/>
        </p:nvSpPr>
        <p:spPr>
          <a:xfrm>
            <a:off x="2100263" y="4131191"/>
            <a:ext cx="518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):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altLang="zh-CN" sz="32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2605314" y="3639236"/>
            <a:ext cx="355301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01786" y="912137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7038565" y="1768223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954159" y="2543838"/>
            <a:ext cx="407964" cy="844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522399" y="3183756"/>
            <a:ext cx="161778" cy="414998"/>
            <a:chOff x="10410093" y="1807698"/>
            <a:chExt cx="161778" cy="414998"/>
          </a:xfrm>
        </p:grpSpPr>
        <p:cxnSp>
          <p:nvCxnSpPr>
            <p:cNvPr id="21" name="Straight Connector 20"/>
            <p:cNvCxnSpPr/>
            <p:nvPr/>
          </p:nvCxnSpPr>
          <p:spPr>
            <a:xfrm rot="5400000">
              <a:off x="10325686" y="1969477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10248314" y="1976511"/>
              <a:ext cx="407964" cy="844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" name="Straight Connector 2"/>
          <p:cNvCxnSpPr/>
          <p:nvPr/>
        </p:nvCxnSpPr>
        <p:spPr>
          <a:xfrm>
            <a:off x="4868214" y="1158322"/>
            <a:ext cx="129011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82721" y="2014408"/>
            <a:ext cx="24233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3709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3662</TotalTime>
  <Words>989</Words>
  <Application>Microsoft Office PowerPoint</Application>
  <PresentationFormat>On-screen Show (4:3)</PresentationFormat>
  <Paragraphs>186</Paragraphs>
  <Slides>30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150</cp:revision>
  <dcterms:created xsi:type="dcterms:W3CDTF">2021-06-17T09:40:01Z</dcterms:created>
  <dcterms:modified xsi:type="dcterms:W3CDTF">2022-10-10T02:31:34Z</dcterms:modified>
</cp:coreProperties>
</file>