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6" r:id="rId2"/>
    <p:sldId id="277" r:id="rId3"/>
    <p:sldId id="259" r:id="rId4"/>
    <p:sldId id="271" r:id="rId5"/>
    <p:sldId id="272" r:id="rId6"/>
    <p:sldId id="275" r:id="rId7"/>
    <p:sldId id="273" r:id="rId8"/>
    <p:sldId id="27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74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66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7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2582" y="2351998"/>
            <a:ext cx="694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</a:t>
            </a:r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</a:t>
            </a:r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14, 15 </a:t>
            </a:r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2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6" y="1922376"/>
            <a:ext cx="3546369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a)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14 - 5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7" y="1974615"/>
            <a:ext cx="3339677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b) Tính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15 - 7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  <p:bldP spid="41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4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6761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8339" y="19850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94094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608074" y="3172515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86930" y="2137708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378055" y="4886818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895528" y="4547178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15" y="1579589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6 0.00416 L 0.24245 0.018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51328 0.097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33855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-0.1088 L -0.17669 -0.1233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8245" y="2163337"/>
            <a:ext cx="6124595" cy="34457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Đáp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6814475" y="2163338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08231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31251" y="70246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3"/>
          </p:cNvCxnSpPr>
          <p:nvPr/>
        </p:nvCxnSpPr>
        <p:spPr>
          <a:xfrm flipV="1">
            <a:off x="9438482" y="720994"/>
            <a:ext cx="2069577" cy="288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3954" y="1202603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</a:t>
            </a:r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14, 15 </a:t>
            </a:r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0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444</Words>
  <Application>Microsoft Office PowerPoint</Application>
  <PresentationFormat>Widescreen</PresentationFormat>
  <Paragraphs>114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Arial-Rounded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83</cp:revision>
  <dcterms:created xsi:type="dcterms:W3CDTF">2021-05-28T09:26:39Z</dcterms:created>
  <dcterms:modified xsi:type="dcterms:W3CDTF">2022-10-09T07:47:35Z</dcterms:modified>
</cp:coreProperties>
</file>