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0"/>
  </p:notesMasterIdLst>
  <p:sldIdLst>
    <p:sldId id="283" r:id="rId3"/>
    <p:sldId id="285" r:id="rId4"/>
    <p:sldId id="282" r:id="rId5"/>
    <p:sldId id="270" r:id="rId6"/>
    <p:sldId id="274" r:id="rId7"/>
    <p:sldId id="288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7524-6B7F-4B89-9274-6E0473074B8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424B-5C3D-4E30-B127-2227718F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3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179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3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0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4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0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3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4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8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84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0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4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8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7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477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1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KHAI GIẢNG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08132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40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-49519" y="663870"/>
            <a:ext cx="12191999" cy="6194130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8198"/>
                <a:chOff x="5682343" y="4245429"/>
                <a:chExt cx="1527777" cy="126819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328968" y="1464855"/>
                <a:ext cx="1682254" cy="417938"/>
                <a:chOff x="6663215" y="4936895"/>
                <a:chExt cx="168225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63215" y="4998940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của em ở kia</a:t>
                  </a:r>
                  <a:r>
                    <a:rPr kumimoji="0" lang="en-V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9" y="341363"/>
            <a:ext cx="550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22920"/>
            <a:ext cx="561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553D1C14-44CF-3BB1-0544-DF66AC5C201E}"/>
              </a:ext>
            </a:extLst>
          </p:cNvPr>
          <p:cNvSpPr/>
          <p:nvPr/>
        </p:nvSpPr>
        <p:spPr>
          <a:xfrm>
            <a:off x="7741587" y="984024"/>
            <a:ext cx="4105275" cy="1807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 vệ sinh trường lớp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7A4B54ED-5F26-DBBC-025E-0268383F8BDA}"/>
              </a:ext>
            </a:extLst>
          </p:cNvPr>
          <p:cNvSpPr/>
          <p:nvPr/>
        </p:nvSpPr>
        <p:spPr>
          <a:xfrm>
            <a:off x="83953" y="4386337"/>
            <a:ext cx="4105275" cy="1807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FF0000"/>
                </a:solidFill>
                <a:latin typeface="+mj-lt"/>
              </a:rPr>
              <a:t>Giúp đỡ các em nhỏ, dọn vệ sinh sân trường sau buổi lễ, tặng quà cho các bạn khó khăn,.... </a:t>
            </a:r>
            <a:endParaRPr lang="en-US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50836"/>
            <a:ext cx="11411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 muốn ngày khai giảng</a:t>
              </a: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21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08132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1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369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302</Words>
  <Application>Microsoft Office PowerPoint</Application>
  <PresentationFormat>Widescreen</PresentationFormat>
  <Paragraphs>36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Baloo 2</vt:lpstr>
      <vt:lpstr>Calibri</vt:lpstr>
      <vt:lpstr>Pangolin</vt:lpstr>
      <vt:lpstr>Times New Roman</vt:lpstr>
      <vt:lpstr>UTM Cookies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Nguyễn Thu Hường</cp:lastModifiedBy>
  <cp:revision>11</cp:revision>
  <dcterms:created xsi:type="dcterms:W3CDTF">2021-09-02T06:15:09Z</dcterms:created>
  <dcterms:modified xsi:type="dcterms:W3CDTF">2022-10-16T02:56:15Z</dcterms:modified>
</cp:coreProperties>
</file>