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75" r:id="rId3"/>
    <p:sldMasterId id="2147483688" r:id="rId4"/>
    <p:sldMasterId id="2147483700" r:id="rId5"/>
    <p:sldMasterId id="2147483713" r:id="rId6"/>
  </p:sldMasterIdLst>
  <p:notesMasterIdLst>
    <p:notesMasterId r:id="rId17"/>
  </p:notesMasterIdLst>
  <p:sldIdLst>
    <p:sldId id="283" r:id="rId7"/>
    <p:sldId id="257" r:id="rId8"/>
    <p:sldId id="2007577100" r:id="rId9"/>
    <p:sldId id="258" r:id="rId10"/>
    <p:sldId id="259" r:id="rId11"/>
    <p:sldId id="281" r:id="rId12"/>
    <p:sldId id="266" r:id="rId13"/>
    <p:sldId id="2007577101" r:id="rId14"/>
    <p:sldId id="273" r:id="rId15"/>
    <p:sldId id="200757709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A9978-A1F8-4103-B24E-82AF65A7EEF6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F9957-CD3A-403C-939F-36DC31382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82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998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>
            <a:extLst>
              <a:ext uri="{FF2B5EF4-FFF2-40B4-BE49-F238E27FC236}">
                <a16:creationId xmlns:a16="http://schemas.microsoft.com/office/drawing/2014/main" id="{656F43CD-EED5-EEAD-C876-4A0D00D7D9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>
            <a:extLst>
              <a:ext uri="{FF2B5EF4-FFF2-40B4-BE49-F238E27FC236}">
                <a16:creationId xmlns:a16="http://schemas.microsoft.com/office/drawing/2014/main" id="{CEFA7FB4-F06A-26A7-0899-ECA610915A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28676" name="灯片编号占位符 3">
            <a:extLst>
              <a:ext uri="{FF2B5EF4-FFF2-40B4-BE49-F238E27FC236}">
                <a16:creationId xmlns:a16="http://schemas.microsoft.com/office/drawing/2014/main" id="{26C10600-74FD-3262-2A87-A66D5DCE3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33D582-C2E6-4F9A-A618-DE80602009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468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>
            <a:extLst>
              <a:ext uri="{FF2B5EF4-FFF2-40B4-BE49-F238E27FC236}">
                <a16:creationId xmlns:a16="http://schemas.microsoft.com/office/drawing/2014/main" id="{656F43CD-EED5-EEAD-C876-4A0D00D7D9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>
            <a:extLst>
              <a:ext uri="{FF2B5EF4-FFF2-40B4-BE49-F238E27FC236}">
                <a16:creationId xmlns:a16="http://schemas.microsoft.com/office/drawing/2014/main" id="{CEFA7FB4-F06A-26A7-0899-ECA610915A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28676" name="灯片编号占位符 3">
            <a:extLst>
              <a:ext uri="{FF2B5EF4-FFF2-40B4-BE49-F238E27FC236}">
                <a16:creationId xmlns:a16="http://schemas.microsoft.com/office/drawing/2014/main" id="{26C10600-74FD-3262-2A87-A66D5DCE3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33D582-C2E6-4F9A-A618-DE80602009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070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392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1747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45436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352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5616179" y="2762063"/>
            <a:ext cx="6575349" cy="409529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8"/>
          <p:cNvSpPr/>
          <p:nvPr/>
        </p:nvSpPr>
        <p:spPr>
          <a:xfrm>
            <a:off x="15" y="-9400"/>
            <a:ext cx="6358117" cy="3142055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8"/>
          <p:cNvSpPr/>
          <p:nvPr/>
        </p:nvSpPr>
        <p:spPr>
          <a:xfrm rot="10800000">
            <a:off x="5794094" y="2908513"/>
            <a:ext cx="6435173" cy="40053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834600" y="1488367"/>
            <a:ext cx="6522800" cy="33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7740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263" y="-8667"/>
            <a:ext cx="6923888" cy="68752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1083248" y="1943451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687567" y="1632688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687567" y="2105120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1083248" y="3495684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687567" y="3187904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687567" y="3660336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1083248" y="5047917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687567" y="4740137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687567" y="5212569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4019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03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73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290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5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816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094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640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839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17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962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001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7577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5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459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412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862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4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88058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355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280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027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893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49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27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51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07DEAE-F1FB-084C-FF34-B55DAC774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DA213-9C04-4C39-8C93-8171090A0CB5}" type="datetimeFigureOut">
              <a:rPr lang="zh-CN" altLang="en-US"/>
              <a:pPr>
                <a:defRPr/>
              </a:pPr>
              <a:t>2022/10/9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43E1EA-2A17-011B-950D-3237F7AD0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84B82F-E969-19DB-19B9-13E3B8C02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0D825-2FBF-4DAC-AA17-AB82C8C276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4188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0B3F1E-DA13-3E76-4953-14D03244D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41D6C-6BE5-4797-94F4-5F12C87CCD77}" type="datetimeFigureOut">
              <a:rPr lang="zh-CN" altLang="en-US"/>
              <a:pPr>
                <a:defRPr/>
              </a:pPr>
              <a:t>2022/10/9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A4C63C-0506-4C9D-13C4-4FDC87434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53C2AE-3020-FF20-76AE-5D5B7C090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C4770-8F79-418F-9079-E019474ECB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5792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1F44FA-3942-D255-FDC4-D80745FBE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D4E17-00D3-4C39-AD44-03FD173EB761}" type="datetimeFigureOut">
              <a:rPr lang="zh-CN" altLang="en-US"/>
              <a:pPr>
                <a:defRPr/>
              </a:pPr>
              <a:t>2022/10/9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2648B8-B757-73BA-2895-FBAF79E7E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DEC1D5-694F-E9CF-4A13-C13132830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851A7-BE80-4F7D-A447-A42E577D94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37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18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7DB493EA-CE98-219B-31EB-05615F8A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56AC4-EB4B-4736-B295-5AE0D6A5B3AB}" type="datetimeFigureOut">
              <a:rPr lang="zh-CN" altLang="en-US"/>
              <a:pPr>
                <a:defRPr/>
              </a:pPr>
              <a:t>2022/10/9</a:t>
            </a:fld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6BE8A5BB-936F-FE25-8F14-306AF7921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B557E545-3D86-DE16-ABCC-FFF04A66E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1B035-BF48-4537-99CC-1FFB328728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7328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CEB2A593-6F02-38C8-74D2-155333881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2EDF2-2436-4D19-BAA6-B15A51DBE6E2}" type="datetimeFigureOut">
              <a:rPr lang="zh-CN" altLang="en-US"/>
              <a:pPr>
                <a:defRPr/>
              </a:pPr>
              <a:t>2022/10/9</a:t>
            </a:fld>
            <a:endParaRPr lang="zh-CN" altLang="en-US" dirty="0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6B3B5D14-E51D-7338-AB7D-9047AC75D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233BD069-01B2-B22D-B616-3CD264CF2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052A-6917-4B7E-9B60-15EF5C49EE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2861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1618FDB4-0864-2FCA-5E40-BF9775C6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9AC51-C185-443C-9F56-A433EC7F94F5}" type="datetimeFigureOut">
              <a:rPr lang="zh-CN" altLang="en-US"/>
              <a:pPr>
                <a:defRPr/>
              </a:pPr>
              <a:t>2022/10/9</a:t>
            </a:fld>
            <a:endParaRPr lang="zh-CN" altLang="en-US" dirty="0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CBDB264E-4316-B103-872B-B3310340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9E2C23A6-80FD-3DEC-F66A-A2810703E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DB452-41E2-45E6-B2F6-A7A5515221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7076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B3C8EAB9-857B-1F65-D465-AF3E525E0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11282-8FCB-4681-ADEE-9F01D039AE11}" type="datetimeFigureOut">
              <a:rPr lang="zh-CN" altLang="en-US"/>
              <a:pPr>
                <a:defRPr/>
              </a:pPr>
              <a:t>2022/10/9</a:t>
            </a:fld>
            <a:endParaRPr lang="zh-CN" altLang="en-US" dirty="0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11745A23-505B-16C5-9B30-F5B1AB674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28808BCE-DB80-4D86-8F29-CD987867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72178-0413-492D-899D-7FF11CC703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4060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EDF378E9-3E73-2036-0789-935AF9C88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26B4C-0526-4392-8A8C-1BC4358882AA}" type="datetimeFigureOut">
              <a:rPr lang="zh-CN" altLang="en-US"/>
              <a:pPr>
                <a:defRPr/>
              </a:pPr>
              <a:t>2022/10/9</a:t>
            </a:fld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0DEDBB93-B490-0A94-D51A-270A388EF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F5F5C147-630B-5B4F-74BD-9C6BB42EF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7F16A-856D-47BA-8B79-710CB2426C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1296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8E15F972-F588-CACB-7CE2-AC0ECCB26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E4561-FD8F-44E4-95CC-C26B9342BF44}" type="datetimeFigureOut">
              <a:rPr lang="zh-CN" altLang="en-US"/>
              <a:pPr>
                <a:defRPr/>
              </a:pPr>
              <a:t>2022/10/9</a:t>
            </a:fld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CEC52041-598F-2023-89E3-376C8A680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C9510CF7-8AAE-0157-EFBB-7D40B34B2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9FE3C-D782-4B76-8471-484D168307A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3868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3AA811-64CD-E122-080A-F19A5F80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3C35C-DBF2-4AA7-8B38-9062BA5E5D22}" type="datetimeFigureOut">
              <a:rPr lang="zh-CN" altLang="en-US"/>
              <a:pPr>
                <a:defRPr/>
              </a:pPr>
              <a:t>2022/10/9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64A43-83C6-F2E5-FCDD-DBF16832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046706-BEA9-BED9-AEC5-1CFDDCFF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85EAC-4BFA-4EA6-BB07-F46B25DF2C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4918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458630-509B-2489-82B3-FAA5B2619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8F8DE-AF34-43A7-8485-D173C4667E5A}" type="datetimeFigureOut">
              <a:rPr lang="zh-CN" altLang="en-US"/>
              <a:pPr>
                <a:defRPr/>
              </a:pPr>
              <a:t>2022/10/9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5568AC-7878-CDE4-4076-6414A99A3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B4A06E-38AD-F6B7-AF43-4D63C1879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C3400-CCDF-4274-AFC5-E6696E9276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164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5612B76-B57C-51C1-750F-E5C7321E0B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3736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0378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09867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583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87054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223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82106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03540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029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08258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5612B76-B57C-51C1-750F-E5C7321E0B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53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070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62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595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2410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8341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28867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76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7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BFFBF652-464A-1632-5EFA-3463AA8F669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93C0EF08-9E40-64A9-6E2F-43674BEE77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AB4C02-E028-5728-8557-9DB3D2D94D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D1D0E7E-6D98-47B0-B35B-10B7313B5FAF}" type="datetimeFigureOut">
              <a:rPr lang="zh-CN" altLang="en-US"/>
              <a:pPr>
                <a:defRPr/>
              </a:pPr>
              <a:t>2022/10/9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815020-EA1B-5F4F-F5E0-93CC993E0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E2A2CE-6F83-DD4A-AC6E-6D9F99F21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BC12B5-D197-49CB-90F9-A625D56C96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39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329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58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10.wdp"/><Relationship Id="rId3" Type="http://schemas.openxmlformats.org/officeDocument/2006/relationships/image" Target="../media/image10.jpeg"/><Relationship Id="rId7" Type="http://schemas.microsoft.com/office/2007/relationships/hdphoto" Target="../media/hdphoto4.wdp"/><Relationship Id="rId12" Type="http://schemas.microsoft.com/office/2007/relationships/hdphoto" Target="../media/hdphoto9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2.png"/><Relationship Id="rId11" Type="http://schemas.microsoft.com/office/2007/relationships/hdphoto" Target="../media/hdphoto8.wdp"/><Relationship Id="rId5" Type="http://schemas.microsoft.com/office/2007/relationships/hdphoto" Target="../media/hdphoto3.wdp"/><Relationship Id="rId15" Type="http://schemas.microsoft.com/office/2007/relationships/hdphoto" Target="../media/hdphoto12.wdp"/><Relationship Id="rId10" Type="http://schemas.microsoft.com/office/2007/relationships/hdphoto" Target="../media/hdphoto7.wdp"/><Relationship Id="rId4" Type="http://schemas.openxmlformats.org/officeDocument/2006/relationships/image" Target="../media/image11.png"/><Relationship Id="rId9" Type="http://schemas.microsoft.com/office/2007/relationships/hdphoto" Target="../media/hdphoto6.wdp"/><Relationship Id="rId14" Type="http://schemas.microsoft.com/office/2007/relationships/hdphoto" Target="../media/hdphoto1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6" Type="http://schemas.microsoft.com/office/2007/relationships/hdphoto" Target="../media/hdphoto14.wdp"/><Relationship Id="rId5" Type="http://schemas.openxmlformats.org/officeDocument/2006/relationships/image" Target="../media/image14.png"/><Relationship Id="rId4" Type="http://schemas.microsoft.com/office/2007/relationships/hdphoto" Target="../media/hdphoto1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microsoft.com/office/2007/relationships/hdphoto" Target="../media/hdphoto16.wdp"/><Relationship Id="rId4" Type="http://schemas.openxmlformats.org/officeDocument/2006/relationships/image" Target="../media/image16.png"/><Relationship Id="rId9" Type="http://schemas.microsoft.com/office/2007/relationships/hdphoto" Target="../media/hdphoto18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6.xml"/><Relationship Id="rId4" Type="http://schemas.microsoft.com/office/2007/relationships/hdphoto" Target="../media/hdphoto19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slideLayout" Target="../slideLayouts/slideLayout58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5" Type="http://schemas.openxmlformats.org/officeDocument/2006/relationships/tags" Target="../tags/tag21.xml"/><Relationship Id="rId10" Type="http://schemas.openxmlformats.org/officeDocument/2006/relationships/tags" Target="../tags/tag26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2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png"/><Relationship Id="rId5" Type="http://schemas.microsoft.com/office/2007/relationships/hdphoto" Target="../media/hdphoto20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764" y="-159499"/>
            <a:ext cx="9803219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2564906" y="895347"/>
            <a:ext cx="72763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xã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557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55">
            <a:extLst>
              <a:ext uri="{FF2B5EF4-FFF2-40B4-BE49-F238E27FC236}">
                <a16:creationId xmlns:a16="http://schemas.microsoft.com/office/drawing/2014/main" id="{609E6E36-6E80-CBFC-4C1B-B7F6143F9E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16644" y="1028500"/>
            <a:ext cx="12157855" cy="45630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07C8A4-715F-7781-4897-4F925640D07C}"/>
              </a:ext>
            </a:extLst>
          </p:cNvPr>
          <p:cNvSpPr txBox="1"/>
          <p:nvPr/>
        </p:nvSpPr>
        <p:spPr>
          <a:xfrm>
            <a:off x="386202" y="2473564"/>
            <a:ext cx="109319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Chào tạm biệt và hẹn gặp lại các con!</a:t>
            </a:r>
            <a:endParaRPr kumimoji="0" lang="zh-CN" altLang="en-US" sz="7200" b="1" i="0" u="none" strike="noStrike" kern="1200" cap="none" spc="0" normalizeH="0" baseline="0" noProof="0" dirty="0">
              <a:ln>
                <a:solidFill>
                  <a:srgbClr val="005F60">
                    <a:lumMod val="75000"/>
                  </a:srgbClr>
                </a:solidFill>
              </a:ln>
              <a:solidFill>
                <a:srgbClr val="FF00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" name="69">
            <a:extLst>
              <a:ext uri="{FF2B5EF4-FFF2-40B4-BE49-F238E27FC236}">
                <a16:creationId xmlns:a16="http://schemas.microsoft.com/office/drawing/2014/main" id="{74EBE366-0835-033A-338D-A86982EBD9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331" y="674159"/>
            <a:ext cx="4465329" cy="232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8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69661" y="2514598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vi-VN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vi-VN" sz="3600" b="0" i="0" u="none" strike="noStrike" kern="120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 HỌC</a:t>
            </a:r>
            <a:endParaRPr kumimoji="0" lang="vi-VN" sz="4800" b="0" i="0" u="none" strike="noStrike" kern="120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546863" y="2196965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-310824" y="4222932"/>
            <a:ext cx="7555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CHÀO ĐÓN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 KHAI TRƯỜNG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F91B2EE-5498-4943-A8D5-0B4E6F44BD67}"/>
              </a:ext>
            </a:extLst>
          </p:cNvPr>
          <p:cNvSpPr/>
          <p:nvPr/>
        </p:nvSpPr>
        <p:spPr>
          <a:xfrm>
            <a:off x="7930271" y="3667015"/>
            <a:ext cx="2845102" cy="2059892"/>
          </a:xfrm>
          <a:custGeom>
            <a:avLst/>
            <a:gdLst>
              <a:gd name="connsiteX0" fmla="*/ 2221647 w 2845231"/>
              <a:gd name="connsiteY0" fmla="*/ 17576 h 2076491"/>
              <a:gd name="connsiteX1" fmla="*/ 2148911 w 2845231"/>
              <a:gd name="connsiteY1" fmla="*/ 370867 h 2076491"/>
              <a:gd name="connsiteX2" fmla="*/ 1764447 w 2845231"/>
              <a:gd name="connsiteY2" fmla="*/ 880021 h 2076491"/>
              <a:gd name="connsiteX3" fmla="*/ 1120211 w 2845231"/>
              <a:gd name="connsiteY3" fmla="*/ 952758 h 2076491"/>
              <a:gd name="connsiteX4" fmla="*/ 8384 w 2845231"/>
              <a:gd name="connsiteY4" fmla="*/ 1472303 h 2076491"/>
              <a:gd name="connsiteX5" fmla="*/ 652620 w 2845231"/>
              <a:gd name="connsiteY5" fmla="*/ 2074976 h 2076491"/>
              <a:gd name="connsiteX6" fmla="*/ 1431938 w 2845231"/>
              <a:gd name="connsiteY6" fmla="*/ 1638558 h 2076491"/>
              <a:gd name="connsiteX7" fmla="*/ 1961874 w 2845231"/>
              <a:gd name="connsiteY7" fmla="*/ 1451521 h 2076491"/>
              <a:gd name="connsiteX8" fmla="*/ 2419074 w 2845231"/>
              <a:gd name="connsiteY8" fmla="*/ 931976 h 2076491"/>
              <a:gd name="connsiteX9" fmla="*/ 2564547 w 2845231"/>
              <a:gd name="connsiteY9" fmla="*/ 578685 h 2076491"/>
              <a:gd name="connsiteX10" fmla="*/ 2845102 w 2845231"/>
              <a:gd name="connsiteY10" fmla="*/ 38358 h 2076491"/>
              <a:gd name="connsiteX11" fmla="*/ 2595720 w 2845231"/>
              <a:gd name="connsiteY11" fmla="*/ 48749 h 2076491"/>
              <a:gd name="connsiteX12" fmla="*/ 2221647 w 2845231"/>
              <a:gd name="connsiteY12" fmla="*/ 17576 h 2076491"/>
              <a:gd name="connsiteX0" fmla="*/ 2221647 w 2845216"/>
              <a:gd name="connsiteY0" fmla="*/ 22641 h 2081556"/>
              <a:gd name="connsiteX1" fmla="*/ 2148911 w 2845216"/>
              <a:gd name="connsiteY1" fmla="*/ 375932 h 2081556"/>
              <a:gd name="connsiteX2" fmla="*/ 1764447 w 2845216"/>
              <a:gd name="connsiteY2" fmla="*/ 885086 h 2081556"/>
              <a:gd name="connsiteX3" fmla="*/ 1120211 w 2845216"/>
              <a:gd name="connsiteY3" fmla="*/ 957823 h 2081556"/>
              <a:gd name="connsiteX4" fmla="*/ 8384 w 2845216"/>
              <a:gd name="connsiteY4" fmla="*/ 1477368 h 2081556"/>
              <a:gd name="connsiteX5" fmla="*/ 652620 w 2845216"/>
              <a:gd name="connsiteY5" fmla="*/ 2080041 h 2081556"/>
              <a:gd name="connsiteX6" fmla="*/ 1431938 w 2845216"/>
              <a:gd name="connsiteY6" fmla="*/ 1643623 h 2081556"/>
              <a:gd name="connsiteX7" fmla="*/ 1961874 w 2845216"/>
              <a:gd name="connsiteY7" fmla="*/ 1456586 h 2081556"/>
              <a:gd name="connsiteX8" fmla="*/ 2419074 w 2845216"/>
              <a:gd name="connsiteY8" fmla="*/ 937041 h 2081556"/>
              <a:gd name="connsiteX9" fmla="*/ 2564547 w 2845216"/>
              <a:gd name="connsiteY9" fmla="*/ 583750 h 2081556"/>
              <a:gd name="connsiteX10" fmla="*/ 2845102 w 2845216"/>
              <a:gd name="connsiteY10" fmla="*/ 43423 h 2081556"/>
              <a:gd name="connsiteX11" fmla="*/ 2574938 w 2845216"/>
              <a:gd name="connsiteY11" fmla="*/ 33032 h 2081556"/>
              <a:gd name="connsiteX12" fmla="*/ 2221647 w 2845216"/>
              <a:gd name="connsiteY12" fmla="*/ 22641 h 2081556"/>
              <a:gd name="connsiteX0" fmla="*/ 2221647 w 2845216"/>
              <a:gd name="connsiteY0" fmla="*/ 21798 h 2080713"/>
              <a:gd name="connsiteX1" fmla="*/ 2148911 w 2845216"/>
              <a:gd name="connsiteY1" fmla="*/ 375089 h 2080713"/>
              <a:gd name="connsiteX2" fmla="*/ 1764447 w 2845216"/>
              <a:gd name="connsiteY2" fmla="*/ 884243 h 2080713"/>
              <a:gd name="connsiteX3" fmla="*/ 1120211 w 2845216"/>
              <a:gd name="connsiteY3" fmla="*/ 956980 h 2080713"/>
              <a:gd name="connsiteX4" fmla="*/ 8384 w 2845216"/>
              <a:gd name="connsiteY4" fmla="*/ 1476525 h 2080713"/>
              <a:gd name="connsiteX5" fmla="*/ 652620 w 2845216"/>
              <a:gd name="connsiteY5" fmla="*/ 2079198 h 2080713"/>
              <a:gd name="connsiteX6" fmla="*/ 1431938 w 2845216"/>
              <a:gd name="connsiteY6" fmla="*/ 1642780 h 2080713"/>
              <a:gd name="connsiteX7" fmla="*/ 1961874 w 2845216"/>
              <a:gd name="connsiteY7" fmla="*/ 1455743 h 2080713"/>
              <a:gd name="connsiteX8" fmla="*/ 2419074 w 2845216"/>
              <a:gd name="connsiteY8" fmla="*/ 936198 h 2080713"/>
              <a:gd name="connsiteX9" fmla="*/ 2564547 w 2845216"/>
              <a:gd name="connsiteY9" fmla="*/ 582907 h 2080713"/>
              <a:gd name="connsiteX10" fmla="*/ 2845102 w 2845216"/>
              <a:gd name="connsiteY10" fmla="*/ 42580 h 2080713"/>
              <a:gd name="connsiteX11" fmla="*/ 2574938 w 2845216"/>
              <a:gd name="connsiteY11" fmla="*/ 32189 h 2080713"/>
              <a:gd name="connsiteX12" fmla="*/ 2221647 w 2845216"/>
              <a:gd name="connsiteY12" fmla="*/ 21798 h 2080713"/>
              <a:gd name="connsiteX0" fmla="*/ 2221647 w 2845102"/>
              <a:gd name="connsiteY0" fmla="*/ 977 h 2059892"/>
              <a:gd name="connsiteX1" fmla="*/ 2148911 w 2845102"/>
              <a:gd name="connsiteY1" fmla="*/ 354268 h 2059892"/>
              <a:gd name="connsiteX2" fmla="*/ 1764447 w 2845102"/>
              <a:gd name="connsiteY2" fmla="*/ 863422 h 2059892"/>
              <a:gd name="connsiteX3" fmla="*/ 1120211 w 2845102"/>
              <a:gd name="connsiteY3" fmla="*/ 936159 h 2059892"/>
              <a:gd name="connsiteX4" fmla="*/ 8384 w 2845102"/>
              <a:gd name="connsiteY4" fmla="*/ 1455704 h 2059892"/>
              <a:gd name="connsiteX5" fmla="*/ 652620 w 2845102"/>
              <a:gd name="connsiteY5" fmla="*/ 2058377 h 2059892"/>
              <a:gd name="connsiteX6" fmla="*/ 1431938 w 2845102"/>
              <a:gd name="connsiteY6" fmla="*/ 1621959 h 2059892"/>
              <a:gd name="connsiteX7" fmla="*/ 1961874 w 2845102"/>
              <a:gd name="connsiteY7" fmla="*/ 1434922 h 2059892"/>
              <a:gd name="connsiteX8" fmla="*/ 2419074 w 2845102"/>
              <a:gd name="connsiteY8" fmla="*/ 915377 h 2059892"/>
              <a:gd name="connsiteX9" fmla="*/ 2564547 w 2845102"/>
              <a:gd name="connsiteY9" fmla="*/ 562086 h 2059892"/>
              <a:gd name="connsiteX10" fmla="*/ 2845102 w 2845102"/>
              <a:gd name="connsiteY10" fmla="*/ 21759 h 2059892"/>
              <a:gd name="connsiteX11" fmla="*/ 2574938 w 2845102"/>
              <a:gd name="connsiteY11" fmla="*/ 11368 h 2059892"/>
              <a:gd name="connsiteX12" fmla="*/ 2221647 w 2845102"/>
              <a:gd name="connsiteY12" fmla="*/ 977 h 205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45102" h="2059892">
                <a:moveTo>
                  <a:pt x="2221647" y="977"/>
                </a:moveTo>
                <a:cubicBezTo>
                  <a:pt x="2181814" y="6172"/>
                  <a:pt x="2225111" y="210527"/>
                  <a:pt x="2148911" y="354268"/>
                </a:cubicBezTo>
                <a:cubicBezTo>
                  <a:pt x="2072711" y="498009"/>
                  <a:pt x="1935897" y="766440"/>
                  <a:pt x="1764447" y="863422"/>
                </a:cubicBezTo>
                <a:cubicBezTo>
                  <a:pt x="1592997" y="960404"/>
                  <a:pt x="1412888" y="837445"/>
                  <a:pt x="1120211" y="936159"/>
                </a:cubicBezTo>
                <a:cubicBezTo>
                  <a:pt x="827534" y="1034873"/>
                  <a:pt x="86316" y="1268668"/>
                  <a:pt x="8384" y="1455704"/>
                </a:cubicBezTo>
                <a:cubicBezTo>
                  <a:pt x="-69548" y="1642740"/>
                  <a:pt x="415361" y="2030668"/>
                  <a:pt x="652620" y="2058377"/>
                </a:cubicBezTo>
                <a:cubicBezTo>
                  <a:pt x="889879" y="2086086"/>
                  <a:pt x="1213729" y="1725868"/>
                  <a:pt x="1431938" y="1621959"/>
                </a:cubicBezTo>
                <a:cubicBezTo>
                  <a:pt x="1650147" y="1518050"/>
                  <a:pt x="1797351" y="1552686"/>
                  <a:pt x="1961874" y="1434922"/>
                </a:cubicBezTo>
                <a:cubicBezTo>
                  <a:pt x="2126397" y="1317158"/>
                  <a:pt x="2318629" y="1060850"/>
                  <a:pt x="2419074" y="915377"/>
                </a:cubicBezTo>
                <a:cubicBezTo>
                  <a:pt x="2519519" y="769904"/>
                  <a:pt x="2493542" y="711022"/>
                  <a:pt x="2564547" y="562086"/>
                </a:cubicBezTo>
                <a:cubicBezTo>
                  <a:pt x="2635552" y="413150"/>
                  <a:pt x="2839907" y="110082"/>
                  <a:pt x="2845102" y="21759"/>
                </a:cubicBezTo>
                <a:cubicBezTo>
                  <a:pt x="2819124" y="-4218"/>
                  <a:pt x="2677115" y="9636"/>
                  <a:pt x="2574938" y="11368"/>
                </a:cubicBezTo>
                <a:cubicBezTo>
                  <a:pt x="2472761" y="13100"/>
                  <a:pt x="2261480" y="-4218"/>
                  <a:pt x="2221647" y="977"/>
                </a:cubicBezTo>
                <a:close/>
              </a:path>
            </a:pathLst>
          </a:custGeom>
          <a:solidFill>
            <a:srgbClr val="E9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34" name="Picture 10" descr="Premium Vector | Back to school background with students">
            <a:extLst>
              <a:ext uri="{FF2B5EF4-FFF2-40B4-BE49-F238E27FC236}">
                <a16:creationId xmlns:a16="http://schemas.microsoft.com/office/drawing/2014/main" id="{66BD3599-6090-FD40-AB19-5A0ADDF87F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190"/>
                    </a14:imgEffect>
                    <a14:imgEffect>
                      <a14:saturation sat="309000"/>
                    </a14:imgEffect>
                    <a14:imgEffect>
                      <a14:brightnessContrast bright="5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247" b="13179"/>
          <a:stretch/>
        </p:blipFill>
        <p:spPr bwMode="auto">
          <a:xfrm flipH="1">
            <a:off x="6323771" y="3741811"/>
            <a:ext cx="5998296" cy="333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Google Shape;532;p34">
            <a:extLst>
              <a:ext uri="{FF2B5EF4-FFF2-40B4-BE49-F238E27FC236}">
                <a16:creationId xmlns:a16="http://schemas.microsoft.com/office/drawing/2014/main" id="{28347CFC-9067-1946-BFD5-F1FA7A67EE8C}"/>
              </a:ext>
            </a:extLst>
          </p:cNvPr>
          <p:cNvSpPr/>
          <p:nvPr/>
        </p:nvSpPr>
        <p:spPr>
          <a:xfrm rot="3922278">
            <a:off x="6871637" y="2333501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533;p34">
            <a:extLst>
              <a:ext uri="{FF2B5EF4-FFF2-40B4-BE49-F238E27FC236}">
                <a16:creationId xmlns:a16="http://schemas.microsoft.com/office/drawing/2014/main" id="{BB4EFD43-9A4B-CE46-84A1-AC37EDA884E6}"/>
              </a:ext>
            </a:extLst>
          </p:cNvPr>
          <p:cNvSpPr/>
          <p:nvPr/>
        </p:nvSpPr>
        <p:spPr>
          <a:xfrm>
            <a:off x="5508626" y="551064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534;p34">
            <a:extLst>
              <a:ext uri="{FF2B5EF4-FFF2-40B4-BE49-F238E27FC236}">
                <a16:creationId xmlns:a16="http://schemas.microsoft.com/office/drawing/2014/main" id="{55B114B1-749C-BA44-9FDF-87AAAADA163D}"/>
              </a:ext>
            </a:extLst>
          </p:cNvPr>
          <p:cNvSpPr/>
          <p:nvPr/>
        </p:nvSpPr>
        <p:spPr>
          <a:xfrm>
            <a:off x="11141887" y="570013"/>
            <a:ext cx="808200" cy="631334"/>
          </a:xfrm>
          <a:custGeom>
            <a:avLst/>
            <a:gdLst/>
            <a:ahLst/>
            <a:cxnLst/>
            <a:rect l="l" t="t" r="r" b="b"/>
            <a:pathLst>
              <a:path w="14908" h="11645" extrusionOk="0">
                <a:moveTo>
                  <a:pt x="905" y="7156"/>
                </a:moveTo>
                <a:cubicBezTo>
                  <a:pt x="667" y="7346"/>
                  <a:pt x="501" y="7620"/>
                  <a:pt x="465" y="7906"/>
                </a:cubicBezTo>
                <a:cubicBezTo>
                  <a:pt x="417" y="8168"/>
                  <a:pt x="0" y="8108"/>
                  <a:pt x="48" y="7823"/>
                </a:cubicBezTo>
                <a:cubicBezTo>
                  <a:pt x="179" y="7013"/>
                  <a:pt x="1012" y="6322"/>
                  <a:pt x="1846" y="6501"/>
                </a:cubicBezTo>
                <a:cubicBezTo>
                  <a:pt x="2084" y="6049"/>
                  <a:pt x="2441" y="5799"/>
                  <a:pt x="2977" y="5822"/>
                </a:cubicBezTo>
                <a:cubicBezTo>
                  <a:pt x="3346" y="5834"/>
                  <a:pt x="3739" y="5918"/>
                  <a:pt x="4108" y="5906"/>
                </a:cubicBezTo>
                <a:cubicBezTo>
                  <a:pt x="4394" y="5894"/>
                  <a:pt x="4644" y="5799"/>
                  <a:pt x="4882" y="5656"/>
                </a:cubicBezTo>
                <a:cubicBezTo>
                  <a:pt x="4311" y="5203"/>
                  <a:pt x="3751" y="4775"/>
                  <a:pt x="3179" y="4322"/>
                </a:cubicBezTo>
                <a:lnTo>
                  <a:pt x="2608" y="3882"/>
                </a:lnTo>
                <a:cubicBezTo>
                  <a:pt x="2513" y="3822"/>
                  <a:pt x="2406" y="3727"/>
                  <a:pt x="2322" y="3667"/>
                </a:cubicBezTo>
                <a:cubicBezTo>
                  <a:pt x="2215" y="3608"/>
                  <a:pt x="2167" y="3489"/>
                  <a:pt x="2227" y="3393"/>
                </a:cubicBezTo>
                <a:cubicBezTo>
                  <a:pt x="2286" y="3227"/>
                  <a:pt x="2406" y="2893"/>
                  <a:pt x="2560" y="2810"/>
                </a:cubicBezTo>
                <a:cubicBezTo>
                  <a:pt x="2667" y="2715"/>
                  <a:pt x="2810" y="2631"/>
                  <a:pt x="2929" y="2572"/>
                </a:cubicBezTo>
                <a:lnTo>
                  <a:pt x="3596" y="2215"/>
                </a:lnTo>
                <a:cubicBezTo>
                  <a:pt x="4191" y="1917"/>
                  <a:pt x="4811" y="1619"/>
                  <a:pt x="5418" y="1334"/>
                </a:cubicBezTo>
                <a:cubicBezTo>
                  <a:pt x="6085" y="1024"/>
                  <a:pt x="6775" y="715"/>
                  <a:pt x="7442" y="417"/>
                </a:cubicBezTo>
                <a:cubicBezTo>
                  <a:pt x="7525" y="369"/>
                  <a:pt x="8359" y="0"/>
                  <a:pt x="8418" y="0"/>
                </a:cubicBezTo>
                <a:cubicBezTo>
                  <a:pt x="8871" y="12"/>
                  <a:pt x="8930" y="84"/>
                  <a:pt x="9299" y="310"/>
                </a:cubicBezTo>
                <a:cubicBezTo>
                  <a:pt x="10180" y="810"/>
                  <a:pt x="11061" y="1322"/>
                  <a:pt x="11954" y="1810"/>
                </a:cubicBezTo>
                <a:cubicBezTo>
                  <a:pt x="12812" y="2286"/>
                  <a:pt x="13705" y="2762"/>
                  <a:pt x="14598" y="3179"/>
                </a:cubicBezTo>
                <a:cubicBezTo>
                  <a:pt x="14645" y="3191"/>
                  <a:pt x="14669" y="3215"/>
                  <a:pt x="14705" y="3239"/>
                </a:cubicBezTo>
                <a:cubicBezTo>
                  <a:pt x="14764" y="3251"/>
                  <a:pt x="14812" y="3310"/>
                  <a:pt x="14836" y="3370"/>
                </a:cubicBezTo>
                <a:cubicBezTo>
                  <a:pt x="14895" y="3644"/>
                  <a:pt x="14907" y="4132"/>
                  <a:pt x="14812" y="4382"/>
                </a:cubicBezTo>
                <a:cubicBezTo>
                  <a:pt x="14645" y="4798"/>
                  <a:pt x="14312" y="5215"/>
                  <a:pt x="14038" y="5560"/>
                </a:cubicBezTo>
                <a:cubicBezTo>
                  <a:pt x="13657" y="6013"/>
                  <a:pt x="13240" y="6441"/>
                  <a:pt x="12823" y="6846"/>
                </a:cubicBezTo>
                <a:cubicBezTo>
                  <a:pt x="12693" y="6977"/>
                  <a:pt x="12562" y="7108"/>
                  <a:pt x="12407" y="7239"/>
                </a:cubicBezTo>
                <a:lnTo>
                  <a:pt x="12550" y="9823"/>
                </a:lnTo>
                <a:cubicBezTo>
                  <a:pt x="12550" y="9847"/>
                  <a:pt x="12550" y="9859"/>
                  <a:pt x="12514" y="9882"/>
                </a:cubicBezTo>
                <a:lnTo>
                  <a:pt x="12466" y="9918"/>
                </a:lnTo>
                <a:cubicBezTo>
                  <a:pt x="12073" y="10323"/>
                  <a:pt x="11490" y="10716"/>
                  <a:pt x="10978" y="10966"/>
                </a:cubicBezTo>
                <a:cubicBezTo>
                  <a:pt x="9811" y="11537"/>
                  <a:pt x="8561" y="11644"/>
                  <a:pt x="7323" y="11216"/>
                </a:cubicBezTo>
                <a:cubicBezTo>
                  <a:pt x="7216" y="11168"/>
                  <a:pt x="7097" y="11144"/>
                  <a:pt x="6989" y="11097"/>
                </a:cubicBezTo>
                <a:cubicBezTo>
                  <a:pt x="6073" y="10740"/>
                  <a:pt x="5061" y="10204"/>
                  <a:pt x="4406" y="9442"/>
                </a:cubicBezTo>
                <a:cubicBezTo>
                  <a:pt x="4072" y="9061"/>
                  <a:pt x="3703" y="8430"/>
                  <a:pt x="3894" y="7918"/>
                </a:cubicBezTo>
                <a:lnTo>
                  <a:pt x="3894" y="7894"/>
                </a:lnTo>
                <a:lnTo>
                  <a:pt x="3894" y="7882"/>
                </a:lnTo>
                <a:cubicBezTo>
                  <a:pt x="4049" y="7513"/>
                  <a:pt x="4191" y="7144"/>
                  <a:pt x="4358" y="6787"/>
                </a:cubicBezTo>
                <a:cubicBezTo>
                  <a:pt x="4430" y="6608"/>
                  <a:pt x="4513" y="6430"/>
                  <a:pt x="4596" y="6263"/>
                </a:cubicBezTo>
                <a:cubicBezTo>
                  <a:pt x="4394" y="6322"/>
                  <a:pt x="4180" y="6346"/>
                  <a:pt x="3953" y="6346"/>
                </a:cubicBezTo>
                <a:cubicBezTo>
                  <a:pt x="3644" y="6334"/>
                  <a:pt x="3334" y="6287"/>
                  <a:pt x="3001" y="6275"/>
                </a:cubicBezTo>
                <a:cubicBezTo>
                  <a:pt x="2632" y="6263"/>
                  <a:pt x="2394" y="6382"/>
                  <a:pt x="2215" y="6691"/>
                </a:cubicBezTo>
                <a:cubicBezTo>
                  <a:pt x="2691" y="7037"/>
                  <a:pt x="2787" y="8489"/>
                  <a:pt x="2322" y="8811"/>
                </a:cubicBezTo>
                <a:cubicBezTo>
                  <a:pt x="2191" y="8894"/>
                  <a:pt x="2036" y="8823"/>
                  <a:pt x="1989" y="8704"/>
                </a:cubicBezTo>
                <a:cubicBezTo>
                  <a:pt x="1977" y="8727"/>
                  <a:pt x="1953" y="8763"/>
                  <a:pt x="1917" y="8787"/>
                </a:cubicBezTo>
                <a:cubicBezTo>
                  <a:pt x="1870" y="8847"/>
                  <a:pt x="1810" y="8882"/>
                  <a:pt x="1739" y="8870"/>
                </a:cubicBezTo>
                <a:cubicBezTo>
                  <a:pt x="1572" y="8847"/>
                  <a:pt x="1477" y="8656"/>
                  <a:pt x="1572" y="8525"/>
                </a:cubicBezTo>
                <a:cubicBezTo>
                  <a:pt x="1751" y="8299"/>
                  <a:pt x="1810" y="8049"/>
                  <a:pt x="1810" y="7775"/>
                </a:cubicBezTo>
                <a:cubicBezTo>
                  <a:pt x="1774" y="7799"/>
                  <a:pt x="1727" y="7799"/>
                  <a:pt x="1667" y="7799"/>
                </a:cubicBezTo>
                <a:cubicBezTo>
                  <a:pt x="1560" y="8001"/>
                  <a:pt x="1477" y="8215"/>
                  <a:pt x="1429" y="8454"/>
                </a:cubicBezTo>
                <a:cubicBezTo>
                  <a:pt x="1382" y="8716"/>
                  <a:pt x="953" y="8644"/>
                  <a:pt x="1012" y="8370"/>
                </a:cubicBezTo>
                <a:cubicBezTo>
                  <a:pt x="1072" y="8096"/>
                  <a:pt x="1179" y="7823"/>
                  <a:pt x="1310" y="7573"/>
                </a:cubicBezTo>
                <a:lnTo>
                  <a:pt x="1263" y="7477"/>
                </a:lnTo>
                <a:cubicBezTo>
                  <a:pt x="1251" y="7453"/>
                  <a:pt x="1251" y="7418"/>
                  <a:pt x="1239" y="7394"/>
                </a:cubicBezTo>
                <a:cubicBezTo>
                  <a:pt x="1084" y="7584"/>
                  <a:pt x="953" y="7858"/>
                  <a:pt x="953" y="8061"/>
                </a:cubicBezTo>
                <a:cubicBezTo>
                  <a:pt x="965" y="8335"/>
                  <a:pt x="536" y="8370"/>
                  <a:pt x="524" y="8096"/>
                </a:cubicBezTo>
                <a:cubicBezTo>
                  <a:pt x="584" y="7751"/>
                  <a:pt x="715" y="7406"/>
                  <a:pt x="905" y="7156"/>
                </a:cubicBezTo>
                <a:close/>
                <a:moveTo>
                  <a:pt x="14181" y="3453"/>
                </a:moveTo>
                <a:cubicBezTo>
                  <a:pt x="14014" y="3393"/>
                  <a:pt x="13871" y="3322"/>
                  <a:pt x="13716" y="3239"/>
                </a:cubicBezTo>
                <a:cubicBezTo>
                  <a:pt x="13466" y="3120"/>
                  <a:pt x="13228" y="3001"/>
                  <a:pt x="12990" y="2870"/>
                </a:cubicBezTo>
                <a:cubicBezTo>
                  <a:pt x="12395" y="2560"/>
                  <a:pt x="11800" y="2227"/>
                  <a:pt x="11204" y="1893"/>
                </a:cubicBezTo>
                <a:cubicBezTo>
                  <a:pt x="10490" y="1488"/>
                  <a:pt x="9775" y="1072"/>
                  <a:pt x="9061" y="667"/>
                </a:cubicBezTo>
                <a:cubicBezTo>
                  <a:pt x="8871" y="548"/>
                  <a:pt x="8537" y="322"/>
                  <a:pt x="8323" y="524"/>
                </a:cubicBezTo>
                <a:cubicBezTo>
                  <a:pt x="8228" y="607"/>
                  <a:pt x="8061" y="679"/>
                  <a:pt x="7942" y="750"/>
                </a:cubicBezTo>
                <a:lnTo>
                  <a:pt x="7323" y="1072"/>
                </a:lnTo>
                <a:cubicBezTo>
                  <a:pt x="6751" y="1334"/>
                  <a:pt x="6180" y="1572"/>
                  <a:pt x="5608" y="1810"/>
                </a:cubicBezTo>
                <a:cubicBezTo>
                  <a:pt x="5013" y="2060"/>
                  <a:pt x="4418" y="2322"/>
                  <a:pt x="3834" y="2572"/>
                </a:cubicBezTo>
                <a:cubicBezTo>
                  <a:pt x="3632" y="2655"/>
                  <a:pt x="3418" y="2762"/>
                  <a:pt x="3215" y="2870"/>
                </a:cubicBezTo>
                <a:cubicBezTo>
                  <a:pt x="3168" y="2893"/>
                  <a:pt x="3084" y="2941"/>
                  <a:pt x="3001" y="2977"/>
                </a:cubicBezTo>
                <a:cubicBezTo>
                  <a:pt x="3382" y="3215"/>
                  <a:pt x="3739" y="3465"/>
                  <a:pt x="4108" y="3727"/>
                </a:cubicBezTo>
                <a:cubicBezTo>
                  <a:pt x="4632" y="4084"/>
                  <a:pt x="5132" y="4465"/>
                  <a:pt x="5644" y="4834"/>
                </a:cubicBezTo>
                <a:lnTo>
                  <a:pt x="5656" y="4834"/>
                </a:lnTo>
                <a:cubicBezTo>
                  <a:pt x="6096" y="4906"/>
                  <a:pt x="6835" y="4358"/>
                  <a:pt x="7156" y="4084"/>
                </a:cubicBezTo>
                <a:cubicBezTo>
                  <a:pt x="7406" y="3882"/>
                  <a:pt x="7668" y="3655"/>
                  <a:pt x="7918" y="3429"/>
                </a:cubicBezTo>
                <a:cubicBezTo>
                  <a:pt x="8085" y="3286"/>
                  <a:pt x="8263" y="3108"/>
                  <a:pt x="8442" y="2989"/>
                </a:cubicBezTo>
                <a:cubicBezTo>
                  <a:pt x="8466" y="2953"/>
                  <a:pt x="8513" y="2977"/>
                  <a:pt x="8537" y="2989"/>
                </a:cubicBezTo>
                <a:cubicBezTo>
                  <a:pt x="8585" y="3036"/>
                  <a:pt x="8621" y="3072"/>
                  <a:pt x="8644" y="3120"/>
                </a:cubicBezTo>
                <a:cubicBezTo>
                  <a:pt x="8692" y="3179"/>
                  <a:pt x="8835" y="3370"/>
                  <a:pt x="8752" y="3453"/>
                </a:cubicBezTo>
                <a:cubicBezTo>
                  <a:pt x="8716" y="3477"/>
                  <a:pt x="8692" y="3465"/>
                  <a:pt x="8656" y="3453"/>
                </a:cubicBezTo>
                <a:cubicBezTo>
                  <a:pt x="8597" y="3477"/>
                  <a:pt x="8537" y="3524"/>
                  <a:pt x="8478" y="3572"/>
                </a:cubicBezTo>
                <a:cubicBezTo>
                  <a:pt x="8359" y="3644"/>
                  <a:pt x="8263" y="3727"/>
                  <a:pt x="8144" y="3822"/>
                </a:cubicBezTo>
                <a:cubicBezTo>
                  <a:pt x="7847" y="4048"/>
                  <a:pt x="7561" y="4263"/>
                  <a:pt x="7263" y="4477"/>
                </a:cubicBezTo>
                <a:cubicBezTo>
                  <a:pt x="6930" y="4715"/>
                  <a:pt x="6489" y="5013"/>
                  <a:pt x="6096" y="5156"/>
                </a:cubicBezTo>
                <a:cubicBezTo>
                  <a:pt x="6180" y="5227"/>
                  <a:pt x="6251" y="5263"/>
                  <a:pt x="6323" y="5322"/>
                </a:cubicBezTo>
                <a:cubicBezTo>
                  <a:pt x="7168" y="5953"/>
                  <a:pt x="8001" y="6572"/>
                  <a:pt x="8859" y="7203"/>
                </a:cubicBezTo>
                <a:cubicBezTo>
                  <a:pt x="9156" y="7418"/>
                  <a:pt x="9430" y="7632"/>
                  <a:pt x="9728" y="7858"/>
                </a:cubicBezTo>
                <a:cubicBezTo>
                  <a:pt x="9847" y="7942"/>
                  <a:pt x="9966" y="8037"/>
                  <a:pt x="10085" y="8108"/>
                </a:cubicBezTo>
                <a:cubicBezTo>
                  <a:pt x="10323" y="7775"/>
                  <a:pt x="10621" y="7465"/>
                  <a:pt x="10895" y="7168"/>
                </a:cubicBezTo>
                <a:cubicBezTo>
                  <a:pt x="11276" y="6739"/>
                  <a:pt x="11692" y="6322"/>
                  <a:pt x="12097" y="5906"/>
                </a:cubicBezTo>
                <a:cubicBezTo>
                  <a:pt x="12573" y="5394"/>
                  <a:pt x="13062" y="4894"/>
                  <a:pt x="13526" y="4370"/>
                </a:cubicBezTo>
                <a:cubicBezTo>
                  <a:pt x="13633" y="4191"/>
                  <a:pt x="14050" y="3739"/>
                  <a:pt x="14181" y="3453"/>
                </a:cubicBezTo>
                <a:close/>
                <a:moveTo>
                  <a:pt x="1834" y="7215"/>
                </a:moveTo>
                <a:cubicBezTo>
                  <a:pt x="1798" y="7215"/>
                  <a:pt x="1774" y="7203"/>
                  <a:pt x="1739" y="7168"/>
                </a:cubicBezTo>
                <a:cubicBezTo>
                  <a:pt x="1727" y="7168"/>
                  <a:pt x="1727" y="7156"/>
                  <a:pt x="1715" y="7144"/>
                </a:cubicBezTo>
                <a:cubicBezTo>
                  <a:pt x="1715" y="7203"/>
                  <a:pt x="1739" y="7275"/>
                  <a:pt x="1774" y="7311"/>
                </a:cubicBezTo>
                <a:lnTo>
                  <a:pt x="1774" y="7311"/>
                </a:lnTo>
                <a:cubicBezTo>
                  <a:pt x="1810" y="7311"/>
                  <a:pt x="1834" y="7287"/>
                  <a:pt x="1858" y="7275"/>
                </a:cubicBezTo>
                <a:lnTo>
                  <a:pt x="1858" y="7275"/>
                </a:lnTo>
                <a:cubicBezTo>
                  <a:pt x="1834" y="7275"/>
                  <a:pt x="1834" y="7251"/>
                  <a:pt x="1834" y="7215"/>
                </a:cubicBezTo>
                <a:close/>
                <a:moveTo>
                  <a:pt x="5180" y="5370"/>
                </a:moveTo>
                <a:cubicBezTo>
                  <a:pt x="5239" y="5310"/>
                  <a:pt x="5287" y="5251"/>
                  <a:pt x="5323" y="5179"/>
                </a:cubicBezTo>
                <a:cubicBezTo>
                  <a:pt x="4822" y="4810"/>
                  <a:pt x="4334" y="4429"/>
                  <a:pt x="3822" y="4060"/>
                </a:cubicBezTo>
                <a:cubicBezTo>
                  <a:pt x="3477" y="3810"/>
                  <a:pt x="3144" y="3572"/>
                  <a:pt x="2787" y="3334"/>
                </a:cubicBezTo>
                <a:cubicBezTo>
                  <a:pt x="2763" y="3370"/>
                  <a:pt x="2763" y="3405"/>
                  <a:pt x="2763" y="3441"/>
                </a:cubicBezTo>
                <a:cubicBezTo>
                  <a:pt x="3560" y="4096"/>
                  <a:pt x="4358" y="4727"/>
                  <a:pt x="5180" y="5370"/>
                </a:cubicBezTo>
                <a:close/>
                <a:moveTo>
                  <a:pt x="10347" y="9275"/>
                </a:moveTo>
                <a:cubicBezTo>
                  <a:pt x="10311" y="9418"/>
                  <a:pt x="10133" y="9585"/>
                  <a:pt x="9990" y="9466"/>
                </a:cubicBezTo>
                <a:cubicBezTo>
                  <a:pt x="9787" y="9347"/>
                  <a:pt x="9597" y="9216"/>
                  <a:pt x="9406" y="9073"/>
                </a:cubicBezTo>
                <a:cubicBezTo>
                  <a:pt x="9109" y="8870"/>
                  <a:pt x="8799" y="8644"/>
                  <a:pt x="8502" y="8418"/>
                </a:cubicBezTo>
                <a:cubicBezTo>
                  <a:pt x="7704" y="7834"/>
                  <a:pt x="6930" y="7239"/>
                  <a:pt x="6156" y="6644"/>
                </a:cubicBezTo>
                <a:cubicBezTo>
                  <a:pt x="5846" y="6418"/>
                  <a:pt x="5537" y="6168"/>
                  <a:pt x="5239" y="5941"/>
                </a:cubicBezTo>
                <a:cubicBezTo>
                  <a:pt x="5084" y="6275"/>
                  <a:pt x="4942" y="6608"/>
                  <a:pt x="4787" y="6942"/>
                </a:cubicBezTo>
                <a:cubicBezTo>
                  <a:pt x="4632" y="7311"/>
                  <a:pt x="4477" y="7680"/>
                  <a:pt x="4334" y="8037"/>
                </a:cubicBezTo>
                <a:lnTo>
                  <a:pt x="4334" y="8049"/>
                </a:lnTo>
                <a:cubicBezTo>
                  <a:pt x="4191" y="8406"/>
                  <a:pt x="4537" y="8894"/>
                  <a:pt x="4763" y="9144"/>
                </a:cubicBezTo>
                <a:cubicBezTo>
                  <a:pt x="5358" y="9847"/>
                  <a:pt x="6323" y="10347"/>
                  <a:pt x="7168" y="10668"/>
                </a:cubicBezTo>
                <a:cubicBezTo>
                  <a:pt x="7275" y="10716"/>
                  <a:pt x="7382" y="10740"/>
                  <a:pt x="7489" y="10787"/>
                </a:cubicBezTo>
                <a:lnTo>
                  <a:pt x="7489" y="10787"/>
                </a:lnTo>
                <a:cubicBezTo>
                  <a:pt x="8525" y="11156"/>
                  <a:pt x="9585" y="11085"/>
                  <a:pt x="10597" y="10656"/>
                </a:cubicBezTo>
                <a:cubicBezTo>
                  <a:pt x="11121" y="10430"/>
                  <a:pt x="11669" y="10073"/>
                  <a:pt x="12097" y="9692"/>
                </a:cubicBezTo>
                <a:lnTo>
                  <a:pt x="11990" y="7668"/>
                </a:lnTo>
                <a:cubicBezTo>
                  <a:pt x="11669" y="7965"/>
                  <a:pt x="11359" y="8275"/>
                  <a:pt x="11026" y="8573"/>
                </a:cubicBezTo>
                <a:lnTo>
                  <a:pt x="10621" y="8977"/>
                </a:lnTo>
                <a:cubicBezTo>
                  <a:pt x="10537" y="9061"/>
                  <a:pt x="10442" y="9168"/>
                  <a:pt x="10371" y="9275"/>
                </a:cubicBezTo>
                <a:cubicBezTo>
                  <a:pt x="10359" y="9251"/>
                  <a:pt x="10347" y="9251"/>
                  <a:pt x="10347" y="9275"/>
                </a:cubicBezTo>
                <a:close/>
                <a:moveTo>
                  <a:pt x="5501" y="5620"/>
                </a:moveTo>
                <a:cubicBezTo>
                  <a:pt x="5668" y="5763"/>
                  <a:pt x="5846" y="5882"/>
                  <a:pt x="6013" y="6013"/>
                </a:cubicBezTo>
                <a:cubicBezTo>
                  <a:pt x="6727" y="6561"/>
                  <a:pt x="7454" y="7096"/>
                  <a:pt x="8204" y="7632"/>
                </a:cubicBezTo>
                <a:cubicBezTo>
                  <a:pt x="8811" y="8085"/>
                  <a:pt x="9430" y="8513"/>
                  <a:pt x="10061" y="8918"/>
                </a:cubicBezTo>
                <a:cubicBezTo>
                  <a:pt x="10145" y="8799"/>
                  <a:pt x="10264" y="8680"/>
                  <a:pt x="10371" y="8573"/>
                </a:cubicBezTo>
                <a:cubicBezTo>
                  <a:pt x="10561" y="8382"/>
                  <a:pt x="10764" y="8204"/>
                  <a:pt x="10954" y="8025"/>
                </a:cubicBezTo>
                <a:cubicBezTo>
                  <a:pt x="11442" y="7537"/>
                  <a:pt x="11954" y="7084"/>
                  <a:pt x="12442" y="6608"/>
                </a:cubicBezTo>
                <a:cubicBezTo>
                  <a:pt x="12871" y="6191"/>
                  <a:pt x="13288" y="5751"/>
                  <a:pt x="13681" y="5310"/>
                </a:cubicBezTo>
                <a:cubicBezTo>
                  <a:pt x="13943" y="5001"/>
                  <a:pt x="14276" y="4596"/>
                  <a:pt x="14431" y="4227"/>
                </a:cubicBezTo>
                <a:cubicBezTo>
                  <a:pt x="14478" y="4132"/>
                  <a:pt x="14478" y="3965"/>
                  <a:pt x="14467" y="3834"/>
                </a:cubicBezTo>
                <a:cubicBezTo>
                  <a:pt x="14109" y="4298"/>
                  <a:pt x="13716" y="4751"/>
                  <a:pt x="13335" y="5191"/>
                </a:cubicBezTo>
                <a:cubicBezTo>
                  <a:pt x="12859" y="5727"/>
                  <a:pt x="12347" y="6239"/>
                  <a:pt x="11859" y="6751"/>
                </a:cubicBezTo>
                <a:cubicBezTo>
                  <a:pt x="11335" y="7311"/>
                  <a:pt x="10823" y="7870"/>
                  <a:pt x="10323" y="8454"/>
                </a:cubicBezTo>
                <a:cubicBezTo>
                  <a:pt x="10252" y="8561"/>
                  <a:pt x="9990" y="8632"/>
                  <a:pt x="9883" y="8585"/>
                </a:cubicBezTo>
                <a:cubicBezTo>
                  <a:pt x="9883" y="8585"/>
                  <a:pt x="9871" y="8585"/>
                  <a:pt x="9871" y="8573"/>
                </a:cubicBezTo>
                <a:cubicBezTo>
                  <a:pt x="9359" y="8215"/>
                  <a:pt x="8847" y="7846"/>
                  <a:pt x="8359" y="7453"/>
                </a:cubicBezTo>
                <a:cubicBezTo>
                  <a:pt x="7692" y="6953"/>
                  <a:pt x="7025" y="6453"/>
                  <a:pt x="6370" y="5953"/>
                </a:cubicBezTo>
                <a:cubicBezTo>
                  <a:pt x="6144" y="5775"/>
                  <a:pt x="5906" y="5608"/>
                  <a:pt x="5680" y="5429"/>
                </a:cubicBezTo>
                <a:cubicBezTo>
                  <a:pt x="5620" y="5501"/>
                  <a:pt x="5561" y="5560"/>
                  <a:pt x="5501" y="562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535;p34">
            <a:extLst>
              <a:ext uri="{FF2B5EF4-FFF2-40B4-BE49-F238E27FC236}">
                <a16:creationId xmlns:a16="http://schemas.microsoft.com/office/drawing/2014/main" id="{66027468-D4C1-E248-A2B2-92553D6B4796}"/>
              </a:ext>
            </a:extLst>
          </p:cNvPr>
          <p:cNvSpPr/>
          <p:nvPr/>
        </p:nvSpPr>
        <p:spPr>
          <a:xfrm>
            <a:off x="8280904" y="3182376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99;p25">
            <a:extLst>
              <a:ext uri="{FF2B5EF4-FFF2-40B4-BE49-F238E27FC236}">
                <a16:creationId xmlns:a16="http://schemas.microsoft.com/office/drawing/2014/main" id="{9C55DFB5-465C-4D44-B5B7-5A2194B440ED}"/>
              </a:ext>
            </a:extLst>
          </p:cNvPr>
          <p:cNvSpPr/>
          <p:nvPr/>
        </p:nvSpPr>
        <p:spPr>
          <a:xfrm>
            <a:off x="8378487" y="2058426"/>
            <a:ext cx="545192" cy="43622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036" name="Picture 12" descr="School Building Cartoon School School Building, Cartoon, Learn, School PNG  Transparent Clipart Image and PSD File for Free Download">
            <a:extLst>
              <a:ext uri="{FF2B5EF4-FFF2-40B4-BE49-F238E27FC236}">
                <a16:creationId xmlns:a16="http://schemas.microsoft.com/office/drawing/2014/main" id="{C5DB8E4D-86CB-A14D-B17A-C9954923A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00" b="90000" l="6875" r="91250">
                        <a14:foregroundMark x1="7969" y1="71719" x2="6875" y2="74531"/>
                        <a14:foregroundMark x1="90156" y1="72031" x2="91250" y2="73125"/>
                        <a14:foregroundMark x1="90781" y1="85000" x2="90781" y2="85000"/>
                        <a14:foregroundMark x1="90781" y1="85000" x2="90781" y2="85000"/>
                        <a14:foregroundMark x1="90156" y1="84375" x2="91250" y2="84688"/>
                        <a14:foregroundMark x1="25938" y1="25156" x2="25938" y2="25156"/>
                        <a14:foregroundMark x1="25938" y1="25156" x2="20000" y2="20938"/>
                        <a14:foregroundMark x1="20000" y1="20938" x2="18750" y2="20938"/>
                        <a14:foregroundMark x1="18750" y1="20469" x2="28438" y2="15156"/>
                        <a14:foregroundMark x1="44063" y1="13750" x2="51875" y2="12969"/>
                        <a14:foregroundMark x1="51875" y1="12656" x2="50156" y2="7500"/>
                        <a14:foregroundMark x1="68438" y1="19531" x2="78906" y2="20156"/>
                        <a14:foregroundMark x1="41094" y1="26250" x2="39375" y2="24844"/>
                        <a14:foregroundMark x1="46875" y1="31719" x2="50781" y2="32031"/>
                        <a14:foregroundMark x1="50469" y1="29844" x2="50469" y2="29844"/>
                        <a14:foregroundMark x1="63750" y1="31406" x2="62656" y2="29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098" y="1291165"/>
            <a:ext cx="2729611" cy="272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0F6A86-186B-8CD8-97F7-F8A0697C5583}"/>
              </a:ext>
            </a:extLst>
          </p:cNvPr>
          <p:cNvGrpSpPr/>
          <p:nvPr/>
        </p:nvGrpSpPr>
        <p:grpSpPr>
          <a:xfrm>
            <a:off x="637130" y="1326065"/>
            <a:ext cx="859340" cy="504922"/>
            <a:chOff x="2036763" y="1373091"/>
            <a:chExt cx="859340" cy="504922"/>
          </a:xfrm>
        </p:grpSpPr>
        <p:sp>
          <p:nvSpPr>
            <p:cNvPr id="9" name="KSO_Shape">
              <a:extLst>
                <a:ext uri="{FF2B5EF4-FFF2-40B4-BE49-F238E27FC236}">
                  <a16:creationId xmlns:a16="http://schemas.microsoft.com/office/drawing/2014/main" id="{44D71BD5-2EDB-EF9D-BFB0-D33DE82F58D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036763" y="1373188"/>
              <a:ext cx="554037" cy="504825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0" name="KSO_Shape">
              <a:extLst>
                <a:ext uri="{FF2B5EF4-FFF2-40B4-BE49-F238E27FC236}">
                  <a16:creationId xmlns:a16="http://schemas.microsoft.com/office/drawing/2014/main" id="{BDA0B6FD-6DF0-169B-91C6-A55DDAB2B53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 rot="922652">
              <a:off x="2342764" y="1373091"/>
              <a:ext cx="553339" cy="504056"/>
            </a:xfrm>
            <a:prstGeom prst="heart">
              <a:avLst/>
            </a:prstGeom>
            <a:solidFill>
              <a:srgbClr val="7E9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01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F5776DF-781A-3938-A130-9B62930A0F2A}"/>
              </a:ext>
            </a:extLst>
          </p:cNvPr>
          <p:cNvGrpSpPr/>
          <p:nvPr/>
        </p:nvGrpSpPr>
        <p:grpSpPr>
          <a:xfrm>
            <a:off x="670044" y="2335510"/>
            <a:ext cx="859340" cy="504825"/>
            <a:chOff x="2036763" y="2979738"/>
            <a:chExt cx="859340" cy="504825"/>
          </a:xfrm>
        </p:grpSpPr>
        <p:sp>
          <p:nvSpPr>
            <p:cNvPr id="11" name="KSO_Shape">
              <a:extLst>
                <a:ext uri="{FF2B5EF4-FFF2-40B4-BE49-F238E27FC236}">
                  <a16:creationId xmlns:a16="http://schemas.microsoft.com/office/drawing/2014/main" id="{88132031-1BB8-E084-FAE0-9CEDBE93527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036763" y="2979738"/>
              <a:ext cx="554037" cy="504825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2" name="KSO_Shape">
              <a:extLst>
                <a:ext uri="{FF2B5EF4-FFF2-40B4-BE49-F238E27FC236}">
                  <a16:creationId xmlns:a16="http://schemas.microsoft.com/office/drawing/2014/main" id="{8E2FFFA0-9F1B-7ADC-A565-A3060C2831B0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 rot="922652">
              <a:off x="2342764" y="2980139"/>
              <a:ext cx="553339" cy="504056"/>
            </a:xfrm>
            <a:prstGeom prst="heart">
              <a:avLst/>
            </a:prstGeom>
            <a:solidFill>
              <a:srgbClr val="3A8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02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4EA74FB-F0E4-843E-3E4F-13BC94211A60}"/>
              </a:ext>
            </a:extLst>
          </p:cNvPr>
          <p:cNvGrpSpPr/>
          <p:nvPr/>
        </p:nvGrpSpPr>
        <p:grpSpPr>
          <a:xfrm>
            <a:off x="637130" y="3456672"/>
            <a:ext cx="859340" cy="504056"/>
            <a:chOff x="2036763" y="4263337"/>
            <a:chExt cx="859340" cy="504056"/>
          </a:xfrm>
        </p:grpSpPr>
        <p:sp>
          <p:nvSpPr>
            <p:cNvPr id="13" name="KSO_Shape">
              <a:extLst>
                <a:ext uri="{FF2B5EF4-FFF2-40B4-BE49-F238E27FC236}">
                  <a16:creationId xmlns:a16="http://schemas.microsoft.com/office/drawing/2014/main" id="{50C55FF1-C135-B1A7-5552-81FF7636DCD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036763" y="4264025"/>
              <a:ext cx="554037" cy="503238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9" name="KSO_Shape">
              <a:extLst>
                <a:ext uri="{FF2B5EF4-FFF2-40B4-BE49-F238E27FC236}">
                  <a16:creationId xmlns:a16="http://schemas.microsoft.com/office/drawing/2014/main" id="{B0E150CC-4FDD-6234-8723-D3C019BBE6B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922652">
              <a:off x="2342764" y="4263337"/>
              <a:ext cx="553339" cy="504056"/>
            </a:xfrm>
            <a:prstGeom prst="heart">
              <a:avLst/>
            </a:prstGeom>
            <a:solidFill>
              <a:srgbClr val="FE4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03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文本框 44">
            <a:extLst>
              <a:ext uri="{FF2B5EF4-FFF2-40B4-BE49-F238E27FC236}">
                <a16:creationId xmlns:a16="http://schemas.microsoft.com/office/drawing/2014/main" id="{FD29C266-53D5-6419-65F9-A63EAB13D5A4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57197" y="1134074"/>
            <a:ext cx="89773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Kể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một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số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hoạt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động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diễn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ra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ngày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khai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giảng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nói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ý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nghĩa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của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ngày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đó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2" name="文本框 45">
            <a:extLst>
              <a:ext uri="{FF2B5EF4-FFF2-40B4-BE49-F238E27FC236}">
                <a16:creationId xmlns:a16="http://schemas.microsoft.com/office/drawing/2014/main" id="{72F7BDD5-0DDA-EAEC-3FA9-4D1323C0DAE7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53398" y="2303147"/>
            <a:ext cx="996855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Nhận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xét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sự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tham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gia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của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các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bạn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chia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sẻ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cảm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nhận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của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bản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thân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ngày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đó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3" name="文本框 46">
            <a:extLst>
              <a:ext uri="{FF2B5EF4-FFF2-40B4-BE49-F238E27FC236}">
                <a16:creationId xmlns:a16="http://schemas.microsoft.com/office/drawing/2014/main" id="{058231C3-541D-E6C0-4BAF-BD3D4F3DF20D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53398" y="3300487"/>
            <a:ext cx="10638602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Tích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cực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tham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gia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vào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hoạt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động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ngày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khai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giảng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F0E417-270F-EAA7-C439-5EC2D01DA60C}"/>
              </a:ext>
            </a:extLst>
          </p:cNvPr>
          <p:cNvSpPr txBox="1"/>
          <p:nvPr/>
        </p:nvSpPr>
        <p:spPr>
          <a:xfrm>
            <a:off x="4323807" y="313509"/>
            <a:ext cx="41981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cầu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cần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đạt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7315940-0F13-0F74-9F50-A8D3A0E1C82D}"/>
              </a:ext>
            </a:extLst>
          </p:cNvPr>
          <p:cNvGrpSpPr/>
          <p:nvPr/>
        </p:nvGrpSpPr>
        <p:grpSpPr>
          <a:xfrm>
            <a:off x="637130" y="4406466"/>
            <a:ext cx="859340" cy="504056"/>
            <a:chOff x="2036763" y="4263337"/>
            <a:chExt cx="859340" cy="504056"/>
          </a:xfrm>
        </p:grpSpPr>
        <p:sp>
          <p:nvSpPr>
            <p:cNvPr id="16" name="KSO_Shape">
              <a:extLst>
                <a:ext uri="{FF2B5EF4-FFF2-40B4-BE49-F238E27FC236}">
                  <a16:creationId xmlns:a16="http://schemas.microsoft.com/office/drawing/2014/main" id="{1B599256-0035-4E14-717E-84095A1BED4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036763" y="4264025"/>
              <a:ext cx="554037" cy="503238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7" name="KSO_Shape">
              <a:extLst>
                <a:ext uri="{FF2B5EF4-FFF2-40B4-BE49-F238E27FC236}">
                  <a16:creationId xmlns:a16="http://schemas.microsoft.com/office/drawing/2014/main" id="{B2E3D6DB-7322-5C8C-0EA2-39631CFFCBC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922652">
              <a:off x="2342764" y="4263337"/>
              <a:ext cx="553339" cy="504056"/>
            </a:xfrm>
            <a:prstGeom prst="hear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04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文本框 46">
            <a:extLst>
              <a:ext uri="{FF2B5EF4-FFF2-40B4-BE49-F238E27FC236}">
                <a16:creationId xmlns:a16="http://schemas.microsoft.com/office/drawing/2014/main" id="{690B9A9C-388B-AA9B-9513-328ABBD6DFA5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86312" y="4342122"/>
            <a:ext cx="10638602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Yêu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trường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lớp,bạn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bè,thầy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1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A67D93-BD84-4168-BC2A-96DEEC6C1B73}"/>
              </a:ext>
            </a:extLst>
          </p:cNvPr>
          <p:cNvSpPr/>
          <p:nvPr/>
        </p:nvSpPr>
        <p:spPr>
          <a:xfrm>
            <a:off x="76665" y="2285399"/>
            <a:ext cx="6928289" cy="1960069"/>
          </a:xfrm>
          <a:prstGeom prst="rect">
            <a:avLst/>
          </a:prstGeom>
          <a:solidFill>
            <a:schemeClr val="accent6">
              <a:lumMod val="40000"/>
              <a:lumOff val="60000"/>
              <a:alpha val="8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Quảng Nam và Đà Nẵng đã lên phương án cho ngày tựu trường, khai giảng sắp  tới">
            <a:extLst>
              <a:ext uri="{FF2B5EF4-FFF2-40B4-BE49-F238E27FC236}">
                <a16:creationId xmlns:a16="http://schemas.microsoft.com/office/drawing/2014/main" id="{30E19E0C-0AB8-7146-96F1-9D5B52475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585" y="1288153"/>
            <a:ext cx="4876971" cy="3620524"/>
          </a:xfrm>
          <a:prstGeom prst="roundRect">
            <a:avLst/>
          </a:prstGeom>
          <a:noFill/>
          <a:ln w="76200"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4051EC-744B-BF41-8B24-8C5961BF46C1}"/>
              </a:ext>
            </a:extLst>
          </p:cNvPr>
          <p:cNvGrpSpPr/>
          <p:nvPr/>
        </p:nvGrpSpPr>
        <p:grpSpPr>
          <a:xfrm>
            <a:off x="-189961" y="4868559"/>
            <a:ext cx="9943159" cy="2596543"/>
            <a:chOff x="-189961" y="4868559"/>
            <a:chExt cx="9943159" cy="2596543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5863AD6-369D-8A40-88CE-80B4CE6A99EC}"/>
                </a:ext>
              </a:extLst>
            </p:cNvPr>
            <p:cNvSpPr/>
            <p:nvPr/>
          </p:nvSpPr>
          <p:spPr>
            <a:xfrm rot="21008801">
              <a:off x="272839" y="6447415"/>
              <a:ext cx="84182" cy="966652"/>
            </a:xfrm>
            <a:custGeom>
              <a:avLst/>
              <a:gdLst>
                <a:gd name="connsiteX0" fmla="*/ 5805 w 84182"/>
                <a:gd name="connsiteY0" fmla="*/ 0 h 966652"/>
                <a:gd name="connsiteX1" fmla="*/ 5805 w 84182"/>
                <a:gd name="connsiteY1" fmla="*/ 391886 h 966652"/>
                <a:gd name="connsiteX2" fmla="*/ 5805 w 84182"/>
                <a:gd name="connsiteY2" fmla="*/ 757646 h 966652"/>
                <a:gd name="connsiteX3" fmla="*/ 84182 w 84182"/>
                <a:gd name="connsiteY3" fmla="*/ 966652 h 96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82" h="966652">
                  <a:moveTo>
                    <a:pt x="5805" y="0"/>
                  </a:moveTo>
                  <a:lnTo>
                    <a:pt x="5805" y="391886"/>
                  </a:lnTo>
                  <a:cubicBezTo>
                    <a:pt x="5805" y="518160"/>
                    <a:pt x="-7258" y="661852"/>
                    <a:pt x="5805" y="757646"/>
                  </a:cubicBezTo>
                  <a:cubicBezTo>
                    <a:pt x="18868" y="853440"/>
                    <a:pt x="51525" y="910046"/>
                    <a:pt x="84182" y="966652"/>
                  </a:cubicBezTo>
                </a:path>
              </a:pathLst>
            </a:cu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FC1CBAB-62DD-F04C-A6B8-523EF2601508}"/>
                </a:ext>
              </a:extLst>
            </p:cNvPr>
            <p:cNvSpPr/>
            <p:nvPr/>
          </p:nvSpPr>
          <p:spPr>
            <a:xfrm>
              <a:off x="2210497" y="6347267"/>
              <a:ext cx="84182" cy="966652"/>
            </a:xfrm>
            <a:custGeom>
              <a:avLst/>
              <a:gdLst>
                <a:gd name="connsiteX0" fmla="*/ 5805 w 84182"/>
                <a:gd name="connsiteY0" fmla="*/ 0 h 966652"/>
                <a:gd name="connsiteX1" fmla="*/ 5805 w 84182"/>
                <a:gd name="connsiteY1" fmla="*/ 391886 h 966652"/>
                <a:gd name="connsiteX2" fmla="*/ 5805 w 84182"/>
                <a:gd name="connsiteY2" fmla="*/ 757646 h 966652"/>
                <a:gd name="connsiteX3" fmla="*/ 84182 w 84182"/>
                <a:gd name="connsiteY3" fmla="*/ 966652 h 96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82" h="966652">
                  <a:moveTo>
                    <a:pt x="5805" y="0"/>
                  </a:moveTo>
                  <a:lnTo>
                    <a:pt x="5805" y="391886"/>
                  </a:lnTo>
                  <a:cubicBezTo>
                    <a:pt x="5805" y="518160"/>
                    <a:pt x="-7258" y="661852"/>
                    <a:pt x="5805" y="757646"/>
                  </a:cubicBezTo>
                  <a:cubicBezTo>
                    <a:pt x="18868" y="853440"/>
                    <a:pt x="51525" y="910046"/>
                    <a:pt x="84182" y="966652"/>
                  </a:cubicBezTo>
                </a:path>
              </a:pathLst>
            </a:cu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5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E7EE8668-3F3B-4D4F-AF84-395589979B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/>
          </p:blipFill>
          <p:spPr bwMode="auto">
            <a:xfrm rot="19877949">
              <a:off x="36350" y="6061635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flowers 30 icons - icon flowers png - Free PNG Images | TOPpng">
              <a:extLst>
                <a:ext uri="{FF2B5EF4-FFF2-40B4-BE49-F238E27FC236}">
                  <a16:creationId xmlns:a16="http://schemas.microsoft.com/office/drawing/2014/main" id="{773A17B8-BB5F-2043-809C-30FAC72C8B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71" b="32138" l="39857" r="626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13" t="-1" r="34546" b="64291"/>
            <a:stretch/>
          </p:blipFill>
          <p:spPr bwMode="auto">
            <a:xfrm>
              <a:off x="431322" y="5016137"/>
              <a:ext cx="1907178" cy="2448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flowers 30 icons - icon flowers png - Free PNG Images | TOPpng">
              <a:extLst>
                <a:ext uri="{FF2B5EF4-FFF2-40B4-BE49-F238E27FC236}">
                  <a16:creationId xmlns:a16="http://schemas.microsoft.com/office/drawing/2014/main" id="{6999FEE0-E683-A846-A4A1-474D77674C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571" b="32138" l="39857" r="626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13" t="-1" r="34546" b="64291"/>
            <a:stretch/>
          </p:blipFill>
          <p:spPr bwMode="auto">
            <a:xfrm>
              <a:off x="2575644" y="5473976"/>
              <a:ext cx="1432891" cy="1839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A2CBD4A1-E6D5-5442-BD0D-B4AEB5C1EB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/>
          </p:blipFill>
          <p:spPr bwMode="auto">
            <a:xfrm>
              <a:off x="1955665" y="6075148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FEE60B3B-FF25-EE46-A217-3D9ED718E1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7" b="69905"/>
            <a:stretch/>
          </p:blipFill>
          <p:spPr bwMode="auto">
            <a:xfrm>
              <a:off x="4387062" y="5394273"/>
              <a:ext cx="1113912" cy="1281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flowers 30 icons - icon flowers png - Free PNG Images | TOPpng">
              <a:extLst>
                <a:ext uri="{FF2B5EF4-FFF2-40B4-BE49-F238E27FC236}">
                  <a16:creationId xmlns:a16="http://schemas.microsoft.com/office/drawing/2014/main" id="{078D67BA-43E1-1843-AFED-812E0A6352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571" b="32138" l="39857" r="626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13" t="19000" r="34546" b="64292"/>
            <a:stretch/>
          </p:blipFill>
          <p:spPr bwMode="auto">
            <a:xfrm>
              <a:off x="4284179" y="6453050"/>
              <a:ext cx="1432891" cy="860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B3844F9-F563-4A4B-8A3F-1F9D27BA089D}"/>
                </a:ext>
              </a:extLst>
            </p:cNvPr>
            <p:cNvGrpSpPr/>
            <p:nvPr/>
          </p:nvGrpSpPr>
          <p:grpSpPr>
            <a:xfrm>
              <a:off x="3300852" y="4868559"/>
              <a:ext cx="1415365" cy="2028630"/>
              <a:chOff x="3300852" y="4868559"/>
              <a:chExt cx="1415365" cy="2028630"/>
            </a:xfrm>
          </p:grpSpPr>
          <p:sp>
            <p:nvSpPr>
              <p:cNvPr id="2" name="Freeform 1">
                <a:extLst>
                  <a:ext uri="{FF2B5EF4-FFF2-40B4-BE49-F238E27FC236}">
                    <a16:creationId xmlns:a16="http://schemas.microsoft.com/office/drawing/2014/main" id="{DA9E7B7E-656F-3C46-BC82-C2CEC94AAC54}"/>
                  </a:ext>
                </a:extLst>
              </p:cNvPr>
              <p:cNvSpPr/>
              <p:nvPr/>
            </p:nvSpPr>
            <p:spPr>
              <a:xfrm>
                <a:off x="4043681" y="5930537"/>
                <a:ext cx="84182" cy="966652"/>
              </a:xfrm>
              <a:custGeom>
                <a:avLst/>
                <a:gdLst>
                  <a:gd name="connsiteX0" fmla="*/ 5805 w 84182"/>
                  <a:gd name="connsiteY0" fmla="*/ 0 h 966652"/>
                  <a:gd name="connsiteX1" fmla="*/ 5805 w 84182"/>
                  <a:gd name="connsiteY1" fmla="*/ 391886 h 966652"/>
                  <a:gd name="connsiteX2" fmla="*/ 5805 w 84182"/>
                  <a:gd name="connsiteY2" fmla="*/ 757646 h 966652"/>
                  <a:gd name="connsiteX3" fmla="*/ 84182 w 84182"/>
                  <a:gd name="connsiteY3" fmla="*/ 966652 h 966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182" h="966652">
                    <a:moveTo>
                      <a:pt x="5805" y="0"/>
                    </a:moveTo>
                    <a:lnTo>
                      <a:pt x="5805" y="391886"/>
                    </a:lnTo>
                    <a:cubicBezTo>
                      <a:pt x="5805" y="518160"/>
                      <a:pt x="-7258" y="661852"/>
                      <a:pt x="5805" y="757646"/>
                    </a:cubicBezTo>
                    <a:cubicBezTo>
                      <a:pt x="18868" y="853440"/>
                      <a:pt x="51525" y="910046"/>
                      <a:pt x="84182" y="966652"/>
                    </a:cubicBezTo>
                  </a:path>
                </a:pathLst>
              </a:cu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3" name="Picture 6" descr="flowers 30 icons - icon flowers png - Free PNG Images | TOPpng">
                <a:extLst>
                  <a:ext uri="{FF2B5EF4-FFF2-40B4-BE49-F238E27FC236}">
                    <a16:creationId xmlns:a16="http://schemas.microsoft.com/office/drawing/2014/main" id="{BD882E1E-7E68-644F-8180-0DBC00CD24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3842" b="92317" l="4643" r="97619">
                            <a14:foregroundMark x1="8929" y1="22119" x2="8929" y2="22119"/>
                            <a14:foregroundMark x1="8929" y1="22119" x2="13929" y2="16065"/>
                            <a14:foregroundMark x1="13929" y1="16065" x2="14048" y2="15949"/>
                            <a14:foregroundMark x1="14048" y1="15600" x2="20595" y2="21304"/>
                            <a14:foregroundMark x1="11667" y1="19790" x2="5714" y2="15949"/>
                            <a14:foregroundMark x1="5714" y1="15949" x2="4643" y2="11758"/>
                            <a14:foregroundMark x1="10952" y1="6868" x2="10952" y2="6868"/>
                            <a14:foregroundMark x1="85357" y1="9895" x2="88571" y2="18161"/>
                            <a14:foregroundMark x1="88571" y1="18161" x2="91190" y2="21304"/>
                            <a14:foregroundMark x1="91190" y1="20955" x2="83929" y2="21187"/>
                            <a14:foregroundMark x1="83929" y1="21187" x2="81786" y2="19790"/>
                            <a14:foregroundMark x1="80595" y1="17113" x2="95833" y2="17579"/>
                            <a14:foregroundMark x1="95833" y1="17579" x2="97024" y2="17113"/>
                            <a14:foregroundMark x1="91905" y1="80792" x2="88452" y2="88359"/>
                            <a14:foregroundMark x1="88452" y1="88359" x2="83810" y2="92549"/>
                            <a14:foregroundMark x1="83810" y1="92200" x2="83810" y2="92200"/>
                            <a14:foregroundMark x1="96190" y1="55646" x2="97738" y2="47730"/>
                            <a14:foregroundMark x1="97738" y1="47730" x2="97024" y2="46100"/>
                            <a14:foregroundMark x1="17976" y1="55646" x2="17976" y2="55646"/>
                            <a14:foregroundMark x1="10952" y1="83818" x2="10952" y2="83818"/>
                            <a14:foregroundMark x1="14762" y1="76950" x2="14762" y2="76950"/>
                            <a14:foregroundMark x1="43214" y1="82654" x2="43214" y2="82654"/>
                            <a14:foregroundMark x1="55714" y1="50291" x2="55714" y2="50291"/>
                            <a14:foregroundMark x1="47500" y1="10710" x2="47500" y2="10710"/>
                            <a14:foregroundMark x1="47500" y1="10710" x2="47976" y2="14435"/>
                            <a14:foregroundMark x1="52262" y1="15250" x2="52262" y2="15250"/>
                            <a14:foregroundMark x1="52262" y1="15250" x2="52262" y2="8033"/>
                            <a14:foregroundMark x1="52262" y1="8033" x2="49524" y2="3842"/>
                            <a14:foregroundMark x1="41667" y1="47963" x2="41667" y2="479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270" t="32348" r="-3263" b="37557"/>
              <a:stretch/>
            </p:blipFill>
            <p:spPr bwMode="auto">
              <a:xfrm>
                <a:off x="3300852" y="4868559"/>
                <a:ext cx="1415365" cy="12815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50D9291C-DE17-374E-8C8E-332E770D6A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/>
          </p:blipFill>
          <p:spPr bwMode="auto">
            <a:xfrm>
              <a:off x="3718956" y="5970103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69CB2B7-82FC-8142-BDDD-ECDF814CA9E8}"/>
                </a:ext>
              </a:extLst>
            </p:cNvPr>
            <p:cNvGrpSpPr/>
            <p:nvPr/>
          </p:nvGrpSpPr>
          <p:grpSpPr>
            <a:xfrm>
              <a:off x="5333827" y="5086959"/>
              <a:ext cx="1415365" cy="2012129"/>
              <a:chOff x="3353104" y="4894685"/>
              <a:chExt cx="1415365" cy="2012129"/>
            </a:xfrm>
          </p:grpSpPr>
          <p:pic>
            <p:nvPicPr>
              <p:cNvPr id="18" name="Picture 6" descr="flowers 30 icons - icon flowers png - Free PNG Images | TOPpng">
                <a:extLst>
                  <a:ext uri="{FF2B5EF4-FFF2-40B4-BE49-F238E27FC236}">
                    <a16:creationId xmlns:a16="http://schemas.microsoft.com/office/drawing/2014/main" id="{A6ED564F-035F-6C41-BC76-292F61E5DC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842" b="92317" l="4643" r="97619">
                            <a14:foregroundMark x1="8929" y1="22119" x2="8929" y2="22119"/>
                            <a14:foregroundMark x1="8929" y1="22119" x2="13929" y2="16065"/>
                            <a14:foregroundMark x1="13929" y1="16065" x2="14048" y2="15949"/>
                            <a14:foregroundMark x1="14048" y1="15600" x2="20595" y2="21304"/>
                            <a14:foregroundMark x1="11667" y1="19790" x2="5714" y2="15949"/>
                            <a14:foregroundMark x1="5714" y1="15949" x2="4643" y2="11758"/>
                            <a14:foregroundMark x1="10952" y1="6868" x2="10952" y2="6868"/>
                            <a14:foregroundMark x1="85357" y1="9895" x2="88571" y2="18161"/>
                            <a14:foregroundMark x1="88571" y1="18161" x2="91190" y2="21304"/>
                            <a14:foregroundMark x1="91190" y1="20955" x2="83929" y2="21187"/>
                            <a14:foregroundMark x1="83929" y1="21187" x2="81786" y2="19790"/>
                            <a14:foregroundMark x1="80595" y1="17113" x2="95833" y2="17579"/>
                            <a14:foregroundMark x1="95833" y1="17579" x2="97024" y2="17113"/>
                            <a14:foregroundMark x1="91905" y1="80792" x2="88452" y2="88359"/>
                            <a14:foregroundMark x1="88452" y1="88359" x2="83810" y2="92549"/>
                            <a14:foregroundMark x1="83810" y1="92200" x2="83810" y2="92200"/>
                            <a14:foregroundMark x1="96190" y1="55646" x2="97738" y2="47730"/>
                            <a14:foregroundMark x1="97738" y1="47730" x2="97024" y2="46100"/>
                            <a14:foregroundMark x1="17976" y1="55646" x2="17976" y2="55646"/>
                            <a14:foregroundMark x1="10952" y1="83818" x2="10952" y2="83818"/>
                            <a14:foregroundMark x1="14762" y1="76950" x2="14762" y2="76950"/>
                            <a14:foregroundMark x1="43214" y1="82654" x2="43214" y2="82654"/>
                            <a14:foregroundMark x1="55714" y1="50291" x2="55714" y2="50291"/>
                            <a14:foregroundMark x1="47500" y1="10710" x2="47500" y2="10710"/>
                            <a14:foregroundMark x1="47500" y1="10710" x2="47976" y2="14435"/>
                            <a14:foregroundMark x1="52262" y1="15250" x2="52262" y2="15250"/>
                            <a14:foregroundMark x1="52262" y1="15250" x2="52262" y2="8033"/>
                            <a14:foregroundMark x1="52262" y1="8033" x2="49524" y2="3842"/>
                            <a14:foregroundMark x1="41667" y1="47963" x2="41667" y2="479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312" t="68226" r="-4305" b="1679"/>
              <a:stretch/>
            </p:blipFill>
            <p:spPr bwMode="auto">
              <a:xfrm>
                <a:off x="3353104" y="4894685"/>
                <a:ext cx="1415365" cy="12815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0B96944-3E10-1D4D-B1BC-F9F8860A0EA6}"/>
                  </a:ext>
                </a:extLst>
              </p:cNvPr>
              <p:cNvSpPr/>
              <p:nvPr/>
            </p:nvSpPr>
            <p:spPr>
              <a:xfrm>
                <a:off x="4072556" y="5940162"/>
                <a:ext cx="84182" cy="966652"/>
              </a:xfrm>
              <a:custGeom>
                <a:avLst/>
                <a:gdLst>
                  <a:gd name="connsiteX0" fmla="*/ 5805 w 84182"/>
                  <a:gd name="connsiteY0" fmla="*/ 0 h 966652"/>
                  <a:gd name="connsiteX1" fmla="*/ 5805 w 84182"/>
                  <a:gd name="connsiteY1" fmla="*/ 391886 h 966652"/>
                  <a:gd name="connsiteX2" fmla="*/ 5805 w 84182"/>
                  <a:gd name="connsiteY2" fmla="*/ 757646 h 966652"/>
                  <a:gd name="connsiteX3" fmla="*/ 84182 w 84182"/>
                  <a:gd name="connsiteY3" fmla="*/ 966652 h 966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182" h="966652">
                    <a:moveTo>
                      <a:pt x="5805" y="0"/>
                    </a:moveTo>
                    <a:lnTo>
                      <a:pt x="5805" y="391886"/>
                    </a:lnTo>
                    <a:cubicBezTo>
                      <a:pt x="5805" y="518160"/>
                      <a:pt x="-7258" y="661852"/>
                      <a:pt x="5805" y="757646"/>
                    </a:cubicBezTo>
                    <a:cubicBezTo>
                      <a:pt x="18868" y="853440"/>
                      <a:pt x="51525" y="910046"/>
                      <a:pt x="84182" y="966652"/>
                    </a:cubicBezTo>
                  </a:path>
                </a:pathLst>
              </a:cu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pic>
          <p:nvPicPr>
            <p:cNvPr id="20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DB14E3F3-646F-C14D-B3F1-A2D8B05FE9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/>
          </p:blipFill>
          <p:spPr bwMode="auto">
            <a:xfrm rot="864071">
              <a:off x="5612356" y="6114407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flowers 30 icons - icon flowers png - Free PNG Images | TOPpng">
              <a:extLst>
                <a:ext uri="{FF2B5EF4-FFF2-40B4-BE49-F238E27FC236}">
                  <a16:creationId xmlns:a16="http://schemas.microsoft.com/office/drawing/2014/main" id="{9EE3BEEB-E0CB-5640-B40C-D013152124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71" b="32138" l="39857" r="626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13" t="19000" r="34546" b="64292"/>
            <a:stretch/>
          </p:blipFill>
          <p:spPr bwMode="auto">
            <a:xfrm>
              <a:off x="6407099" y="6466754"/>
              <a:ext cx="1432891" cy="860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B86AF1B4-2702-F243-8B14-581D9FD884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55" t="68525" r="32452" b="1380"/>
            <a:stretch/>
          </p:blipFill>
          <p:spPr bwMode="auto">
            <a:xfrm>
              <a:off x="6336642" y="5406214"/>
              <a:ext cx="1415365" cy="1281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7F24573E-0AF0-4040-85FA-0D817C8AB8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/>
          </p:blipFill>
          <p:spPr bwMode="auto">
            <a:xfrm rot="1620842">
              <a:off x="8014180" y="6035042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305E85FB-D6D1-0F4A-A33C-86D872FEFC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79" t="33755" r="74389" b="35658"/>
            <a:stretch/>
          </p:blipFill>
          <p:spPr bwMode="auto">
            <a:xfrm rot="20983992">
              <a:off x="7407729" y="5723573"/>
              <a:ext cx="1111271" cy="1302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2FEC4D16-B212-9142-A4D1-4C5E5C63DC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77" t="69225" r="74787" b="188"/>
            <a:stretch/>
          </p:blipFill>
          <p:spPr bwMode="auto">
            <a:xfrm>
              <a:off x="8601876" y="5727728"/>
              <a:ext cx="1151322" cy="1349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6E83DF0D-9370-7747-AE24-5663AF1802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55" t="68525" r="32452" b="1380"/>
            <a:stretch/>
          </p:blipFill>
          <p:spPr bwMode="auto">
            <a:xfrm>
              <a:off x="1906885" y="5874876"/>
              <a:ext cx="660278" cy="59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5133BEBC-A38D-704D-BDCB-C02AEA612B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70" t="32348" r="-3263" b="37557"/>
            <a:stretch/>
          </p:blipFill>
          <p:spPr bwMode="auto">
            <a:xfrm>
              <a:off x="-189961" y="5914442"/>
              <a:ext cx="660278" cy="59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216E945-D3F9-F747-B7F8-9F9102832C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36"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11" name="Google Shape;124;p17">
            <a:extLst>
              <a:ext uri="{FF2B5EF4-FFF2-40B4-BE49-F238E27FC236}">
                <a16:creationId xmlns:a16="http://schemas.microsoft.com/office/drawing/2014/main" id="{8BE27175-29B2-4448-93AB-794267B80F13}"/>
              </a:ext>
            </a:extLst>
          </p:cNvPr>
          <p:cNvSpPr/>
          <p:nvPr/>
        </p:nvSpPr>
        <p:spPr>
          <a:xfrm rot="16200000" flipH="1">
            <a:off x="9454872" y="4120872"/>
            <a:ext cx="1596523" cy="387773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9FE4F5">
              <a:lumMod val="7500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E6629-9DCB-A34A-946E-C98EAFD0D6F1}"/>
              </a:ext>
            </a:extLst>
          </p:cNvPr>
          <p:cNvSpPr txBox="1"/>
          <p:nvPr/>
        </p:nvSpPr>
        <p:spPr>
          <a:xfrm>
            <a:off x="8827105" y="6092924"/>
            <a:ext cx="3249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per Black" panose="02040603050506020204" pitchFamily="18" charset="0"/>
                <a:ea typeface="+mn-ea"/>
                <a:cs typeface="+mn-cs"/>
              </a:rPr>
              <a:t>KHÁM PHÁ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7D132A9-F5EE-0346-BEC5-46301499C44F}"/>
              </a:ext>
            </a:extLst>
          </p:cNvPr>
          <p:cNvSpPr/>
          <p:nvPr/>
        </p:nvSpPr>
        <p:spPr>
          <a:xfrm>
            <a:off x="-338668" y="-1071107"/>
            <a:ext cx="8077201" cy="306493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D4FAFB3-63A9-4C47-97FA-C168EA44DF50}"/>
              </a:ext>
            </a:extLst>
          </p:cNvPr>
          <p:cNvGrpSpPr/>
          <p:nvPr/>
        </p:nvGrpSpPr>
        <p:grpSpPr>
          <a:xfrm>
            <a:off x="3573845" y="1498679"/>
            <a:ext cx="2522154" cy="1252302"/>
            <a:chOff x="3394018" y="1532546"/>
            <a:chExt cx="2522154" cy="1252302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FCCD67C-EDE2-7F4A-A5A2-EF0712E1A1B2}"/>
                </a:ext>
              </a:extLst>
            </p:cNvPr>
            <p:cNvSpPr/>
            <p:nvPr/>
          </p:nvSpPr>
          <p:spPr>
            <a:xfrm flipH="1">
              <a:off x="3394018" y="1532546"/>
              <a:ext cx="2522154" cy="1252302"/>
            </a:xfrm>
            <a:custGeom>
              <a:avLst/>
              <a:gdLst>
                <a:gd name="connsiteX0" fmla="*/ 2376256 w 5837920"/>
                <a:gd name="connsiteY0" fmla="*/ 215 h 2355066"/>
                <a:gd name="connsiteX1" fmla="*/ 4033491 w 5837920"/>
                <a:gd name="connsiteY1" fmla="*/ 62598 h 2355066"/>
                <a:gd name="connsiteX2" fmla="*/ 4981759 w 5837920"/>
                <a:gd name="connsiteY2" fmla="*/ 165381 h 2355066"/>
                <a:gd name="connsiteX3" fmla="*/ 5699762 w 5837920"/>
                <a:gd name="connsiteY3" fmla="*/ 499905 h 2355066"/>
                <a:gd name="connsiteX4" fmla="*/ 5643107 w 5837920"/>
                <a:gd name="connsiteY4" fmla="*/ 1361499 h 2355066"/>
                <a:gd name="connsiteX5" fmla="*/ 5072071 w 5837920"/>
                <a:gd name="connsiteY5" fmla="*/ 1694241 h 2355066"/>
                <a:gd name="connsiteX6" fmla="*/ 3318854 w 5837920"/>
                <a:gd name="connsiteY6" fmla="*/ 1911318 h 2355066"/>
                <a:gd name="connsiteX7" fmla="*/ 3135146 w 5837920"/>
                <a:gd name="connsiteY7" fmla="*/ 1948868 h 2355066"/>
                <a:gd name="connsiteX8" fmla="*/ 2984814 w 5837920"/>
                <a:gd name="connsiteY8" fmla="*/ 2063026 h 2355066"/>
                <a:gd name="connsiteX9" fmla="*/ 2186878 w 5837920"/>
                <a:gd name="connsiteY9" fmla="*/ 2340402 h 2355066"/>
                <a:gd name="connsiteX10" fmla="*/ 1986342 w 5837920"/>
                <a:gd name="connsiteY10" fmla="*/ 2355066 h 2355066"/>
                <a:gd name="connsiteX11" fmla="*/ 2193609 w 5837920"/>
                <a:gd name="connsiteY11" fmla="*/ 2107154 h 2355066"/>
                <a:gd name="connsiteX12" fmla="*/ 2250264 w 5837920"/>
                <a:gd name="connsiteY12" fmla="*/ 1966821 h 2355066"/>
                <a:gd name="connsiteX13" fmla="*/ 2103298 w 5837920"/>
                <a:gd name="connsiteY13" fmla="*/ 1862394 h 2355066"/>
                <a:gd name="connsiteX14" fmla="*/ 1565637 w 5837920"/>
                <a:gd name="connsiteY14" fmla="*/ 1790583 h 2355066"/>
                <a:gd name="connsiteX15" fmla="*/ 807807 w 5837920"/>
                <a:gd name="connsiteY15" fmla="*/ 1663269 h 2355066"/>
                <a:gd name="connsiteX16" fmla="*/ 62879 w 5837920"/>
                <a:gd name="connsiteY16" fmla="*/ 1260224 h 2355066"/>
                <a:gd name="connsiteX17" fmla="*/ 907935 w 5837920"/>
                <a:gd name="connsiteY17" fmla="*/ 175248 h 2355066"/>
                <a:gd name="connsiteX18" fmla="*/ 1819462 w 5837920"/>
                <a:gd name="connsiteY18" fmla="*/ 15318 h 2355066"/>
                <a:gd name="connsiteX19" fmla="*/ 2376256 w 5837920"/>
                <a:gd name="connsiteY19" fmla="*/ 215 h 2355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837920" h="2355066">
                  <a:moveTo>
                    <a:pt x="2376256" y="215"/>
                  </a:moveTo>
                  <a:cubicBezTo>
                    <a:pt x="2931508" y="-2849"/>
                    <a:pt x="3482578" y="27138"/>
                    <a:pt x="4033491" y="62598"/>
                  </a:cubicBezTo>
                  <a:cubicBezTo>
                    <a:pt x="4354068" y="83840"/>
                    <a:pt x="4667913" y="116456"/>
                    <a:pt x="4981759" y="165381"/>
                  </a:cubicBezTo>
                  <a:cubicBezTo>
                    <a:pt x="5335712" y="219239"/>
                    <a:pt x="5583087" y="323667"/>
                    <a:pt x="5699762" y="499905"/>
                  </a:cubicBezTo>
                  <a:cubicBezTo>
                    <a:pt x="5900298" y="790301"/>
                    <a:pt x="5883470" y="1080833"/>
                    <a:pt x="5643107" y="1361499"/>
                  </a:cubicBezTo>
                  <a:cubicBezTo>
                    <a:pt x="5532883" y="1496898"/>
                    <a:pt x="5349175" y="1614345"/>
                    <a:pt x="5072071" y="1694241"/>
                  </a:cubicBezTo>
                  <a:cubicBezTo>
                    <a:pt x="4531045" y="1850882"/>
                    <a:pt x="3953277" y="1935849"/>
                    <a:pt x="3318854" y="1911318"/>
                  </a:cubicBezTo>
                  <a:cubicBezTo>
                    <a:pt x="3238639" y="1908029"/>
                    <a:pt x="3181985" y="1914608"/>
                    <a:pt x="3135146" y="1948868"/>
                  </a:cubicBezTo>
                  <a:cubicBezTo>
                    <a:pt x="3085222" y="1988063"/>
                    <a:pt x="3048481" y="2030409"/>
                    <a:pt x="2984814" y="2063026"/>
                  </a:cubicBezTo>
                  <a:cubicBezTo>
                    <a:pt x="2768011" y="2188695"/>
                    <a:pt x="2497358" y="2280103"/>
                    <a:pt x="2186878" y="2340402"/>
                  </a:cubicBezTo>
                  <a:cubicBezTo>
                    <a:pt x="2136673" y="2351914"/>
                    <a:pt x="2080019" y="2350270"/>
                    <a:pt x="1986342" y="2355066"/>
                  </a:cubicBezTo>
                  <a:cubicBezTo>
                    <a:pt x="2066556" y="2260506"/>
                    <a:pt x="2136673" y="2183761"/>
                    <a:pt x="2193609" y="2107154"/>
                  </a:cubicBezTo>
                  <a:cubicBezTo>
                    <a:pt x="2226985" y="2061381"/>
                    <a:pt x="2236801" y="2012457"/>
                    <a:pt x="2250264" y="1966821"/>
                  </a:cubicBezTo>
                  <a:cubicBezTo>
                    <a:pt x="2267092" y="1898299"/>
                    <a:pt x="2243532" y="1880347"/>
                    <a:pt x="2103298" y="1862394"/>
                  </a:cubicBezTo>
                  <a:cubicBezTo>
                    <a:pt x="1926321" y="1837863"/>
                    <a:pt x="1742613" y="1816621"/>
                    <a:pt x="1565637" y="1790583"/>
                  </a:cubicBezTo>
                  <a:cubicBezTo>
                    <a:pt x="1311812" y="1751388"/>
                    <a:pt x="1051535" y="1715483"/>
                    <a:pt x="807807" y="1663269"/>
                  </a:cubicBezTo>
                  <a:cubicBezTo>
                    <a:pt x="433660" y="1588306"/>
                    <a:pt x="156556" y="1454415"/>
                    <a:pt x="62879" y="1260224"/>
                  </a:cubicBezTo>
                  <a:cubicBezTo>
                    <a:pt x="-137376" y="839362"/>
                    <a:pt x="139728" y="434672"/>
                    <a:pt x="907935" y="175248"/>
                  </a:cubicBezTo>
                  <a:cubicBezTo>
                    <a:pt x="1181674" y="83840"/>
                    <a:pt x="1482337" y="31626"/>
                    <a:pt x="1819462" y="15318"/>
                  </a:cubicBezTo>
                  <a:cubicBezTo>
                    <a:pt x="2005624" y="5930"/>
                    <a:pt x="2191173" y="1237"/>
                    <a:pt x="2376256" y="21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28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VN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26985A-A2C7-9840-9951-9A5BE066DB5C}"/>
                </a:ext>
              </a:extLst>
            </p:cNvPr>
            <p:cNvSpPr txBox="1"/>
            <p:nvPr/>
          </p:nvSpPr>
          <p:spPr>
            <a:xfrm>
              <a:off x="3394018" y="1629300"/>
              <a:ext cx="252215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Từ hôm nay, các em đã là học sinh 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lớp 2 rồi.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5617EFA-3A27-4981-A0B7-D9A6F58D212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57128"/>
            <a:ext cx="849467" cy="998883"/>
          </a:xfrm>
          <a:prstGeom prst="roundRect">
            <a:avLst>
              <a:gd name="adj" fmla="val 42581"/>
            </a:avLst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FD33F9-EC6E-4FDA-BF7B-9700DBF31A1C}"/>
              </a:ext>
            </a:extLst>
          </p:cNvPr>
          <p:cNvSpPr txBox="1"/>
          <p:nvPr/>
        </p:nvSpPr>
        <p:spPr>
          <a:xfrm>
            <a:off x="951068" y="242669"/>
            <a:ext cx="6113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0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365E0B-EF1B-4943-9A5E-A714BE4BD024}"/>
              </a:ext>
            </a:extLst>
          </p:cNvPr>
          <p:cNvSpPr txBox="1"/>
          <p:nvPr/>
        </p:nvSpPr>
        <p:spPr>
          <a:xfrm>
            <a:off x="861098" y="305007"/>
            <a:ext cx="10823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 số hoạt động khác của ngày Khai trường: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32A32C1-8C72-C744-A1B6-E4F697723577}"/>
              </a:ext>
            </a:extLst>
          </p:cNvPr>
          <p:cNvGrpSpPr/>
          <p:nvPr/>
        </p:nvGrpSpPr>
        <p:grpSpPr>
          <a:xfrm rot="200562">
            <a:off x="1152809" y="879204"/>
            <a:ext cx="3629528" cy="2908614"/>
            <a:chOff x="1436606" y="1149376"/>
            <a:chExt cx="4256132" cy="341075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F73838-0340-934B-852B-4CD97BAEBA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8" t="2910" r="2457" b="6762"/>
            <a:stretch/>
          </p:blipFill>
          <p:spPr>
            <a:xfrm rot="21365015">
              <a:off x="1436606" y="1149376"/>
              <a:ext cx="4256132" cy="3175334"/>
            </a:xfrm>
            <a:prstGeom prst="roundRect">
              <a:avLst>
                <a:gd name="adj" fmla="val 20088"/>
              </a:avLst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04A20A71-3E78-0046-9A19-0ACB92944111}"/>
                </a:ext>
              </a:extLst>
            </p:cNvPr>
            <p:cNvSpPr/>
            <p:nvPr/>
          </p:nvSpPr>
          <p:spPr>
            <a:xfrm rot="21420845">
              <a:off x="1484701" y="1257969"/>
              <a:ext cx="4168444" cy="3042771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59E2C63-EAC7-1A4B-9B69-BD55A3B97B7A}"/>
                </a:ext>
              </a:extLst>
            </p:cNvPr>
            <p:cNvSpPr/>
            <p:nvPr/>
          </p:nvSpPr>
          <p:spPr>
            <a:xfrm rot="21219466">
              <a:off x="3322910" y="3993072"/>
              <a:ext cx="567063" cy="567063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F1924EA-7AB2-7143-AA44-0AA8AF0EE1B9}"/>
              </a:ext>
            </a:extLst>
          </p:cNvPr>
          <p:cNvGrpSpPr/>
          <p:nvPr/>
        </p:nvGrpSpPr>
        <p:grpSpPr>
          <a:xfrm rot="207951">
            <a:off x="7258384" y="3686084"/>
            <a:ext cx="4155150" cy="2992445"/>
            <a:chOff x="4823219" y="1783477"/>
            <a:chExt cx="4622800" cy="38481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A0EC777-EE13-2149-AC2F-9853F719D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61" b="89769" l="9341" r="92582">
                          <a14:foregroundMark x1="9890" y1="17822" x2="10989" y2="33993"/>
                          <a14:foregroundMark x1="10989" y1="33993" x2="20055" y2="62046"/>
                          <a14:foregroundMark x1="20055" y1="62046" x2="20330" y2="63366"/>
                          <a14:foregroundMark x1="20330" y1="62706" x2="25275" y2="76238"/>
                          <a14:foregroundMark x1="25275" y1="76238" x2="40934" y2="81848"/>
                          <a14:foregroundMark x1="40934" y1="81848" x2="67857" y2="74587"/>
                          <a14:foregroundMark x1="67857" y1="74587" x2="75824" y2="74587"/>
                          <a14:foregroundMark x1="75824" y1="74257" x2="81319" y2="55776"/>
                          <a14:foregroundMark x1="81319" y1="55776" x2="81868" y2="37954"/>
                          <a14:foregroundMark x1="81868" y1="37954" x2="76374" y2="23102"/>
                          <a14:foregroundMark x1="76374" y1="23102" x2="63736" y2="10231"/>
                          <a14:foregroundMark x1="63736" y1="10231" x2="38736" y2="11551"/>
                          <a14:foregroundMark x1="38736" y1="11551" x2="16209" y2="21782"/>
                          <a14:foregroundMark x1="16209" y1="21782" x2="10714" y2="45875"/>
                          <a14:foregroundMark x1="10714" y1="45875" x2="15385" y2="82508"/>
                          <a14:foregroundMark x1="15385" y1="82508" x2="29121" y2="85809"/>
                          <a14:foregroundMark x1="29121" y1="85809" x2="66209" y2="73927"/>
                          <a14:foregroundMark x1="66209" y1="73927" x2="77747" y2="76568"/>
                          <a14:foregroundMark x1="77747" y1="76568" x2="84615" y2="61056"/>
                          <a14:foregroundMark x1="84615" y1="61056" x2="83242" y2="27393"/>
                          <a14:foregroundMark x1="83242" y1="27393" x2="79670" y2="15182"/>
                          <a14:foregroundMark x1="79670" y1="15182" x2="56868" y2="63696"/>
                          <a14:foregroundMark x1="56868" y1="63696" x2="28297" y2="74587"/>
                          <a14:foregroundMark x1="28297" y1="74587" x2="22802" y2="78218"/>
                          <a14:foregroundMark x1="22802" y1="77888" x2="39011" y2="57426"/>
                          <a14:foregroundMark x1="39011" y1="57426" x2="35165" y2="44554"/>
                          <a14:foregroundMark x1="35165" y1="44554" x2="28022" y2="38284"/>
                          <a14:foregroundMark x1="28022" y1="37624" x2="28022" y2="55776"/>
                          <a14:foregroundMark x1="28022" y1="55776" x2="36264" y2="63696"/>
                          <a14:foregroundMark x1="36264" y1="63696" x2="49725" y2="63696"/>
                          <a14:foregroundMark x1="49725" y1="63696" x2="62088" y2="62376"/>
                          <a14:foregroundMark x1="62088" y1="62046" x2="60440" y2="70297"/>
                          <a14:foregroundMark x1="60440" y1="69307" x2="71429" y2="69967"/>
                          <a14:foregroundMark x1="71429" y1="69967" x2="82418" y2="74917"/>
                          <a14:foregroundMark x1="82418" y1="74917" x2="89587" y2="82892"/>
                          <a14:foregroundMark x1="89833" y1="82143" x2="89560" y2="30033"/>
                          <a14:foregroundMark x1="89560" y1="30033" x2="85989" y2="15842"/>
                          <a14:foregroundMark x1="85989" y1="15842" x2="69780" y2="10891"/>
                          <a14:foregroundMark x1="69780" y1="10891" x2="29396" y2="22112"/>
                          <a14:foregroundMark x1="29396" y1="22112" x2="10714" y2="16172"/>
                          <a14:foregroundMark x1="10714" y1="15842" x2="26099" y2="12541"/>
                          <a14:foregroundMark x1="84066" y1="10891" x2="84066" y2="10891"/>
                          <a14:foregroundMark x1="84066" y1="10891" x2="74451" y2="11221"/>
                          <a14:foregroundMark x1="74451" y1="10891" x2="84341" y2="6931"/>
                          <a14:foregroundMark x1="84341" y1="6931" x2="90110" y2="17162"/>
                          <a14:foregroundMark x1="90110" y1="17162" x2="89560" y2="17492"/>
                          <a14:foregroundMark x1="92477" y1="76784" x2="92857" y2="67657"/>
                          <a14:foregroundMark x1="92857" y1="67657" x2="92308" y2="66007"/>
                          <a14:foregroundMark x1="71978" y1="8581" x2="82692" y2="8581"/>
                          <a14:foregroundMark x1="82692" y1="8581" x2="86538" y2="7261"/>
                          <a14:backgroundMark x1="8791" y1="85149" x2="9341" y2="83168"/>
                          <a14:backgroundMark x1="9341" y1="82838" x2="13736" y2="90759"/>
                          <a14:backgroundMark x1="88736" y1="85479" x2="94505" y2="75578"/>
                        </a14:backgroundRemoval>
                      </a14:imgEffect>
                      <a14:imgEffect>
                        <a14:sharpenSoften amoun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3219" y="1783477"/>
              <a:ext cx="4622800" cy="3848100"/>
            </a:xfrm>
            <a:prstGeom prst="roundRect">
              <a:avLst>
                <a:gd name="adj" fmla="val 38230"/>
              </a:avLst>
            </a:prstGeom>
          </p:spPr>
        </p:pic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AB8C70EA-0A9E-8A48-9596-23F7881E8C0D}"/>
                </a:ext>
              </a:extLst>
            </p:cNvPr>
            <p:cNvSpPr/>
            <p:nvPr/>
          </p:nvSpPr>
          <p:spPr>
            <a:xfrm rot="21422226">
              <a:off x="5175474" y="2013042"/>
              <a:ext cx="3954847" cy="3168703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488091-6A7F-884E-937B-7659F3786A8C}"/>
                </a:ext>
              </a:extLst>
            </p:cNvPr>
            <p:cNvSpPr/>
            <p:nvPr/>
          </p:nvSpPr>
          <p:spPr>
            <a:xfrm rot="21420028">
              <a:off x="6944997" y="4863843"/>
              <a:ext cx="585129" cy="643643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F11D7D0-1A3E-674E-AE49-3BC2C8EAFEAF}"/>
              </a:ext>
            </a:extLst>
          </p:cNvPr>
          <p:cNvGrpSpPr/>
          <p:nvPr/>
        </p:nvGrpSpPr>
        <p:grpSpPr>
          <a:xfrm rot="21444119">
            <a:off x="2483250" y="3484912"/>
            <a:ext cx="3991830" cy="3258501"/>
            <a:chOff x="3898900" y="1562100"/>
            <a:chExt cx="4394200" cy="37338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DB7005-A154-6045-AA2E-94969FF8B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64" b="89796" l="4624" r="93931">
                          <a14:foregroundMark x1="10694" y1="79592" x2="11561" y2="36054"/>
                          <a14:foregroundMark x1="11561" y1="36054" x2="10983" y2="35374"/>
                          <a14:foregroundMark x1="86705" y1="83673" x2="90751" y2="34014"/>
                          <a14:foregroundMark x1="93931" y1="24830" x2="93931" y2="24830"/>
                          <a14:foregroundMark x1="4624" y1="77211" x2="4624" y2="77211"/>
                          <a14:foregroundMark x1="36127" y1="65306" x2="47110" y2="65646"/>
                          <a14:foregroundMark x1="47110" y1="65646" x2="49711" y2="65306"/>
                          <a14:foregroundMark x1="49711" y1="64966" x2="38150" y2="67007"/>
                          <a14:foregroundMark x1="38150" y1="67007" x2="45376" y2="35374"/>
                          <a14:foregroundMark x1="45376" y1="35374" x2="45376" y2="23810"/>
                          <a14:foregroundMark x1="45376" y1="23469" x2="53179" y2="29932"/>
                          <a14:foregroundMark x1="51734" y1="54762" x2="41618" y2="59524"/>
                          <a14:foregroundMark x1="41618" y1="59524" x2="34393" y2="66327"/>
                          <a14:foregroundMark x1="62717" y1="71088" x2="73988" y2="71429"/>
                          <a14:foregroundMark x1="73988" y1="71429" x2="79191" y2="74830"/>
                        </a14:backgroundRemoval>
                      </a14:imgEffect>
                      <a14:imgEffect>
                        <a14:sharpenSoften amount="30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8900" y="1562100"/>
              <a:ext cx="4394200" cy="3733800"/>
            </a:xfrm>
            <a:prstGeom prst="rect">
              <a:avLst/>
            </a:prstGeom>
          </p:spPr>
        </p:pic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3FFF9483-4EC3-F741-BBCA-31D3388B3B9A}"/>
                </a:ext>
              </a:extLst>
            </p:cNvPr>
            <p:cNvSpPr/>
            <p:nvPr/>
          </p:nvSpPr>
          <p:spPr>
            <a:xfrm rot="154108">
              <a:off x="4109381" y="1988983"/>
              <a:ext cx="3960859" cy="2853509"/>
            </a:xfrm>
            <a:prstGeom prst="roundRect">
              <a:avLst>
                <a:gd name="adj" fmla="val 11058"/>
              </a:avLst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4C73C00-858C-F44A-B1C0-72AC4A6D329B}"/>
                </a:ext>
              </a:extLst>
            </p:cNvPr>
            <p:cNvSpPr/>
            <p:nvPr/>
          </p:nvSpPr>
          <p:spPr>
            <a:xfrm rot="27979">
              <a:off x="5917057" y="4534423"/>
              <a:ext cx="535748" cy="535745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6B68F5F-2305-5740-ACD0-994183BD10F9}"/>
              </a:ext>
            </a:extLst>
          </p:cNvPr>
          <p:cNvGrpSpPr/>
          <p:nvPr/>
        </p:nvGrpSpPr>
        <p:grpSpPr>
          <a:xfrm rot="169377">
            <a:off x="5227072" y="592247"/>
            <a:ext cx="4422449" cy="3329168"/>
            <a:chOff x="3665013" y="1654894"/>
            <a:chExt cx="4341186" cy="326799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A5EC569-A07C-874B-910D-C7F16F7E7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416" b="89610" l="7713" r="90691">
                          <a14:foregroundMark x1="46011" y1="75000" x2="46543" y2="72727"/>
                          <a14:foregroundMark x1="46543" y1="72403" x2="48670" y2="76623"/>
                          <a14:foregroundMark x1="90957" y1="80195" x2="90957" y2="80195"/>
                          <a14:foregroundMark x1="7713" y1="23052" x2="7713" y2="23052"/>
                        </a14:backgroundRemoval>
                      </a14:imgEffect>
                      <a14:imgEffect>
                        <a14:sharpenSoften amount="45000"/>
                      </a14:imgEffect>
                      <a14:imgEffect>
                        <a14:brightnessContrast bright="1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5013" y="1654894"/>
              <a:ext cx="4341186" cy="3267994"/>
            </a:xfrm>
            <a:prstGeom prst="roundRect">
              <a:avLst>
                <a:gd name="adj" fmla="val 30216"/>
              </a:avLst>
            </a:prstGeom>
          </p:spPr>
        </p:pic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3D8AE45E-0F94-0B45-993F-68D6CC078322}"/>
                </a:ext>
              </a:extLst>
            </p:cNvPr>
            <p:cNvSpPr/>
            <p:nvPr/>
          </p:nvSpPr>
          <p:spPr>
            <a:xfrm rot="21420455">
              <a:off x="4087641" y="2046678"/>
              <a:ext cx="3598169" cy="2490268"/>
            </a:xfrm>
            <a:prstGeom prst="roundRect">
              <a:avLst>
                <a:gd name="adj" fmla="val 11058"/>
              </a:avLst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E0739D2-AF33-5F4E-B326-5E1961719B52}"/>
                </a:ext>
              </a:extLst>
            </p:cNvPr>
            <p:cNvSpPr/>
            <p:nvPr/>
          </p:nvSpPr>
          <p:spPr>
            <a:xfrm rot="21384648">
              <a:off x="5618656" y="4358589"/>
              <a:ext cx="486690" cy="467548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430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EDE187-4228-9C46-B8A6-3A7229314737}"/>
              </a:ext>
            </a:extLst>
          </p:cNvPr>
          <p:cNvSpPr txBox="1"/>
          <p:nvPr/>
        </p:nvSpPr>
        <p:spPr>
          <a:xfrm>
            <a:off x="919517" y="477120"/>
            <a:ext cx="10823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Lễ Khai giảng ở trường em còn hoạt động nào khác nữa không?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74B0CE0-536F-DF40-AA37-CE33D8106DAC}"/>
              </a:ext>
            </a:extLst>
          </p:cNvPr>
          <p:cNvGrpSpPr/>
          <p:nvPr/>
        </p:nvGrpSpPr>
        <p:grpSpPr>
          <a:xfrm>
            <a:off x="1565961" y="1752600"/>
            <a:ext cx="8557752" cy="4060371"/>
            <a:chOff x="1565961" y="1752600"/>
            <a:chExt cx="8557752" cy="4060371"/>
          </a:xfrm>
        </p:grpSpPr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D3276DD0-50F7-874C-A143-AD93DFDC150B}"/>
                </a:ext>
              </a:extLst>
            </p:cNvPr>
            <p:cNvSpPr/>
            <p:nvPr/>
          </p:nvSpPr>
          <p:spPr>
            <a:xfrm>
              <a:off x="3322263" y="1917952"/>
              <a:ext cx="6360302" cy="2971389"/>
            </a:xfrm>
            <a:prstGeom prst="cloud">
              <a:avLst/>
            </a:prstGeom>
            <a:solidFill>
              <a:srgbClr val="6CD0F5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EBB2E657-4466-AE4E-BCBE-5C077DF7B38D}"/>
                </a:ext>
              </a:extLst>
            </p:cNvPr>
            <p:cNvSpPr/>
            <p:nvPr/>
          </p:nvSpPr>
          <p:spPr>
            <a:xfrm>
              <a:off x="3127382" y="1937295"/>
              <a:ext cx="6996331" cy="3875676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9E38B8D-79CE-6A49-8C98-AF7F8CFE2949}"/>
                </a:ext>
              </a:extLst>
            </p:cNvPr>
            <p:cNvSpPr txBox="1"/>
            <p:nvPr/>
          </p:nvSpPr>
          <p:spPr>
            <a:xfrm>
              <a:off x="3832116" y="2808007"/>
              <a:ext cx="558686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000" b="0" i="0" u="none" strike="noStrike" kern="1200" cap="none" spc="0" normalizeH="0" baseline="0" noProof="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em học sinh lớp 1 rất háo hức.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000" b="0" i="0" u="none" strike="noStrike" kern="1200" cap="none" spc="0" normalizeH="0" baseline="0" noProof="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Còn các bạn thì sao?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3988674-E146-784F-92DA-CD2065FF1B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119" b="92453" l="1423" r="94309">
                          <a14:foregroundMark x1="1626" y1="31761" x2="36585" y2="32390"/>
                          <a14:foregroundMark x1="36585" y1="32390" x2="63415" y2="30189"/>
                          <a14:foregroundMark x1="63415" y1="30189" x2="70325" y2="30818"/>
                          <a14:foregroundMark x1="70325" y1="30189" x2="60976" y2="35535"/>
                          <a14:foregroundMark x1="60976" y1="35535" x2="26016" y2="73270"/>
                          <a14:foregroundMark x1="26016" y1="72956" x2="51220" y2="81447"/>
                          <a14:foregroundMark x1="51220" y1="81447" x2="58333" y2="86478"/>
                          <a14:foregroundMark x1="58333" y1="85849" x2="76016" y2="86478"/>
                          <a14:foregroundMark x1="76016" y1="86478" x2="85569" y2="83962"/>
                          <a14:foregroundMark x1="85569" y1="83333" x2="91667" y2="77044"/>
                          <a14:foregroundMark x1="91667" y1="77044" x2="95935" y2="56918"/>
                          <a14:foregroundMark x1="95935" y1="56918" x2="94512" y2="40566"/>
                          <a14:foregroundMark x1="94512" y1="40566" x2="85976" y2="19182"/>
                          <a14:foregroundMark x1="85976" y1="19182" x2="84350" y2="16352"/>
                          <a14:foregroundMark x1="65447" y1="12579" x2="65447" y2="12579"/>
                          <a14:foregroundMark x1="65854" y1="12264" x2="65854" y2="12264"/>
                          <a14:foregroundMark x1="51675" y1="13117" x2="34109" y2="14173"/>
                          <a14:foregroundMark x1="59916" y1="12621" x2="59729" y2="12632"/>
                          <a14:foregroundMark x1="65854" y1="12264" x2="62170" y2="12485"/>
                          <a14:foregroundMark x1="28237" y1="20621" x2="25000" y2="39937"/>
                          <a14:foregroundMark x1="25000" y1="39937" x2="19106" y2="51887"/>
                          <a14:foregroundMark x1="19106" y1="51258" x2="37602" y2="41195"/>
                          <a14:foregroundMark x1="15244" y1="70755" x2="15244" y2="70755"/>
                          <a14:foregroundMark x1="16463" y1="70440" x2="16463" y2="70440"/>
                          <a14:foregroundMark x1="15650" y1="66038" x2="15650" y2="63522"/>
                          <a14:foregroundMark x1="20528" y1="75472" x2="20528" y2="75472"/>
                          <a14:foregroundMark x1="21341" y1="77358" x2="27439" y2="83333"/>
                          <a14:foregroundMark x1="27439" y1="83333" x2="36179" y2="84591"/>
                          <a14:foregroundMark x1="36179" y1="84591" x2="42073" y2="90252"/>
                          <a14:foregroundMark x1="42073" y1="90252" x2="49187" y2="90881"/>
                          <a14:foregroundMark x1="49187" y1="90881" x2="55894" y2="90252"/>
                          <a14:foregroundMark x1="55894" y1="90252" x2="64024" y2="92453"/>
                          <a14:foregroundMark x1="64024" y1="92453" x2="69512" y2="90566"/>
                          <a14:foregroundMark x1="69512" y1="89937" x2="76626" y2="90566"/>
                          <a14:foregroundMark x1="76626" y1="90566" x2="89634" y2="83019"/>
                          <a14:foregroundMark x1="89634" y1="83019" x2="94919" y2="74214"/>
                          <a14:foregroundMark x1="94919" y1="74214" x2="97154" y2="51572"/>
                          <a14:foregroundMark x1="97154" y1="51572" x2="88618" y2="19811"/>
                          <a14:foregroundMark x1="88618" y1="19811" x2="79065" y2="16981"/>
                          <a14:foregroundMark x1="79065" y1="16981" x2="72764" y2="11635"/>
                          <a14:foregroundMark x1="72764" y1="11635" x2="62927" y2="10297"/>
                          <a14:foregroundMark x1="53302" y1="9541" x2="46341" y2="12579"/>
                          <a14:foregroundMark x1="5894" y1="30818" x2="6707" y2="18868"/>
                          <a14:foregroundMark x1="6707" y1="18868" x2="20732" y2="12579"/>
                          <a14:foregroundMark x1="20732" y1="12579" x2="25407" y2="17296"/>
                          <a14:foregroundMark x1="3659" y1="39937" x2="14837" y2="53774"/>
                          <a14:foregroundMark x1="15484" y1="53774" x2="16260" y2="53774"/>
                          <a14:foregroundMark x1="14837" y1="53774" x2="15280" y2="53774"/>
                          <a14:foregroundMark x1="20122" y1="27673" x2="19512" y2="30189"/>
                          <a14:backgroundMark x1="610" y1="34277" x2="610" y2="34277"/>
                          <a14:backgroundMark x1="14024" y1="72327" x2="15244" y2="68868"/>
                          <a14:backgroundMark x1="53659" y1="8805" x2="60366" y2="11321"/>
                          <a14:backgroundMark x1="60366" y1="11321" x2="63008" y2="10063"/>
                          <a14:backgroundMark x1="29065" y1="16352" x2="29065" y2="16352"/>
                          <a14:backgroundMark x1="29065" y1="16352" x2="33333" y2="13208"/>
                          <a14:backgroundMark x1="33333" y1="12893" x2="33537" y2="13522"/>
                          <a14:backgroundMark x1="33537" y1="13208" x2="28455" y2="17296"/>
                          <a14:backgroundMark x1="28659" y1="16667" x2="33333" y2="14151"/>
                          <a14:backgroundMark x1="33333" y1="13836" x2="33130" y2="12579"/>
                          <a14:backgroundMark x1="16260" y1="60692" x2="15041" y2="61635"/>
                          <a14:backgroundMark x1="15041" y1="61006" x2="16260" y2="56289"/>
                          <a14:backgroundMark x1="16260" y1="55660" x2="16057" y2="55660"/>
                          <a14:backgroundMark x1="96748" y1="11950" x2="96748" y2="11950"/>
                        </a14:backgroundRemoval>
                      </a14:imgEffect>
                      <a14:imgEffect>
                        <a14:sharpenSoften amoun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468" b="37410"/>
            <a:stretch/>
          </p:blipFill>
          <p:spPr>
            <a:xfrm>
              <a:off x="1565961" y="1752600"/>
              <a:ext cx="2434539" cy="2852057"/>
            </a:xfrm>
            <a:prstGeom prst="ellipse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5042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0F6A86-186B-8CD8-97F7-F8A0697C5583}"/>
              </a:ext>
            </a:extLst>
          </p:cNvPr>
          <p:cNvGrpSpPr/>
          <p:nvPr/>
        </p:nvGrpSpPr>
        <p:grpSpPr>
          <a:xfrm>
            <a:off x="637130" y="1326065"/>
            <a:ext cx="859340" cy="504922"/>
            <a:chOff x="2036763" y="1373091"/>
            <a:chExt cx="859340" cy="504922"/>
          </a:xfrm>
        </p:grpSpPr>
        <p:sp>
          <p:nvSpPr>
            <p:cNvPr id="9" name="KSO_Shape">
              <a:extLst>
                <a:ext uri="{FF2B5EF4-FFF2-40B4-BE49-F238E27FC236}">
                  <a16:creationId xmlns:a16="http://schemas.microsoft.com/office/drawing/2014/main" id="{44D71BD5-2EDB-EF9D-BFB0-D33DE82F58D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036763" y="1373188"/>
              <a:ext cx="554037" cy="504825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0" name="KSO_Shape">
              <a:extLst>
                <a:ext uri="{FF2B5EF4-FFF2-40B4-BE49-F238E27FC236}">
                  <a16:creationId xmlns:a16="http://schemas.microsoft.com/office/drawing/2014/main" id="{BDA0B6FD-6DF0-169B-91C6-A55DDAB2B53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 rot="922652">
              <a:off x="2342764" y="1373091"/>
              <a:ext cx="553339" cy="504056"/>
            </a:xfrm>
            <a:prstGeom prst="heart">
              <a:avLst/>
            </a:prstGeom>
            <a:solidFill>
              <a:srgbClr val="7E9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01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F5776DF-781A-3938-A130-9B62930A0F2A}"/>
              </a:ext>
            </a:extLst>
          </p:cNvPr>
          <p:cNvGrpSpPr/>
          <p:nvPr/>
        </p:nvGrpSpPr>
        <p:grpSpPr>
          <a:xfrm>
            <a:off x="670044" y="2335510"/>
            <a:ext cx="859340" cy="504825"/>
            <a:chOff x="2036763" y="2979738"/>
            <a:chExt cx="859340" cy="504825"/>
          </a:xfrm>
        </p:grpSpPr>
        <p:sp>
          <p:nvSpPr>
            <p:cNvPr id="11" name="KSO_Shape">
              <a:extLst>
                <a:ext uri="{FF2B5EF4-FFF2-40B4-BE49-F238E27FC236}">
                  <a16:creationId xmlns:a16="http://schemas.microsoft.com/office/drawing/2014/main" id="{88132031-1BB8-E084-FAE0-9CEDBE93527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036763" y="2979738"/>
              <a:ext cx="554037" cy="504825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2" name="KSO_Shape">
              <a:extLst>
                <a:ext uri="{FF2B5EF4-FFF2-40B4-BE49-F238E27FC236}">
                  <a16:creationId xmlns:a16="http://schemas.microsoft.com/office/drawing/2014/main" id="{8E2FFFA0-9F1B-7ADC-A565-A3060C2831B0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 rot="922652">
              <a:off x="2342764" y="2980139"/>
              <a:ext cx="553339" cy="504056"/>
            </a:xfrm>
            <a:prstGeom prst="heart">
              <a:avLst/>
            </a:prstGeom>
            <a:solidFill>
              <a:srgbClr val="3A8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02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4EA74FB-F0E4-843E-3E4F-13BC94211A60}"/>
              </a:ext>
            </a:extLst>
          </p:cNvPr>
          <p:cNvGrpSpPr/>
          <p:nvPr/>
        </p:nvGrpSpPr>
        <p:grpSpPr>
          <a:xfrm>
            <a:off x="637130" y="3456672"/>
            <a:ext cx="859340" cy="504056"/>
            <a:chOff x="2036763" y="4263337"/>
            <a:chExt cx="859340" cy="504056"/>
          </a:xfrm>
        </p:grpSpPr>
        <p:sp>
          <p:nvSpPr>
            <p:cNvPr id="13" name="KSO_Shape">
              <a:extLst>
                <a:ext uri="{FF2B5EF4-FFF2-40B4-BE49-F238E27FC236}">
                  <a16:creationId xmlns:a16="http://schemas.microsoft.com/office/drawing/2014/main" id="{50C55FF1-C135-B1A7-5552-81FF7636DCD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036763" y="4264025"/>
              <a:ext cx="554037" cy="503238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9" name="KSO_Shape">
              <a:extLst>
                <a:ext uri="{FF2B5EF4-FFF2-40B4-BE49-F238E27FC236}">
                  <a16:creationId xmlns:a16="http://schemas.microsoft.com/office/drawing/2014/main" id="{B0E150CC-4FDD-6234-8723-D3C019BBE6B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922652">
              <a:off x="2342764" y="4263337"/>
              <a:ext cx="553339" cy="504056"/>
            </a:xfrm>
            <a:prstGeom prst="heart">
              <a:avLst/>
            </a:prstGeom>
            <a:solidFill>
              <a:srgbClr val="FE4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03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文本框 44">
            <a:extLst>
              <a:ext uri="{FF2B5EF4-FFF2-40B4-BE49-F238E27FC236}">
                <a16:creationId xmlns:a16="http://schemas.microsoft.com/office/drawing/2014/main" id="{FD29C266-53D5-6419-65F9-A63EAB13D5A4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57197" y="1134074"/>
            <a:ext cx="89773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Kể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một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số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hoạt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động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diễn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ra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ngày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khai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giảng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nói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ý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nghĩa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của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ngày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đó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2" name="文本框 45">
            <a:extLst>
              <a:ext uri="{FF2B5EF4-FFF2-40B4-BE49-F238E27FC236}">
                <a16:creationId xmlns:a16="http://schemas.microsoft.com/office/drawing/2014/main" id="{72F7BDD5-0DDA-EAEC-3FA9-4D1323C0DAE7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53398" y="2303147"/>
            <a:ext cx="996855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Nhận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xét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sự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tham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gia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của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các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bạn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chia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sẻ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cảm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nhận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của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bản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thân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ngày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đó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3" name="文本框 46">
            <a:extLst>
              <a:ext uri="{FF2B5EF4-FFF2-40B4-BE49-F238E27FC236}">
                <a16:creationId xmlns:a16="http://schemas.microsoft.com/office/drawing/2014/main" id="{058231C3-541D-E6C0-4BAF-BD3D4F3DF20D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53398" y="3300487"/>
            <a:ext cx="10638602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Tích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cực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tham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gia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vào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hoạt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động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ngày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khai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giảng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F0E417-270F-EAA7-C439-5EC2D01DA60C}"/>
              </a:ext>
            </a:extLst>
          </p:cNvPr>
          <p:cNvSpPr txBox="1"/>
          <p:nvPr/>
        </p:nvSpPr>
        <p:spPr>
          <a:xfrm>
            <a:off x="4323807" y="313509"/>
            <a:ext cx="41981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cầu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cần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đạt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7315940-0F13-0F74-9F50-A8D3A0E1C82D}"/>
              </a:ext>
            </a:extLst>
          </p:cNvPr>
          <p:cNvGrpSpPr/>
          <p:nvPr/>
        </p:nvGrpSpPr>
        <p:grpSpPr>
          <a:xfrm>
            <a:off x="637130" y="4406466"/>
            <a:ext cx="859340" cy="504056"/>
            <a:chOff x="2036763" y="4263337"/>
            <a:chExt cx="859340" cy="504056"/>
          </a:xfrm>
        </p:grpSpPr>
        <p:sp>
          <p:nvSpPr>
            <p:cNvPr id="16" name="KSO_Shape">
              <a:extLst>
                <a:ext uri="{FF2B5EF4-FFF2-40B4-BE49-F238E27FC236}">
                  <a16:creationId xmlns:a16="http://schemas.microsoft.com/office/drawing/2014/main" id="{1B599256-0035-4E14-717E-84095A1BED4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036763" y="4264025"/>
              <a:ext cx="554037" cy="503238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7" name="KSO_Shape">
              <a:extLst>
                <a:ext uri="{FF2B5EF4-FFF2-40B4-BE49-F238E27FC236}">
                  <a16:creationId xmlns:a16="http://schemas.microsoft.com/office/drawing/2014/main" id="{B2E3D6DB-7322-5C8C-0EA2-39631CFFCBC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922652">
              <a:off x="2342764" y="4263337"/>
              <a:ext cx="553339" cy="504056"/>
            </a:xfrm>
            <a:prstGeom prst="hear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04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文本框 46">
            <a:extLst>
              <a:ext uri="{FF2B5EF4-FFF2-40B4-BE49-F238E27FC236}">
                <a16:creationId xmlns:a16="http://schemas.microsoft.com/office/drawing/2014/main" id="{690B9A9C-388B-AA9B-9513-328ABBD6DFA5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86312" y="4342122"/>
            <a:ext cx="10638602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Yêu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trường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lớp,bạn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bè,thầy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26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52628" y="3077609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9F1784A3-EDB4-4C85-BA94-4203F1D5A68B}"/>
              </a:ext>
            </a:extLst>
          </p:cNvPr>
          <p:cNvSpPr/>
          <p:nvPr/>
        </p:nvSpPr>
        <p:spPr>
          <a:xfrm>
            <a:off x="257175" y="123825"/>
            <a:ext cx="5095875" cy="34290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CỦNG CỐ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6474C38-812D-4BEE-911B-CB2477EFC35B}"/>
              </a:ext>
            </a:extLst>
          </p:cNvPr>
          <p:cNvSpPr/>
          <p:nvPr/>
        </p:nvSpPr>
        <p:spPr>
          <a:xfrm>
            <a:off x="3486150" y="3552825"/>
            <a:ext cx="7593018" cy="25336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Vận dụng bài học vào cuộc sống hằng ngày.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Chuẩn bị bài sau: Chào đón ngày khai giảng (Tiết 2)</a:t>
            </a:r>
          </a:p>
        </p:txBody>
      </p:sp>
    </p:spTree>
    <p:extLst>
      <p:ext uri="{BB962C8B-B14F-4D97-AF65-F5344CB8AC3E}">
        <p14:creationId xmlns:p14="http://schemas.microsoft.com/office/powerpoint/2010/main" val="107256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mpp25yh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304</Words>
  <Application>Microsoft Office PowerPoint</Application>
  <PresentationFormat>Widescreen</PresentationFormat>
  <Paragraphs>46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Arial</vt:lpstr>
      <vt:lpstr>Baloo 2</vt:lpstr>
      <vt:lpstr>Calibri</vt:lpstr>
      <vt:lpstr>Calibri Light</vt:lpstr>
      <vt:lpstr>Pangolin</vt:lpstr>
      <vt:lpstr>Times New Roman</vt:lpstr>
      <vt:lpstr>UTM Cookies</vt:lpstr>
      <vt:lpstr>UTM Cooper Black</vt:lpstr>
      <vt:lpstr>1_Office Theme</vt:lpstr>
      <vt:lpstr>English Vocabulary Workshop by Slidesgo</vt:lpstr>
      <vt:lpstr>3_Office Theme</vt:lpstr>
      <vt:lpstr>4_Office Theme</vt:lpstr>
      <vt:lpstr>Office 主题​​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Minh</dc:creator>
  <cp:lastModifiedBy>Nguyễn Thu Hường</cp:lastModifiedBy>
  <cp:revision>7</cp:revision>
  <dcterms:created xsi:type="dcterms:W3CDTF">2021-09-02T06:13:32Z</dcterms:created>
  <dcterms:modified xsi:type="dcterms:W3CDTF">2022-10-09T10:13:27Z</dcterms:modified>
</cp:coreProperties>
</file>