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87" r:id="rId4"/>
    <p:sldMasterId id="2147483689" r:id="rId5"/>
    <p:sldMasterId id="2147483693" r:id="rId6"/>
  </p:sldMasterIdLst>
  <p:notesMasterIdLst>
    <p:notesMasterId r:id="rId17"/>
  </p:notesMasterIdLst>
  <p:sldIdLst>
    <p:sldId id="259" r:id="rId7"/>
    <p:sldId id="300" r:id="rId8"/>
    <p:sldId id="354" r:id="rId9"/>
    <p:sldId id="283" r:id="rId10"/>
    <p:sldId id="298" r:id="rId11"/>
    <p:sldId id="260" r:id="rId12"/>
    <p:sldId id="289" r:id="rId13"/>
    <p:sldId id="2007577100" r:id="rId14"/>
    <p:sldId id="273" r:id="rId15"/>
    <p:sldId id="20075770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C4E47-3142-4067-8F70-6A2704DFAE0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D8CB1-B88D-4153-A882-EDB2B7F5F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4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429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9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1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5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5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646411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7DEAE-F1FB-084C-FF34-B55DAC77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A213-9C04-4C39-8C93-8171090A0CB5}" type="datetimeFigureOut">
              <a:rPr lang="zh-CN" altLang="en-US"/>
              <a:pPr>
                <a:defRPr/>
              </a:pPr>
              <a:t>2022/10/1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43E1EA-2A17-011B-950D-3237F7AD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4B82F-E969-19DB-19B9-13E3B8C0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D825-2FBF-4DAC-AA17-AB82C8C276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963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0B3F1E-DA13-3E76-4953-14D03244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1D6C-6BE5-4797-94F4-5F12C87CCD77}" type="datetimeFigureOut">
              <a:rPr lang="zh-CN" altLang="en-US"/>
              <a:pPr>
                <a:defRPr/>
              </a:pPr>
              <a:t>2022/10/1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A4C63C-0506-4C9D-13C4-4FDC8743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3C2AE-3020-FF20-76AE-5D5B7C09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4770-8F79-418F-9079-E019474ECB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35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1F44FA-3942-D255-FDC4-D80745FB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4E17-00D3-4C39-AD44-03FD173EB761}" type="datetimeFigureOut">
              <a:rPr lang="zh-CN" altLang="en-US"/>
              <a:pPr>
                <a:defRPr/>
              </a:pPr>
              <a:t>2022/10/1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8B8-B757-73BA-2895-FBAF79E7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EC1D5-694F-E9CF-4A13-C1313283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51A7-BE80-4F7D-A447-A42E577D94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411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DB493EA-CE98-219B-31EB-05615F8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6AC4-EB4B-4736-B295-5AE0D6A5B3AB}" type="datetimeFigureOut">
              <a:rPr lang="zh-CN" altLang="en-US"/>
              <a:pPr>
                <a:defRPr/>
              </a:pPr>
              <a:t>2022/10/1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BE8A5BB-936F-FE25-8F14-306AF792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557E545-3D86-DE16-ABCC-FFF04A66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B035-BF48-4537-99CC-1FFB32872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56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CEB2A593-6F02-38C8-74D2-15533388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EDF2-2436-4D19-BAA6-B15A51DBE6E2}" type="datetimeFigureOut">
              <a:rPr lang="zh-CN" altLang="en-US"/>
              <a:pPr>
                <a:defRPr/>
              </a:pPr>
              <a:t>2022/10/1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B3B5D14-E51D-7338-AB7D-9047AC75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33BD069-01B2-B22D-B616-3CD264CF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052A-6917-4B7E-9B60-15EF5C49EE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456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618FDB4-0864-2FCA-5E40-BF9775C6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AC51-C185-443C-9F56-A433EC7F94F5}" type="datetimeFigureOut">
              <a:rPr lang="zh-CN" altLang="en-US"/>
              <a:pPr>
                <a:defRPr/>
              </a:pPr>
              <a:t>2022/10/1</a:t>
            </a:fld>
            <a:endParaRPr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BDB264E-4316-B103-872B-B3310340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E2C23A6-80FD-3DEC-F66A-A2810703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B452-41E2-45E6-B2F6-A7A5515221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02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B3C8EAB9-857B-1F65-D465-AF3E525E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1282-8FCB-4681-ADEE-9F01D039AE11}" type="datetimeFigureOut">
              <a:rPr lang="zh-CN" altLang="en-US"/>
              <a:pPr>
                <a:defRPr/>
              </a:pPr>
              <a:t>2022/10/1</a:t>
            </a:fld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1745A23-505B-16C5-9B30-F5B1AB67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28808BCE-DB80-4D86-8F29-CD987867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2178-0413-492D-899D-7FF11CC703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84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2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DF378E9-3E73-2036-0789-935AF9C8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6B4C-0526-4392-8A8C-1BC4358882AA}" type="datetimeFigureOut">
              <a:rPr lang="zh-CN" altLang="en-US"/>
              <a:pPr>
                <a:defRPr/>
              </a:pPr>
              <a:t>2022/10/1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DEDBB93-B490-0A94-D51A-270A388E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5F5C147-630B-5B4F-74BD-9C6BB42E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F16A-856D-47BA-8B79-710CB2426C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001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E15F972-F588-CACB-7CE2-AC0ECCB2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4561-FD8F-44E4-95CC-C26B9342BF44}" type="datetimeFigureOut">
              <a:rPr lang="zh-CN" altLang="en-US"/>
              <a:pPr>
                <a:defRPr/>
              </a:pPr>
              <a:t>2022/10/1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EC52041-598F-2023-89E3-376C8A68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9510CF7-8AAE-0157-EFBB-7D40B34B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FE3C-D782-4B76-8471-484D168307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999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3AA811-64CD-E122-080A-F19A5F80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C35C-DBF2-4AA7-8B38-9062BA5E5D22}" type="datetimeFigureOut">
              <a:rPr lang="zh-CN" altLang="en-US"/>
              <a:pPr>
                <a:defRPr/>
              </a:pPr>
              <a:t>2022/10/1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64A43-83C6-F2E5-FCDD-DBF16832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46706-BEA9-BED9-AEC5-1CFDDCFF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5EAC-4BFA-4EA6-BB07-F46B25DF2C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820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458630-509B-2489-82B3-FAA5B261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F8DE-AF34-43A7-8485-D173C4667E5A}" type="datetimeFigureOut">
              <a:rPr lang="zh-CN" altLang="en-US"/>
              <a:pPr>
                <a:defRPr/>
              </a:pPr>
              <a:t>2022/10/1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5568AC-7878-CDE4-4076-6414A99A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B4A06E-38AD-F6B7-AF43-4D63C187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3400-CCDF-4274-AFC5-E6696E927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882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612B76-B57C-51C1-750F-E5C7321E0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562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276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09026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82266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4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5" y="4010422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4"/>
          <p:cNvSpPr/>
          <p:nvPr/>
        </p:nvSpPr>
        <p:spPr>
          <a:xfrm>
            <a:off x="419770" y="269437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9100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7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90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50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98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58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03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22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54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87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01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320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11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0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8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7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5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7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583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BFFBF652-464A-1632-5EFA-3463AA8F66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93C0EF08-9E40-64A9-6E2F-43674BEE77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B4C02-E028-5728-8557-9DB3D2D94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D1D0E7E-6D98-47B0-B35B-10B7313B5FAF}" type="datetimeFigureOut">
              <a:rPr lang="zh-CN" altLang="en-US"/>
              <a:pPr>
                <a:defRPr/>
              </a:pPr>
              <a:t>2022/10/1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815020-EA1B-5F4F-F5E0-93CC993E0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E2A2CE-6F83-DD4A-AC6E-6D9F99F21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BC12B5-D197-49CB-90F9-A625D56C96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1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35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478324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2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4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24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764" y="-159499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557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5">
            <a:extLst>
              <a:ext uri="{FF2B5EF4-FFF2-40B4-BE49-F238E27FC236}">
                <a16:creationId xmlns:a16="http://schemas.microsoft.com/office/drawing/2014/main" id="{609E6E36-6E80-CBFC-4C1B-B7F6143F9E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6644" y="1028500"/>
            <a:ext cx="12157855" cy="4563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07C8A4-715F-7781-4897-4F925640D07C}"/>
              </a:ext>
            </a:extLst>
          </p:cNvPr>
          <p:cNvSpPr txBox="1"/>
          <p:nvPr/>
        </p:nvSpPr>
        <p:spPr>
          <a:xfrm>
            <a:off x="386202" y="2473564"/>
            <a:ext cx="109319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Chào tạm biệt và hẹn gặp lại các con!</a:t>
            </a:r>
            <a:endParaRPr kumimoji="0" lang="zh-CN" altLang="en-US" sz="7200" b="1" i="0" u="none" strike="noStrike" kern="1200" cap="none" spc="0" normalizeH="0" baseline="0" noProof="0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69">
            <a:extLst>
              <a:ext uri="{FF2B5EF4-FFF2-40B4-BE49-F238E27FC236}">
                <a16:creationId xmlns:a16="http://schemas.microsoft.com/office/drawing/2014/main" id="{74EBE366-0835-033A-338D-A86982EBD9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331" y="674159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8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 ĐỀ 1</a:t>
            </a:r>
            <a:endParaRPr kumimoji="0" lang="vi-VN" sz="4000" b="1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 ĐÌNH</a:t>
            </a:r>
            <a:endParaRPr kumimoji="0" lang="vi-VN" sz="7200" b="1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764549" y="4499970"/>
            <a:ext cx="51844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</a:t>
            </a:r>
            <a:r>
              <a:rPr kumimoji="0" lang="en-V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 ĐÌNH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5</a:t>
            </a:r>
            <a:endParaRPr kumimoji="0" lang="vi-VN" sz="8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55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73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0F6A86-186B-8CD8-97F7-F8A0697C5583}"/>
              </a:ext>
            </a:extLst>
          </p:cNvPr>
          <p:cNvGrpSpPr/>
          <p:nvPr/>
        </p:nvGrpSpPr>
        <p:grpSpPr>
          <a:xfrm>
            <a:off x="637130" y="1326065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5776DF-781A-3938-A130-9B62930A0F2A}"/>
              </a:ext>
            </a:extLst>
          </p:cNvPr>
          <p:cNvGrpSpPr/>
          <p:nvPr/>
        </p:nvGrpSpPr>
        <p:grpSpPr>
          <a:xfrm>
            <a:off x="637130" y="2701799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EA74FB-F0E4-843E-3E4F-13BC94211A60}"/>
              </a:ext>
            </a:extLst>
          </p:cNvPr>
          <p:cNvGrpSpPr/>
          <p:nvPr/>
        </p:nvGrpSpPr>
        <p:grpSpPr>
          <a:xfrm>
            <a:off x="670044" y="3952888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15958" y="1452313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Nói được nghề nghiệp của người lớn trong gia đình và nghề nghiệp em yêu thích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15958" y="2558907"/>
            <a:ext cx="996855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 phát triển năng lực giao tiếp, hợp tác, năng lực giải quyết vấn đề và sáng tạo trong cuộc sống.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15958" y="4015544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Biết yêu quý và kính trọng những người thân trong gia đình; làm được một số việc thể hiện sự quan tâm, chăm sóc đối với các thế hệ trong gia đình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499255" y="536367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E2D799-8388-AB4D-A8C1-5ED5DF94A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56017" y="146365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1FBDE0-3D86-9B4D-8DB6-C09A3EAC8F66}"/>
              </a:ext>
            </a:extLst>
          </p:cNvPr>
          <p:cNvSpPr txBox="1"/>
          <p:nvPr/>
        </p:nvSpPr>
        <p:spPr>
          <a:xfrm>
            <a:off x="5322829" y="0"/>
            <a:ext cx="6698095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F88DD-EF0C-4D42-A782-4903EEDF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952" y="1451466"/>
            <a:ext cx="6698095" cy="5406534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00445409-6A92-5A47-13F4-A3F9534317BA}"/>
              </a:ext>
            </a:extLst>
          </p:cNvPr>
          <p:cNvSpPr/>
          <p:nvPr/>
        </p:nvSpPr>
        <p:spPr>
          <a:xfrm>
            <a:off x="8188960" y="867725"/>
            <a:ext cx="4003040" cy="213360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này, em muốn làm công việc gì?</a:t>
            </a:r>
            <a:endParaRPr kumimoji="0" lang="en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01725910-381C-6F16-31A5-ADB0D15CDE47}"/>
              </a:ext>
            </a:extLst>
          </p:cNvPr>
          <p:cNvSpPr/>
          <p:nvPr/>
        </p:nvSpPr>
        <p:spPr>
          <a:xfrm>
            <a:off x="0" y="2021133"/>
            <a:ext cx="3627120" cy="2610413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Tại sao em lại yêu thích công việc đó?</a:t>
            </a:r>
            <a:endParaRPr kumimoji="0" lang="en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1109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ỗi lòng người thợ xây: &amp;quot;Đi làm từ ngày còn xanh tóc, giờ bạc trắng rồi tôi  chưa bao giờ nhìn thấy cái bản hợp đồng lao động.&amp;quot; - Blog Việcngay.vn">
            <a:extLst>
              <a:ext uri="{FF2B5EF4-FFF2-40B4-BE49-F238E27FC236}">
                <a16:creationId xmlns:a16="http://schemas.microsoft.com/office/drawing/2014/main" id="{3F7CA84C-588A-B646-AB1F-EC30BF84F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/>
          <a:stretch/>
        </p:blipFill>
        <p:spPr bwMode="auto">
          <a:xfrm>
            <a:off x="6917634" y="1470988"/>
            <a:ext cx="4987787" cy="39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ăm nỗi khó khăn của công nhân vệ sinh môi trường">
            <a:extLst>
              <a:ext uri="{FF2B5EF4-FFF2-40B4-BE49-F238E27FC236}">
                <a16:creationId xmlns:a16="http://schemas.microsoft.com/office/drawing/2014/main" id="{467B8049-8703-3A42-AA7F-EF0FBFCB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968786"/>
            <a:ext cx="6091120" cy="49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BE2BA3-E34E-884C-981E-D397AB961B39}"/>
              </a:ext>
            </a:extLst>
          </p:cNvPr>
          <p:cNvSpPr txBox="1"/>
          <p:nvPr/>
        </p:nvSpPr>
        <p:spPr>
          <a:xfrm>
            <a:off x="544995" y="129488"/>
            <a:ext cx="11475929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2E773-2381-FF48-A561-751DEF9D4146}"/>
              </a:ext>
            </a:extLst>
          </p:cNvPr>
          <p:cNvSpPr txBox="1"/>
          <p:nvPr/>
        </p:nvSpPr>
        <p:spPr>
          <a:xfrm>
            <a:off x="1633930" y="5888932"/>
            <a:ext cx="3448380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 nhân môi trường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586D6-C7F8-2646-9551-51190F734E86}"/>
              </a:ext>
            </a:extLst>
          </p:cNvPr>
          <p:cNvSpPr txBox="1"/>
          <p:nvPr/>
        </p:nvSpPr>
        <p:spPr>
          <a:xfrm>
            <a:off x="8661963" y="5546239"/>
            <a:ext cx="1380506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Thợ xây</a:t>
            </a:r>
          </a:p>
        </p:txBody>
      </p:sp>
    </p:spTree>
    <p:extLst>
      <p:ext uri="{BB962C8B-B14F-4D97-AF65-F5344CB8AC3E}">
        <p14:creationId xmlns:p14="http://schemas.microsoft.com/office/powerpoint/2010/main" val="32510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2385365" y="1556659"/>
            <a:ext cx="7943207" cy="3901963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6" name="Google Shape;356;p29"/>
          <p:cNvSpPr/>
          <p:nvPr/>
        </p:nvSpPr>
        <p:spPr>
          <a:xfrm rot="-129175">
            <a:off x="2124397" y="1249159"/>
            <a:ext cx="7943207" cy="390196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9924062" y="5802107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9" name="Google Shape;359;p29"/>
          <p:cNvSpPr/>
          <p:nvPr/>
        </p:nvSpPr>
        <p:spPr>
          <a:xfrm rot="2006702">
            <a:off x="10734702" y="4860322"/>
            <a:ext cx="785101" cy="75479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2452271" y="2039919"/>
            <a:ext cx="7156869" cy="26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241020" y="652485"/>
            <a:ext cx="2218459" cy="1622268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6B8D42A-D5D3-424F-8182-2C7F478901AD}"/>
              </a:ext>
            </a:extLst>
          </p:cNvPr>
          <p:cNvGrpSpPr/>
          <p:nvPr/>
        </p:nvGrpSpPr>
        <p:grpSpPr>
          <a:xfrm>
            <a:off x="835491" y="233669"/>
            <a:ext cx="10560773" cy="6191882"/>
            <a:chOff x="835491" y="233669"/>
            <a:chExt cx="10560773" cy="61918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F6A0F0-FD62-9B4A-A967-B9F1BEB42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91" y="233669"/>
              <a:ext cx="10560773" cy="619188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D587E8-65ED-E24C-8B4A-8320DD3AAF74}"/>
                </a:ext>
              </a:extLst>
            </p:cNvPr>
            <p:cNvGrpSpPr/>
            <p:nvPr/>
          </p:nvGrpSpPr>
          <p:grpSpPr>
            <a:xfrm>
              <a:off x="4247297" y="352937"/>
              <a:ext cx="2361720" cy="1331843"/>
              <a:chOff x="6155633" y="6543438"/>
              <a:chExt cx="2793864" cy="1575542"/>
            </a:xfrm>
          </p:grpSpPr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FE95B5D6-0229-8841-A1DB-C3968857F70A}"/>
                  </a:ext>
                </a:extLst>
              </p:cNvPr>
              <p:cNvSpPr/>
              <p:nvPr/>
            </p:nvSpPr>
            <p:spPr>
              <a:xfrm>
                <a:off x="6155633" y="6543438"/>
                <a:ext cx="2770350" cy="1575542"/>
              </a:xfrm>
              <a:prstGeom prst="wedgeRoundRectCallout">
                <a:avLst>
                  <a:gd name="adj1" fmla="val 55719"/>
                  <a:gd name="adj2" fmla="val 41091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12107B-7879-9F44-BDCA-D49903AB336A}"/>
                  </a:ext>
                </a:extLst>
              </p:cNvPr>
              <p:cNvSpPr txBox="1"/>
              <p:nvPr/>
            </p:nvSpPr>
            <p:spPr>
              <a:xfrm>
                <a:off x="6179147" y="6656944"/>
                <a:ext cx="2770350" cy="1419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849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Mình đã làm sơ đồ các hệ trong gia đình đấy!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0344AC-038C-4845-B537-0042083150D6}"/>
                </a:ext>
              </a:extLst>
            </p:cNvPr>
            <p:cNvSpPr/>
            <p:nvPr/>
          </p:nvSpPr>
          <p:spPr>
            <a:xfrm>
              <a:off x="1590261" y="1854563"/>
              <a:ext cx="4273826" cy="3214394"/>
            </a:xfrm>
            <a:prstGeom prst="rect">
              <a:avLst/>
            </a:prstGeom>
            <a:solidFill>
              <a:srgbClr val="D4E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682E673-07C0-E84D-9530-BADC1DFA8E37}"/>
              </a:ext>
            </a:extLst>
          </p:cNvPr>
          <p:cNvSpPr txBox="1"/>
          <p:nvPr/>
        </p:nvSpPr>
        <p:spPr>
          <a:xfrm>
            <a:off x="1268895" y="1943944"/>
            <a:ext cx="4595192" cy="3693319"/>
          </a:xfrm>
          <a:prstGeom prst="rect">
            <a:avLst/>
          </a:prstGeom>
          <a:solidFill>
            <a:srgbClr val="D4EFFB"/>
          </a:solidFill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một số việc thể hiện sự quan tâm, chăm sóc đối với các thế hệ trong gia đình.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 được nghề nghiệp của người lớn trong gia đình và nghề nghiệp em yêu thích.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phòng tránh ngộ độc qua đường ăn uống và giữ gìn vệ sinh nhà ở.</a:t>
            </a:r>
          </a:p>
        </p:txBody>
      </p:sp>
    </p:spTree>
    <p:extLst>
      <p:ext uri="{BB962C8B-B14F-4D97-AF65-F5344CB8AC3E}">
        <p14:creationId xmlns:p14="http://schemas.microsoft.com/office/powerpoint/2010/main" val="40132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0F6A86-186B-8CD8-97F7-F8A0697C5583}"/>
              </a:ext>
            </a:extLst>
          </p:cNvPr>
          <p:cNvGrpSpPr/>
          <p:nvPr/>
        </p:nvGrpSpPr>
        <p:grpSpPr>
          <a:xfrm>
            <a:off x="637130" y="1326065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5776DF-781A-3938-A130-9B62930A0F2A}"/>
              </a:ext>
            </a:extLst>
          </p:cNvPr>
          <p:cNvGrpSpPr/>
          <p:nvPr/>
        </p:nvGrpSpPr>
        <p:grpSpPr>
          <a:xfrm>
            <a:off x="637130" y="2701799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EA74FB-F0E4-843E-3E4F-13BC94211A60}"/>
              </a:ext>
            </a:extLst>
          </p:cNvPr>
          <p:cNvGrpSpPr/>
          <p:nvPr/>
        </p:nvGrpSpPr>
        <p:grpSpPr>
          <a:xfrm>
            <a:off x="670044" y="3952888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15958" y="1452313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Nói được nghề nghiệp của người lớn trong gia đình và nghề nghiệp em yêu thích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15958" y="2558907"/>
            <a:ext cx="996855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 phát triển năng lực giao tiếp, hợp tác, năng lực giải quyết vấn đề và sáng tạo trong cuộc sống.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15958" y="4015544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Biết yêu quý và kính trọng những người thân trong gia đình; làm được một số việc thể hiện sự quan tâm, chăm sóc đối với các thế hệ trong gia đình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499255" y="536367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52628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9F1784A3-EDB4-4C85-BA94-4203F1D5A68B}"/>
              </a:ext>
            </a:extLst>
          </p:cNvPr>
          <p:cNvSpPr/>
          <p:nvPr/>
        </p:nvSpPr>
        <p:spPr>
          <a:xfrm>
            <a:off x="257175" y="123825"/>
            <a:ext cx="5095875" cy="3429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3486150" y="3552825"/>
            <a:ext cx="7593018" cy="2533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Vận dụng bài học vào cuộc sống hằng ngày.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Chuẩn bị bài sau:Chào đón ngày khai giảng</a:t>
            </a:r>
          </a:p>
        </p:txBody>
      </p:sp>
    </p:spTree>
    <p:extLst>
      <p:ext uri="{BB962C8B-B14F-4D97-AF65-F5344CB8AC3E}">
        <p14:creationId xmlns:p14="http://schemas.microsoft.com/office/powerpoint/2010/main" val="10725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mpp25yh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372</Words>
  <Application>Microsoft Office PowerPoint</Application>
  <PresentationFormat>Widescreen</PresentationFormat>
  <Paragraphs>42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Baloo 2</vt:lpstr>
      <vt:lpstr>Calibri</vt:lpstr>
      <vt:lpstr>Calibri Light</vt:lpstr>
      <vt:lpstr>Pangolin</vt:lpstr>
      <vt:lpstr>Times New Roman</vt:lpstr>
      <vt:lpstr>3_Office Theme</vt:lpstr>
      <vt:lpstr>1_Office Theme</vt:lpstr>
      <vt:lpstr>Office 主题​​</vt:lpstr>
      <vt:lpstr>2_Office Theme</vt:lpstr>
      <vt:lpstr>English Vocabulary Workshop by Slidesgo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Nguyễn Thu Hường</cp:lastModifiedBy>
  <cp:revision>3</cp:revision>
  <dcterms:created xsi:type="dcterms:W3CDTF">2022-10-01T04:56:47Z</dcterms:created>
  <dcterms:modified xsi:type="dcterms:W3CDTF">2022-10-01T05:10:30Z</dcterms:modified>
</cp:coreProperties>
</file>