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13"/>
  </p:notesMasterIdLst>
  <p:sldIdLst>
    <p:sldId id="271" r:id="rId4"/>
    <p:sldId id="275" r:id="rId5"/>
    <p:sldId id="266" r:id="rId6"/>
    <p:sldId id="268" r:id="rId7"/>
    <p:sldId id="267" r:id="rId8"/>
    <p:sldId id="269" r:id="rId9"/>
    <p:sldId id="270" r:id="rId10"/>
    <p:sldId id="276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B5AF-BA85-4E33-903B-BAF1CCD57BE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250F-9CBB-405E-9C3B-E3A2AF8C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0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2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56D-592E-4B4D-8772-D689FB057AF4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7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3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3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2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9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92631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6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01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5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19594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87156"/>
            <a:ext cx="663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KÍNH </a:t>
            </a: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TRỌNG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THẦY 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GIÁO, CÔ GIÁO</a:t>
            </a:r>
          </a:p>
        </p:txBody>
      </p:sp>
    </p:spTree>
    <p:extLst>
      <p:ext uri="{BB962C8B-B14F-4D97-AF65-F5344CB8AC3E}">
        <p14:creationId xmlns:p14="http://schemas.microsoft.com/office/powerpoint/2010/main" val="412517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59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28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7685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8" y="4034842"/>
            <a:ext cx="9767130" cy="21650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117631"/>
            <a:ext cx="1658815" cy="181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418" y="2178896"/>
            <a:ext cx="9159775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 descr="Cute children playing at pencil house Premium Vector">
            <a:extLst>
              <a:ext uri="{FF2B5EF4-FFF2-40B4-BE49-F238E27FC236}">
                <a16:creationId xmlns:a16="http://schemas.microsoft.com/office/drawing/2014/main" id="{226FB95F-77DA-D981-213E-57103D8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53" y="428624"/>
            <a:ext cx="538577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390</Words>
  <Application>Microsoft Office PowerPoint</Application>
  <PresentationFormat>Widescreen</PresentationFormat>
  <Paragraphs>45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Cookies</vt:lpstr>
      <vt:lpstr>Cute Sticker by Slidesgo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duong thai</cp:lastModifiedBy>
  <cp:revision>4</cp:revision>
  <dcterms:created xsi:type="dcterms:W3CDTF">2021-09-02T06:11:05Z</dcterms:created>
  <dcterms:modified xsi:type="dcterms:W3CDTF">2022-10-16T14:25:54Z</dcterms:modified>
</cp:coreProperties>
</file>