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3"/>
  </p:notesMasterIdLst>
  <p:sldIdLst>
    <p:sldId id="394" r:id="rId2"/>
    <p:sldId id="405" r:id="rId3"/>
    <p:sldId id="404" r:id="rId4"/>
    <p:sldId id="288" r:id="rId5"/>
    <p:sldId id="406" r:id="rId6"/>
    <p:sldId id="400" r:id="rId7"/>
    <p:sldId id="397" r:id="rId8"/>
    <p:sldId id="407" r:id="rId9"/>
    <p:sldId id="408" r:id="rId10"/>
    <p:sldId id="409" r:id="rId11"/>
    <p:sldId id="403" r:id="rId12"/>
  </p:sldIdLst>
  <p:sldSz cx="24384000" cy="13716000"/>
  <p:notesSz cx="9144000" cy="6858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Nguyen Minh Huyen" initials="TNMH" lastIdx="1" clrIdx="0">
    <p:extLst>
      <p:ext uri="{19B8F6BF-5375-455C-9EA6-DF929625EA0E}">
        <p15:presenceInfo xmlns:p15="http://schemas.microsoft.com/office/powerpoint/2012/main" xmlns="" userId="Tran Nguyen Minh Huyen" providerId="None"/>
      </p:ext>
    </p:extLst>
  </p:cmAuthor>
  <p:cmAuthor id="2" name="Dinh Thi Quynh Chi (FE FSC DN)" initials="DTQC(FD" lastIdx="1" clrIdx="1">
    <p:extLst>
      <p:ext uri="{19B8F6BF-5375-455C-9EA6-DF929625EA0E}">
        <p15:presenceInfo xmlns:p15="http://schemas.microsoft.com/office/powerpoint/2012/main" xmlns="" userId="S::chidtq2@fe.edu.vn::47edb9f5-751d-4a8b-9ef0-7a8ef70d4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605"/>
    <a:srgbClr val="2AA299"/>
    <a:srgbClr val="CCFFFF"/>
    <a:srgbClr val="98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25"/>
    <p:restoredTop sz="89769" autoAdjust="0"/>
  </p:normalViewPr>
  <p:slideViewPr>
    <p:cSldViewPr snapToGrid="0" snapToObjects="1">
      <p:cViewPr>
        <p:scale>
          <a:sx n="33" d="100"/>
          <a:sy n="33" d="100"/>
        </p:scale>
        <p:origin x="-360" y="-16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30F38-0DA7-4812-869A-89481386E4A7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0F18F-7D94-428D-A929-ECA969EC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8585" y="514350"/>
            <a:ext cx="8106833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5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b7055dd53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b7055dd53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F18F-7D94-428D-A929-ECA969ECE7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1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4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887333" y="2771200"/>
            <a:ext cx="10277600" cy="5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887333" y="8343333"/>
            <a:ext cx="10277600" cy="21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34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34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34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34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34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34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34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34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3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1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831200" y="2949667"/>
            <a:ext cx="22721601" cy="52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6004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1200" y="8405933"/>
            <a:ext cx="22721601" cy="34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90752" lvl="0" indent="-660502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981505" lvl="1" indent="-660502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2972257" lvl="2" indent="-660502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3963010" lvl="3" indent="-660502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4953762" lvl="4" indent="-660502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5944514" lvl="5" indent="-660502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6935267" lvl="6" indent="-660502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7926019" lvl="7" indent="-660502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8916772" lvl="8" indent="-660502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5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4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831200" y="5735600"/>
            <a:ext cx="22721601" cy="2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4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219200" y="1094400"/>
            <a:ext cx="21945601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219200" y="3073267"/>
            <a:ext cx="21945601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90752" lvl="0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981505" lvl="1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2972257" lvl="2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3963010" lvl="3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4953762" lvl="4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5944514" lvl="5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6935267" lvl="6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7926019" lvl="7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8916772" lvl="8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219200" y="1094400"/>
            <a:ext cx="21945601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10666400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90752" lvl="0" indent="-6880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34"/>
            </a:lvl1pPr>
            <a:lvl2pPr marL="1981505" lvl="1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2pPr>
            <a:lvl3pPr marL="2972257" lvl="2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3pPr>
            <a:lvl4pPr marL="3963010" lvl="3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4pPr>
            <a:lvl5pPr marL="4953762" lvl="4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5pPr>
            <a:lvl6pPr marL="5944514" lvl="5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6pPr>
            <a:lvl7pPr marL="6935267" lvl="6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7pPr>
            <a:lvl8pPr marL="7926019" lvl="7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8pPr>
            <a:lvl9pPr marL="8916772" lvl="8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12886401" y="3073267"/>
            <a:ext cx="10666400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90752" lvl="0" indent="-6880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34"/>
            </a:lvl1pPr>
            <a:lvl2pPr marL="1981505" lvl="1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2pPr>
            <a:lvl3pPr marL="2972257" lvl="2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3pPr>
            <a:lvl4pPr marL="3963010" lvl="3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4pPr>
            <a:lvl5pPr marL="4953762" lvl="4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5pPr>
            <a:lvl6pPr marL="5944514" lvl="5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6pPr>
            <a:lvl7pPr marL="6935267" lvl="6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7pPr>
            <a:lvl8pPr marL="7926019" lvl="7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8pPr>
            <a:lvl9pPr marL="8916772" lvl="8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9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219200" y="1094400"/>
            <a:ext cx="21945601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18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831200" y="1481600"/>
            <a:ext cx="7488000" cy="20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5201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831200" y="3705600"/>
            <a:ext cx="7488000" cy="84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90752" lvl="0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1pPr>
            <a:lvl2pPr marL="1981505" lvl="1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2pPr>
            <a:lvl3pPr marL="2972257" lvl="2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3pPr>
            <a:lvl4pPr marL="3963010" lvl="3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4pPr>
            <a:lvl5pPr marL="4953762" lvl="4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5pPr>
            <a:lvl6pPr marL="5944514" lvl="5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6pPr>
            <a:lvl7pPr marL="6935267" lvl="6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/>
            </a:lvl7pPr>
            <a:lvl8pPr marL="7926019" lvl="7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600"/>
            </a:lvl8pPr>
            <a:lvl9pPr marL="8916772" lvl="8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6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7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1307334" y="1200400"/>
            <a:ext cx="16980800" cy="109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10402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4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12191999" y="-333"/>
            <a:ext cx="12192001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98119" tIns="198119" rIns="198119" bIns="1981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1"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708000" y="3288467"/>
            <a:ext cx="10787201" cy="3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101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708000" y="7474867"/>
            <a:ext cx="10787201" cy="32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551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13172000" y="1930867"/>
            <a:ext cx="10232000" cy="9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990752" lvl="0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981505" lvl="1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2972257" lvl="2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3963010" lvl="3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4953762" lvl="4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5944514" lvl="5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6935267" lvl="6" indent="-660502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7926019" lvl="7" indent="-660502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8916772" lvl="8" indent="-66050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831200" y="11281533"/>
            <a:ext cx="15996800" cy="16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990752" lvl="0" indent="-4953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22593222" y="12435245"/>
            <a:ext cx="1463201" cy="1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1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9200" y="1094400"/>
            <a:ext cx="21945601" cy="15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9200" y="3073267"/>
            <a:ext cx="21945601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4489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3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" y="0"/>
            <a:ext cx="24374474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165" y="5486400"/>
            <a:ext cx="15981214" cy="2743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1600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6420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45770" y="2698580"/>
            <a:ext cx="14628479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vi-VN" sz="96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cô giáo</a:t>
            </a:r>
            <a:br>
              <a:rPr lang="vi-VN" sz="96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96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 tóc cho em,</a:t>
            </a:r>
            <a:br>
              <a:rPr lang="vi-VN" sz="96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96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 nhà mẹ khen</a:t>
            </a:r>
            <a:br>
              <a:rPr lang="vi-VN" sz="96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96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 cô đến khéo!</a:t>
            </a:r>
          </a:p>
          <a:p>
            <a:r>
              <a:rPr lang="en-US" sz="9600" i="1" dirty="0" smtClea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</a:t>
            </a:r>
            <a:endParaRPr lang="vi-VN" sz="9600" dirty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219200" y="694350"/>
            <a:ext cx="21945601" cy="129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</a:t>
            </a:r>
            <a:r>
              <a:rPr lang="en-US" sz="7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7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7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7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endParaRPr lang="en-US" sz="7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2545" y="1981200"/>
            <a:ext cx="18638911" cy="5029200"/>
          </a:xfrm>
          <a:prstGeom prst="rect">
            <a:avLst/>
          </a:prstGeom>
          <a:solidFill>
            <a:srgbClr val="2AA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3163" tIns="91582" rIns="183163" bIns="91582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5011436" y="2286000"/>
            <a:ext cx="4239588" cy="4051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2545" y="7315201"/>
            <a:ext cx="18638911" cy="4493538"/>
          </a:xfrm>
          <a:prstGeom prst="rect">
            <a:avLst/>
          </a:prstGeom>
          <a:solidFill>
            <a:srgbClr val="D8F4E3"/>
          </a:solidFill>
        </p:spPr>
        <p:txBody>
          <a:bodyPr wrap="square" lIns="183163" tIns="91582" rIns="183163" bIns="91582" rtlCol="0">
            <a:spAutoFit/>
          </a:bodyPr>
          <a:lstStyle/>
          <a:p>
            <a:r>
              <a:rPr lang="en-US" sz="4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40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4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4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4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4000">
                <a:hlinkClick r:id="rId3"/>
              </a:rPr>
              <a:t>https://www.facebook.com/nhilinh.phan/</a:t>
            </a:r>
            <a:endParaRPr lang="en-US" sz="4000"/>
          </a:p>
          <a:p>
            <a:r>
              <a:rPr lang="en-US" sz="4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4000">
                <a:hlinkClick r:id="rId4"/>
              </a:rPr>
              <a:t>https://www.facebook.com/groups/443096903751589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94775" y="3172361"/>
            <a:ext cx="10236123" cy="2646878"/>
          </a:xfrm>
          <a:prstGeom prst="rect">
            <a:avLst/>
          </a:prstGeom>
          <a:noFill/>
        </p:spPr>
        <p:txBody>
          <a:bodyPr wrap="square" lIns="183163" tIns="91582" rIns="183163" bIns="91582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</p:txBody>
      </p:sp>
    </p:spTree>
    <p:extLst>
      <p:ext uri="{BB962C8B-B14F-4D97-AF65-F5344CB8AC3E}">
        <p14:creationId xmlns:p14="http://schemas.microsoft.com/office/powerpoint/2010/main" val="12509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7" b="16031"/>
          <a:stretch/>
        </p:blipFill>
        <p:spPr>
          <a:xfrm>
            <a:off x="0" y="0"/>
            <a:ext cx="6997700" cy="7048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7700" y="4343400"/>
            <a:ext cx="14033500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động:</a:t>
            </a:r>
            <a:endParaRPr lang="en-US" sz="660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 các tổ xem tổ nào sưu tầm được nhiều sách, báo, bài thơ… theo chủ đề thầy cô đã dặn dò.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 t="84400"/>
          <a:stretch/>
        </p:blipFill>
        <p:spPr>
          <a:xfrm flipV="1">
            <a:off x="812804" y="-192335"/>
            <a:ext cx="23662373" cy="385027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06" y="5359745"/>
            <a:ext cx="20646839" cy="312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4106898" y="-3477446"/>
            <a:ext cx="11430675" cy="7964240"/>
            <a:chOff x="-3782475" y="-1860243"/>
            <a:chExt cx="4286503" cy="2986590"/>
          </a:xfrm>
        </p:grpSpPr>
        <p:sp>
          <p:nvSpPr>
            <p:cNvPr id="6" name="Oval 5"/>
            <p:cNvSpPr/>
            <p:nvPr/>
          </p:nvSpPr>
          <p:spPr>
            <a:xfrm>
              <a:off x="-3782475" y="-1860243"/>
              <a:ext cx="4286503" cy="2986590"/>
            </a:xfrm>
            <a:prstGeom prst="ellipse">
              <a:avLst/>
            </a:prstGeom>
            <a:solidFill>
              <a:srgbClr val="778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-2994971" y="-1498365"/>
              <a:ext cx="3092023" cy="25971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-2816609" y="-1226468"/>
              <a:ext cx="2761261" cy="2308560"/>
            </a:xfrm>
            <a:prstGeom prst="ellipse">
              <a:avLst/>
            </a:prstGeom>
            <a:solidFill>
              <a:srgbClr val="FCF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5082" y="950442"/>
            <a:ext cx="5138725" cy="2215992"/>
          </a:xfrm>
          <a:prstGeom prst="rect">
            <a:avLst/>
          </a:prstGeom>
          <a:noFill/>
        </p:spPr>
        <p:txBody>
          <a:bodyPr wrap="square" lIns="243827" tIns="121913" rIns="243827" bIns="121913" rtlCol="0">
            <a:spAutoFit/>
          </a:bodyPr>
          <a:lstStyle/>
          <a:p>
            <a:r>
              <a:rPr lang="en-US" sz="9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</a:t>
            </a:r>
            <a:r>
              <a:rPr lang="en-US" sz="12800" b="1" smtClean="0">
                <a:latin typeface="Akronism" pitchFamily="2" charset="0"/>
                <a:ea typeface="Arabia" pitchFamily="2" charset="0"/>
                <a:cs typeface="Arabia" pitchFamily="2" charset="0"/>
              </a:rPr>
              <a:t>6</a:t>
            </a:r>
            <a:endParaRPr lang="en-US" sz="12800" b="1">
              <a:latin typeface="Akronism" pitchFamily="2" charset="0"/>
              <a:ea typeface="Arabia" pitchFamily="2" charset="0"/>
              <a:cs typeface="Arabia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4766" y="4826000"/>
            <a:ext cx="3731834" cy="3657600"/>
            <a:chOff x="1212273" y="1084984"/>
            <a:chExt cx="992332" cy="992332"/>
          </a:xfrm>
        </p:grpSpPr>
        <p:sp>
          <p:nvSpPr>
            <p:cNvPr id="17" name="Oval 16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83E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84361" y="4959403"/>
            <a:ext cx="3167085" cy="3529170"/>
          </a:xfrm>
          <a:prstGeom prst="rect">
            <a:avLst/>
          </a:prstGeom>
          <a:noFill/>
        </p:spPr>
        <p:txBody>
          <a:bodyPr wrap="square" lIns="243827" tIns="121913" rIns="243827" bIns="121913" rtlCol="0">
            <a:spAutoFit/>
          </a:bodyPr>
          <a:lstStyle/>
          <a:p>
            <a:pPr algn="ctr"/>
            <a:r>
              <a:rPr lang="en-US" sz="10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</a:p>
          <a:p>
            <a:pPr algn="ctr"/>
            <a:r>
              <a:rPr lang="en-US" sz="1060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12</a:t>
            </a:r>
            <a:endParaRPr lang="en-US" sz="1060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6607" y="5783742"/>
            <a:ext cx="15887647" cy="2015922"/>
          </a:xfrm>
          <a:prstGeom prst="rect">
            <a:avLst/>
          </a:prstGeom>
          <a:noFill/>
        </p:spPr>
        <p:txBody>
          <a:bodyPr wrap="square" lIns="243827" tIns="121913" rIns="243827" bIns="121913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</a:t>
            </a:r>
            <a:endParaRPr lang="en-US" sz="115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7147" y="9296400"/>
            <a:ext cx="10826566" cy="1846918"/>
          </a:xfrm>
          <a:prstGeom prst="rect">
            <a:avLst/>
          </a:prstGeom>
          <a:noFill/>
        </p:spPr>
        <p:txBody>
          <a:bodyPr wrap="square" lIns="183139" tIns="91568" rIns="183139" bIns="91568" rtlCol="0">
            <a:spAutoFit/>
          </a:bodyPr>
          <a:lstStyle/>
          <a:p>
            <a:pPr algn="ctr"/>
            <a:r>
              <a:rPr lang="en-US" sz="10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MỞ RỘNG</a:t>
            </a:r>
            <a:endParaRPr lang="en-US" sz="10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0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539257" y="564618"/>
            <a:ext cx="22627573" cy="1280160"/>
            <a:chOff x="576331" y="1015604"/>
            <a:chExt cx="22627573" cy="1280160"/>
          </a:xfrm>
        </p:grpSpPr>
        <p:grpSp>
          <p:nvGrpSpPr>
            <p:cNvPr id="43" name="Group 42"/>
            <p:cNvGrpSpPr/>
            <p:nvPr/>
          </p:nvGrpSpPr>
          <p:grpSpPr>
            <a:xfrm>
              <a:off x="576331" y="1015604"/>
              <a:ext cx="1280160" cy="1280160"/>
              <a:chOff x="3526313" y="1889874"/>
              <a:chExt cx="2094750" cy="2080260"/>
            </a:xfrm>
          </p:grpSpPr>
          <p:sp>
            <p:nvSpPr>
              <p:cNvPr id="45" name="Google Shape;418;p36"/>
              <p:cNvSpPr/>
              <p:nvPr/>
            </p:nvSpPr>
            <p:spPr>
              <a:xfrm>
                <a:off x="3526313" y="1889874"/>
                <a:ext cx="2094750" cy="208026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46" name="Google Shape;423;p36"/>
              <p:cNvSpPr txBox="1">
                <a:spLocks/>
              </p:cNvSpPr>
              <p:nvPr/>
            </p:nvSpPr>
            <p:spPr>
              <a:xfrm>
                <a:off x="3694641" y="2544804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9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944103" y="1095105"/>
              <a:ext cx="212598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đọc bài thơ, câu chuyện, bài báo viết về thầy cô.</a:t>
              </a:r>
              <a:endParaRPr lang="en-US" sz="6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688220" y="2870030"/>
            <a:ext cx="16743029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cô giáo</a:t>
            </a:r>
            <a:b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 tóc cho em,</a:t>
            </a:r>
            <a:b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 nhà mẹ khen</a:t>
            </a:r>
            <a:b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 cô đến khéo!</a:t>
            </a:r>
          </a:p>
          <a:p>
            <a:pPr>
              <a:spcAft>
                <a:spcPts val="1800"/>
              </a:spcAft>
            </a:pPr>
            <a: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cô giáo</a:t>
            </a:r>
            <a:b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 áo cho em</a:t>
            </a:r>
            <a:b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tay chị cả,</a:t>
            </a:r>
            <a:b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tay mẹ hiền.</a:t>
            </a:r>
          </a:p>
          <a:p>
            <a: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cầm tay em</a:t>
            </a:r>
            <a:b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 từng nét chữ,</a:t>
            </a:r>
            <a:b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viết đẹp thêm</a:t>
            </a:r>
            <a:b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 đều trang vở.</a:t>
            </a:r>
          </a:p>
          <a:p>
            <a:r>
              <a:rPr lang="en-US" sz="48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</a:t>
            </a:r>
            <a:r>
              <a:rPr lang="vi-VN" sz="48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 </a:t>
            </a:r>
            <a:r>
              <a:rPr lang="vi-VN" sz="48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giả: Định Hải</a:t>
            </a:r>
            <a: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vi-VN" sz="4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</a:t>
            </a:r>
            <a:r>
              <a:rPr lang="vi-VN" sz="48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Nguồn</a:t>
            </a:r>
            <a:r>
              <a:rPr lang="vi-VN" sz="48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Tập đọc 1, trang 10, NXB Giáo dục – </a:t>
            </a:r>
            <a:r>
              <a:rPr lang="vi-VN" sz="48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1985</a:t>
            </a:r>
            <a:r>
              <a:rPr lang="en-US" sz="48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endParaRPr lang="vi-VN" sz="4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2" descr="Bài thơ Bàn tay cô giá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0"/>
          <a:stretch/>
        </p:blipFill>
        <p:spPr bwMode="auto">
          <a:xfrm>
            <a:off x="11002334" y="3470105"/>
            <a:ext cx="12485924" cy="538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10782" y="1768093"/>
            <a:ext cx="9033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5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5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5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endParaRPr lang="en-US" sz="5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83" y="1094400"/>
            <a:ext cx="8080084" cy="1150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700" y="3619719"/>
            <a:ext cx="12337576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96406" y="1492012"/>
            <a:ext cx="22589473" cy="1280160"/>
            <a:chOff x="576331" y="1015604"/>
            <a:chExt cx="22589473" cy="1280160"/>
          </a:xfrm>
        </p:grpSpPr>
        <p:grpSp>
          <p:nvGrpSpPr>
            <p:cNvPr id="3" name="Group 2"/>
            <p:cNvGrpSpPr/>
            <p:nvPr/>
          </p:nvGrpSpPr>
          <p:grpSpPr>
            <a:xfrm>
              <a:off x="576331" y="1015604"/>
              <a:ext cx="1280160" cy="1280160"/>
              <a:chOff x="3526313" y="1889874"/>
              <a:chExt cx="2094750" cy="2080260"/>
            </a:xfrm>
          </p:grpSpPr>
          <p:sp>
            <p:nvSpPr>
              <p:cNvPr id="5" name="Google Shape;418;p36"/>
              <p:cNvSpPr/>
              <p:nvPr/>
            </p:nvSpPr>
            <p:spPr>
              <a:xfrm>
                <a:off x="3526313" y="1889874"/>
                <a:ext cx="2094750" cy="208026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6" name="Google Shape;423;p36"/>
              <p:cNvSpPr txBox="1">
                <a:spLocks/>
              </p:cNvSpPr>
              <p:nvPr/>
            </p:nvSpPr>
            <p:spPr>
              <a:xfrm>
                <a:off x="3694641" y="2544804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9600" smtClean="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9600">
                  <a:solidFill>
                    <a:srgbClr val="0070C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06003" y="1095105"/>
              <a:ext cx="212598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Chép lại những câu thơ, câu văn em thích.</a:t>
              </a:r>
              <a:endParaRPr lang="en-US" sz="7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2"/>
          <a:stretch/>
        </p:blipFill>
        <p:spPr>
          <a:xfrm>
            <a:off x="6896099" y="3526155"/>
            <a:ext cx="9718431" cy="947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4279033" y="-1145628"/>
            <a:ext cx="15719703" cy="14556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1" y="2816770"/>
            <a:ext cx="12855574" cy="2286000"/>
          </a:xfrm>
        </p:spPr>
        <p:txBody>
          <a:bodyPr>
            <a:normAutofit/>
          </a:bodyPr>
          <a:lstStyle/>
          <a:p>
            <a:r>
              <a:rPr lang="en-US" sz="120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21091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45770" y="1869905"/>
            <a:ext cx="11085179" cy="1140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vi-VN" sz="8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</a:t>
            </a:r>
            <a:r>
              <a:rPr lang="vi-VN" sz="8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 cô giáo</a:t>
            </a:r>
            <a:br>
              <a:rPr lang="vi-VN" sz="8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8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 áo cho em</a:t>
            </a:r>
            <a:br>
              <a:rPr lang="vi-VN" sz="8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8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tay chị cả,</a:t>
            </a:r>
            <a:br>
              <a:rPr lang="vi-VN" sz="8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8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tay mẹ hiền.</a:t>
            </a:r>
          </a:p>
          <a:p>
            <a:r>
              <a:rPr lang="vi-VN" sz="8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cầm tay em</a:t>
            </a:r>
            <a:br>
              <a:rPr lang="vi-VN" sz="8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8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 từng nét chữ,</a:t>
            </a:r>
            <a:br>
              <a:rPr lang="vi-VN" sz="8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8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viết đẹp thêm</a:t>
            </a:r>
            <a:br>
              <a:rPr lang="vi-VN" sz="8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8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 đều trang vở.</a:t>
            </a:r>
          </a:p>
          <a:p>
            <a:r>
              <a:rPr lang="en-US" sz="8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</a:t>
            </a:r>
            <a:endParaRPr lang="vi-VN" sz="8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45771" y="1869905"/>
            <a:ext cx="8371514" cy="1255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cô giáo</a:t>
            </a:r>
            <a:b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 tóc cho em,</a:t>
            </a:r>
            <a:b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 nhà mẹ khen</a:t>
            </a:r>
            <a:b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 cô đến khéo!</a:t>
            </a:r>
          </a:p>
          <a:p>
            <a:pPr>
              <a:spcAft>
                <a:spcPts val="1800"/>
              </a:spcAft>
            </a:pPr>
            <a: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cô giáo</a:t>
            </a:r>
            <a:b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 áo cho em</a:t>
            </a:r>
            <a:b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tay chị cả,</a:t>
            </a:r>
            <a:b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tay mẹ hiền.</a:t>
            </a:r>
          </a:p>
          <a:p>
            <a: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cầm tay em</a:t>
            </a:r>
            <a:b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 từng nét chữ,</a:t>
            </a:r>
            <a:b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viết đẹp thêm</a:t>
            </a:r>
            <a:b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600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 đều trang vở.</a:t>
            </a:r>
          </a:p>
          <a:p>
            <a:r>
              <a:rPr lang="en-US" sz="6000" i="1" dirty="0" smtClea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</a:t>
            </a:r>
            <a:endParaRPr lang="vi-VN" sz="6000" dirty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219200" y="694350"/>
            <a:ext cx="21945601" cy="101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</a:t>
            </a:r>
            <a:r>
              <a:rPr lang="en-US" sz="5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5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5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5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endParaRPr lang="en-US" sz="5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4946334"/>
</p:tagLst>
</file>

<file path=ppt/theme/theme1.xml><?xml version="1.0" encoding="utf-8"?>
<a:theme xmlns:a="http://schemas.openxmlformats.org/drawingml/2006/main" name="Sketchnote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2301</TotalTime>
  <Words>174</Words>
  <Application>Microsoft Office PowerPoint</Application>
  <PresentationFormat>Custom</PresentationFormat>
  <Paragraphs>41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Sketchnotes Infographics by Slidesgo</vt:lpstr>
      <vt:lpstr>TIẾNG VIỆT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  <vt:lpstr>PowerPoint Presentation</vt:lpstr>
      <vt:lpstr>                                    Bàn tay cô giáo</vt:lpstr>
      <vt:lpstr>                           Bàn tay cô giáo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 Thi Quynh Chi (FE FSC DN)</dc:creator>
  <cp:lastModifiedBy>Admin</cp:lastModifiedBy>
  <cp:revision>140</cp:revision>
  <dcterms:created xsi:type="dcterms:W3CDTF">2021-08-03T13:16:49Z</dcterms:created>
  <dcterms:modified xsi:type="dcterms:W3CDTF">2022-10-14T09:00:46Z</dcterms:modified>
</cp:coreProperties>
</file>