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05" r:id="rId2"/>
    <p:sldId id="311" r:id="rId3"/>
    <p:sldId id="317" r:id="rId4"/>
    <p:sldId id="320" r:id="rId5"/>
    <p:sldId id="326" r:id="rId6"/>
    <p:sldId id="328" r:id="rId7"/>
    <p:sldId id="333" r:id="rId8"/>
    <p:sldId id="331" r:id="rId9"/>
    <p:sldId id="332" r:id="rId10"/>
    <p:sldId id="329" r:id="rId11"/>
    <p:sldId id="330" r:id="rId12"/>
    <p:sldId id="327" r:id="rId13"/>
    <p:sldId id="322" r:id="rId14"/>
    <p:sldId id="256" r:id="rId15"/>
    <p:sldId id="309" r:id="rId16"/>
    <p:sldId id="310" r:id="rId17"/>
    <p:sldId id="258" r:id="rId18"/>
    <p:sldId id="259" r:id="rId19"/>
    <p:sldId id="304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libri Light" pitchFamily="34" charset="0"/>
      <p:regular r:id="rId26"/>
      <p:italic r:id="rId27"/>
    </p:embeddedFont>
    <p:embeddedFont>
      <p:font typeface="Algerian" pitchFamily="82" charset="0"/>
      <p:regular r:id="rId28"/>
    </p:embeddedFont>
    <p:embeddedFont>
      <p:font typeface="Arial Black" pitchFamily="34" charset="0"/>
      <p:bold r:id="rId29"/>
    </p:embeddedFont>
    <p:embeddedFont>
      <p:font typeface="Harrington" pitchFamily="82" charset="0"/>
      <p:regular r:id="rId30"/>
    </p:embeddedFont>
    <p:embeddedFont>
      <p:font typeface="Berlin Sans FB Demi" pitchFamily="34" charset="0"/>
      <p:bold r:id="rId31"/>
    </p:embeddedFont>
    <p:embeddedFont>
      <p:font typeface="Century Gothic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632B8D"/>
    <a:srgbClr val="CFAFE7"/>
    <a:srgbClr val="C39BE1"/>
    <a:srgbClr val="F5B093"/>
    <a:srgbClr val="8D42C6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8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68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21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07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72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69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2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46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21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8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A2CB72-FF7B-4D31-944A-5ECDC60CFA1F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519D5C-AE50-408D-82F5-9187F5F93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97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audio" Target="../media/audio1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0.png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3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How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Why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would you like to be a writer?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write stories for children.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913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 you like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are you like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 you like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__________ to be a pilot?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fly a plane.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99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fly a plane</a:t>
            </a:r>
            <a:endParaRPr lang="en-US" sz="24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draw picture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design building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195644" y="925063"/>
            <a:ext cx="52187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 to be an architect?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Because I'd like to 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415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96" y="1040522"/>
            <a:ext cx="2111423" cy="247650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614590" y="3159065"/>
            <a:ext cx="9750812" cy="1888743"/>
          </a:xfrm>
          <a:prstGeom prst="rightArrow">
            <a:avLst>
              <a:gd name="adj1" fmla="val 100000"/>
              <a:gd name="adj2" fmla="val 0"/>
            </a:avLst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28575">
                  <a:solidFill>
                    <a:schemeClr val="bg1"/>
                  </a:solidFill>
                  <a:prstDash val="solid"/>
                </a:ln>
                <a:solidFill>
                  <a:srgbClr val="0082B0"/>
                </a:solidFill>
                <a:effectLst>
                  <a:outerShdw blurRad="38100" dist="22860" dir="5400000" algn="tl" rotWithShape="0">
                    <a:schemeClr val="accent2">
                      <a:lumMod val="75000"/>
                      <a:alpha val="21000"/>
                    </a:schemeClr>
                  </a:outerShdw>
                </a:effectLst>
                <a:latin typeface="Algerian" panose="04020705040A02060702" pitchFamily="82" charset="0"/>
              </a:rPr>
              <a:t>WELLDONE!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1396" y="5358316"/>
            <a:ext cx="1358302" cy="95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4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49893" y="301187"/>
            <a:ext cx="25907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Listen and repeat</a:t>
            </a:r>
            <a:endParaRPr lang="en-US" sz="20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069084"/>
              </p:ext>
            </p:extLst>
          </p:nvPr>
        </p:nvGraphicFramePr>
        <p:xfrm>
          <a:off x="2360592" y="1229052"/>
          <a:ext cx="7923800" cy="4175760"/>
        </p:xfrm>
        <a:graphic>
          <a:graphicData uri="http://schemas.openxmlformats.org/drawingml/2006/table">
            <a:tbl>
              <a:tblPr/>
              <a:tblGrid>
                <a:gridCol w="7923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 would you like to be in the future?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I'd like to be a nurse.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20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Why would you like to be a nurse?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Because I'd like to look after patients.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↷</a:t>
                      </a:r>
                    </a:p>
                  </a:txBody>
                  <a:tcPr marL="190500" marR="190500" marT="190500" marB="190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17250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249468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375960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159" y="4658766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5 What would you like to be in the future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Listen and mark the sentence intonation (↷)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7971" y="804020"/>
            <a:ext cx="89893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What would he like to be in the 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be a teacher.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Where would he like to work?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He'd like to work in a school. 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A: Why would he like to be a teacher?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B: Because he'd like to teach young children. 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73073" y="991650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25805" y="159675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809311" y="291228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669847" y="357026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696415" y="4809329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89966" y="5467308"/>
            <a:ext cx="470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↷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Octagon 10"/>
          <p:cNvSpPr/>
          <p:nvPr/>
        </p:nvSpPr>
        <p:spPr>
          <a:xfrm>
            <a:off x="1686974" y="112726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Octagon 21"/>
          <p:cNvSpPr/>
          <p:nvPr/>
        </p:nvSpPr>
        <p:spPr>
          <a:xfrm>
            <a:off x="1686974" y="309274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Octagon 22"/>
          <p:cNvSpPr/>
          <p:nvPr/>
        </p:nvSpPr>
        <p:spPr>
          <a:xfrm>
            <a:off x="1686974" y="5058229"/>
            <a:ext cx="548203" cy="548640"/>
          </a:xfrm>
          <a:prstGeom prst="octagon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1230998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3173899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890" y="5116800"/>
            <a:ext cx="366430" cy="36576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08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5 What would you like to be in the future- - Lesson 3 - 2 Listen and mark the sentence intonation (↷)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5 What would you like to be in the future- - Lesson 3 - 2 Listen and mark the sentence intonation (↷)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2 Listen and mark the sentence intonation (↷)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0327" t="23760" r="21442" b="11360"/>
          <a:stretch/>
        </p:blipFill>
        <p:spPr>
          <a:xfrm>
            <a:off x="1405496" y="508379"/>
            <a:ext cx="9552789" cy="5984217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6822" y="323713"/>
            <a:ext cx="16508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3. Let’s chant</a:t>
            </a:r>
            <a:endParaRPr lang="en-US" dirty="0"/>
          </a:p>
        </p:txBody>
      </p:sp>
      <p:pic>
        <p:nvPicPr>
          <p:cNvPr id="4" name="Tiếng Anh 5 Tập 2 - Unit 15 What would you like to be in the future- - Lesson 3 - 3 Let’s chan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182" y="5684520"/>
            <a:ext cx="419041" cy="419614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7" t="9640" r="10523" b="11149"/>
          <a:stretch/>
        </p:blipFill>
        <p:spPr>
          <a:xfrm>
            <a:off x="1546860" y="944880"/>
            <a:ext cx="426720" cy="426720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96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5 What would you like to be in the future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705" y="382784"/>
            <a:ext cx="478233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</a:t>
            </a:r>
            <a:r>
              <a:rPr lang="en-US" sz="2000" b="1" dirty="0"/>
              <a:t> </a:t>
            </a:r>
            <a:r>
              <a:rPr lang="en-US" sz="2000" b="1" dirty="0">
                <a:latin typeface="Arial" panose="020B0604020202020204" pitchFamily="34" charset="0"/>
              </a:rPr>
              <a:t>Read and tick True (T) or False (F).</a:t>
            </a:r>
            <a:endParaRPr lang="en-US" altLang="en-US" sz="2000" b="1" dirty="0">
              <a:latin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8706" y="782894"/>
            <a:ext cx="10949808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My name is David. I'd like to be an astronaut in the future. I'd like to fly in space and work with other people in a spaceship. It's important work and very exciting. I'd like to get out of the spaceship and walk in space. I'd also like to visit other planets. I'm studying hard at school. I hope my dream will come true one day.</a:t>
            </a:r>
            <a:endParaRPr lang="en-US" sz="2400" b="1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782084"/>
              </p:ext>
            </p:extLst>
          </p:nvPr>
        </p:nvGraphicFramePr>
        <p:xfrm>
          <a:off x="1659646" y="3106059"/>
          <a:ext cx="8872708" cy="3369027"/>
        </p:xfrm>
        <a:graphic>
          <a:graphicData uri="http://schemas.openxmlformats.org/drawingml/2006/table">
            <a:tbl>
              <a:tblPr/>
              <a:tblGrid>
                <a:gridCol w="70454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50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21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87727"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David would like to be an astronaut.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He would like to work with other people.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He would like to travel around the world.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He would like to walk in space.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ctr"/>
                      <a:r>
                        <a:rPr lang="en-US" sz="2400" b="1" dirty="0">
                          <a:solidFill>
                            <a:srgbClr val="00206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 He would like to visit other planets.</a:t>
                      </a: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2875" marR="95250" marT="95250" marB="952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87201" y="355646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887200" y="415264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814479" y="469355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887199" y="5241491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8913734" y="5766936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487631" y="1674986"/>
            <a:ext cx="10014183" cy="3244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studying at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 _______________ in the future.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 _______________.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my free time, I'd like _______________.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822127" y="344588"/>
            <a:ext cx="7635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</a:t>
            </a:r>
            <a:r>
              <a:rPr lang="en-US" sz="2000" b="1" dirty="0"/>
              <a:t> </a:t>
            </a:r>
            <a:r>
              <a:rPr lang="en-US" sz="2000" b="1" dirty="0">
                <a:latin typeface="Helvetica Neue"/>
              </a:rPr>
              <a:t>Write about what you would like to be and do in the future.</a:t>
            </a:r>
            <a:endParaRPr lang="en-US" altLang="en-US" sz="20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</a:t>
            </a:r>
            <a:r>
              <a:rPr lang="en-US" sz="2000" b="1" dirty="0">
                <a:latin typeface="Helvetica Neue"/>
              </a:rPr>
              <a:t>Project</a:t>
            </a:r>
            <a:endParaRPr lang="en-US" altLang="en-US" sz="2000" b="1" dirty="0"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0812" y="749154"/>
            <a:ext cx="8114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a poster about what you would like to be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future and tell the class about it.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52" y="1926959"/>
            <a:ext cx="1550729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105" y="983579"/>
            <a:ext cx="1947624" cy="1886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3164" y="3013425"/>
            <a:ext cx="2111423" cy="2476500"/>
          </a:xfrm>
          <a:prstGeom prst="rect">
            <a:avLst/>
          </a:prstGeom>
        </p:spPr>
      </p:pic>
      <p:sp>
        <p:nvSpPr>
          <p:cNvPr id="15" name="Flowchart: Alternate Process 3"/>
          <p:cNvSpPr/>
          <p:nvPr/>
        </p:nvSpPr>
        <p:spPr>
          <a:xfrm>
            <a:off x="-3657592" y="10235541"/>
            <a:ext cx="18696254" cy="6370362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Mario</a:t>
            </a:r>
          </a:p>
          <a:p>
            <a:pPr algn="ctr"/>
            <a:r>
              <a:rPr lang="en-US" sz="19900" b="1" dirty="0">
                <a:ln w="28575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accent5">
                      <a:satMod val="175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PLAYING GOLF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628" y="5383055"/>
            <a:ext cx="1887814" cy="9126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/>
          <a:srcRect t="48929"/>
          <a:stretch/>
        </p:blipFill>
        <p:spPr>
          <a:xfrm>
            <a:off x="843270" y="3962400"/>
            <a:ext cx="9266587" cy="161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3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 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3600" dirty="0"/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88381" y="518817"/>
            <a:ext cx="51363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I'd like to be a nurse. 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724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 like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288381" y="575967"/>
            <a:ext cx="5136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 to be a teacher. 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638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the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379958" y="830601"/>
            <a:ext cx="5136331" cy="1961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 to be ___ architect.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19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should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would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779190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 you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I’d like to be a pilot.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277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She’d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He’d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36850" y="937917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 like to be a writer.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1212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203043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brother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730978" y="5344410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5109" y="5358905"/>
            <a:ext cx="2651760" cy="7664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 sister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7600" y="27564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8385" y="7059598"/>
            <a:ext cx="747421" cy="87665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288381" y="801976"/>
            <a:ext cx="51363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 be in the future?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She’d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like to be a doctor.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13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4300" y="-69557"/>
            <a:ext cx="12306300" cy="6965657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73097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819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And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229588" y="5346585"/>
            <a:ext cx="2651760" cy="795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5" y="2356348"/>
            <a:ext cx="1383333" cy="188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3524" y="2740945"/>
            <a:ext cx="1928923" cy="1703415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34" y="2276812"/>
            <a:ext cx="1740925" cy="2041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0648" y="4239219"/>
            <a:ext cx="437793" cy="402339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6593" y="3933305"/>
            <a:ext cx="425902" cy="42703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7696" y="3260027"/>
            <a:ext cx="1358302" cy="958534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73741" y="269483"/>
            <a:ext cx="5862548" cy="3083993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633" y="7262145"/>
            <a:ext cx="747421" cy="876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95644" y="925063"/>
            <a:ext cx="52187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 would you like to be a nurse? 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________ I'd like to look after patients.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614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676</TotalTime>
  <Words>307</Words>
  <Application>Microsoft Office PowerPoint</Application>
  <PresentationFormat>Custom</PresentationFormat>
  <Paragraphs>112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黑体</vt:lpstr>
      <vt:lpstr>Wingdings</vt:lpstr>
      <vt:lpstr>Calibri</vt:lpstr>
      <vt:lpstr>Calibri Light</vt:lpstr>
      <vt:lpstr>Algerian</vt:lpstr>
      <vt:lpstr>Arial Black</vt:lpstr>
      <vt:lpstr>Helvetica Neue</vt:lpstr>
      <vt:lpstr>Harrington</vt:lpstr>
      <vt:lpstr>Times New Roman</vt:lpstr>
      <vt:lpstr>Berlin Sans FB Demi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193</cp:revision>
  <dcterms:created xsi:type="dcterms:W3CDTF">2021-01-08T04:22:29Z</dcterms:created>
  <dcterms:modified xsi:type="dcterms:W3CDTF">2021-08-24T16:49:23Z</dcterms:modified>
</cp:coreProperties>
</file>