
<file path=[Content_Types].xml><?xml version="1.0" encoding="utf-8"?>
<Types xmlns="http://schemas.openxmlformats.org/package/2006/content-types">
  <Default Extension="mp3" ContentType="audio/mpeg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4"/>
  </p:notesMasterIdLst>
  <p:sldIdLst>
    <p:sldId id="256" r:id="rId2"/>
    <p:sldId id="258" r:id="rId3"/>
    <p:sldId id="281" r:id="rId4"/>
    <p:sldId id="282" r:id="rId5"/>
    <p:sldId id="283" r:id="rId6"/>
    <p:sldId id="289" r:id="rId7"/>
    <p:sldId id="284" r:id="rId8"/>
    <p:sldId id="279" r:id="rId9"/>
    <p:sldId id="285" r:id="rId10"/>
    <p:sldId id="290" r:id="rId11"/>
    <p:sldId id="286" r:id="rId12"/>
    <p:sldId id="287" r:id="rId13"/>
  </p:sldIdLst>
  <p:sldSz cx="9144000" cy="5143500" type="screen16x9"/>
  <p:notesSz cx="6858000" cy="9144000"/>
  <p:custDataLst>
    <p:tags r:id="rId15"/>
  </p:custDataLst>
  <p:defaultTextStyle>
    <a:defPPr>
      <a:defRPr lang="zh-CN"/>
    </a:defPPr>
    <a:lvl1pPr marL="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Phần Mặc định" id="{7713042B-E3DF-4886-961E-1A57990D5C02}">
          <p14:sldIdLst>
            <p14:sldId id="256"/>
          </p14:sldIdLst>
        </p14:section>
        <p14:section name="Tiết 1" id="{29C178FB-5098-4551-BE1B-302196ADB65A}">
          <p14:sldIdLst>
            <p14:sldId id="258"/>
            <p14:sldId id="281"/>
            <p14:sldId id="282"/>
            <p14:sldId id="283"/>
            <p14:sldId id="289"/>
            <p14:sldId id="284"/>
          </p14:sldIdLst>
        </p14:section>
        <p14:section name="Tiết 2" id="{9F60823D-ED45-406B-A127-289E07A3A261}">
          <p14:sldIdLst>
            <p14:sldId id="279"/>
            <p14:sldId id="285"/>
            <p14:sldId id="290"/>
            <p14:sldId id="286"/>
            <p14:sldId id="287"/>
          </p14:sldIdLst>
        </p14:section>
      </p14:sectionLst>
    </p:ex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>
        <p15:guide id="1" orient="horz" pos="2880" userDrawn="1">
          <p15:clr>
            <a:srgbClr val="A4A3A4"/>
          </p15:clr>
        </p15:guide>
        <p15:guide id="2" pos="2160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0AB00"/>
    <a:srgbClr val="1F881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4610" autoAdjust="0"/>
    <p:restoredTop sz="86885" autoAdjust="0"/>
  </p:normalViewPr>
  <p:slideViewPr>
    <p:cSldViewPr snapToGrid="0">
      <p:cViewPr varScale="1">
        <p:scale>
          <a:sx n="78" d="100"/>
          <a:sy n="78" d="100"/>
        </p:scale>
        <p:origin x="260" y="48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howGuides="1">
      <p:cViewPr varScale="1">
        <p:scale>
          <a:sx n="66" d="100"/>
          <a:sy n="66" d="100"/>
        </p:scale>
        <p:origin x="2772" y="54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gs" Target="tags/tag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Đầu trang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3" name="Chỗ dành sẵn cho Ngày tháng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6AF75ED-520F-4A5B-AA15-EE2905656148}" type="datetimeFigureOut">
              <a:rPr lang="vi-VN" smtClean="0"/>
              <a:t>22/04/2024</a:t>
            </a:fld>
            <a:endParaRPr lang="vi-VN"/>
          </a:p>
        </p:txBody>
      </p:sp>
      <p:sp>
        <p:nvSpPr>
          <p:cNvPr id="4" name="Chỗ dành sẵn cho Hình ảnh của Bản chiế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vi-VN"/>
          </a:p>
        </p:txBody>
      </p:sp>
      <p:sp>
        <p:nvSpPr>
          <p:cNvPr id="5" name="Chỗ dành sẵn cho Ghi chú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6" name="Chỗ dành sẵn cho Chân trang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7" name="Chỗ dành sẵn cho Số hiệu Bản chiế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BA17111-0E80-4DBD-8E49-1DE28FD8D9F2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5038956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A17111-0E80-4DBD-8E49-1DE28FD8D9F2}" type="slidenum">
              <a:rPr lang="vi-VN" smtClean="0"/>
              <a:t>3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24776564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A17111-0E80-4DBD-8E49-1DE28FD8D9F2}" type="slidenum">
              <a:rPr lang="vi-VN" smtClean="0"/>
              <a:t>4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19858999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A17111-0E80-4DBD-8E49-1DE28FD8D9F2}" type="slidenum">
              <a:rPr lang="vi-VN" smtClean="0"/>
              <a:t>5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04854455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A17111-0E80-4DBD-8E49-1DE28FD8D9F2}" type="slidenum">
              <a:rPr lang="vi-VN" smtClean="0"/>
              <a:t>6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60203995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A17111-0E80-4DBD-8E49-1DE28FD8D9F2}" type="slidenum">
              <a:rPr lang="vi-VN" smtClean="0"/>
              <a:t>7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85465223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A17111-0E80-4DBD-8E49-1DE28FD8D9F2}" type="slidenum">
              <a:rPr lang="vi-VN" smtClean="0"/>
              <a:t>9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66502318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A17111-0E80-4DBD-8E49-1DE28FD8D9F2}" type="slidenum">
              <a:rPr lang="vi-VN" smtClean="0"/>
              <a:t>10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72813598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A17111-0E80-4DBD-8E49-1DE28FD8D9F2}" type="slidenum">
              <a:rPr lang="vi-VN" smtClean="0"/>
              <a:t>11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05119296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A17111-0E80-4DBD-8E49-1DE28FD8D9F2}" type="slidenum">
              <a:rPr lang="vi-VN" smtClean="0"/>
              <a:t>12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7258520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CN" altLang="en-US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300F3-8A30-4964-9FF2-12F2700C5305}" type="datetimeFigureOut">
              <a:rPr lang="zh-CN" altLang="en-US" smtClean="0"/>
              <a:t>2024/4/22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B66A0-0F3A-4B67-9B1F-5CD314B215A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646298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300F3-8A30-4964-9FF2-12F2700C5305}" type="datetimeFigureOut">
              <a:rPr lang="zh-CN" altLang="en-US" smtClean="0"/>
              <a:t>2024/4/22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B66A0-0F3A-4B67-9B1F-5CD314B215A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436169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300F3-8A30-4964-9FF2-12F2700C5305}" type="datetimeFigureOut">
              <a:rPr lang="zh-CN" altLang="en-US" smtClean="0"/>
              <a:t>2024/4/22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B66A0-0F3A-4B67-9B1F-5CD314B215A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808917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 userDrawn="1"/>
        </p:nvSpPr>
        <p:spPr>
          <a:xfrm>
            <a:off x="473866" y="265515"/>
            <a:ext cx="275399" cy="275363"/>
          </a:xfrm>
          <a:prstGeom prst="rect">
            <a:avLst/>
          </a:prstGeom>
          <a:solidFill>
            <a:srgbClr val="10AB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/>
          </a:p>
        </p:txBody>
      </p:sp>
      <p:cxnSp>
        <p:nvCxnSpPr>
          <p:cNvPr id="8" name="直接连接符 7"/>
          <p:cNvCxnSpPr/>
          <p:nvPr userDrawn="1"/>
        </p:nvCxnSpPr>
        <p:spPr>
          <a:xfrm>
            <a:off x="961066" y="591446"/>
            <a:ext cx="6751629" cy="0"/>
          </a:xfrm>
          <a:prstGeom prst="line">
            <a:avLst/>
          </a:prstGeom>
          <a:ln>
            <a:solidFill>
              <a:srgbClr val="AE937E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矩形 9"/>
          <p:cNvSpPr/>
          <p:nvPr userDrawn="1"/>
        </p:nvSpPr>
        <p:spPr>
          <a:xfrm>
            <a:off x="573689" y="363037"/>
            <a:ext cx="275399" cy="275363"/>
          </a:xfrm>
          <a:prstGeom prst="rect">
            <a:avLst/>
          </a:prstGeom>
          <a:solidFill>
            <a:srgbClr val="1F881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 sz="1800">
              <a:latin typeface="AvantGarde Md B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950063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0" grpId="0" animBg="1"/>
    </p:bld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  <a:prstGeom prst="rect">
            <a:avLst/>
          </a:prstGeom>
        </p:spPr>
        <p:txBody>
          <a:bodyPr anchor="b"/>
          <a:lstStyle>
            <a:lvl1pPr>
              <a:defRPr sz="45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300F3-8A30-4964-9FF2-12F2700C5305}" type="datetimeFigureOut">
              <a:rPr lang="zh-CN" altLang="en-US" smtClean="0"/>
              <a:t>2024/4/22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B66A0-0F3A-4B67-9B1F-5CD314B215A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351119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300F3-8A30-4964-9FF2-12F2700C5305}" type="datetimeFigureOut">
              <a:rPr lang="zh-CN" altLang="en-US" smtClean="0"/>
              <a:t>2024/4/22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B66A0-0F3A-4B67-9B1F-5CD314B215A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674194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300F3-8A30-4964-9FF2-12F2700C5305}" type="datetimeFigureOut">
              <a:rPr lang="zh-CN" altLang="en-US" smtClean="0"/>
              <a:t>2024/4/22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B66A0-0F3A-4B67-9B1F-5CD314B215A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171306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300F3-8A30-4964-9FF2-12F2700C5305}" type="datetimeFigureOut">
              <a:rPr lang="zh-CN" altLang="en-US" smtClean="0"/>
              <a:t>2024/4/22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B66A0-0F3A-4B67-9B1F-5CD314B215A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267960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300F3-8A30-4964-9FF2-12F2700C5305}" type="datetimeFigureOut">
              <a:rPr lang="zh-CN" altLang="en-US" smtClean="0"/>
              <a:t>2024/4/22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B66A0-0F3A-4B67-9B1F-5CD314B215A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368230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  <a:prstGeom prst="rect">
            <a:avLst/>
          </a:prstGeo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300F3-8A30-4964-9FF2-12F2700C5305}" type="datetimeFigureOut">
              <a:rPr lang="zh-CN" altLang="en-US" smtClean="0"/>
              <a:t>2024/4/22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B66A0-0F3A-4B67-9B1F-5CD314B215A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757997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  <a:prstGeom prst="rect">
            <a:avLst/>
          </a:prstGeo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300F3-8A30-4964-9FF2-12F2700C5305}" type="datetimeFigureOut">
              <a:rPr lang="zh-CN" altLang="en-US" smtClean="0"/>
              <a:t>2024/4/22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B66A0-0F3A-4B67-9B1F-5CD314B215A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423762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1300F3-8A30-4964-9FF2-12F2700C5305}" type="datetimeFigureOut">
              <a:rPr lang="zh-CN" altLang="en-US" smtClean="0"/>
              <a:t>2024/4/22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4B66A0-0F3A-4B67-9B1F-5CD314B215A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563853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Times New Roman" panose="02020603050405020304" pitchFamily="18" charset="0"/>
          <a:ea typeface="+mj-ea"/>
          <a:cs typeface="Times New Roman" panose="02020603050405020304" pitchFamily="18" charset="0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4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png"/><Relationship Id="rId4" Type="http://schemas.openxmlformats.org/officeDocument/2006/relationships/image" Target="../media/image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7577" y="2268071"/>
            <a:ext cx="9124845" cy="2387381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838450"/>
            <a:ext cx="9144000" cy="2305050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1050427" y="250005"/>
            <a:ext cx="704314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000" b="1" dirty="0" err="1">
                <a:ln w="9525">
                  <a:noFill/>
                </a:ln>
                <a:solidFill>
                  <a:srgbClr val="1F881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Bài</a:t>
            </a:r>
            <a:r>
              <a:rPr lang="en-US" altLang="zh-CN" sz="4000" b="1" dirty="0">
                <a:ln w="9525">
                  <a:noFill/>
                </a:ln>
                <a:solidFill>
                  <a:srgbClr val="1F881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4000" b="1" dirty="0" smtClean="0">
                <a:ln w="9525">
                  <a:noFill/>
                </a:ln>
                <a:solidFill>
                  <a:srgbClr val="1F881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36: </a:t>
            </a:r>
            <a:endParaRPr lang="en-US" altLang="zh-CN" sz="4000" b="1" dirty="0">
              <a:ln w="9525">
                <a:noFill/>
              </a:ln>
              <a:solidFill>
                <a:srgbClr val="1F8811"/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 algn="ctr"/>
            <a:r>
              <a:rPr lang="en-US" altLang="zh-CN" sz="4000" b="1" dirty="0" smtClean="0">
                <a:ln w="9525">
                  <a:noFill/>
                </a:ln>
                <a:solidFill>
                  <a:srgbClr val="1F881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THỰC HÀNH XEM LỊCH VÀ GIỜ</a:t>
            </a:r>
            <a:endParaRPr lang="zh-CN" altLang="en-US" sz="4000" b="1" dirty="0">
              <a:ln w="9525">
                <a:noFill/>
              </a:ln>
              <a:solidFill>
                <a:srgbClr val="1F8811"/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pic>
        <p:nvPicPr>
          <p:cNvPr id="10" name="纯音乐 - 纯净小清新 - 钢琴版纯音乐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5204883" y="-1310125"/>
            <a:ext cx="609600" cy="609600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3258764" y="2305454"/>
            <a:ext cx="2815322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err="1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Giáo</a:t>
            </a:r>
            <a:r>
              <a:rPr lang="en-US" altLang="zh-CN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dirty="0" err="1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viên</a:t>
            </a:r>
            <a:r>
              <a:rPr lang="en-US" altLang="zh-CN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: </a:t>
            </a:r>
            <a:r>
              <a:rPr lang="en-US" altLang="zh-CN" b="1" i="1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Cao </a:t>
            </a:r>
            <a:r>
              <a:rPr lang="en-US" altLang="zh-CN" b="1" i="1" dirty="0" err="1" smtClean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Thị</a:t>
            </a:r>
            <a:r>
              <a:rPr lang="en-US" altLang="zh-CN" b="1" i="1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b="1" i="1" dirty="0" err="1" smtClean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Phương</a:t>
            </a:r>
            <a:r>
              <a:rPr lang="en-US" altLang="zh-CN" b="1" i="1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b="1" i="1" dirty="0" err="1" smtClean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Thương</a:t>
            </a:r>
            <a:endParaRPr lang="zh-CN" altLang="en-US" b="1" i="1" dirty="0"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116102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0">
        <p:dissolve/>
      </p:transition>
    </mc:Choice>
    <mc:Fallback xmlns="">
      <p:transition spd="slow" advTm="0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38" presetClass="entr" presetSubtype="0" accel="5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22" dur="182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82" fill="hold">
                                          <p:stCondLst>
                                            <p:cond delay="18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82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2" decel="50000" autoRev="1" fill="hold">
                                          <p:stCondLst>
                                            <p:cond delay="18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4" fill="hold">
                                          <p:stCondLst>
                                            <p:cond delay="34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900"/>
                            </p:stCondLst>
                            <p:childTnLst>
                              <p:par>
                                <p:cTn id="2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31" repeatCount="indefinite" fill="remove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  <p:bldLst>
      <p:bldP spid="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Hộp Văn bản 7">
            <a:extLst>
              <a:ext uri="{FF2B5EF4-FFF2-40B4-BE49-F238E27FC236}">
                <a16:creationId xmlns:a16="http://schemas.microsoft.com/office/drawing/2014/main" id="{A557617E-B0D7-4C21-899A-606E2F58478B}"/>
              </a:ext>
            </a:extLst>
          </p:cNvPr>
          <p:cNvSpPr txBox="1"/>
          <p:nvPr/>
        </p:nvSpPr>
        <p:spPr>
          <a:xfrm>
            <a:off x="52016" y="1084297"/>
            <a:ext cx="5882886" cy="3108543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457200" indent="-457200">
              <a:buAutoNum type="alphaLcParenR"/>
            </a:pP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Rùa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thỏ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xuất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phát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lúc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mấy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 marL="457200" indent="-457200">
              <a:buAutoNum type="alphaLcParenR"/>
            </a:pP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AutoNum type="alphaLcParenR"/>
            </a:pP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Thỏ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bắt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bướm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lúc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mấy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 marL="457200" indent="-457200">
              <a:buAutoNum type="alphaLcParenR"/>
            </a:pP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AutoNum type="alphaLcParenR"/>
            </a:pP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Thỏ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ngủ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quên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lúc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mấy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 marL="457200" indent="-457200">
              <a:buAutoNum type="alphaLcParenR"/>
            </a:pP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AutoNum type="alphaLcParenR"/>
            </a:pP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Rùa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đích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lúc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mấy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17" t="12486" r="40927" b="81297"/>
          <a:stretch/>
        </p:blipFill>
        <p:spPr>
          <a:xfrm>
            <a:off x="0" y="-159912"/>
            <a:ext cx="5986918" cy="1029404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980" t="20316" r="4898" b="20762"/>
          <a:stretch/>
        </p:blipFill>
        <p:spPr>
          <a:xfrm>
            <a:off x="5850858" y="54893"/>
            <a:ext cx="3384582" cy="4804490"/>
          </a:xfrm>
          <a:prstGeom prst="rect">
            <a:avLst/>
          </a:prstGeom>
        </p:spPr>
      </p:pic>
      <p:sp>
        <p:nvSpPr>
          <p:cNvPr id="10" name="Hộp Văn bản 7">
            <a:extLst>
              <a:ext uri="{FF2B5EF4-FFF2-40B4-BE49-F238E27FC236}">
                <a16:creationId xmlns:a16="http://schemas.microsoft.com/office/drawing/2014/main" id="{A557617E-B0D7-4C21-899A-606E2F58478B}"/>
              </a:ext>
            </a:extLst>
          </p:cNvPr>
          <p:cNvSpPr txBox="1"/>
          <p:nvPr/>
        </p:nvSpPr>
        <p:spPr>
          <a:xfrm>
            <a:off x="1850336" y="1497955"/>
            <a:ext cx="1049618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endParaRPr lang="en-US" sz="2800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Hộp Văn bản 7">
            <a:extLst>
              <a:ext uri="{FF2B5EF4-FFF2-40B4-BE49-F238E27FC236}">
                <a16:creationId xmlns:a16="http://schemas.microsoft.com/office/drawing/2014/main" id="{A557617E-B0D7-4C21-899A-606E2F58478B}"/>
              </a:ext>
            </a:extLst>
          </p:cNvPr>
          <p:cNvSpPr txBox="1"/>
          <p:nvPr/>
        </p:nvSpPr>
        <p:spPr>
          <a:xfrm>
            <a:off x="1850336" y="2376958"/>
            <a:ext cx="1049618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endParaRPr lang="en-US" sz="2800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Hộp Văn bản 7">
            <a:extLst>
              <a:ext uri="{FF2B5EF4-FFF2-40B4-BE49-F238E27FC236}">
                <a16:creationId xmlns:a16="http://schemas.microsoft.com/office/drawing/2014/main" id="{A557617E-B0D7-4C21-899A-606E2F58478B}"/>
              </a:ext>
            </a:extLst>
          </p:cNvPr>
          <p:cNvSpPr txBox="1"/>
          <p:nvPr/>
        </p:nvSpPr>
        <p:spPr>
          <a:xfrm>
            <a:off x="1872106" y="3230963"/>
            <a:ext cx="1049618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endParaRPr lang="en-US" sz="2800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Hộp Văn bản 7">
            <a:extLst>
              <a:ext uri="{FF2B5EF4-FFF2-40B4-BE49-F238E27FC236}">
                <a16:creationId xmlns:a16="http://schemas.microsoft.com/office/drawing/2014/main" id="{A557617E-B0D7-4C21-899A-606E2F58478B}"/>
              </a:ext>
            </a:extLst>
          </p:cNvPr>
          <p:cNvSpPr txBox="1"/>
          <p:nvPr/>
        </p:nvSpPr>
        <p:spPr>
          <a:xfrm>
            <a:off x="1843917" y="4158655"/>
            <a:ext cx="1408734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11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endParaRPr lang="en-US" sz="2800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Hộp Văn bản 7">
            <a:extLst>
              <a:ext uri="{FF2B5EF4-FFF2-40B4-BE49-F238E27FC236}">
                <a16:creationId xmlns:a16="http://schemas.microsoft.com/office/drawing/2014/main" id="{A557617E-B0D7-4C21-899A-606E2F58478B}"/>
              </a:ext>
            </a:extLst>
          </p:cNvPr>
          <p:cNvSpPr txBox="1"/>
          <p:nvPr/>
        </p:nvSpPr>
        <p:spPr>
          <a:xfrm>
            <a:off x="104032" y="1249480"/>
            <a:ext cx="5882886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Rùa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hay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Thỏ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chạy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nhanh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14" name="Hộp Văn bản 7">
            <a:extLst>
              <a:ext uri="{FF2B5EF4-FFF2-40B4-BE49-F238E27FC236}">
                <a16:creationId xmlns:a16="http://schemas.microsoft.com/office/drawing/2014/main" id="{A557617E-B0D7-4C21-899A-606E2F58478B}"/>
              </a:ext>
            </a:extLst>
          </p:cNvPr>
          <p:cNvSpPr txBox="1"/>
          <p:nvPr/>
        </p:nvSpPr>
        <p:spPr>
          <a:xfrm>
            <a:off x="52016" y="1203523"/>
            <a:ext cx="5882886" cy="95410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đoán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xem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nếu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Rùa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Thỏ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chạy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thi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đích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trước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983460442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2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0" grpId="0" animBg="1"/>
      <p:bldP spid="11" grpId="0" animBg="1"/>
      <p:bldP spid="12" grpId="0" animBg="1"/>
      <p:bldP spid="13" grpId="0" animBg="1"/>
      <p:bldP spid="9" grpId="0" animBg="1"/>
      <p:bldP spid="9" grpId="1" animBg="1"/>
      <p:bldP spid="14" grpId="0" animBg="1"/>
      <p:bldP spid="14" grpId="1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Hình ảnh 2">
            <a:extLst>
              <a:ext uri="{FF2B5EF4-FFF2-40B4-BE49-F238E27FC236}">
                <a16:creationId xmlns:a16="http://schemas.microsoft.com/office/drawing/2014/main" id="{AA7BA239-4C68-4410-86CE-8EC7FD42C03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471" t="42401" r="61347" b="51983"/>
          <a:stretch/>
        </p:blipFill>
        <p:spPr>
          <a:xfrm>
            <a:off x="0" y="0"/>
            <a:ext cx="1842419" cy="802108"/>
          </a:xfrm>
          <a:prstGeom prst="rect">
            <a:avLst/>
          </a:prstGeom>
        </p:spPr>
      </p:pic>
      <p:sp>
        <p:nvSpPr>
          <p:cNvPr id="5" name="Hộp Văn bản 4">
            <a:extLst>
              <a:ext uri="{FF2B5EF4-FFF2-40B4-BE49-F238E27FC236}">
                <a16:creationId xmlns:a16="http://schemas.microsoft.com/office/drawing/2014/main" id="{46BB5324-A479-4F8F-ACC6-E3A6570487D5}"/>
              </a:ext>
            </a:extLst>
          </p:cNvPr>
          <p:cNvSpPr txBox="1"/>
          <p:nvPr/>
        </p:nvSpPr>
        <p:spPr>
          <a:xfrm>
            <a:off x="723323" y="4106795"/>
            <a:ext cx="6394970" cy="1015663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a)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Xác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phố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AutoNum type="alphaLcParenR"/>
            </a:pP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AutoNum type="alphaLcParenR"/>
            </a:pPr>
            <a:endParaRPr lang="vi-VN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Hộp Văn bản 5">
            <a:extLst>
              <a:ext uri="{FF2B5EF4-FFF2-40B4-BE49-F238E27FC236}">
                <a16:creationId xmlns:a16="http://schemas.microsoft.com/office/drawing/2014/main" id="{939B6E9A-CC2F-4321-BAB7-7FF69D049B86}"/>
              </a:ext>
            </a:extLst>
          </p:cNvPr>
          <p:cNvSpPr txBox="1"/>
          <p:nvPr/>
        </p:nvSpPr>
        <p:spPr>
          <a:xfrm>
            <a:off x="605237" y="4505703"/>
            <a:ext cx="7769485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b)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máy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bay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Hà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Đà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Nẵng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vi-VN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560" t="6349" r="9550" b="60635"/>
          <a:stretch/>
        </p:blipFill>
        <p:spPr>
          <a:xfrm>
            <a:off x="113332" y="676909"/>
            <a:ext cx="5512526" cy="317137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698" t="39570" r="44012" b="41588"/>
          <a:stretch/>
        </p:blipFill>
        <p:spPr>
          <a:xfrm>
            <a:off x="5575912" y="668712"/>
            <a:ext cx="3398272" cy="2037806"/>
          </a:xfrm>
          <a:prstGeom prst="rect">
            <a:avLst/>
          </a:prstGeom>
        </p:spPr>
      </p:pic>
      <p:sp>
        <p:nvSpPr>
          <p:cNvPr id="8" name="Oval 7"/>
          <p:cNvSpPr/>
          <p:nvPr/>
        </p:nvSpPr>
        <p:spPr>
          <a:xfrm>
            <a:off x="4532814" y="4238099"/>
            <a:ext cx="339634" cy="244987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b="1" dirty="0" smtClean="0">
                <a:solidFill>
                  <a:schemeClr val="tx1"/>
                </a:solidFill>
              </a:rPr>
              <a:t>1</a:t>
            </a:r>
            <a:endParaRPr lang="en-US" sz="1800" b="1" dirty="0">
              <a:solidFill>
                <a:schemeClr val="tx1"/>
              </a:solidFill>
            </a:endParaRPr>
          </a:p>
        </p:txBody>
      </p:sp>
      <p:sp>
        <p:nvSpPr>
          <p:cNvPr id="9" name="Oval 8"/>
          <p:cNvSpPr/>
          <p:nvPr/>
        </p:nvSpPr>
        <p:spPr>
          <a:xfrm>
            <a:off x="5576385" y="4234279"/>
            <a:ext cx="339634" cy="244987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b="1" dirty="0" smtClean="0">
                <a:solidFill>
                  <a:schemeClr val="tx1"/>
                </a:solidFill>
              </a:rPr>
              <a:t>3</a:t>
            </a:r>
            <a:endParaRPr lang="en-US" sz="1800" b="1" dirty="0">
              <a:solidFill>
                <a:schemeClr val="tx1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5054599" y="4234279"/>
            <a:ext cx="339634" cy="244987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11" name="Hộp Văn bản 5">
            <a:extLst>
              <a:ext uri="{FF2B5EF4-FFF2-40B4-BE49-F238E27FC236}">
                <a16:creationId xmlns:a16="http://schemas.microsoft.com/office/drawing/2014/main" id="{939B6E9A-CC2F-4321-BAB7-7FF69D049B86}"/>
              </a:ext>
            </a:extLst>
          </p:cNvPr>
          <p:cNvSpPr txBox="1"/>
          <p:nvPr/>
        </p:nvSpPr>
        <p:spPr>
          <a:xfrm>
            <a:off x="1495892" y="942164"/>
            <a:ext cx="101870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</a:t>
            </a:r>
            <a:r>
              <a:rPr lang="en-US" sz="2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endParaRPr lang="vi-VN" sz="2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Hộp Văn bản 5">
            <a:extLst>
              <a:ext uri="{FF2B5EF4-FFF2-40B4-BE49-F238E27FC236}">
                <a16:creationId xmlns:a16="http://schemas.microsoft.com/office/drawing/2014/main" id="{939B6E9A-CC2F-4321-BAB7-7FF69D049B86}"/>
              </a:ext>
            </a:extLst>
          </p:cNvPr>
          <p:cNvSpPr txBox="1"/>
          <p:nvPr/>
        </p:nvSpPr>
        <p:spPr>
          <a:xfrm>
            <a:off x="7118293" y="4491657"/>
            <a:ext cx="1902143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Máy</a:t>
            </a:r>
            <a:r>
              <a:rPr lang="en-US" sz="2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bay </a:t>
            </a:r>
            <a:r>
              <a:rPr lang="en-US" sz="2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en-US" sz="2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đỏ</a:t>
            </a:r>
            <a:endParaRPr lang="vi-VN" sz="2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Hộp Văn bản 5">
            <a:extLst>
              <a:ext uri="{FF2B5EF4-FFF2-40B4-BE49-F238E27FC236}">
                <a16:creationId xmlns:a16="http://schemas.microsoft.com/office/drawing/2014/main" id="{939B6E9A-CC2F-4321-BAB7-7FF69D049B86}"/>
              </a:ext>
            </a:extLst>
          </p:cNvPr>
          <p:cNvSpPr txBox="1"/>
          <p:nvPr/>
        </p:nvSpPr>
        <p:spPr>
          <a:xfrm>
            <a:off x="4702631" y="902624"/>
            <a:ext cx="101870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Huế</a:t>
            </a:r>
            <a:endParaRPr lang="vi-VN" sz="2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Hộp Văn bản 5">
            <a:extLst>
              <a:ext uri="{FF2B5EF4-FFF2-40B4-BE49-F238E27FC236}">
                <a16:creationId xmlns:a16="http://schemas.microsoft.com/office/drawing/2014/main" id="{939B6E9A-CC2F-4321-BAB7-7FF69D049B86}"/>
              </a:ext>
            </a:extLst>
          </p:cNvPr>
          <p:cNvSpPr txBox="1"/>
          <p:nvPr/>
        </p:nvSpPr>
        <p:spPr>
          <a:xfrm>
            <a:off x="1341961" y="1815703"/>
            <a:ext cx="101870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</a:t>
            </a:r>
            <a:r>
              <a:rPr lang="en-US" sz="2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endParaRPr lang="vi-VN" sz="2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Hộp Văn bản 5">
            <a:extLst>
              <a:ext uri="{FF2B5EF4-FFF2-40B4-BE49-F238E27FC236}">
                <a16:creationId xmlns:a16="http://schemas.microsoft.com/office/drawing/2014/main" id="{939B6E9A-CC2F-4321-BAB7-7FF69D049B86}"/>
              </a:ext>
            </a:extLst>
          </p:cNvPr>
          <p:cNvSpPr txBox="1"/>
          <p:nvPr/>
        </p:nvSpPr>
        <p:spPr>
          <a:xfrm>
            <a:off x="4459160" y="1865571"/>
            <a:ext cx="126217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Đà</a:t>
            </a:r>
            <a:r>
              <a:rPr lang="en-US" sz="2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Nẵng</a:t>
            </a:r>
            <a:endParaRPr lang="vi-VN" sz="2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Hộp Văn bản 5">
            <a:extLst>
              <a:ext uri="{FF2B5EF4-FFF2-40B4-BE49-F238E27FC236}">
                <a16:creationId xmlns:a16="http://schemas.microsoft.com/office/drawing/2014/main" id="{939B6E9A-CC2F-4321-BAB7-7FF69D049B86}"/>
              </a:ext>
            </a:extLst>
          </p:cNvPr>
          <p:cNvSpPr txBox="1"/>
          <p:nvPr/>
        </p:nvSpPr>
        <p:spPr>
          <a:xfrm>
            <a:off x="423281" y="3756549"/>
            <a:ext cx="126217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</a:t>
            </a:r>
            <a:r>
              <a:rPr lang="en-US" sz="2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endParaRPr lang="vi-VN" sz="2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Hộp Văn bản 5">
            <a:extLst>
              <a:ext uri="{FF2B5EF4-FFF2-40B4-BE49-F238E27FC236}">
                <a16:creationId xmlns:a16="http://schemas.microsoft.com/office/drawing/2014/main" id="{939B6E9A-CC2F-4321-BAB7-7FF69D049B86}"/>
              </a:ext>
            </a:extLst>
          </p:cNvPr>
          <p:cNvSpPr txBox="1"/>
          <p:nvPr/>
        </p:nvSpPr>
        <p:spPr>
          <a:xfrm>
            <a:off x="4354754" y="3697081"/>
            <a:ext cx="233179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TP </a:t>
            </a:r>
            <a:r>
              <a:rPr lang="en-US" sz="2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Hồ</a:t>
            </a:r>
            <a:r>
              <a:rPr lang="en-US" sz="2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Chí</a:t>
            </a:r>
            <a:r>
              <a:rPr lang="en-US" sz="2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Minh</a:t>
            </a:r>
            <a:endParaRPr lang="vi-VN" sz="2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19970671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8" grpId="0" animBg="1"/>
      <p:bldP spid="9" grpId="0" animBg="1"/>
      <p:bldP spid="10" grpId="0" animBg="1"/>
      <p:bldP spid="11" grpId="0"/>
      <p:bldP spid="15" grpId="0" animBg="1"/>
      <p:bldP spid="16" grpId="0"/>
      <p:bldP spid="17" grpId="0"/>
      <p:bldP spid="18" grpId="0"/>
      <p:bldP spid="19" grpId="0"/>
      <p:bldP spid="2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Hình ảnh 2">
            <a:extLst>
              <a:ext uri="{FF2B5EF4-FFF2-40B4-BE49-F238E27FC236}">
                <a16:creationId xmlns:a16="http://schemas.microsoft.com/office/drawing/2014/main" id="{AA7BA239-4C68-4410-86CE-8EC7FD42C03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471" t="42401" r="61347" b="51983"/>
          <a:stretch/>
        </p:blipFill>
        <p:spPr>
          <a:xfrm>
            <a:off x="342900" y="-29524"/>
            <a:ext cx="3022600" cy="1315907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76" t="62021" r="11425" b="11092"/>
          <a:stretch/>
        </p:blipFill>
        <p:spPr>
          <a:xfrm>
            <a:off x="0" y="1194273"/>
            <a:ext cx="5327829" cy="3064120"/>
          </a:xfrm>
          <a:prstGeom prst="rect">
            <a:avLst/>
          </a:prstGeom>
        </p:spPr>
      </p:pic>
      <p:sp>
        <p:nvSpPr>
          <p:cNvPr id="9" name="Hộp Văn bản 5">
            <a:extLst>
              <a:ext uri="{FF2B5EF4-FFF2-40B4-BE49-F238E27FC236}">
                <a16:creationId xmlns:a16="http://schemas.microsoft.com/office/drawing/2014/main" id="{939B6E9A-CC2F-4321-BAB7-7FF69D049B86}"/>
              </a:ext>
            </a:extLst>
          </p:cNvPr>
          <p:cNvSpPr txBox="1"/>
          <p:nvPr/>
        </p:nvSpPr>
        <p:spPr>
          <a:xfrm>
            <a:off x="6910251" y="4258393"/>
            <a:ext cx="1145185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 </a:t>
            </a:r>
            <a:r>
              <a:rPr lang="en-US" sz="3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endParaRPr lang="vi-VN" sz="3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Hộp Văn bản 5">
            <a:extLst>
              <a:ext uri="{FF2B5EF4-FFF2-40B4-BE49-F238E27FC236}">
                <a16:creationId xmlns:a16="http://schemas.microsoft.com/office/drawing/2014/main" id="{939B6E9A-CC2F-4321-BAB7-7FF69D049B86}"/>
              </a:ext>
            </a:extLst>
          </p:cNvPr>
          <p:cNvSpPr txBox="1"/>
          <p:nvPr/>
        </p:nvSpPr>
        <p:spPr>
          <a:xfrm>
            <a:off x="374471" y="4381503"/>
            <a:ext cx="72629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Gia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đình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Mai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quê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hết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mấy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vi-VN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Hộp Văn bản 5">
            <a:extLst>
              <a:ext uri="{FF2B5EF4-FFF2-40B4-BE49-F238E27FC236}">
                <a16:creationId xmlns:a16="http://schemas.microsoft.com/office/drawing/2014/main" id="{939B6E9A-CC2F-4321-BAB7-7FF69D049B86}"/>
              </a:ext>
            </a:extLst>
          </p:cNvPr>
          <p:cNvSpPr txBox="1"/>
          <p:nvPr/>
        </p:nvSpPr>
        <p:spPr>
          <a:xfrm>
            <a:off x="5367017" y="455386"/>
            <a:ext cx="3842298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Cloud Callout 5"/>
          <p:cNvSpPr/>
          <p:nvPr/>
        </p:nvSpPr>
        <p:spPr>
          <a:xfrm>
            <a:off x="5486399" y="455386"/>
            <a:ext cx="3331031" cy="1284840"/>
          </a:xfrm>
          <a:prstGeom prst="cloudCallou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</a:t>
            </a:r>
            <a:r>
              <a:rPr lang="en-US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đình</a:t>
            </a:r>
            <a:r>
              <a:rPr lang="en-US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Mai </a:t>
            </a:r>
            <a:r>
              <a:rPr lang="en-US" sz="2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bắt</a:t>
            </a:r>
            <a:r>
              <a:rPr lang="en-US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phố</a:t>
            </a:r>
            <a:r>
              <a:rPr lang="en-US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lúc</a:t>
            </a:r>
            <a:r>
              <a:rPr lang="en-US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mấy</a:t>
            </a:r>
            <a:r>
              <a:rPr lang="en-US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13" name="Cloud Callout 12"/>
          <p:cNvSpPr/>
          <p:nvPr/>
        </p:nvSpPr>
        <p:spPr>
          <a:xfrm>
            <a:off x="5644969" y="1097806"/>
            <a:ext cx="3331031" cy="1284840"/>
          </a:xfrm>
          <a:prstGeom prst="cloudCallou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</a:t>
            </a:r>
            <a:r>
              <a:rPr lang="en-US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đình</a:t>
            </a:r>
            <a:r>
              <a:rPr lang="en-US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Mai </a:t>
            </a:r>
            <a:r>
              <a:rPr lang="en-US" sz="2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quê</a:t>
            </a:r>
            <a:r>
              <a:rPr lang="en-US" sz="2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lúc</a:t>
            </a:r>
            <a:r>
              <a:rPr lang="en-US" sz="2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mấy</a:t>
            </a:r>
            <a:r>
              <a:rPr lang="en-US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4218979528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xit" presetSubtype="3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8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/>
      <p:bldP spid="6" grpId="0" animBg="1"/>
      <p:bldP spid="6" grpId="1" animBg="1"/>
      <p:bldP spid="13" grpId="0" animBg="1"/>
      <p:bldP spid="13" grpId="1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838450"/>
            <a:ext cx="9144000" cy="2305050"/>
          </a:xfrm>
          <a:prstGeom prst="rect">
            <a:avLst/>
          </a:prstGeom>
        </p:spPr>
      </p:pic>
      <p:grpSp>
        <p:nvGrpSpPr>
          <p:cNvPr id="6" name="组合 5"/>
          <p:cNvGrpSpPr/>
          <p:nvPr/>
        </p:nvGrpSpPr>
        <p:grpSpPr>
          <a:xfrm>
            <a:off x="3390900" y="1263921"/>
            <a:ext cx="2635827" cy="1307829"/>
            <a:chOff x="3764973" y="2644047"/>
            <a:chExt cx="2978727" cy="3277030"/>
          </a:xfrm>
        </p:grpSpPr>
        <p:sp>
          <p:nvSpPr>
            <p:cNvPr id="7" name="椭圆 6"/>
            <p:cNvSpPr/>
            <p:nvPr/>
          </p:nvSpPr>
          <p:spPr>
            <a:xfrm>
              <a:off x="3764973" y="2644047"/>
              <a:ext cx="2978727" cy="3277030"/>
            </a:xfrm>
            <a:prstGeom prst="ellipse">
              <a:avLst/>
            </a:prstGeom>
            <a:solidFill>
              <a:srgbClr val="10AB00"/>
            </a:solidFill>
            <a:ln w="762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8" name="文本框 7"/>
            <p:cNvSpPr txBox="1"/>
            <p:nvPr/>
          </p:nvSpPr>
          <p:spPr>
            <a:xfrm>
              <a:off x="3900055" y="2761993"/>
              <a:ext cx="2757457" cy="1107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6600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Tiết</a:t>
              </a:r>
              <a:r>
                <a:rPr lang="en-US" altLang="zh-CN" sz="66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1</a:t>
              </a:r>
              <a:endParaRPr lang="zh-CN" altLang="en-US" sz="6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35782268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 advTm="0">
        <p15:prstTrans prst="origami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Hình ảnh 2">
            <a:extLst>
              <a:ext uri="{FF2B5EF4-FFF2-40B4-BE49-F238E27FC236}">
                <a16:creationId xmlns:a16="http://schemas.microsoft.com/office/drawing/2014/main" id="{AA7BA239-4C68-4410-86CE-8EC7FD42C03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875" t="22596" r="60943" b="71788"/>
          <a:stretch/>
        </p:blipFill>
        <p:spPr>
          <a:xfrm>
            <a:off x="342900" y="48854"/>
            <a:ext cx="3022600" cy="1315907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54" t="28668" r="1450" b="45110"/>
          <a:stretch/>
        </p:blipFill>
        <p:spPr>
          <a:xfrm>
            <a:off x="1257301" y="1364761"/>
            <a:ext cx="6616420" cy="27203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7864584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28" t="63111" r="824" b="8222"/>
          <a:stretch/>
        </p:blipFill>
        <p:spPr>
          <a:xfrm>
            <a:off x="276958" y="1144505"/>
            <a:ext cx="8499988" cy="4046220"/>
          </a:xfrm>
          <a:prstGeom prst="rect">
            <a:avLst/>
          </a:prstGeom>
        </p:spPr>
      </p:pic>
      <p:pic>
        <p:nvPicPr>
          <p:cNvPr id="7" name="Hình ảnh 6">
            <a:extLst>
              <a:ext uri="{FF2B5EF4-FFF2-40B4-BE49-F238E27FC236}">
                <a16:creationId xmlns:a16="http://schemas.microsoft.com/office/drawing/2014/main" id="{2A5C638D-2C9A-47AD-BFBD-C7AF7A4C85C3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374" t="29153" r="60198" b="65004"/>
          <a:stretch/>
        </p:blipFill>
        <p:spPr>
          <a:xfrm>
            <a:off x="171450" y="37499"/>
            <a:ext cx="2851150" cy="1208371"/>
          </a:xfrm>
          <a:prstGeom prst="rect">
            <a:avLst/>
          </a:prstGeom>
        </p:spPr>
      </p:pic>
      <p:sp>
        <p:nvSpPr>
          <p:cNvPr id="6" name="Hình tự do: Hình 2">
            <a:extLst>
              <a:ext uri="{FF2B5EF4-FFF2-40B4-BE49-F238E27FC236}">
                <a16:creationId xmlns:a16="http://schemas.microsoft.com/office/drawing/2014/main" id="{EA8060EE-6E07-430F-9777-208CC91FF45C}"/>
              </a:ext>
            </a:extLst>
          </p:cNvPr>
          <p:cNvSpPr/>
          <p:nvPr/>
        </p:nvSpPr>
        <p:spPr>
          <a:xfrm rot="16937586">
            <a:off x="3922818" y="2987305"/>
            <a:ext cx="616197" cy="1136603"/>
          </a:xfrm>
          <a:custGeom>
            <a:avLst/>
            <a:gdLst>
              <a:gd name="connsiteX0" fmla="*/ 2030506 w 2030506"/>
              <a:gd name="connsiteY0" fmla="*/ 0 h 820271"/>
              <a:gd name="connsiteX1" fmla="*/ 1438836 w 2030506"/>
              <a:gd name="connsiteY1" fmla="*/ 201706 h 820271"/>
              <a:gd name="connsiteX2" fmla="*/ 712695 w 2030506"/>
              <a:gd name="connsiteY2" fmla="*/ 161365 h 820271"/>
              <a:gd name="connsiteX3" fmla="*/ 537883 w 2030506"/>
              <a:gd name="connsiteY3" fmla="*/ 497542 h 820271"/>
              <a:gd name="connsiteX4" fmla="*/ 0 w 2030506"/>
              <a:gd name="connsiteY4" fmla="*/ 820271 h 8202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030506" h="820271">
                <a:moveTo>
                  <a:pt x="2030506" y="0"/>
                </a:moveTo>
                <a:cubicBezTo>
                  <a:pt x="1844488" y="87406"/>
                  <a:pt x="1658471" y="174812"/>
                  <a:pt x="1438836" y="201706"/>
                </a:cubicBezTo>
                <a:cubicBezTo>
                  <a:pt x="1219201" y="228600"/>
                  <a:pt x="862854" y="112059"/>
                  <a:pt x="712695" y="161365"/>
                </a:cubicBezTo>
                <a:cubicBezTo>
                  <a:pt x="562536" y="210671"/>
                  <a:pt x="656665" y="387724"/>
                  <a:pt x="537883" y="497542"/>
                </a:cubicBezTo>
                <a:cubicBezTo>
                  <a:pt x="419101" y="607360"/>
                  <a:pt x="209550" y="713815"/>
                  <a:pt x="0" y="820271"/>
                </a:cubicBezTo>
              </a:path>
            </a:pathLst>
          </a:custGeom>
          <a:ln w="28575"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9" name="Hình tự do: Hình 3">
            <a:extLst>
              <a:ext uri="{FF2B5EF4-FFF2-40B4-BE49-F238E27FC236}">
                <a16:creationId xmlns:a16="http://schemas.microsoft.com/office/drawing/2014/main" id="{BA738385-45DF-4F6B-9A87-2C2D79372B30}"/>
              </a:ext>
            </a:extLst>
          </p:cNvPr>
          <p:cNvSpPr/>
          <p:nvPr/>
        </p:nvSpPr>
        <p:spPr>
          <a:xfrm>
            <a:off x="1849517" y="3133573"/>
            <a:ext cx="367903" cy="1106957"/>
          </a:xfrm>
          <a:custGeom>
            <a:avLst/>
            <a:gdLst>
              <a:gd name="connsiteX0" fmla="*/ 0 w 1707776"/>
              <a:gd name="connsiteY0" fmla="*/ 0 h 1277470"/>
              <a:gd name="connsiteX1" fmla="*/ 605118 w 1707776"/>
              <a:gd name="connsiteY1" fmla="*/ 376517 h 1277470"/>
              <a:gd name="connsiteX2" fmla="*/ 753035 w 1707776"/>
              <a:gd name="connsiteY2" fmla="*/ 927847 h 1277470"/>
              <a:gd name="connsiteX3" fmla="*/ 1707776 w 1707776"/>
              <a:gd name="connsiteY3" fmla="*/ 1277470 h 12774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07776" h="1277470">
                <a:moveTo>
                  <a:pt x="0" y="0"/>
                </a:moveTo>
                <a:cubicBezTo>
                  <a:pt x="239806" y="110938"/>
                  <a:pt x="479612" y="221876"/>
                  <a:pt x="605118" y="376517"/>
                </a:cubicBezTo>
                <a:cubicBezTo>
                  <a:pt x="730624" y="531158"/>
                  <a:pt x="569259" y="777688"/>
                  <a:pt x="753035" y="927847"/>
                </a:cubicBezTo>
                <a:cubicBezTo>
                  <a:pt x="936811" y="1078006"/>
                  <a:pt x="1322293" y="1177738"/>
                  <a:pt x="1707776" y="1277470"/>
                </a:cubicBezTo>
              </a:path>
            </a:pathLst>
          </a:custGeom>
          <a:ln w="28575"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1" name="Hình tự do: Hình 3">
            <a:extLst>
              <a:ext uri="{FF2B5EF4-FFF2-40B4-BE49-F238E27FC236}">
                <a16:creationId xmlns:a16="http://schemas.microsoft.com/office/drawing/2014/main" id="{BA738385-45DF-4F6B-9A87-2C2D79372B30}"/>
              </a:ext>
            </a:extLst>
          </p:cNvPr>
          <p:cNvSpPr/>
          <p:nvPr/>
        </p:nvSpPr>
        <p:spPr>
          <a:xfrm flipH="1">
            <a:off x="4034791" y="3133573"/>
            <a:ext cx="773914" cy="729768"/>
          </a:xfrm>
          <a:custGeom>
            <a:avLst/>
            <a:gdLst>
              <a:gd name="connsiteX0" fmla="*/ 0 w 1707776"/>
              <a:gd name="connsiteY0" fmla="*/ 0 h 1277470"/>
              <a:gd name="connsiteX1" fmla="*/ 605118 w 1707776"/>
              <a:gd name="connsiteY1" fmla="*/ 376517 h 1277470"/>
              <a:gd name="connsiteX2" fmla="*/ 753035 w 1707776"/>
              <a:gd name="connsiteY2" fmla="*/ 927847 h 1277470"/>
              <a:gd name="connsiteX3" fmla="*/ 1707776 w 1707776"/>
              <a:gd name="connsiteY3" fmla="*/ 1277470 h 12774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07776" h="1277470">
                <a:moveTo>
                  <a:pt x="0" y="0"/>
                </a:moveTo>
                <a:cubicBezTo>
                  <a:pt x="239806" y="110938"/>
                  <a:pt x="479612" y="221876"/>
                  <a:pt x="605118" y="376517"/>
                </a:cubicBezTo>
                <a:cubicBezTo>
                  <a:pt x="730624" y="531158"/>
                  <a:pt x="569259" y="777688"/>
                  <a:pt x="753035" y="927847"/>
                </a:cubicBezTo>
                <a:cubicBezTo>
                  <a:pt x="936811" y="1078006"/>
                  <a:pt x="1322293" y="1177738"/>
                  <a:pt x="1707776" y="1277470"/>
                </a:cubicBezTo>
              </a:path>
            </a:pathLst>
          </a:custGeom>
          <a:ln w="28575"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5" name="Hình tự do: Hình 3">
            <a:extLst>
              <a:ext uri="{FF2B5EF4-FFF2-40B4-BE49-F238E27FC236}">
                <a16:creationId xmlns:a16="http://schemas.microsoft.com/office/drawing/2014/main" id="{BA738385-45DF-4F6B-9A87-2C2D79372B30}"/>
              </a:ext>
            </a:extLst>
          </p:cNvPr>
          <p:cNvSpPr/>
          <p:nvPr/>
        </p:nvSpPr>
        <p:spPr>
          <a:xfrm>
            <a:off x="6630414" y="2918156"/>
            <a:ext cx="399036" cy="945185"/>
          </a:xfrm>
          <a:custGeom>
            <a:avLst/>
            <a:gdLst>
              <a:gd name="connsiteX0" fmla="*/ 0 w 1707776"/>
              <a:gd name="connsiteY0" fmla="*/ 0 h 1277470"/>
              <a:gd name="connsiteX1" fmla="*/ 605118 w 1707776"/>
              <a:gd name="connsiteY1" fmla="*/ 376517 h 1277470"/>
              <a:gd name="connsiteX2" fmla="*/ 753035 w 1707776"/>
              <a:gd name="connsiteY2" fmla="*/ 927847 h 1277470"/>
              <a:gd name="connsiteX3" fmla="*/ 1707776 w 1707776"/>
              <a:gd name="connsiteY3" fmla="*/ 1277470 h 12774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07776" h="1277470">
                <a:moveTo>
                  <a:pt x="0" y="0"/>
                </a:moveTo>
                <a:cubicBezTo>
                  <a:pt x="239806" y="110938"/>
                  <a:pt x="479612" y="221876"/>
                  <a:pt x="605118" y="376517"/>
                </a:cubicBezTo>
                <a:cubicBezTo>
                  <a:pt x="730624" y="531158"/>
                  <a:pt x="569259" y="777688"/>
                  <a:pt x="753035" y="927847"/>
                </a:cubicBezTo>
                <a:cubicBezTo>
                  <a:pt x="936811" y="1078006"/>
                  <a:pt x="1322293" y="1177738"/>
                  <a:pt x="1707776" y="1277470"/>
                </a:cubicBezTo>
              </a:path>
            </a:pathLst>
          </a:custGeom>
          <a:ln w="28575"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6224656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9" grpId="0" animBg="1"/>
      <p:bldP spid="11" grpId="0" animBg="1"/>
      <p:bldP spid="1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Hình ảnh 6">
            <a:extLst>
              <a:ext uri="{FF2B5EF4-FFF2-40B4-BE49-F238E27FC236}">
                <a16:creationId xmlns:a16="http://schemas.microsoft.com/office/drawing/2014/main" id="{2A5C638D-2C9A-47AD-BFBD-C7AF7A4C85C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374" t="29153" r="60198" b="65004"/>
          <a:stretch/>
        </p:blipFill>
        <p:spPr>
          <a:xfrm>
            <a:off x="0" y="0"/>
            <a:ext cx="2578463" cy="1092801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841" r="9192" b="64445"/>
          <a:stretch/>
        </p:blipFill>
        <p:spPr>
          <a:xfrm>
            <a:off x="-1" y="1092800"/>
            <a:ext cx="8856617" cy="4112161"/>
          </a:xfrm>
          <a:prstGeom prst="rect">
            <a:avLst/>
          </a:prstGeom>
        </p:spPr>
      </p:pic>
      <p:sp>
        <p:nvSpPr>
          <p:cNvPr id="10" name="Hình tự do: Hình 3">
            <a:extLst>
              <a:ext uri="{FF2B5EF4-FFF2-40B4-BE49-F238E27FC236}">
                <a16:creationId xmlns:a16="http://schemas.microsoft.com/office/drawing/2014/main" id="{BA738385-45DF-4F6B-9A87-2C2D79372B30}"/>
              </a:ext>
            </a:extLst>
          </p:cNvPr>
          <p:cNvSpPr/>
          <p:nvPr/>
        </p:nvSpPr>
        <p:spPr>
          <a:xfrm rot="6304086">
            <a:off x="5823677" y="3140185"/>
            <a:ext cx="367903" cy="2055217"/>
          </a:xfrm>
          <a:custGeom>
            <a:avLst/>
            <a:gdLst>
              <a:gd name="connsiteX0" fmla="*/ 0 w 1707776"/>
              <a:gd name="connsiteY0" fmla="*/ 0 h 1277470"/>
              <a:gd name="connsiteX1" fmla="*/ 605118 w 1707776"/>
              <a:gd name="connsiteY1" fmla="*/ 376517 h 1277470"/>
              <a:gd name="connsiteX2" fmla="*/ 753035 w 1707776"/>
              <a:gd name="connsiteY2" fmla="*/ 927847 h 1277470"/>
              <a:gd name="connsiteX3" fmla="*/ 1707776 w 1707776"/>
              <a:gd name="connsiteY3" fmla="*/ 1277470 h 12774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07776" h="1277470">
                <a:moveTo>
                  <a:pt x="0" y="0"/>
                </a:moveTo>
                <a:cubicBezTo>
                  <a:pt x="239806" y="110938"/>
                  <a:pt x="479612" y="221876"/>
                  <a:pt x="605118" y="376517"/>
                </a:cubicBezTo>
                <a:cubicBezTo>
                  <a:pt x="730624" y="531158"/>
                  <a:pt x="569259" y="777688"/>
                  <a:pt x="753035" y="927847"/>
                </a:cubicBezTo>
                <a:cubicBezTo>
                  <a:pt x="936811" y="1078006"/>
                  <a:pt x="1322293" y="1177738"/>
                  <a:pt x="1707776" y="1277470"/>
                </a:cubicBezTo>
              </a:path>
            </a:pathLst>
          </a:custGeom>
          <a:ln w="28575"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3" name="Hình tự do: Hình 3">
            <a:extLst>
              <a:ext uri="{FF2B5EF4-FFF2-40B4-BE49-F238E27FC236}">
                <a16:creationId xmlns:a16="http://schemas.microsoft.com/office/drawing/2014/main" id="{BA738385-45DF-4F6B-9A87-2C2D79372B30}"/>
              </a:ext>
            </a:extLst>
          </p:cNvPr>
          <p:cNvSpPr/>
          <p:nvPr/>
        </p:nvSpPr>
        <p:spPr>
          <a:xfrm rot="1697545" flipH="1">
            <a:off x="3608933" y="1627683"/>
            <a:ext cx="2524454" cy="2536347"/>
          </a:xfrm>
          <a:custGeom>
            <a:avLst/>
            <a:gdLst>
              <a:gd name="connsiteX0" fmla="*/ 0 w 1707776"/>
              <a:gd name="connsiteY0" fmla="*/ 0 h 1277470"/>
              <a:gd name="connsiteX1" fmla="*/ 605118 w 1707776"/>
              <a:gd name="connsiteY1" fmla="*/ 376517 h 1277470"/>
              <a:gd name="connsiteX2" fmla="*/ 753035 w 1707776"/>
              <a:gd name="connsiteY2" fmla="*/ 927847 h 1277470"/>
              <a:gd name="connsiteX3" fmla="*/ 1707776 w 1707776"/>
              <a:gd name="connsiteY3" fmla="*/ 1277470 h 12774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07776" h="1277470">
                <a:moveTo>
                  <a:pt x="0" y="0"/>
                </a:moveTo>
                <a:cubicBezTo>
                  <a:pt x="239806" y="110938"/>
                  <a:pt x="479612" y="221876"/>
                  <a:pt x="605118" y="376517"/>
                </a:cubicBezTo>
                <a:cubicBezTo>
                  <a:pt x="730624" y="531158"/>
                  <a:pt x="569259" y="777688"/>
                  <a:pt x="753035" y="927847"/>
                </a:cubicBezTo>
                <a:cubicBezTo>
                  <a:pt x="936811" y="1078006"/>
                  <a:pt x="1322293" y="1177738"/>
                  <a:pt x="1707776" y="1277470"/>
                </a:cubicBezTo>
              </a:path>
            </a:pathLst>
          </a:custGeom>
          <a:ln w="28575"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4701266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907" t="34286" r="8117" b="38540"/>
          <a:stretch/>
        </p:blipFill>
        <p:spPr>
          <a:xfrm>
            <a:off x="-104503" y="1180918"/>
            <a:ext cx="9575074" cy="3809092"/>
          </a:xfrm>
          <a:prstGeom prst="rect">
            <a:avLst/>
          </a:prstGeom>
        </p:spPr>
      </p:pic>
      <p:pic>
        <p:nvPicPr>
          <p:cNvPr id="7" name="Hình ảnh 6">
            <a:extLst>
              <a:ext uri="{FF2B5EF4-FFF2-40B4-BE49-F238E27FC236}">
                <a16:creationId xmlns:a16="http://schemas.microsoft.com/office/drawing/2014/main" id="{2A5C638D-2C9A-47AD-BFBD-C7AF7A4C85C3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374" t="29153" r="60198" b="65004"/>
          <a:stretch/>
        </p:blipFill>
        <p:spPr>
          <a:xfrm>
            <a:off x="0" y="0"/>
            <a:ext cx="2578463" cy="1092801"/>
          </a:xfrm>
          <a:prstGeom prst="rect">
            <a:avLst/>
          </a:prstGeom>
        </p:spPr>
      </p:pic>
      <p:sp>
        <p:nvSpPr>
          <p:cNvPr id="10" name="Hình tự do: Hình 3">
            <a:extLst>
              <a:ext uri="{FF2B5EF4-FFF2-40B4-BE49-F238E27FC236}">
                <a16:creationId xmlns:a16="http://schemas.microsoft.com/office/drawing/2014/main" id="{BA738385-45DF-4F6B-9A87-2C2D79372B30}"/>
              </a:ext>
            </a:extLst>
          </p:cNvPr>
          <p:cNvSpPr/>
          <p:nvPr/>
        </p:nvSpPr>
        <p:spPr>
          <a:xfrm rot="6304086">
            <a:off x="4249583" y="2447579"/>
            <a:ext cx="367903" cy="2203987"/>
          </a:xfrm>
          <a:custGeom>
            <a:avLst/>
            <a:gdLst>
              <a:gd name="connsiteX0" fmla="*/ 0 w 1707776"/>
              <a:gd name="connsiteY0" fmla="*/ 0 h 1277470"/>
              <a:gd name="connsiteX1" fmla="*/ 605118 w 1707776"/>
              <a:gd name="connsiteY1" fmla="*/ 376517 h 1277470"/>
              <a:gd name="connsiteX2" fmla="*/ 753035 w 1707776"/>
              <a:gd name="connsiteY2" fmla="*/ 927847 h 1277470"/>
              <a:gd name="connsiteX3" fmla="*/ 1707776 w 1707776"/>
              <a:gd name="connsiteY3" fmla="*/ 1277470 h 12774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07776" h="1277470">
                <a:moveTo>
                  <a:pt x="0" y="0"/>
                </a:moveTo>
                <a:cubicBezTo>
                  <a:pt x="239806" y="110938"/>
                  <a:pt x="479612" y="221876"/>
                  <a:pt x="605118" y="376517"/>
                </a:cubicBezTo>
                <a:cubicBezTo>
                  <a:pt x="730624" y="531158"/>
                  <a:pt x="569259" y="777688"/>
                  <a:pt x="753035" y="927847"/>
                </a:cubicBezTo>
                <a:cubicBezTo>
                  <a:pt x="936811" y="1078006"/>
                  <a:pt x="1322293" y="1177738"/>
                  <a:pt x="1707776" y="1277470"/>
                </a:cubicBezTo>
              </a:path>
            </a:pathLst>
          </a:custGeom>
          <a:ln w="28575"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8" name="Hình tự do: Hình 3">
            <a:extLst>
              <a:ext uri="{FF2B5EF4-FFF2-40B4-BE49-F238E27FC236}">
                <a16:creationId xmlns:a16="http://schemas.microsoft.com/office/drawing/2014/main" id="{BA738385-45DF-4F6B-9A87-2C2D79372B30}"/>
              </a:ext>
            </a:extLst>
          </p:cNvPr>
          <p:cNvSpPr/>
          <p:nvPr/>
        </p:nvSpPr>
        <p:spPr>
          <a:xfrm rot="3319081">
            <a:off x="4735175" y="1709098"/>
            <a:ext cx="367903" cy="3007205"/>
          </a:xfrm>
          <a:custGeom>
            <a:avLst/>
            <a:gdLst>
              <a:gd name="connsiteX0" fmla="*/ 0 w 1707776"/>
              <a:gd name="connsiteY0" fmla="*/ 0 h 1277470"/>
              <a:gd name="connsiteX1" fmla="*/ 605118 w 1707776"/>
              <a:gd name="connsiteY1" fmla="*/ 376517 h 1277470"/>
              <a:gd name="connsiteX2" fmla="*/ 753035 w 1707776"/>
              <a:gd name="connsiteY2" fmla="*/ 927847 h 1277470"/>
              <a:gd name="connsiteX3" fmla="*/ 1707776 w 1707776"/>
              <a:gd name="connsiteY3" fmla="*/ 1277470 h 12774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07776" h="1277470">
                <a:moveTo>
                  <a:pt x="0" y="0"/>
                </a:moveTo>
                <a:cubicBezTo>
                  <a:pt x="239806" y="110938"/>
                  <a:pt x="479612" y="221876"/>
                  <a:pt x="605118" y="376517"/>
                </a:cubicBezTo>
                <a:cubicBezTo>
                  <a:pt x="730624" y="531158"/>
                  <a:pt x="569259" y="777688"/>
                  <a:pt x="753035" y="927847"/>
                </a:cubicBezTo>
                <a:cubicBezTo>
                  <a:pt x="936811" y="1078006"/>
                  <a:pt x="1322293" y="1177738"/>
                  <a:pt x="1707776" y="1277470"/>
                </a:cubicBezTo>
              </a:path>
            </a:pathLst>
          </a:custGeom>
          <a:ln w="28575"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203023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Hình ảnh 6">
            <a:extLst>
              <a:ext uri="{FF2B5EF4-FFF2-40B4-BE49-F238E27FC236}">
                <a16:creationId xmlns:a16="http://schemas.microsoft.com/office/drawing/2014/main" id="{2A5C638D-2C9A-47AD-BFBD-C7AF7A4C85C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374" t="29153" r="60198" b="65004"/>
          <a:stretch/>
        </p:blipFill>
        <p:spPr>
          <a:xfrm>
            <a:off x="171450" y="140587"/>
            <a:ext cx="2851150" cy="1208371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180" t="65782" r="8117" b="14159"/>
          <a:stretch/>
        </p:blipFill>
        <p:spPr>
          <a:xfrm>
            <a:off x="2395583" y="1763484"/>
            <a:ext cx="5264331" cy="199243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 flipH="1">
            <a:off x="581295" y="1296491"/>
            <a:ext cx="738704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sát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tranh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rồi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trả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12" name="TextBox 11"/>
          <p:cNvSpPr txBox="1"/>
          <p:nvPr/>
        </p:nvSpPr>
        <p:spPr>
          <a:xfrm flipH="1">
            <a:off x="581295" y="3987659"/>
            <a:ext cx="738704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a) Mai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xé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bao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nhiêu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tờ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lịch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 flipH="1">
            <a:off x="1038495" y="4459285"/>
            <a:ext cx="738704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Mai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xé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tờ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lịch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6" name="TextBox 15"/>
          <p:cNvSpPr txBox="1"/>
          <p:nvPr/>
        </p:nvSpPr>
        <p:spPr>
          <a:xfrm flipH="1">
            <a:off x="0" y="3941995"/>
            <a:ext cx="973183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19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mấy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tuần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 flipH="1">
            <a:off x="1038495" y="4456592"/>
            <a:ext cx="738704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19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bảy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159567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2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6" presetClass="exit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2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2" grpId="0"/>
      <p:bldP spid="12" grpId="1"/>
      <p:bldP spid="15" grpId="0"/>
      <p:bldP spid="15" grpId="1"/>
      <p:bldP spid="16" grpId="0"/>
      <p:bldP spid="1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838450"/>
            <a:ext cx="9144000" cy="2305050"/>
          </a:xfrm>
          <a:prstGeom prst="rect">
            <a:avLst/>
          </a:prstGeom>
        </p:spPr>
      </p:pic>
      <p:grpSp>
        <p:nvGrpSpPr>
          <p:cNvPr id="6" name="组合 5"/>
          <p:cNvGrpSpPr/>
          <p:nvPr/>
        </p:nvGrpSpPr>
        <p:grpSpPr>
          <a:xfrm>
            <a:off x="3390900" y="1263921"/>
            <a:ext cx="2635827" cy="1307829"/>
            <a:chOff x="3764973" y="2644047"/>
            <a:chExt cx="2978727" cy="3277030"/>
          </a:xfrm>
        </p:grpSpPr>
        <p:sp>
          <p:nvSpPr>
            <p:cNvPr id="7" name="椭圆 6"/>
            <p:cNvSpPr/>
            <p:nvPr/>
          </p:nvSpPr>
          <p:spPr>
            <a:xfrm>
              <a:off x="3764973" y="2644047"/>
              <a:ext cx="2978727" cy="3277030"/>
            </a:xfrm>
            <a:prstGeom prst="ellipse">
              <a:avLst/>
            </a:prstGeom>
            <a:solidFill>
              <a:srgbClr val="10AB00"/>
            </a:solidFill>
            <a:ln w="762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8" name="文本框 7"/>
            <p:cNvSpPr txBox="1"/>
            <p:nvPr/>
          </p:nvSpPr>
          <p:spPr>
            <a:xfrm>
              <a:off x="3900055" y="2761993"/>
              <a:ext cx="2757457" cy="27763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6600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Tiết</a:t>
              </a:r>
              <a:r>
                <a:rPr lang="en-US" altLang="zh-CN" sz="66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2</a:t>
              </a:r>
              <a:endParaRPr lang="zh-CN" altLang="en-US" sz="6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02216264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 advTm="0">
        <p15:prstTrans prst="origami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Hình ảnh 2">
            <a:extLst>
              <a:ext uri="{FF2B5EF4-FFF2-40B4-BE49-F238E27FC236}">
                <a16:creationId xmlns:a16="http://schemas.microsoft.com/office/drawing/2014/main" id="{AA7BA239-4C68-4410-86CE-8EC7FD42C03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471" t="42401" r="61347" b="52221"/>
          <a:stretch/>
        </p:blipFill>
        <p:spPr>
          <a:xfrm>
            <a:off x="42452" y="-42580"/>
            <a:ext cx="3022600" cy="1259993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17" t="13164" r="72279" b="83664"/>
          <a:stretch/>
        </p:blipFill>
        <p:spPr>
          <a:xfrm>
            <a:off x="3823289" y="731520"/>
            <a:ext cx="2303192" cy="52526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74" t="21531" r="45992" b="60765"/>
          <a:stretch/>
        </p:blipFill>
        <p:spPr>
          <a:xfrm>
            <a:off x="28659" y="1269658"/>
            <a:ext cx="3293523" cy="201271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69930" y="1371001"/>
            <a:ext cx="3112199" cy="1920293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487" t="39365" r="46063" b="41333"/>
          <a:stretch/>
        </p:blipFill>
        <p:spPr>
          <a:xfrm>
            <a:off x="6447444" y="1371000"/>
            <a:ext cx="2696556" cy="1920293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915" t="39873" r="8476" b="42717"/>
          <a:stretch/>
        </p:blipFill>
        <p:spPr>
          <a:xfrm>
            <a:off x="169817" y="3225977"/>
            <a:ext cx="2960548" cy="1881599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414" t="59937" r="47136" b="22285"/>
          <a:stretch/>
        </p:blipFill>
        <p:spPr>
          <a:xfrm>
            <a:off x="3130365" y="3291293"/>
            <a:ext cx="3100618" cy="1920738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790" t="59429" r="7760" b="22793"/>
          <a:stretch/>
        </p:blipFill>
        <p:spPr>
          <a:xfrm>
            <a:off x="6255627" y="3282367"/>
            <a:ext cx="2935904" cy="1818703"/>
          </a:xfrm>
          <a:prstGeom prst="rect">
            <a:avLst/>
          </a:prstGeom>
        </p:spPr>
      </p:pic>
      <p:sp>
        <p:nvSpPr>
          <p:cNvPr id="17" name="Hộp Văn bản 7">
            <a:extLst>
              <a:ext uri="{FF2B5EF4-FFF2-40B4-BE49-F238E27FC236}">
                <a16:creationId xmlns:a16="http://schemas.microsoft.com/office/drawing/2014/main" id="{A557617E-B0D7-4C21-899A-606E2F58478B}"/>
              </a:ext>
            </a:extLst>
          </p:cNvPr>
          <p:cNvSpPr txBox="1"/>
          <p:nvPr/>
        </p:nvSpPr>
        <p:spPr>
          <a:xfrm>
            <a:off x="3823289" y="157629"/>
            <a:ext cx="2558840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chuyện</a:t>
            </a:r>
            <a:endParaRPr lang="en-US" sz="2800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96770620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PRESENTER" val="e69b7cf3bdd6a11bee1198bf50773cbb9128ccda"/>
</p:tagLst>
</file>

<file path=ppt/theme/theme1.xml><?xml version="1.0" encoding="utf-8"?>
<a:theme xmlns:a="http://schemas.openxmlformats.org/drawingml/2006/main" name="Office 主题">
  <a:themeElements>
    <a:clrScheme name="Office 主题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hủ đề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284</TotalTime>
  <Words>229</Words>
  <Application>Microsoft Office PowerPoint</Application>
  <PresentationFormat>On-screen Show (16:9)</PresentationFormat>
  <Paragraphs>49</Paragraphs>
  <Slides>12</Slides>
  <Notes>9</Notes>
  <HiddenSlides>0</HiddenSlides>
  <MMClips>1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9" baseType="lpstr">
      <vt:lpstr>微软雅黑</vt:lpstr>
      <vt:lpstr>宋体</vt:lpstr>
      <vt:lpstr>Arial</vt:lpstr>
      <vt:lpstr>AvantGarde Md BT</vt:lpstr>
      <vt:lpstr>Calibri</vt:lpstr>
      <vt:lpstr>Times New Roman</vt:lpstr>
      <vt:lpstr>Office 主题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P R C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China</dc:creator>
  <cp:lastModifiedBy>Administrator</cp:lastModifiedBy>
  <cp:revision>39</cp:revision>
  <dcterms:created xsi:type="dcterms:W3CDTF">2017-01-10T13:46:13Z</dcterms:created>
  <dcterms:modified xsi:type="dcterms:W3CDTF">2024-04-22T03:41:11Z</dcterms:modified>
</cp:coreProperties>
</file>