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26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60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Phan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473278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232</Words>
  <Application>Microsoft Office PowerPoint</Application>
  <PresentationFormat>On-screen Show (16:9)</PresentationFormat>
  <Paragraphs>37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51</cp:revision>
  <dcterms:created xsi:type="dcterms:W3CDTF">2017-01-10T13:46:13Z</dcterms:created>
  <dcterms:modified xsi:type="dcterms:W3CDTF">2024-04-17T03:37:23Z</dcterms:modified>
</cp:coreProperties>
</file>