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sldIdLst>
    <p:sldId id="273" r:id="rId2"/>
    <p:sldId id="264" r:id="rId3"/>
    <p:sldId id="265" r:id="rId4"/>
    <p:sldId id="266" r:id="rId5"/>
    <p:sldId id="267" r:id="rId6"/>
    <p:sldId id="268" r:id="rId7"/>
    <p:sldId id="274" r:id="rId8"/>
    <p:sldId id="269" r:id="rId9"/>
    <p:sldId id="270" r:id="rId10"/>
    <p:sldId id="271" r:id="rId11"/>
    <p:sldId id="262" r:id="rId12"/>
    <p:sldId id="256" r:id="rId13"/>
    <p:sldId id="257" r:id="rId14"/>
    <p:sldId id="260" r:id="rId15"/>
    <p:sldId id="258" r:id="rId16"/>
    <p:sldId id="259" r:id="rId17"/>
    <p:sldId id="272" r:id="rId18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19"/>
      <p:bold r:id="rId20"/>
      <p:italic r:id="rId21"/>
      <p:boldItalic r:id="rId22"/>
    </p:embeddedFont>
    <p:embeddedFont>
      <p:font typeface="Arial-SGK-TV" pitchFamily="2" charset="0"/>
      <p:regular r:id="rId23"/>
      <p:bold r:id="rId24"/>
      <p:italic r:id="rId25"/>
    </p:embeddedFont>
    <p:embeddedFont>
      <p:font typeface="UTM Chickenhawk" panose="02040603050506020204" pitchFamily="18" charset="0"/>
      <p:regular r:id="rId26"/>
    </p:embeddedFont>
    <p:embeddedFont>
      <p:font typeface="Calibri Light" panose="020F0302020204030204" pitchFamily="34" charset="0"/>
      <p:regular r:id="rId27"/>
      <p:italic r:id="rId2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5C7E9"/>
    <a:srgbClr val="C5DCE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5" d="100"/>
          <a:sy n="65" d="100"/>
        </p:scale>
        <p:origin x="32" y="3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7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7699B-48B7-4073-9405-3FCDD293372A}" type="datetimeFigureOut">
              <a:rPr lang="en-US" smtClean="0"/>
              <a:t>7/22/2023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2258D-D283-47C4-A79F-AC09609C2C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82244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7699B-48B7-4073-9405-3FCDD293372A}" type="datetimeFigureOut">
              <a:rPr lang="en-US" smtClean="0"/>
              <a:t>7/22/2023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2258D-D283-47C4-A79F-AC09609C2C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96944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7699B-48B7-4073-9405-3FCDD293372A}" type="datetimeFigureOut">
              <a:rPr lang="en-US" smtClean="0"/>
              <a:t>7/22/2023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2258D-D283-47C4-A79F-AC09609C2C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85888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96920" y="219520"/>
            <a:ext cx="8709926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349270" y="882176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50301" y="906827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168063" y="989423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393674" y="94752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151195" y="917946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348377" y="1496055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49408" y="1520706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167170" y="160330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392781" y="1561401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50301" y="1531825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347484" y="2109934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48515" y="2134585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166276" y="2217181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391888" y="2175280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49408" y="2145704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346591" y="2723813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47621" y="2748464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165383" y="2831060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390994" y="2789159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48515" y="2759583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345697" y="3337692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46728" y="3362343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164490" y="3444939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390101" y="3403038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47622" y="3373462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344804" y="3951571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45835" y="3976222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163597" y="4058818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389208" y="401691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46728" y="3987341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343911" y="4565450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44942" y="4590101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162703" y="4672697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388315" y="463079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45835" y="4601220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343018" y="5179329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44049" y="5203980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161810" y="528657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387421" y="5244675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44942" y="5215099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342124" y="5793208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43155" y="5817859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160917" y="5900455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386528" y="5858554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44049" y="5828978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</p:spTree>
    <p:extLst>
      <p:ext uri="{BB962C8B-B14F-4D97-AF65-F5344CB8AC3E}">
        <p14:creationId xmlns:p14="http://schemas.microsoft.com/office/powerpoint/2010/main" val="419115586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296920" y="219520"/>
            <a:ext cx="8709926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741894" y="5645930"/>
            <a:ext cx="461392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7633366" y="427685"/>
            <a:ext cx="302601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8253053" y="1043374"/>
            <a:ext cx="173097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1540959" y="6264684"/>
            <a:ext cx="123715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8246641" y="6181469"/>
            <a:ext cx="90352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613019" y="5192332"/>
            <a:ext cx="173097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349270" y="882176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150301" y="906827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168063" y="989423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393674" y="94752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151195" y="917946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348377" y="1496055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49408" y="1520706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167170" y="160330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392781" y="1561401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150301" y="1531825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347484" y="2109934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48515" y="2134585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166276" y="2217181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391888" y="2175280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49408" y="2145704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346591" y="2723813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47621" y="2748464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165383" y="2831060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390994" y="2789159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48515" y="2759583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345697" y="3337692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46728" y="3362343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164490" y="3444939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390101" y="3403038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47622" y="3373462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344804" y="3951571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45835" y="3976222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163597" y="4058818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389208" y="401691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46728" y="3987341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343911" y="4565450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44942" y="4590101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162703" y="4672697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388315" y="463079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45835" y="4601220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343018" y="5179329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44049" y="5203980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161810" y="528657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387421" y="5244675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44942" y="5215099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342124" y="5793208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43155" y="5817859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160917" y="5900455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386528" y="5858554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44049" y="5828978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559059" y="1491606"/>
            <a:ext cx="7400615" cy="4773077"/>
            <a:chOff x="623255" y="927125"/>
            <a:chExt cx="7691377" cy="3871900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6293945" y="4047629"/>
            <a:ext cx="1726041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198766" y="3608290"/>
            <a:ext cx="1653117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2480971" y="6418001"/>
            <a:ext cx="199221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143226" y="5626806"/>
            <a:ext cx="699017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06802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7699B-48B7-4073-9405-3FCDD293372A}" type="datetimeFigureOut">
              <a:rPr lang="en-US" smtClean="0"/>
              <a:t>7/22/2023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2258D-D283-47C4-A79F-AC09609C2C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99483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7699B-48B7-4073-9405-3FCDD293372A}" type="datetimeFigureOut">
              <a:rPr lang="en-US" smtClean="0"/>
              <a:t>7/22/2023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2258D-D283-47C4-A79F-AC09609C2C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06127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7699B-48B7-4073-9405-3FCDD293372A}" type="datetimeFigureOut">
              <a:rPr lang="en-US" smtClean="0"/>
              <a:t>7/22/2023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2258D-D283-47C4-A79F-AC09609C2C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70874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7699B-48B7-4073-9405-3FCDD293372A}" type="datetimeFigureOut">
              <a:rPr lang="en-US" smtClean="0"/>
              <a:t>7/22/2023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2258D-D283-47C4-A79F-AC09609C2C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56348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7699B-48B7-4073-9405-3FCDD293372A}" type="datetimeFigureOut">
              <a:rPr lang="en-US" smtClean="0"/>
              <a:t>7/22/2023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2258D-D283-47C4-A79F-AC09609C2C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39547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7699B-48B7-4073-9405-3FCDD293372A}" type="datetimeFigureOut">
              <a:rPr lang="en-US" smtClean="0"/>
              <a:t>7/22/2023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2258D-D283-47C4-A79F-AC09609C2C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51494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7699B-48B7-4073-9405-3FCDD293372A}" type="datetimeFigureOut">
              <a:rPr lang="en-US" smtClean="0"/>
              <a:t>7/22/2023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2258D-D283-47C4-A79F-AC09609C2C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12856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7699B-48B7-4073-9405-3FCDD293372A}" type="datetimeFigureOut">
              <a:rPr lang="en-US" smtClean="0"/>
              <a:t>7/22/2023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2258D-D283-47C4-A79F-AC09609C2C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03543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97699B-48B7-4073-9405-3FCDD293372A}" type="datetimeFigureOut">
              <a:rPr lang="en-US" smtClean="0"/>
              <a:t>7/22/2023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12258D-D283-47C4-A79F-AC09609C2C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21490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3" r:id="rId12"/>
    <p:sldLayoutId id="2147483674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.png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microsoft.com/office/2007/relationships/media" Target="../media/media3.mp3"/><Relationship Id="rId7" Type="http://schemas.openxmlformats.org/officeDocument/2006/relationships/image" Target="../media/image8.jp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audio1.wav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11.png"/><Relationship Id="rId4" Type="http://schemas.openxmlformats.org/officeDocument/2006/relationships/audio" Target="../media/media3.mp3"/><Relationship Id="rId9" Type="http://schemas.openxmlformats.org/officeDocument/2006/relationships/image" Target="../media/image10.gi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microsoft.com/office/2007/relationships/media" Target="../media/media2.mp3"/><Relationship Id="rId7" Type="http://schemas.openxmlformats.org/officeDocument/2006/relationships/image" Target="../media/image13.png"/><Relationship Id="rId12" Type="http://schemas.openxmlformats.org/officeDocument/2006/relationships/image" Target="../media/image16.gif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2.png"/><Relationship Id="rId11" Type="http://schemas.openxmlformats.org/officeDocument/2006/relationships/image" Target="../media/image15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11.png"/><Relationship Id="rId4" Type="http://schemas.openxmlformats.org/officeDocument/2006/relationships/audio" Target="../media/media2.mp3"/><Relationship Id="rId9" Type="http://schemas.openxmlformats.org/officeDocument/2006/relationships/image" Target="../media/image10.gi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microsoft.com/office/2007/relationships/media" Target="../media/media2.mp3"/><Relationship Id="rId7" Type="http://schemas.openxmlformats.org/officeDocument/2006/relationships/image" Target="../media/image18.png"/><Relationship Id="rId12" Type="http://schemas.openxmlformats.org/officeDocument/2006/relationships/image" Target="../media/image16.gif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7.png"/><Relationship Id="rId11" Type="http://schemas.openxmlformats.org/officeDocument/2006/relationships/image" Target="../media/image15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11.png"/><Relationship Id="rId4" Type="http://schemas.openxmlformats.org/officeDocument/2006/relationships/audio" Target="../media/media2.mp3"/><Relationship Id="rId9" Type="http://schemas.openxmlformats.org/officeDocument/2006/relationships/image" Target="../media/image10.gi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microsoft.com/office/2007/relationships/media" Target="../media/media2.mp3"/><Relationship Id="rId7" Type="http://schemas.openxmlformats.org/officeDocument/2006/relationships/image" Target="../media/image21.png"/><Relationship Id="rId12" Type="http://schemas.openxmlformats.org/officeDocument/2006/relationships/image" Target="../media/image16.gif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0.png"/><Relationship Id="rId11" Type="http://schemas.openxmlformats.org/officeDocument/2006/relationships/image" Target="../media/image15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11.png"/><Relationship Id="rId4" Type="http://schemas.openxmlformats.org/officeDocument/2006/relationships/audio" Target="../media/media2.mp3"/><Relationship Id="rId9" Type="http://schemas.openxmlformats.org/officeDocument/2006/relationships/image" Target="../media/image10.gi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microsoft.com/office/2007/relationships/media" Target="../media/media2.mp3"/><Relationship Id="rId7" Type="http://schemas.openxmlformats.org/officeDocument/2006/relationships/image" Target="../media/image24.png"/><Relationship Id="rId12" Type="http://schemas.openxmlformats.org/officeDocument/2006/relationships/image" Target="../media/image16.gif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3.png"/><Relationship Id="rId11" Type="http://schemas.openxmlformats.org/officeDocument/2006/relationships/image" Target="../media/image15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11.png"/><Relationship Id="rId4" Type="http://schemas.openxmlformats.org/officeDocument/2006/relationships/audio" Target="../media/media2.mp3"/><Relationship Id="rId9" Type="http://schemas.openxmlformats.org/officeDocument/2006/relationships/image" Target="../media/image10.gi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0.gif"/><Relationship Id="rId3" Type="http://schemas.microsoft.com/office/2007/relationships/media" Target="../media/media5.mp3"/><Relationship Id="rId7" Type="http://schemas.openxmlformats.org/officeDocument/2006/relationships/slideLayout" Target="../slideLayouts/slideLayout1.xml"/><Relationship Id="rId12" Type="http://schemas.openxmlformats.org/officeDocument/2006/relationships/image" Target="../media/image29.gif"/><Relationship Id="rId17" Type="http://schemas.openxmlformats.org/officeDocument/2006/relationships/image" Target="../media/image16.gif"/><Relationship Id="rId2" Type="http://schemas.openxmlformats.org/officeDocument/2006/relationships/audio" Target="../media/media4.mp3"/><Relationship Id="rId16" Type="http://schemas.openxmlformats.org/officeDocument/2006/relationships/image" Target="../media/image15.png"/><Relationship Id="rId1" Type="http://schemas.microsoft.com/office/2007/relationships/media" Target="../media/media4.mp3"/><Relationship Id="rId6" Type="http://schemas.openxmlformats.org/officeDocument/2006/relationships/audio" Target="../media/media2.mp3"/><Relationship Id="rId11" Type="http://schemas.openxmlformats.org/officeDocument/2006/relationships/image" Target="../media/image10.gif"/><Relationship Id="rId5" Type="http://schemas.microsoft.com/office/2007/relationships/media" Target="../media/media2.mp3"/><Relationship Id="rId15" Type="http://schemas.openxmlformats.org/officeDocument/2006/relationships/image" Target="../media/image11.png"/><Relationship Id="rId10" Type="http://schemas.openxmlformats.org/officeDocument/2006/relationships/image" Target="../media/image28.png"/><Relationship Id="rId4" Type="http://schemas.openxmlformats.org/officeDocument/2006/relationships/audio" Target="../media/media5.mp3"/><Relationship Id="rId9" Type="http://schemas.openxmlformats.org/officeDocument/2006/relationships/image" Target="../media/image27.png"/><Relationship Id="rId14" Type="http://schemas.openxmlformats.org/officeDocument/2006/relationships/image" Target="../media/image31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76162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2A33224C-DAB3-489F-95A1-91381D7574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64"/>
          <a:stretch/>
        </p:blipFill>
        <p:spPr bwMode="auto">
          <a:xfrm>
            <a:off x="1876678" y="972606"/>
            <a:ext cx="4578326" cy="321461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8644698-25E1-472A-8186-5F61559389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000" b="94667" l="0" r="96825">
                        <a14:foregroundMark x1="16508" y1="24667" x2="16508" y2="24667"/>
                        <a14:foregroundMark x1="20000" y1="24667" x2="20000" y2="24667"/>
                        <a14:foregroundMark x1="34921" y1="62667" x2="34921" y2="62667"/>
                        <a14:foregroundMark x1="41905" y1="67333" x2="41905" y2="67333"/>
                        <a14:foregroundMark x1="47302" y1="65333" x2="47302" y2="65333"/>
                        <a14:foregroundMark x1="49206" y1="74000" x2="49206" y2="74000"/>
                        <a14:foregroundMark x1="54921" y1="70667" x2="54921" y2="70667"/>
                        <a14:foregroundMark x1="60317" y1="72667" x2="60317" y2="72667"/>
                        <a14:foregroundMark x1="64444" y1="74667" x2="64444" y2="74667"/>
                        <a14:foregroundMark x1="64127" y1="70667" x2="64127" y2="70667"/>
                        <a14:foregroundMark x1="64762" y1="67333" x2="64762" y2="67333"/>
                        <a14:foregroundMark x1="60317" y1="59333" x2="60317" y2="59333"/>
                        <a14:foregroundMark x1="77778" y1="60667" x2="77778" y2="60667"/>
                        <a14:foregroundMark x1="89206" y1="62667" x2="89206" y2="62667"/>
                        <a14:foregroundMark x1="85079" y1="58000" x2="85079" y2="58000"/>
                        <a14:foregroundMark x1="88254" y1="82000" x2="88254" y2="82000"/>
                        <a14:foregroundMark x1="82222" y1="83333" x2="82222" y2="83333"/>
                        <a14:foregroundMark x1="74603" y1="76667" x2="74603" y2="7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886" y="972606"/>
            <a:ext cx="1744816" cy="774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7"/>
          <p:cNvSpPr/>
          <p:nvPr/>
        </p:nvSpPr>
        <p:spPr>
          <a:xfrm>
            <a:off x="4508672" y="4251482"/>
            <a:ext cx="3568148" cy="41587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</a:rPr>
              <a:t>b) </a:t>
            </a:r>
            <a:r>
              <a:rPr lang="en-US" b="1" dirty="0" err="1">
                <a:solidFill>
                  <a:srgbClr val="002060"/>
                </a:solidFill>
              </a:rPr>
              <a:t>Hình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nào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có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ít</a:t>
            </a:r>
            <a:r>
              <a:rPr lang="en-US" b="1" dirty="0">
                <a:solidFill>
                  <a:srgbClr val="002060"/>
                </a:solidFill>
              </a:rPr>
              <a:t> ô </a:t>
            </a:r>
            <a:r>
              <a:rPr lang="en-US" b="1" dirty="0" err="1">
                <a:solidFill>
                  <a:srgbClr val="002060"/>
                </a:solidFill>
              </a:rPr>
              <a:t>vuông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nhất</a:t>
            </a:r>
            <a:r>
              <a:rPr lang="en-US" b="1" dirty="0">
                <a:solidFill>
                  <a:srgbClr val="002060"/>
                </a:solidFill>
              </a:rPr>
              <a:t>?</a:t>
            </a:r>
          </a:p>
        </p:txBody>
      </p:sp>
      <p:pic>
        <p:nvPicPr>
          <p:cNvPr id="9" name="Google Shape;112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01320" y="4570851"/>
            <a:ext cx="1176764" cy="1117135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Oval 9"/>
          <p:cNvSpPr/>
          <p:nvPr/>
        </p:nvSpPr>
        <p:spPr>
          <a:xfrm>
            <a:off x="1559379" y="4892377"/>
            <a:ext cx="1183821" cy="795608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b="1" dirty="0" err="1">
                <a:solidFill>
                  <a:srgbClr val="002060"/>
                </a:solidFill>
              </a:rPr>
              <a:t>Hình</a:t>
            </a:r>
            <a:r>
              <a:rPr lang="en-US" sz="1350" b="1" dirty="0">
                <a:solidFill>
                  <a:srgbClr val="002060"/>
                </a:solidFill>
              </a:rPr>
              <a:t> C</a:t>
            </a:r>
            <a:endParaRPr lang="en-US" sz="1350" b="1" dirty="0"/>
          </a:p>
        </p:txBody>
      </p:sp>
      <p:pic>
        <p:nvPicPr>
          <p:cNvPr id="11" name="Google Shape;112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836556" y="4570851"/>
            <a:ext cx="1176764" cy="1117135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Oval 11"/>
          <p:cNvSpPr/>
          <p:nvPr/>
        </p:nvSpPr>
        <p:spPr>
          <a:xfrm>
            <a:off x="5894615" y="4892377"/>
            <a:ext cx="1183821" cy="795608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b="1" dirty="0" err="1">
                <a:solidFill>
                  <a:srgbClr val="002060"/>
                </a:solidFill>
              </a:rPr>
              <a:t>Hình</a:t>
            </a:r>
            <a:r>
              <a:rPr lang="en-US" sz="1350" b="1" dirty="0">
                <a:solidFill>
                  <a:srgbClr val="002060"/>
                </a:solidFill>
              </a:rPr>
              <a:t> B</a:t>
            </a:r>
            <a:endParaRPr lang="en-US" sz="1350" b="1" dirty="0"/>
          </a:p>
        </p:txBody>
      </p:sp>
      <p:sp>
        <p:nvSpPr>
          <p:cNvPr id="13" name="Rectangle 12"/>
          <p:cNvSpPr/>
          <p:nvPr/>
        </p:nvSpPr>
        <p:spPr>
          <a:xfrm>
            <a:off x="689172" y="4240819"/>
            <a:ext cx="3568148" cy="41587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</a:rPr>
              <a:t>a) </a:t>
            </a:r>
            <a:r>
              <a:rPr lang="en-US" b="1" dirty="0" err="1">
                <a:solidFill>
                  <a:srgbClr val="002060"/>
                </a:solidFill>
              </a:rPr>
              <a:t>Hình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nào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có</a:t>
            </a:r>
            <a:r>
              <a:rPr lang="en-US" b="1" dirty="0">
                <a:solidFill>
                  <a:srgbClr val="002060"/>
                </a:solidFill>
              </a:rPr>
              <a:t> 19 ô </a:t>
            </a:r>
            <a:r>
              <a:rPr lang="en-US" b="1" dirty="0" err="1">
                <a:solidFill>
                  <a:srgbClr val="002060"/>
                </a:solidFill>
              </a:rPr>
              <a:t>vuông</a:t>
            </a:r>
            <a:r>
              <a:rPr lang="en-US" b="1" dirty="0">
                <a:solidFill>
                  <a:srgbClr val="002060"/>
                </a:solidFill>
              </a:rPr>
              <a:t>?</a:t>
            </a:r>
          </a:p>
        </p:txBody>
      </p:sp>
      <p:sp>
        <p:nvSpPr>
          <p:cNvPr id="14" name="Oval 13"/>
          <p:cNvSpPr/>
          <p:nvPr/>
        </p:nvSpPr>
        <p:spPr>
          <a:xfrm>
            <a:off x="849086" y="1746607"/>
            <a:ext cx="571500" cy="523065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4259155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10" grpId="0"/>
      <p:bldP spid="10" grpId="1"/>
      <p:bldP spid="12" grpId="0"/>
      <p:bldP spid="12" grpId="1"/>
      <p:bldP spid="13" grpId="0" animBg="1"/>
      <p:bldP spid="13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3998" cy="68579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0" y="0"/>
            <a:ext cx="9143999" cy="685799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505" y="4866968"/>
            <a:ext cx="1979255" cy="1425063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816833" y="986135"/>
            <a:ext cx="4802597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VƯỢT CHƯỚNG</a:t>
            </a:r>
          </a:p>
          <a:p>
            <a:pPr algn="ctr"/>
            <a:r>
              <a:rPr lang="en-US" sz="5400" b="1" cap="none" spc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NGẠI VẬT</a:t>
            </a:r>
          </a:p>
        </p:txBody>
      </p:sp>
      <p:pic>
        <p:nvPicPr>
          <p:cNvPr id="3" name="Ca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267200" y="7271659"/>
            <a:ext cx="609600" cy="609600"/>
          </a:xfrm>
          <a:prstGeom prst="rect">
            <a:avLst/>
          </a:prstGeom>
        </p:spPr>
      </p:pic>
      <p:pic>
        <p:nvPicPr>
          <p:cNvPr id="6" name="Bike Rides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324600" y="72716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3553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4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290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0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50" presetClass="exit" presetSubtype="0" accel="10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37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308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4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 uiExpand="1" build="allAtOnce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79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0" y="0"/>
            <a:ext cx="9143999" cy="685799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0804" y="5695392"/>
            <a:ext cx="1232838" cy="70447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505" y="4866968"/>
            <a:ext cx="1979255" cy="1425063"/>
          </a:xfrm>
          <a:prstGeom prst="rect">
            <a:avLst/>
          </a:prstGeom>
        </p:spPr>
      </p:pic>
      <p:pic>
        <p:nvPicPr>
          <p:cNvPr id="2" name="yeah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267200" y="7010397"/>
            <a:ext cx="609600" cy="609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3318" y="4326391"/>
            <a:ext cx="1274174" cy="621846"/>
          </a:xfrm>
          <a:prstGeom prst="rect">
            <a:avLst/>
          </a:prstGeom>
        </p:spPr>
      </p:pic>
      <p:pic>
        <p:nvPicPr>
          <p:cNvPr id="6" name="Car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410195" y="7010398"/>
            <a:ext cx="609600" cy="6096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2408437" y="236916"/>
            <a:ext cx="6003516" cy="1071926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Đọc</a:t>
            </a:r>
            <a:r>
              <a:rPr lang="en-US" sz="4400" b="1" dirty="0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b="1" dirty="0" err="1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các</a:t>
            </a:r>
            <a:r>
              <a:rPr lang="en-US" sz="4400" b="1" dirty="0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b="1" dirty="0" err="1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số</a:t>
            </a:r>
            <a:r>
              <a:rPr lang="en-US" sz="4400" b="1" dirty="0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b="1" dirty="0" err="1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tròn</a:t>
            </a:r>
            <a:r>
              <a:rPr lang="en-US" sz="4400" b="1" dirty="0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b="1" dirty="0" err="1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chục</a:t>
            </a:r>
            <a:endParaRPr lang="en-US" sz="4400" b="1" dirty="0">
              <a:solidFill>
                <a:srgbClr val="00206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715028" y="1461241"/>
            <a:ext cx="1695167" cy="188499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930" y="3802117"/>
            <a:ext cx="1415159" cy="1298335"/>
          </a:xfrm>
          <a:prstGeom prst="rect">
            <a:avLst/>
          </a:prstGeom>
        </p:spPr>
      </p:pic>
      <p:sp>
        <p:nvSpPr>
          <p:cNvPr id="16" name="Oval Callout 15"/>
          <p:cNvSpPr/>
          <p:nvPr/>
        </p:nvSpPr>
        <p:spPr>
          <a:xfrm>
            <a:off x="889397" y="3240630"/>
            <a:ext cx="1490890" cy="1179151"/>
          </a:xfrm>
          <a:prstGeom prst="wedgeEllipseCallout">
            <a:avLst>
              <a:gd name="adj1" fmla="val -52457"/>
              <a:gd name="adj2" fmla="val 31986"/>
            </a:avLst>
          </a:prstGeom>
          <a:solidFill>
            <a:schemeClr val="accent1">
              <a:lumMod val="40000"/>
              <a:lumOff val="60000"/>
              <a:alpha val="75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chemeClr val="accent1">
                    <a:lumMod val="50000"/>
                  </a:schemeClr>
                </a:solidFill>
              </a:rPr>
              <a:t>Không trả lời được thì mình giúp cho để qua vòng nhé!</a:t>
            </a:r>
          </a:p>
        </p:txBody>
      </p:sp>
      <p:sp>
        <p:nvSpPr>
          <p:cNvPr id="9" name="Rectangular Callout 8"/>
          <p:cNvSpPr/>
          <p:nvPr/>
        </p:nvSpPr>
        <p:spPr>
          <a:xfrm>
            <a:off x="130930" y="5394640"/>
            <a:ext cx="1687046" cy="897391"/>
          </a:xfrm>
          <a:prstGeom prst="wedgeRectCallout">
            <a:avLst>
              <a:gd name="adj1" fmla="val -51988"/>
              <a:gd name="adj2" fmla="val 38525"/>
            </a:avLst>
          </a:prstGeom>
          <a:solidFill>
            <a:srgbClr val="C5DCEF">
              <a:alpha val="75000"/>
            </a:srgbClr>
          </a:solidFill>
          <a:ln>
            <a:solidFill>
              <a:srgbClr val="A5C7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8635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grpId="1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7"/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3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306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806"/>
                            </p:stCondLst>
                            <p:childTnLst>
                              <p:par>
                                <p:cTn id="4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46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308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50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7" grpId="0"/>
      <p:bldP spid="17" grpId="1"/>
      <p:bldP spid="16" grpId="0" animBg="1"/>
      <p:bldP spid="16" grpId="1" animBg="1"/>
      <p:bldP spid="9" grpId="0" animBg="1"/>
      <p:bldP spid="9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40" y="-1"/>
            <a:ext cx="9143999" cy="68579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0" y="0"/>
            <a:ext cx="9143999" cy="6857999"/>
          </a:xfrm>
          <a:prstGeom prst="rect">
            <a:avLst/>
          </a:prstGeom>
        </p:spPr>
      </p:pic>
      <p:pic>
        <p:nvPicPr>
          <p:cNvPr id="6" name="Picture 5">
            <a:hlinkClick r:id="" action="ppaction://noaction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6246" y="5638460"/>
            <a:ext cx="745340" cy="74534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505" y="4866968"/>
            <a:ext cx="1979255" cy="1425063"/>
          </a:xfrm>
          <a:prstGeom prst="rect">
            <a:avLst/>
          </a:prstGeom>
        </p:spPr>
      </p:pic>
      <p:pic>
        <p:nvPicPr>
          <p:cNvPr id="8" name="yeah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267200" y="7010399"/>
            <a:ext cx="609600" cy="6096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3318" y="4326391"/>
            <a:ext cx="1274174" cy="621846"/>
          </a:xfrm>
          <a:prstGeom prst="rect">
            <a:avLst/>
          </a:prstGeom>
        </p:spPr>
      </p:pic>
      <p:pic>
        <p:nvPicPr>
          <p:cNvPr id="9" name="Car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312224" y="6977740"/>
            <a:ext cx="609600" cy="6096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304800" y="292707"/>
            <a:ext cx="8572500" cy="16002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 err="1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Bạn</a:t>
            </a:r>
            <a:r>
              <a:rPr lang="en-US" sz="6600" dirty="0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6600" dirty="0" err="1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hãy</a:t>
            </a:r>
            <a:r>
              <a:rPr lang="en-US" sz="6600" dirty="0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6600" dirty="0" err="1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đọc</a:t>
            </a:r>
            <a:r>
              <a:rPr lang="en-US" sz="6600" dirty="0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6600" dirty="0" err="1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số</a:t>
            </a:r>
            <a:r>
              <a:rPr lang="en-US" sz="6600" dirty="0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6600" dirty="0" err="1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sau</a:t>
            </a:r>
            <a:r>
              <a:rPr lang="en-US" sz="6600" dirty="0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: 38</a:t>
            </a:r>
            <a:endParaRPr lang="en-US" sz="6600" dirty="0">
              <a:solidFill>
                <a:srgbClr val="00206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04800" y="2045304"/>
            <a:ext cx="8572500" cy="13009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930" y="3802117"/>
            <a:ext cx="1415159" cy="1298335"/>
          </a:xfrm>
          <a:prstGeom prst="rect">
            <a:avLst/>
          </a:prstGeom>
        </p:spPr>
      </p:pic>
      <p:sp>
        <p:nvSpPr>
          <p:cNvPr id="17" name="Oval Callout 16"/>
          <p:cNvSpPr/>
          <p:nvPr/>
        </p:nvSpPr>
        <p:spPr>
          <a:xfrm>
            <a:off x="889397" y="3240630"/>
            <a:ext cx="1490890" cy="1179151"/>
          </a:xfrm>
          <a:prstGeom prst="wedgeEllipseCallout">
            <a:avLst>
              <a:gd name="adj1" fmla="val -52457"/>
              <a:gd name="adj2" fmla="val 31986"/>
            </a:avLst>
          </a:prstGeom>
          <a:solidFill>
            <a:schemeClr val="accent1">
              <a:lumMod val="40000"/>
              <a:lumOff val="60000"/>
              <a:alpha val="75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chemeClr val="accent1">
                    <a:lumMod val="50000"/>
                  </a:schemeClr>
                </a:solidFill>
              </a:rPr>
              <a:t>Không trả lời được thì mình giúp cho để qua vòng nhé!</a:t>
            </a:r>
          </a:p>
        </p:txBody>
      </p:sp>
      <p:sp>
        <p:nvSpPr>
          <p:cNvPr id="18" name="Rectangular Callout 17"/>
          <p:cNvSpPr/>
          <p:nvPr/>
        </p:nvSpPr>
        <p:spPr>
          <a:xfrm>
            <a:off x="1326776" y="4797633"/>
            <a:ext cx="4764227" cy="897391"/>
          </a:xfrm>
          <a:prstGeom prst="wedgeRectCallout">
            <a:avLst>
              <a:gd name="adj1" fmla="val -51988"/>
              <a:gd name="adj2" fmla="val 38525"/>
            </a:avLst>
          </a:prstGeom>
          <a:solidFill>
            <a:srgbClr val="C5DCEF">
              <a:alpha val="75000"/>
            </a:srgbClr>
          </a:solidFill>
          <a:ln>
            <a:solidFill>
              <a:srgbClr val="A5C7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rgbClr val="7030A0"/>
                </a:solidFill>
              </a:rPr>
              <a:t>Đáp án số 2</a:t>
            </a:r>
          </a:p>
        </p:txBody>
      </p:sp>
    </p:spTree>
    <p:extLst>
      <p:ext uri="{BB962C8B-B14F-4D97-AF65-F5344CB8AC3E}">
        <p14:creationId xmlns:p14="http://schemas.microsoft.com/office/powerpoint/2010/main" val="1449374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grpId="1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7"/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30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306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806"/>
                            </p:stCondLst>
                            <p:childTnLst>
                              <p:par>
                                <p:cTn id="4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306"/>
                            </p:stCondLst>
                            <p:childTnLst>
                              <p:par>
                                <p:cTn id="46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0 L -1 0 " pathEditMode="relative" rAng="0" ptsTypes="AA">
                                      <p:cBhvr>
                                        <p:cTn id="47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308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5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4" grpId="0"/>
      <p:bldP spid="14" grpId="1"/>
      <p:bldP spid="17" grpId="0" animBg="1"/>
      <p:bldP spid="17" grpId="1" animBg="1"/>
      <p:bldP spid="18" grpId="0" animBg="1"/>
      <p:bldP spid="18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79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0" y="0"/>
            <a:ext cx="9143999" cy="6857999"/>
          </a:xfrm>
          <a:prstGeom prst="rect">
            <a:avLst/>
          </a:prstGeom>
        </p:spPr>
      </p:pic>
      <p:pic>
        <p:nvPicPr>
          <p:cNvPr id="6" name="Picture 5">
            <a:hlinkClick r:id="" action="ppaction://noaction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1248" y="5506522"/>
            <a:ext cx="1438648" cy="113384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505" y="4866968"/>
            <a:ext cx="1979255" cy="1425063"/>
          </a:xfrm>
          <a:prstGeom prst="rect">
            <a:avLst/>
          </a:prstGeom>
        </p:spPr>
      </p:pic>
      <p:pic>
        <p:nvPicPr>
          <p:cNvPr id="2" name="yeah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267200" y="7271656"/>
            <a:ext cx="609600" cy="6096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3318" y="4326391"/>
            <a:ext cx="1274174" cy="621846"/>
          </a:xfrm>
          <a:prstGeom prst="rect">
            <a:avLst/>
          </a:prstGeom>
        </p:spPr>
      </p:pic>
      <p:pic>
        <p:nvPicPr>
          <p:cNvPr id="3" name="Car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205096" y="7271656"/>
            <a:ext cx="609600" cy="6096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304800" y="292707"/>
            <a:ext cx="7954298" cy="16002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Hãy</a:t>
            </a:r>
            <a:r>
              <a:rPr lang="en-US" sz="4000" dirty="0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đọc</a:t>
            </a:r>
            <a:r>
              <a:rPr lang="en-US" sz="4000" dirty="0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1 </a:t>
            </a:r>
            <a:r>
              <a:rPr lang="en-US" sz="4000" dirty="0" err="1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số</a:t>
            </a:r>
            <a:r>
              <a:rPr lang="en-US" sz="4000" dirty="0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mà</a:t>
            </a:r>
            <a:r>
              <a:rPr lang="en-US" sz="4000" dirty="0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hàng</a:t>
            </a:r>
            <a:r>
              <a:rPr lang="en-US" sz="4000" dirty="0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chục</a:t>
            </a:r>
            <a:r>
              <a:rPr lang="en-US" sz="4000" dirty="0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và</a:t>
            </a:r>
            <a:r>
              <a:rPr lang="en-US" sz="4000" dirty="0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</a:p>
          <a:p>
            <a:pPr algn="ctr"/>
            <a:r>
              <a:rPr lang="en-US" sz="4000" dirty="0" err="1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đơn</a:t>
            </a:r>
            <a:r>
              <a:rPr lang="en-US" sz="4000" dirty="0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vị</a:t>
            </a:r>
            <a:r>
              <a:rPr lang="en-US" sz="4000" dirty="0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giống</a:t>
            </a:r>
            <a:r>
              <a:rPr lang="en-US" sz="4000" dirty="0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nhau</a:t>
            </a:r>
            <a:r>
              <a:rPr lang="en-US" sz="4000" dirty="0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?</a:t>
            </a:r>
            <a:endParaRPr lang="en-US" sz="40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04800" y="5282484"/>
            <a:ext cx="1838632" cy="970039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600" dirty="0">
              <a:solidFill>
                <a:srgbClr val="002060"/>
              </a:solidFill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930" y="3802117"/>
            <a:ext cx="1415159" cy="1298335"/>
          </a:xfrm>
          <a:prstGeom prst="rect">
            <a:avLst/>
          </a:prstGeom>
        </p:spPr>
      </p:pic>
      <p:sp>
        <p:nvSpPr>
          <p:cNvPr id="17" name="Oval Callout 16"/>
          <p:cNvSpPr/>
          <p:nvPr/>
        </p:nvSpPr>
        <p:spPr>
          <a:xfrm>
            <a:off x="889397" y="3240630"/>
            <a:ext cx="1490890" cy="1179151"/>
          </a:xfrm>
          <a:prstGeom prst="wedgeEllipseCallout">
            <a:avLst>
              <a:gd name="adj1" fmla="val -52457"/>
              <a:gd name="adj2" fmla="val 31986"/>
            </a:avLst>
          </a:prstGeom>
          <a:solidFill>
            <a:schemeClr val="accent1">
              <a:lumMod val="40000"/>
              <a:lumOff val="60000"/>
              <a:alpha val="75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chemeClr val="accent1">
                    <a:lumMod val="50000"/>
                  </a:schemeClr>
                </a:solidFill>
              </a:rPr>
              <a:t>Không trả lời được thì mình giúp cho để qua vòng nhé!</a:t>
            </a:r>
          </a:p>
        </p:txBody>
      </p:sp>
      <p:sp>
        <p:nvSpPr>
          <p:cNvPr id="18" name="Rectangular Callout 17"/>
          <p:cNvSpPr/>
          <p:nvPr/>
        </p:nvSpPr>
        <p:spPr>
          <a:xfrm>
            <a:off x="1021976" y="3429000"/>
            <a:ext cx="4764227" cy="897391"/>
          </a:xfrm>
          <a:prstGeom prst="wedgeRectCallout">
            <a:avLst>
              <a:gd name="adj1" fmla="val -51988"/>
              <a:gd name="adj2" fmla="val 38525"/>
            </a:avLst>
          </a:prstGeom>
          <a:solidFill>
            <a:srgbClr val="C5DCEF">
              <a:alpha val="75000"/>
            </a:srgbClr>
          </a:solidFill>
          <a:ln>
            <a:solidFill>
              <a:srgbClr val="A5C7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rgbClr val="7030A0"/>
                </a:solidFill>
              </a:rPr>
              <a:t>Đáp án số 3</a:t>
            </a:r>
          </a:p>
        </p:txBody>
      </p:sp>
    </p:spTree>
    <p:extLst>
      <p:ext uri="{BB962C8B-B14F-4D97-AF65-F5344CB8AC3E}">
        <p14:creationId xmlns:p14="http://schemas.microsoft.com/office/powerpoint/2010/main" val="3003826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3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306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806"/>
                            </p:stCondLst>
                            <p:childTnLst>
                              <p:par>
                                <p:cTn id="4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306"/>
                            </p:stCondLst>
                            <p:childTnLst>
                              <p:par>
                                <p:cTn id="46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47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308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5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4" grpId="0" animBg="1"/>
      <p:bldP spid="14" grpId="1" animBg="1"/>
      <p:bldP spid="17" grpId="0" animBg="1"/>
      <p:bldP spid="17" grpId="1" animBg="1"/>
      <p:bldP spid="18" grpId="0" animBg="1"/>
      <p:bldP spid="18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79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0" y="0"/>
            <a:ext cx="9143999" cy="6857999"/>
          </a:xfrm>
          <a:prstGeom prst="rect">
            <a:avLst/>
          </a:prstGeom>
        </p:spPr>
      </p:pic>
      <p:pic>
        <p:nvPicPr>
          <p:cNvPr id="6" name="Picture 5">
            <a:hlinkClick r:id="" action="ppaction://noaction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6749" y="5558908"/>
            <a:ext cx="1329851" cy="112854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505" y="4866968"/>
            <a:ext cx="1979255" cy="1425063"/>
          </a:xfrm>
          <a:prstGeom prst="rect">
            <a:avLst/>
          </a:prstGeom>
        </p:spPr>
      </p:pic>
      <p:pic>
        <p:nvPicPr>
          <p:cNvPr id="2" name="yeah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267200" y="7271656"/>
            <a:ext cx="609600" cy="6096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3318" y="4326391"/>
            <a:ext cx="1274174" cy="621846"/>
          </a:xfrm>
          <a:prstGeom prst="rect">
            <a:avLst/>
          </a:prstGeom>
        </p:spPr>
      </p:pic>
      <p:pic>
        <p:nvPicPr>
          <p:cNvPr id="3" name="Car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151800" y="7245140"/>
            <a:ext cx="609600" cy="6096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304800" y="292707"/>
            <a:ext cx="8572500" cy="16002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Số</a:t>
            </a:r>
            <a:r>
              <a:rPr lang="en-US" sz="4000" dirty="0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95 </a:t>
            </a:r>
            <a:r>
              <a:rPr lang="en-US" sz="4000" dirty="0" err="1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gồm</a:t>
            </a:r>
            <a:r>
              <a:rPr lang="en-US" sz="4000" dirty="0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… </a:t>
            </a:r>
            <a:r>
              <a:rPr lang="en-US" sz="4000" dirty="0" err="1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chục</a:t>
            </a:r>
            <a:r>
              <a:rPr lang="en-US" sz="4000" dirty="0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và</a:t>
            </a:r>
            <a:r>
              <a:rPr lang="en-US" sz="4000" dirty="0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… </a:t>
            </a:r>
            <a:r>
              <a:rPr lang="en-US" sz="4000" dirty="0" err="1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đơn</a:t>
            </a:r>
            <a:r>
              <a:rPr lang="en-US" sz="4000" dirty="0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vị</a:t>
            </a:r>
            <a:endParaRPr lang="en-US" sz="40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04800" y="5522863"/>
            <a:ext cx="1769806" cy="130093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0" dirty="0">
              <a:solidFill>
                <a:srgbClr val="002060"/>
              </a:solidFill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930" y="3802117"/>
            <a:ext cx="1415159" cy="1298335"/>
          </a:xfrm>
          <a:prstGeom prst="rect">
            <a:avLst/>
          </a:prstGeom>
        </p:spPr>
      </p:pic>
      <p:sp>
        <p:nvSpPr>
          <p:cNvPr id="17" name="Oval Callout 16"/>
          <p:cNvSpPr/>
          <p:nvPr/>
        </p:nvSpPr>
        <p:spPr>
          <a:xfrm>
            <a:off x="889397" y="3240630"/>
            <a:ext cx="1490890" cy="1179151"/>
          </a:xfrm>
          <a:prstGeom prst="wedgeEllipseCallout">
            <a:avLst>
              <a:gd name="adj1" fmla="val -52457"/>
              <a:gd name="adj2" fmla="val 31986"/>
            </a:avLst>
          </a:prstGeom>
          <a:solidFill>
            <a:schemeClr val="accent1">
              <a:lumMod val="40000"/>
              <a:lumOff val="60000"/>
              <a:alpha val="75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chemeClr val="accent1">
                    <a:lumMod val="50000"/>
                  </a:schemeClr>
                </a:solidFill>
              </a:rPr>
              <a:t>Không trả lời được thì mình giúp cho để qua vòng nhé!</a:t>
            </a:r>
          </a:p>
        </p:txBody>
      </p:sp>
      <p:sp>
        <p:nvSpPr>
          <p:cNvPr id="18" name="Rectangular Callout 17"/>
          <p:cNvSpPr/>
          <p:nvPr/>
        </p:nvSpPr>
        <p:spPr>
          <a:xfrm>
            <a:off x="1825646" y="2185614"/>
            <a:ext cx="4764227" cy="897391"/>
          </a:xfrm>
          <a:prstGeom prst="wedgeRectCallout">
            <a:avLst>
              <a:gd name="adj1" fmla="val -51988"/>
              <a:gd name="adj2" fmla="val 38525"/>
            </a:avLst>
          </a:prstGeom>
          <a:solidFill>
            <a:srgbClr val="C5DCEF">
              <a:alpha val="75000"/>
            </a:srgbClr>
          </a:solidFill>
          <a:ln>
            <a:solidFill>
              <a:srgbClr val="A5C7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rgbClr val="7030A0"/>
                </a:solidFill>
              </a:rPr>
              <a:t>Đáp án số 4</a:t>
            </a:r>
          </a:p>
        </p:txBody>
      </p:sp>
    </p:spTree>
    <p:extLst>
      <p:ext uri="{BB962C8B-B14F-4D97-AF65-F5344CB8AC3E}">
        <p14:creationId xmlns:p14="http://schemas.microsoft.com/office/powerpoint/2010/main" val="1896743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3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306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806"/>
                            </p:stCondLst>
                            <p:childTnLst>
                              <p:par>
                                <p:cTn id="4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306"/>
                            </p:stCondLst>
                            <p:childTnLst>
                              <p:par>
                                <p:cTn id="46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47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308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5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4" grpId="0" animBg="1"/>
      <p:bldP spid="14" grpId="1" animBg="1"/>
      <p:bldP spid="17" grpId="0" animBg="1"/>
      <p:bldP spid="17" grpId="1" animBg="1"/>
      <p:bldP spid="18" grpId="0" animBg="1"/>
      <p:bldP spid="18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79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0" y="0"/>
            <a:ext cx="9143999" cy="6857999"/>
          </a:xfrm>
          <a:prstGeom prst="rect">
            <a:avLst/>
          </a:prstGeom>
        </p:spPr>
      </p:pic>
      <p:pic>
        <p:nvPicPr>
          <p:cNvPr id="6" name="Picture 5">
            <a:hlinkClick r:id="" action="ppaction://noaction"/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4771" y="5579499"/>
            <a:ext cx="923420" cy="85051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505" y="4866968"/>
            <a:ext cx="1979255" cy="142506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95816" y="5013261"/>
            <a:ext cx="627475" cy="77752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4414" y="5440872"/>
            <a:ext cx="645769" cy="1103841"/>
          </a:xfrm>
          <a:prstGeom prst="rect">
            <a:avLst/>
          </a:prstGeom>
        </p:spPr>
      </p:pic>
      <p:sp>
        <p:nvSpPr>
          <p:cNvPr id="14" name="Wave 13"/>
          <p:cNvSpPr/>
          <p:nvPr/>
        </p:nvSpPr>
        <p:spPr>
          <a:xfrm>
            <a:off x="1048871" y="2767011"/>
            <a:ext cx="3832411" cy="812169"/>
          </a:xfrm>
          <a:prstGeom prst="wave">
            <a:avLst>
              <a:gd name="adj1" fmla="val 6529"/>
              <a:gd name="adj2" fmla="val 0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Wave1">
              <a:avLst/>
            </a:prstTxWarp>
          </a:bodyPr>
          <a:lstStyle/>
          <a:p>
            <a:r>
              <a:rPr lang="en-US" sz="600" b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</a:rPr>
              <a:t>CHÀO MỪNG TÍ XÌ TRUM VỀ NHÀ 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961927" y="4714569"/>
            <a:ext cx="826878" cy="826878"/>
          </a:xfrm>
          <a:prstGeom prst="rect">
            <a:avLst/>
          </a:prstGeom>
        </p:spPr>
      </p:pic>
      <p:pic>
        <p:nvPicPr>
          <p:cNvPr id="2" name="yeah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4267200" y="7173685"/>
            <a:ext cx="609600" cy="6096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3318" y="4326391"/>
            <a:ext cx="1274174" cy="621846"/>
          </a:xfrm>
          <a:prstGeom prst="rect">
            <a:avLst/>
          </a:prstGeom>
        </p:spPr>
      </p:pic>
      <p:pic>
        <p:nvPicPr>
          <p:cNvPr id="8" name="Skip To My Lou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5013095" y="7212951"/>
            <a:ext cx="609600" cy="609600"/>
          </a:xfrm>
          <a:prstGeom prst="rect">
            <a:avLst/>
          </a:prstGeom>
        </p:spPr>
      </p:pic>
      <p:pic>
        <p:nvPicPr>
          <p:cNvPr id="9" name="Car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3456644" y="7212951"/>
            <a:ext cx="609600" cy="60960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304800" y="292707"/>
            <a:ext cx="8572500" cy="16002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err="1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Số</a:t>
            </a:r>
            <a:r>
              <a:rPr lang="en-US" sz="4400" dirty="0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nào</a:t>
            </a:r>
            <a:r>
              <a:rPr lang="en-US" sz="4400" dirty="0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gồm</a:t>
            </a:r>
            <a:r>
              <a:rPr lang="en-US" sz="4400" dirty="0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5 </a:t>
            </a:r>
            <a:r>
              <a:rPr lang="en-US" sz="4400" dirty="0" err="1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chục</a:t>
            </a:r>
            <a:r>
              <a:rPr lang="en-US" sz="4400" dirty="0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và</a:t>
            </a:r>
            <a:r>
              <a:rPr lang="en-US" sz="4400" dirty="0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5 </a:t>
            </a:r>
            <a:r>
              <a:rPr lang="en-US" sz="4400" dirty="0" err="1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đơn</a:t>
            </a:r>
            <a:r>
              <a:rPr lang="en-US" sz="4400" dirty="0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vị</a:t>
            </a:r>
            <a:r>
              <a:rPr lang="en-US" sz="4400" dirty="0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?</a:t>
            </a:r>
            <a:endParaRPr lang="en-US" sz="4400" dirty="0">
              <a:solidFill>
                <a:srgbClr val="00206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04800" y="2045304"/>
            <a:ext cx="8572500" cy="13009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930" y="3802117"/>
            <a:ext cx="1415159" cy="1298335"/>
          </a:xfrm>
          <a:prstGeom prst="rect">
            <a:avLst/>
          </a:prstGeom>
        </p:spPr>
      </p:pic>
      <p:sp>
        <p:nvSpPr>
          <p:cNvPr id="23" name="Oval Callout 22"/>
          <p:cNvSpPr/>
          <p:nvPr/>
        </p:nvSpPr>
        <p:spPr>
          <a:xfrm>
            <a:off x="889397" y="3240630"/>
            <a:ext cx="1490890" cy="1179151"/>
          </a:xfrm>
          <a:prstGeom prst="wedgeEllipseCallout">
            <a:avLst>
              <a:gd name="adj1" fmla="val -52457"/>
              <a:gd name="adj2" fmla="val 31986"/>
            </a:avLst>
          </a:prstGeom>
          <a:solidFill>
            <a:schemeClr val="accent1">
              <a:lumMod val="40000"/>
              <a:lumOff val="60000"/>
              <a:alpha val="75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chemeClr val="accent1">
                    <a:lumMod val="50000"/>
                  </a:schemeClr>
                </a:solidFill>
              </a:rPr>
              <a:t>Không trả lời được thì mình giúp cho để qua vòng nhé!</a:t>
            </a:r>
          </a:p>
        </p:txBody>
      </p:sp>
      <p:sp>
        <p:nvSpPr>
          <p:cNvPr id="20" name="Rectangular Callout 19"/>
          <p:cNvSpPr/>
          <p:nvPr/>
        </p:nvSpPr>
        <p:spPr>
          <a:xfrm>
            <a:off x="1021976" y="3429000"/>
            <a:ext cx="4764227" cy="897391"/>
          </a:xfrm>
          <a:prstGeom prst="wedgeRectCallout">
            <a:avLst>
              <a:gd name="adj1" fmla="val -51988"/>
              <a:gd name="adj2" fmla="val 38525"/>
            </a:avLst>
          </a:prstGeom>
          <a:solidFill>
            <a:srgbClr val="C5DCEF">
              <a:alpha val="75000"/>
            </a:srgbClr>
          </a:solidFill>
          <a:ln>
            <a:solidFill>
              <a:srgbClr val="A5C7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rgbClr val="7030A0"/>
                </a:solidFill>
              </a:rPr>
              <a:t>Đáp án số 5</a:t>
            </a:r>
          </a:p>
        </p:txBody>
      </p:sp>
    </p:spTree>
    <p:extLst>
      <p:ext uri="{BB962C8B-B14F-4D97-AF65-F5344CB8AC3E}">
        <p14:creationId xmlns:p14="http://schemas.microsoft.com/office/powerpoint/2010/main" val="3732495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grpId="1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7"/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3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306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806"/>
                            </p:stCondLst>
                            <p:childTnLst>
                              <p:par>
                                <p:cTn id="4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306"/>
                            </p:stCondLst>
                            <p:childTnLst>
                              <p:par>
                                <p:cTn id="49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50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308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54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388"/>
                            </p:stCondLst>
                            <p:childTnLst>
                              <p:par>
                                <p:cTn id="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3283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8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000"/>
                            </p:stCondLst>
                            <p:childTnLst>
                              <p:par>
                                <p:cTn id="8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14" grpId="0" animBg="1"/>
      <p:bldP spid="17" grpId="0" animBg="1"/>
      <p:bldP spid="17" grpId="1" animBg="1"/>
      <p:bldP spid="18" grpId="0"/>
      <p:bldP spid="18" grpId="1"/>
      <p:bldP spid="23" grpId="0" animBg="1"/>
      <p:bldP spid="23" grpId="1" animBg="1"/>
      <p:bldP spid="23" grpId="2" animBg="1"/>
      <p:bldP spid="20" grpId="0" animBg="1"/>
      <p:bldP spid="20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2A33224C-DAB3-489F-95A1-91381D7574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64"/>
          <a:stretch/>
        </p:blipFill>
        <p:spPr bwMode="auto">
          <a:xfrm>
            <a:off x="1883748" y="1474583"/>
            <a:ext cx="4578326" cy="321461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8644698-25E1-472A-8186-5F61559389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000" b="94667" l="0" r="96825">
                        <a14:foregroundMark x1="16508" y1="24667" x2="16508" y2="24667"/>
                        <a14:foregroundMark x1="20000" y1="24667" x2="20000" y2="24667"/>
                        <a14:foregroundMark x1="34921" y1="62667" x2="34921" y2="62667"/>
                        <a14:foregroundMark x1="41905" y1="67333" x2="41905" y2="67333"/>
                        <a14:foregroundMark x1="47302" y1="65333" x2="47302" y2="65333"/>
                        <a14:foregroundMark x1="49206" y1="74000" x2="49206" y2="74000"/>
                        <a14:foregroundMark x1="54921" y1="70667" x2="54921" y2="70667"/>
                        <a14:foregroundMark x1="60317" y1="72667" x2="60317" y2="72667"/>
                        <a14:foregroundMark x1="64444" y1="74667" x2="64444" y2="74667"/>
                        <a14:foregroundMark x1="64127" y1="70667" x2="64127" y2="70667"/>
                        <a14:foregroundMark x1="64762" y1="67333" x2="64762" y2="67333"/>
                        <a14:foregroundMark x1="60317" y1="59333" x2="60317" y2="59333"/>
                        <a14:foregroundMark x1="77778" y1="60667" x2="77778" y2="60667"/>
                        <a14:foregroundMark x1="89206" y1="62667" x2="89206" y2="62667"/>
                        <a14:foregroundMark x1="85079" y1="58000" x2="85079" y2="58000"/>
                        <a14:foregroundMark x1="88254" y1="82000" x2="88254" y2="82000"/>
                        <a14:foregroundMark x1="82222" y1="83333" x2="82222" y2="83333"/>
                        <a14:foregroundMark x1="74603" y1="76667" x2="74603" y2="7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886" y="972606"/>
            <a:ext cx="1744816" cy="774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/>
          <p:nvPr/>
        </p:nvSpPr>
        <p:spPr>
          <a:xfrm>
            <a:off x="401447" y="4889950"/>
            <a:ext cx="7803071" cy="41587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* </a:t>
            </a:r>
            <a:r>
              <a:rPr lang="en-US" sz="2400" b="1" dirty="0" err="1">
                <a:solidFill>
                  <a:srgbClr val="FF0000"/>
                </a:solidFill>
              </a:rPr>
              <a:t>Tô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cùng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màu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vào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các</a:t>
            </a:r>
            <a:r>
              <a:rPr lang="en-US" sz="2400" b="1" dirty="0">
                <a:solidFill>
                  <a:srgbClr val="FF0000"/>
                </a:solidFill>
              </a:rPr>
              <a:t> ô </a:t>
            </a:r>
            <a:r>
              <a:rPr lang="en-US" sz="2400" b="1" dirty="0" err="1">
                <a:solidFill>
                  <a:srgbClr val="FF0000"/>
                </a:solidFill>
              </a:rPr>
              <a:t>vuông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để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các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hình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trên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thành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hình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chữ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nhật</a:t>
            </a:r>
            <a:endParaRPr lang="en-U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0885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A5A26B9C-B153-4CBA-AECC-A096D92AAAF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26"/>
          <a:stretch/>
        </p:blipFill>
        <p:spPr bwMode="auto">
          <a:xfrm>
            <a:off x="282804" y="1186070"/>
            <a:ext cx="8267307" cy="50826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ounded Rectangle 5">
            <a:extLst>
              <a:ext uri="{FF2B5EF4-FFF2-40B4-BE49-F238E27FC236}">
                <a16:creationId xmlns:a16="http://schemas.microsoft.com/office/drawing/2014/main" id="{5657D52A-C970-4D0F-AE05-865D33528C31}"/>
              </a:ext>
            </a:extLst>
          </p:cNvPr>
          <p:cNvSpPr/>
          <p:nvPr/>
        </p:nvSpPr>
        <p:spPr>
          <a:xfrm>
            <a:off x="4670194" y="3486472"/>
            <a:ext cx="625489" cy="689602"/>
          </a:xfrm>
          <a:prstGeom prst="roundRect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1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44</a:t>
            </a:r>
          </a:p>
        </p:txBody>
      </p:sp>
      <p:sp>
        <p:nvSpPr>
          <p:cNvPr id="4" name="Rounded Rectangle 6">
            <a:extLst>
              <a:ext uri="{FF2B5EF4-FFF2-40B4-BE49-F238E27FC236}">
                <a16:creationId xmlns:a16="http://schemas.microsoft.com/office/drawing/2014/main" id="{0D8B5C0F-8598-45B8-8024-05FBF6EAA168}"/>
              </a:ext>
            </a:extLst>
          </p:cNvPr>
          <p:cNvSpPr/>
          <p:nvPr/>
        </p:nvSpPr>
        <p:spPr>
          <a:xfrm>
            <a:off x="5781871" y="3530788"/>
            <a:ext cx="477525" cy="645286"/>
          </a:xfrm>
          <a:prstGeom prst="roundRect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1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5" name="Rounded Rectangle 7">
            <a:extLst>
              <a:ext uri="{FF2B5EF4-FFF2-40B4-BE49-F238E27FC236}">
                <a16:creationId xmlns:a16="http://schemas.microsoft.com/office/drawing/2014/main" id="{3A36D6BE-0EF6-4381-B407-36C421BD5457}"/>
              </a:ext>
            </a:extLst>
          </p:cNvPr>
          <p:cNvSpPr/>
          <p:nvPr/>
        </p:nvSpPr>
        <p:spPr>
          <a:xfrm>
            <a:off x="7088542" y="3530788"/>
            <a:ext cx="462327" cy="645286"/>
          </a:xfrm>
          <a:prstGeom prst="roundRect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1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6" name="Rounded Rectangle 8">
            <a:extLst>
              <a:ext uri="{FF2B5EF4-FFF2-40B4-BE49-F238E27FC236}">
                <a16:creationId xmlns:a16="http://schemas.microsoft.com/office/drawing/2014/main" id="{6A4D03A7-44DF-48CA-A747-FD4089D5D916}"/>
              </a:ext>
            </a:extLst>
          </p:cNvPr>
          <p:cNvSpPr/>
          <p:nvPr/>
        </p:nvSpPr>
        <p:spPr>
          <a:xfrm>
            <a:off x="4670195" y="4996671"/>
            <a:ext cx="595072" cy="650013"/>
          </a:xfrm>
          <a:prstGeom prst="roundRect">
            <a:avLst/>
          </a:prstGeom>
          <a:solidFill>
            <a:srgbClr val="FFFF0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1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61</a:t>
            </a:r>
          </a:p>
        </p:txBody>
      </p:sp>
      <p:sp>
        <p:nvSpPr>
          <p:cNvPr id="7" name="Rounded Rectangle 9">
            <a:extLst>
              <a:ext uri="{FF2B5EF4-FFF2-40B4-BE49-F238E27FC236}">
                <a16:creationId xmlns:a16="http://schemas.microsoft.com/office/drawing/2014/main" id="{C54DE3C9-7AC1-4F6D-8F27-FABD1AB0124C}"/>
              </a:ext>
            </a:extLst>
          </p:cNvPr>
          <p:cNvSpPr/>
          <p:nvPr/>
        </p:nvSpPr>
        <p:spPr>
          <a:xfrm>
            <a:off x="5723542" y="5065589"/>
            <a:ext cx="535854" cy="581095"/>
          </a:xfrm>
          <a:prstGeom prst="roundRect">
            <a:avLst/>
          </a:prstGeom>
          <a:solidFill>
            <a:srgbClr val="FFFF0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1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6</a:t>
            </a:r>
          </a:p>
        </p:txBody>
      </p:sp>
      <p:sp>
        <p:nvSpPr>
          <p:cNvPr id="8" name="Rounded Rectangle 10">
            <a:extLst>
              <a:ext uri="{FF2B5EF4-FFF2-40B4-BE49-F238E27FC236}">
                <a16:creationId xmlns:a16="http://schemas.microsoft.com/office/drawing/2014/main" id="{4C120240-A20B-4A3D-8CF7-5BF56C102057}"/>
              </a:ext>
            </a:extLst>
          </p:cNvPr>
          <p:cNvSpPr/>
          <p:nvPr/>
        </p:nvSpPr>
        <p:spPr>
          <a:xfrm>
            <a:off x="7042542" y="5065589"/>
            <a:ext cx="554326" cy="581095"/>
          </a:xfrm>
          <a:prstGeom prst="roundRect">
            <a:avLst/>
          </a:prstGeom>
          <a:solidFill>
            <a:srgbClr val="FFFF0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1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C82E2C56-DA26-4B91-8986-206A689FCE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000" b="94667" l="0" r="96825">
                        <a14:foregroundMark x1="16508" y1="24667" x2="16508" y2="24667"/>
                        <a14:foregroundMark x1="20000" y1="24667" x2="20000" y2="24667"/>
                        <a14:foregroundMark x1="34921" y1="62667" x2="34921" y2="62667"/>
                        <a14:foregroundMark x1="41905" y1="67333" x2="41905" y2="67333"/>
                        <a14:foregroundMark x1="47302" y1="65333" x2="47302" y2="65333"/>
                        <a14:foregroundMark x1="49206" y1="74000" x2="49206" y2="74000"/>
                        <a14:foregroundMark x1="54921" y1="70667" x2="54921" y2="70667"/>
                        <a14:foregroundMark x1="60317" y1="72667" x2="60317" y2="72667"/>
                        <a14:foregroundMark x1="64444" y1="74667" x2="64444" y2="74667"/>
                        <a14:foregroundMark x1="64127" y1="70667" x2="64127" y2="70667"/>
                        <a14:foregroundMark x1="64762" y1="67333" x2="64762" y2="67333"/>
                        <a14:foregroundMark x1="60317" y1="59333" x2="60317" y2="59333"/>
                        <a14:foregroundMark x1="77778" y1="60667" x2="77778" y2="60667"/>
                        <a14:foregroundMark x1="89206" y1="62667" x2="89206" y2="62667"/>
                        <a14:foregroundMark x1="85079" y1="58000" x2="85079" y2="58000"/>
                        <a14:foregroundMark x1="88254" y1="82000" x2="88254" y2="82000"/>
                        <a14:foregroundMark x1="82222" y1="83333" x2="82222" y2="83333"/>
                        <a14:foregroundMark x1="74603" y1="76667" x2="74603" y2="7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29" y="256536"/>
            <a:ext cx="2095430" cy="929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5920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oogle Shape;2586;p76"/>
          <p:cNvGrpSpPr/>
          <p:nvPr/>
        </p:nvGrpSpPr>
        <p:grpSpPr>
          <a:xfrm>
            <a:off x="1753386" y="989814"/>
            <a:ext cx="4722827" cy="2728203"/>
            <a:chOff x="2254975" y="1409175"/>
            <a:chExt cx="451875" cy="401025"/>
          </a:xfrm>
        </p:grpSpPr>
        <p:sp>
          <p:nvSpPr>
            <p:cNvPr id="5" name="Google Shape;2587;p76"/>
            <p:cNvSpPr/>
            <p:nvPr/>
          </p:nvSpPr>
          <p:spPr>
            <a:xfrm>
              <a:off x="2254975" y="1409175"/>
              <a:ext cx="451875" cy="401025"/>
            </a:xfrm>
            <a:custGeom>
              <a:avLst/>
              <a:gdLst/>
              <a:ahLst/>
              <a:cxnLst/>
              <a:rect l="l" t="t" r="r" b="b"/>
              <a:pathLst>
                <a:path w="18075" h="16041" extrusionOk="0">
                  <a:moveTo>
                    <a:pt x="10210" y="0"/>
                  </a:moveTo>
                  <a:cubicBezTo>
                    <a:pt x="9973" y="0"/>
                    <a:pt x="9739" y="43"/>
                    <a:pt x="9517" y="139"/>
                  </a:cubicBezTo>
                  <a:cubicBezTo>
                    <a:pt x="8843" y="439"/>
                    <a:pt x="8438" y="1143"/>
                    <a:pt x="7809" y="1518"/>
                  </a:cubicBezTo>
                  <a:cubicBezTo>
                    <a:pt x="7377" y="1784"/>
                    <a:pt x="6889" y="1874"/>
                    <a:pt x="6385" y="1874"/>
                  </a:cubicBezTo>
                  <a:cubicBezTo>
                    <a:pt x="5839" y="1874"/>
                    <a:pt x="5274" y="1769"/>
                    <a:pt x="4737" y="1668"/>
                  </a:cubicBezTo>
                  <a:cubicBezTo>
                    <a:pt x="4281" y="1582"/>
                    <a:pt x="3771" y="1502"/>
                    <a:pt x="3269" y="1502"/>
                  </a:cubicBezTo>
                  <a:cubicBezTo>
                    <a:pt x="2631" y="1502"/>
                    <a:pt x="2008" y="1631"/>
                    <a:pt x="1530" y="2043"/>
                  </a:cubicBezTo>
                  <a:cubicBezTo>
                    <a:pt x="750" y="2732"/>
                    <a:pt x="241" y="3871"/>
                    <a:pt x="136" y="4920"/>
                  </a:cubicBezTo>
                  <a:cubicBezTo>
                    <a:pt x="1" y="6149"/>
                    <a:pt x="361" y="7378"/>
                    <a:pt x="1125" y="8337"/>
                  </a:cubicBezTo>
                  <a:cubicBezTo>
                    <a:pt x="1530" y="8846"/>
                    <a:pt x="2039" y="9266"/>
                    <a:pt x="2354" y="9820"/>
                  </a:cubicBezTo>
                  <a:cubicBezTo>
                    <a:pt x="3148" y="11214"/>
                    <a:pt x="2564" y="13072"/>
                    <a:pt x="3283" y="14511"/>
                  </a:cubicBezTo>
                  <a:cubicBezTo>
                    <a:pt x="3643" y="15200"/>
                    <a:pt x="4272" y="15725"/>
                    <a:pt x="5021" y="15935"/>
                  </a:cubicBezTo>
                  <a:cubicBezTo>
                    <a:pt x="5273" y="16005"/>
                    <a:pt x="5530" y="16040"/>
                    <a:pt x="5786" y="16040"/>
                  </a:cubicBezTo>
                  <a:cubicBezTo>
                    <a:pt x="6291" y="16040"/>
                    <a:pt x="6791" y="15904"/>
                    <a:pt x="7239" y="15635"/>
                  </a:cubicBezTo>
                  <a:cubicBezTo>
                    <a:pt x="7809" y="15275"/>
                    <a:pt x="8243" y="14721"/>
                    <a:pt x="8843" y="14406"/>
                  </a:cubicBezTo>
                  <a:cubicBezTo>
                    <a:pt x="9313" y="14152"/>
                    <a:pt x="9821" y="14072"/>
                    <a:pt x="10348" y="14072"/>
                  </a:cubicBezTo>
                  <a:cubicBezTo>
                    <a:pt x="11235" y="14072"/>
                    <a:pt x="12177" y="14298"/>
                    <a:pt x="13089" y="14298"/>
                  </a:cubicBezTo>
                  <a:cubicBezTo>
                    <a:pt x="13360" y="14298"/>
                    <a:pt x="13629" y="14278"/>
                    <a:pt x="13893" y="14226"/>
                  </a:cubicBezTo>
                  <a:cubicBezTo>
                    <a:pt x="15586" y="13911"/>
                    <a:pt x="16845" y="12173"/>
                    <a:pt x="16620" y="10480"/>
                  </a:cubicBezTo>
                  <a:cubicBezTo>
                    <a:pt x="16561" y="9970"/>
                    <a:pt x="16381" y="9461"/>
                    <a:pt x="16441" y="8936"/>
                  </a:cubicBezTo>
                  <a:cubicBezTo>
                    <a:pt x="16576" y="7872"/>
                    <a:pt x="17744" y="7168"/>
                    <a:pt x="17909" y="6104"/>
                  </a:cubicBezTo>
                  <a:cubicBezTo>
                    <a:pt x="18074" y="5130"/>
                    <a:pt x="17355" y="4230"/>
                    <a:pt x="16516" y="3706"/>
                  </a:cubicBezTo>
                  <a:cubicBezTo>
                    <a:pt x="15676" y="3196"/>
                    <a:pt x="14717" y="2912"/>
                    <a:pt x="13923" y="2342"/>
                  </a:cubicBezTo>
                  <a:cubicBezTo>
                    <a:pt x="13204" y="1863"/>
                    <a:pt x="12649" y="1173"/>
                    <a:pt x="11945" y="649"/>
                  </a:cubicBezTo>
                  <a:cubicBezTo>
                    <a:pt x="11448" y="282"/>
                    <a:pt x="10820" y="0"/>
                    <a:pt x="1021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350"/>
            </a:p>
          </p:txBody>
        </p:sp>
        <p:sp>
          <p:nvSpPr>
            <p:cNvPr id="7" name="Google Shape;2589;p76"/>
            <p:cNvSpPr/>
            <p:nvPr/>
          </p:nvSpPr>
          <p:spPr>
            <a:xfrm>
              <a:off x="2561825" y="1531400"/>
              <a:ext cx="18750" cy="42375"/>
            </a:xfrm>
            <a:custGeom>
              <a:avLst/>
              <a:gdLst/>
              <a:ahLst/>
              <a:cxnLst/>
              <a:rect l="l" t="t" r="r" b="b"/>
              <a:pathLst>
                <a:path w="750" h="1695" fill="none" extrusionOk="0">
                  <a:moveTo>
                    <a:pt x="1" y="1"/>
                  </a:moveTo>
                  <a:cubicBezTo>
                    <a:pt x="375" y="510"/>
                    <a:pt x="630" y="1080"/>
                    <a:pt x="750" y="1694"/>
                  </a:cubicBezTo>
                </a:path>
              </a:pathLst>
            </a:custGeom>
            <a:solidFill>
              <a:schemeClr val="lt1"/>
            </a:solidFill>
            <a:ln w="28575" cap="rnd" cmpd="sng">
              <a:solidFill>
                <a:srgbClr val="FFFFFF"/>
              </a:solidFill>
              <a:prstDash val="solid"/>
              <a:miter lim="14986"/>
              <a:headEnd type="none" w="sm" len="sm"/>
              <a:tailEnd type="none" w="sm" len="sm"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350"/>
            </a:p>
          </p:txBody>
        </p:sp>
        <p:sp>
          <p:nvSpPr>
            <p:cNvPr id="8" name="Google Shape;2590;p76"/>
            <p:cNvSpPr/>
            <p:nvPr/>
          </p:nvSpPr>
          <p:spPr>
            <a:xfrm>
              <a:off x="2464050" y="1487950"/>
              <a:ext cx="89550" cy="33750"/>
            </a:xfrm>
            <a:custGeom>
              <a:avLst/>
              <a:gdLst/>
              <a:ahLst/>
              <a:cxnLst/>
              <a:rect l="l" t="t" r="r" b="b"/>
              <a:pathLst>
                <a:path w="3582" h="1350" fill="none" extrusionOk="0">
                  <a:moveTo>
                    <a:pt x="0" y="30"/>
                  </a:moveTo>
                  <a:cubicBezTo>
                    <a:pt x="195" y="15"/>
                    <a:pt x="390" y="0"/>
                    <a:pt x="585" y="15"/>
                  </a:cubicBezTo>
                  <a:cubicBezTo>
                    <a:pt x="1724" y="30"/>
                    <a:pt x="2803" y="525"/>
                    <a:pt x="3582" y="1349"/>
                  </a:cubicBezTo>
                </a:path>
              </a:pathLst>
            </a:custGeom>
            <a:solidFill>
              <a:schemeClr val="lt1"/>
            </a:solidFill>
            <a:ln w="28575" cap="rnd" cmpd="sng">
              <a:solidFill>
                <a:srgbClr val="FFFFFF"/>
              </a:solidFill>
              <a:prstDash val="solid"/>
              <a:miter lim="14986"/>
              <a:headEnd type="none" w="sm" len="sm"/>
              <a:tailEnd type="none" w="sm" len="sm"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350"/>
            </a:p>
          </p:txBody>
        </p:sp>
        <p:sp>
          <p:nvSpPr>
            <p:cNvPr id="9" name="Google Shape;2591;p76"/>
            <p:cNvSpPr/>
            <p:nvPr/>
          </p:nvSpPr>
          <p:spPr>
            <a:xfrm>
              <a:off x="2383875" y="1543750"/>
              <a:ext cx="75325" cy="73875"/>
            </a:xfrm>
            <a:custGeom>
              <a:avLst/>
              <a:gdLst/>
              <a:ahLst/>
              <a:cxnLst/>
              <a:rect l="l" t="t" r="r" b="b"/>
              <a:pathLst>
                <a:path w="3013" h="2955" extrusionOk="0">
                  <a:moveTo>
                    <a:pt x="1523" y="0"/>
                  </a:moveTo>
                  <a:cubicBezTo>
                    <a:pt x="1505" y="0"/>
                    <a:pt x="1487" y="1"/>
                    <a:pt x="1469" y="1"/>
                  </a:cubicBezTo>
                  <a:cubicBezTo>
                    <a:pt x="645" y="16"/>
                    <a:pt x="0" y="706"/>
                    <a:pt x="30" y="1515"/>
                  </a:cubicBezTo>
                  <a:cubicBezTo>
                    <a:pt x="59" y="2321"/>
                    <a:pt x="705" y="2955"/>
                    <a:pt x="1504" y="2955"/>
                  </a:cubicBezTo>
                  <a:cubicBezTo>
                    <a:pt x="1522" y="2955"/>
                    <a:pt x="1540" y="2954"/>
                    <a:pt x="1559" y="2954"/>
                  </a:cubicBezTo>
                  <a:cubicBezTo>
                    <a:pt x="2368" y="2924"/>
                    <a:pt x="3012" y="2249"/>
                    <a:pt x="2982" y="1425"/>
                  </a:cubicBezTo>
                  <a:cubicBezTo>
                    <a:pt x="2968" y="634"/>
                    <a:pt x="2309" y="0"/>
                    <a:pt x="152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350"/>
            </a:p>
          </p:txBody>
        </p:sp>
        <p:sp>
          <p:nvSpPr>
            <p:cNvPr id="10" name="Google Shape;2592;p76"/>
            <p:cNvSpPr/>
            <p:nvPr/>
          </p:nvSpPr>
          <p:spPr>
            <a:xfrm>
              <a:off x="2397350" y="1560625"/>
              <a:ext cx="43875" cy="42750"/>
            </a:xfrm>
            <a:custGeom>
              <a:avLst/>
              <a:gdLst/>
              <a:ahLst/>
              <a:cxnLst/>
              <a:rect l="l" t="t" r="r" b="b"/>
              <a:pathLst>
                <a:path w="1755" h="1710" extrusionOk="0">
                  <a:moveTo>
                    <a:pt x="882" y="0"/>
                  </a:moveTo>
                  <a:cubicBezTo>
                    <a:pt x="873" y="0"/>
                    <a:pt x="864" y="0"/>
                    <a:pt x="855" y="1"/>
                  </a:cubicBezTo>
                  <a:cubicBezTo>
                    <a:pt x="375" y="16"/>
                    <a:pt x="1" y="405"/>
                    <a:pt x="16" y="885"/>
                  </a:cubicBezTo>
                  <a:cubicBezTo>
                    <a:pt x="30" y="1355"/>
                    <a:pt x="419" y="1710"/>
                    <a:pt x="872" y="1710"/>
                  </a:cubicBezTo>
                  <a:cubicBezTo>
                    <a:pt x="881" y="1710"/>
                    <a:pt x="890" y="1709"/>
                    <a:pt x="900" y="1709"/>
                  </a:cubicBezTo>
                  <a:cubicBezTo>
                    <a:pt x="1379" y="1694"/>
                    <a:pt x="1754" y="1305"/>
                    <a:pt x="1739" y="825"/>
                  </a:cubicBezTo>
                  <a:cubicBezTo>
                    <a:pt x="1724" y="369"/>
                    <a:pt x="1335" y="0"/>
                    <a:pt x="8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350"/>
            </a:p>
          </p:txBody>
        </p:sp>
        <p:sp>
          <p:nvSpPr>
            <p:cNvPr id="11" name="Google Shape;2593;p76"/>
            <p:cNvSpPr/>
            <p:nvPr/>
          </p:nvSpPr>
          <p:spPr>
            <a:xfrm>
              <a:off x="2486525" y="1532125"/>
              <a:ext cx="74950" cy="73900"/>
            </a:xfrm>
            <a:custGeom>
              <a:avLst/>
              <a:gdLst/>
              <a:ahLst/>
              <a:cxnLst/>
              <a:rect l="l" t="t" r="r" b="b"/>
              <a:pathLst>
                <a:path w="2998" h="2956" extrusionOk="0">
                  <a:moveTo>
                    <a:pt x="1508" y="1"/>
                  </a:moveTo>
                  <a:cubicBezTo>
                    <a:pt x="1490" y="1"/>
                    <a:pt x="1472" y="1"/>
                    <a:pt x="1454" y="2"/>
                  </a:cubicBezTo>
                  <a:cubicBezTo>
                    <a:pt x="630" y="32"/>
                    <a:pt x="0" y="706"/>
                    <a:pt x="15" y="1530"/>
                  </a:cubicBezTo>
                  <a:cubicBezTo>
                    <a:pt x="45" y="2322"/>
                    <a:pt x="704" y="2955"/>
                    <a:pt x="1490" y="2955"/>
                  </a:cubicBezTo>
                  <a:cubicBezTo>
                    <a:pt x="1508" y="2955"/>
                    <a:pt x="1526" y="2955"/>
                    <a:pt x="1544" y="2954"/>
                  </a:cubicBezTo>
                  <a:cubicBezTo>
                    <a:pt x="2353" y="2924"/>
                    <a:pt x="2998" y="2250"/>
                    <a:pt x="2968" y="1426"/>
                  </a:cubicBezTo>
                  <a:cubicBezTo>
                    <a:pt x="2953" y="634"/>
                    <a:pt x="2294" y="1"/>
                    <a:pt x="150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350"/>
            </a:p>
          </p:txBody>
        </p:sp>
        <p:sp>
          <p:nvSpPr>
            <p:cNvPr id="12" name="Google Shape;2594;p76"/>
            <p:cNvSpPr/>
            <p:nvPr/>
          </p:nvSpPr>
          <p:spPr>
            <a:xfrm>
              <a:off x="2502250" y="1547500"/>
              <a:ext cx="43500" cy="43150"/>
            </a:xfrm>
            <a:custGeom>
              <a:avLst/>
              <a:gdLst/>
              <a:ahLst/>
              <a:cxnLst/>
              <a:rect l="l" t="t" r="r" b="b"/>
              <a:pathLst>
                <a:path w="1740" h="1726" extrusionOk="0">
                  <a:moveTo>
                    <a:pt x="868" y="1"/>
                  </a:moveTo>
                  <a:cubicBezTo>
                    <a:pt x="859" y="1"/>
                    <a:pt x="849" y="1"/>
                    <a:pt x="840" y="1"/>
                  </a:cubicBezTo>
                  <a:cubicBezTo>
                    <a:pt x="360" y="16"/>
                    <a:pt x="1" y="421"/>
                    <a:pt x="16" y="885"/>
                  </a:cubicBezTo>
                  <a:cubicBezTo>
                    <a:pt x="30" y="1356"/>
                    <a:pt x="405" y="1725"/>
                    <a:pt x="872" y="1725"/>
                  </a:cubicBezTo>
                  <a:cubicBezTo>
                    <a:pt x="881" y="1725"/>
                    <a:pt x="891" y="1725"/>
                    <a:pt x="900" y="1725"/>
                  </a:cubicBezTo>
                  <a:cubicBezTo>
                    <a:pt x="1364" y="1710"/>
                    <a:pt x="1739" y="1305"/>
                    <a:pt x="1724" y="840"/>
                  </a:cubicBezTo>
                  <a:cubicBezTo>
                    <a:pt x="1709" y="370"/>
                    <a:pt x="1334" y="1"/>
                    <a:pt x="86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350"/>
            </a:p>
          </p:txBody>
        </p:sp>
        <p:sp>
          <p:nvSpPr>
            <p:cNvPr id="13" name="Google Shape;2595;p76"/>
            <p:cNvSpPr/>
            <p:nvPr/>
          </p:nvSpPr>
          <p:spPr>
            <a:xfrm>
              <a:off x="2456925" y="1595375"/>
              <a:ext cx="38600" cy="14350"/>
            </a:xfrm>
            <a:custGeom>
              <a:avLst/>
              <a:gdLst/>
              <a:ahLst/>
              <a:cxnLst/>
              <a:rect l="l" t="t" r="r" b="b"/>
              <a:pathLst>
                <a:path w="1544" h="574" extrusionOk="0">
                  <a:moveTo>
                    <a:pt x="1400" y="1"/>
                  </a:moveTo>
                  <a:cubicBezTo>
                    <a:pt x="1368" y="1"/>
                    <a:pt x="1334" y="12"/>
                    <a:pt x="1304" y="34"/>
                  </a:cubicBezTo>
                  <a:cubicBezTo>
                    <a:pt x="1136" y="212"/>
                    <a:pt x="909" y="305"/>
                    <a:pt x="684" y="305"/>
                  </a:cubicBezTo>
                  <a:cubicBezTo>
                    <a:pt x="529" y="305"/>
                    <a:pt x="375" y="261"/>
                    <a:pt x="240" y="169"/>
                  </a:cubicBezTo>
                  <a:cubicBezTo>
                    <a:pt x="211" y="152"/>
                    <a:pt x="181" y="143"/>
                    <a:pt x="153" y="143"/>
                  </a:cubicBezTo>
                  <a:cubicBezTo>
                    <a:pt x="111" y="143"/>
                    <a:pt x="73" y="163"/>
                    <a:pt x="45" y="199"/>
                  </a:cubicBezTo>
                  <a:cubicBezTo>
                    <a:pt x="0" y="274"/>
                    <a:pt x="30" y="349"/>
                    <a:pt x="90" y="394"/>
                  </a:cubicBezTo>
                  <a:cubicBezTo>
                    <a:pt x="270" y="514"/>
                    <a:pt x="480" y="574"/>
                    <a:pt x="690" y="574"/>
                  </a:cubicBezTo>
                  <a:cubicBezTo>
                    <a:pt x="1005" y="574"/>
                    <a:pt x="1289" y="454"/>
                    <a:pt x="1484" y="229"/>
                  </a:cubicBezTo>
                  <a:cubicBezTo>
                    <a:pt x="1544" y="169"/>
                    <a:pt x="1544" y="94"/>
                    <a:pt x="1484" y="34"/>
                  </a:cubicBezTo>
                  <a:cubicBezTo>
                    <a:pt x="1462" y="12"/>
                    <a:pt x="1432" y="1"/>
                    <a:pt x="140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350"/>
            </a:p>
          </p:txBody>
        </p:sp>
        <p:sp>
          <p:nvSpPr>
            <p:cNvPr id="14" name="Google Shape;2596;p76"/>
            <p:cNvSpPr/>
            <p:nvPr/>
          </p:nvSpPr>
          <p:spPr>
            <a:xfrm>
              <a:off x="2402975" y="1608525"/>
              <a:ext cx="37125" cy="34175"/>
            </a:xfrm>
            <a:custGeom>
              <a:avLst/>
              <a:gdLst/>
              <a:ahLst/>
              <a:cxnLst/>
              <a:rect l="l" t="t" r="r" b="b"/>
              <a:pathLst>
                <a:path w="1485" h="1367" extrusionOk="0">
                  <a:moveTo>
                    <a:pt x="666" y="1"/>
                  </a:moveTo>
                  <a:cubicBezTo>
                    <a:pt x="302" y="1"/>
                    <a:pt x="15" y="291"/>
                    <a:pt x="15" y="662"/>
                  </a:cubicBezTo>
                  <a:cubicBezTo>
                    <a:pt x="0" y="1052"/>
                    <a:pt x="300" y="1367"/>
                    <a:pt x="690" y="1367"/>
                  </a:cubicBezTo>
                  <a:cubicBezTo>
                    <a:pt x="1094" y="1367"/>
                    <a:pt x="1439" y="1052"/>
                    <a:pt x="1484" y="647"/>
                  </a:cubicBezTo>
                  <a:cubicBezTo>
                    <a:pt x="1484" y="303"/>
                    <a:pt x="1139" y="3"/>
                    <a:pt x="720" y="3"/>
                  </a:cubicBezTo>
                  <a:cubicBezTo>
                    <a:pt x="702" y="2"/>
                    <a:pt x="684" y="1"/>
                    <a:pt x="6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350"/>
            </a:p>
          </p:txBody>
        </p:sp>
        <p:sp>
          <p:nvSpPr>
            <p:cNvPr id="15" name="Google Shape;2597;p76"/>
            <p:cNvSpPr/>
            <p:nvPr/>
          </p:nvSpPr>
          <p:spPr>
            <a:xfrm>
              <a:off x="2516125" y="1595450"/>
              <a:ext cx="37100" cy="34150"/>
            </a:xfrm>
            <a:custGeom>
              <a:avLst/>
              <a:gdLst/>
              <a:ahLst/>
              <a:cxnLst/>
              <a:rect l="l" t="t" r="r" b="b"/>
              <a:pathLst>
                <a:path w="1484" h="1366" extrusionOk="0">
                  <a:moveTo>
                    <a:pt x="767" y="1"/>
                  </a:moveTo>
                  <a:cubicBezTo>
                    <a:pt x="374" y="1"/>
                    <a:pt x="44" y="310"/>
                    <a:pt x="0" y="706"/>
                  </a:cubicBezTo>
                  <a:cubicBezTo>
                    <a:pt x="0" y="1051"/>
                    <a:pt x="330" y="1350"/>
                    <a:pt x="765" y="1365"/>
                  </a:cubicBezTo>
                  <a:cubicBezTo>
                    <a:pt x="774" y="1366"/>
                    <a:pt x="783" y="1366"/>
                    <a:pt x="791" y="1366"/>
                  </a:cubicBezTo>
                  <a:cubicBezTo>
                    <a:pt x="1155" y="1366"/>
                    <a:pt x="1469" y="1071"/>
                    <a:pt x="1469" y="706"/>
                  </a:cubicBezTo>
                  <a:cubicBezTo>
                    <a:pt x="1484" y="316"/>
                    <a:pt x="1184" y="1"/>
                    <a:pt x="794" y="1"/>
                  </a:cubicBezTo>
                  <a:cubicBezTo>
                    <a:pt x="785" y="1"/>
                    <a:pt x="776" y="1"/>
                    <a:pt x="76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350"/>
            </a:p>
          </p:txBody>
        </p:sp>
      </p:grpSp>
      <p:sp>
        <p:nvSpPr>
          <p:cNvPr id="16" name="Google Shape;2588;p76"/>
          <p:cNvSpPr/>
          <p:nvPr/>
        </p:nvSpPr>
        <p:spPr>
          <a:xfrm>
            <a:off x="2851351" y="1318579"/>
            <a:ext cx="2832345" cy="1875934"/>
          </a:xfrm>
          <a:custGeom>
            <a:avLst/>
            <a:gdLst/>
            <a:ahLst/>
            <a:cxnLst/>
            <a:rect l="l" t="t" r="r" b="b"/>
            <a:pathLst>
              <a:path w="9772" h="9640" extrusionOk="0">
                <a:moveTo>
                  <a:pt x="4880" y="1"/>
                </a:moveTo>
                <a:cubicBezTo>
                  <a:pt x="2262" y="1"/>
                  <a:pt x="119" y="2092"/>
                  <a:pt x="60" y="4708"/>
                </a:cubicBezTo>
                <a:cubicBezTo>
                  <a:pt x="0" y="7375"/>
                  <a:pt x="2113" y="9578"/>
                  <a:pt x="4781" y="9638"/>
                </a:cubicBezTo>
                <a:cubicBezTo>
                  <a:pt x="4818" y="9639"/>
                  <a:pt x="4854" y="9639"/>
                  <a:pt x="4891" y="9639"/>
                </a:cubicBezTo>
                <a:cubicBezTo>
                  <a:pt x="7494" y="9639"/>
                  <a:pt x="9652" y="7548"/>
                  <a:pt x="9711" y="4932"/>
                </a:cubicBezTo>
                <a:cubicBezTo>
                  <a:pt x="9771" y="2265"/>
                  <a:pt x="7658" y="62"/>
                  <a:pt x="4991" y="2"/>
                </a:cubicBezTo>
                <a:cubicBezTo>
                  <a:pt x="4954" y="1"/>
                  <a:pt x="4917" y="1"/>
                  <a:pt x="488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algn="ctr"/>
            <a:r>
              <a:rPr lang="en-US" sz="7200" b="1" dirty="0" smtClean="0"/>
              <a:t>30</a:t>
            </a:r>
            <a:endParaRPr sz="7200" b="1" dirty="0"/>
          </a:p>
        </p:txBody>
      </p:sp>
      <p:sp>
        <p:nvSpPr>
          <p:cNvPr id="17" name="Rectangle 16"/>
          <p:cNvSpPr/>
          <p:nvPr/>
        </p:nvSpPr>
        <p:spPr>
          <a:xfrm>
            <a:off x="1058825" y="3729458"/>
            <a:ext cx="6848003" cy="6346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gồm</a:t>
            </a:r>
            <a:r>
              <a:rPr lang="en-US" sz="44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 …. </a:t>
            </a:r>
            <a:r>
              <a:rPr lang="en-US" sz="4400" dirty="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chục</a:t>
            </a:r>
            <a:r>
              <a:rPr lang="en-US" sz="44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và</a:t>
            </a:r>
            <a:r>
              <a:rPr lang="en-US" sz="44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 …. </a:t>
            </a:r>
            <a:r>
              <a:rPr lang="en-US" sz="4400" dirty="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đơn</a:t>
            </a:r>
            <a:r>
              <a:rPr lang="en-US" sz="44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vị</a:t>
            </a:r>
            <a:endParaRPr lang="en-US" sz="4400" dirty="0">
              <a:solidFill>
                <a:schemeClr val="tx1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561519" y="3807034"/>
            <a:ext cx="579664" cy="52251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19" name="Rectangle 18"/>
          <p:cNvSpPr/>
          <p:nvPr/>
        </p:nvSpPr>
        <p:spPr>
          <a:xfrm>
            <a:off x="5520826" y="3841591"/>
            <a:ext cx="579664" cy="52251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536178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/>
      <p:bldP spid="18" grpId="0"/>
      <p:bldP spid="1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oogle Shape;2586;p76"/>
          <p:cNvGrpSpPr/>
          <p:nvPr/>
        </p:nvGrpSpPr>
        <p:grpSpPr>
          <a:xfrm>
            <a:off x="686839" y="2243228"/>
            <a:ext cx="1480343" cy="1313758"/>
            <a:chOff x="2254975" y="1409175"/>
            <a:chExt cx="451875" cy="401025"/>
          </a:xfrm>
        </p:grpSpPr>
        <p:sp>
          <p:nvSpPr>
            <p:cNvPr id="5" name="Google Shape;2587;p76"/>
            <p:cNvSpPr/>
            <p:nvPr/>
          </p:nvSpPr>
          <p:spPr>
            <a:xfrm>
              <a:off x="2254975" y="1409175"/>
              <a:ext cx="451875" cy="401025"/>
            </a:xfrm>
            <a:custGeom>
              <a:avLst/>
              <a:gdLst/>
              <a:ahLst/>
              <a:cxnLst/>
              <a:rect l="l" t="t" r="r" b="b"/>
              <a:pathLst>
                <a:path w="18075" h="16041" extrusionOk="0">
                  <a:moveTo>
                    <a:pt x="10210" y="0"/>
                  </a:moveTo>
                  <a:cubicBezTo>
                    <a:pt x="9973" y="0"/>
                    <a:pt x="9739" y="43"/>
                    <a:pt x="9517" y="139"/>
                  </a:cubicBezTo>
                  <a:cubicBezTo>
                    <a:pt x="8843" y="439"/>
                    <a:pt x="8438" y="1143"/>
                    <a:pt x="7809" y="1518"/>
                  </a:cubicBezTo>
                  <a:cubicBezTo>
                    <a:pt x="7377" y="1784"/>
                    <a:pt x="6889" y="1874"/>
                    <a:pt x="6385" y="1874"/>
                  </a:cubicBezTo>
                  <a:cubicBezTo>
                    <a:pt x="5839" y="1874"/>
                    <a:pt x="5274" y="1769"/>
                    <a:pt x="4737" y="1668"/>
                  </a:cubicBezTo>
                  <a:cubicBezTo>
                    <a:pt x="4281" y="1582"/>
                    <a:pt x="3771" y="1502"/>
                    <a:pt x="3269" y="1502"/>
                  </a:cubicBezTo>
                  <a:cubicBezTo>
                    <a:pt x="2631" y="1502"/>
                    <a:pt x="2008" y="1631"/>
                    <a:pt x="1530" y="2043"/>
                  </a:cubicBezTo>
                  <a:cubicBezTo>
                    <a:pt x="750" y="2732"/>
                    <a:pt x="241" y="3871"/>
                    <a:pt x="136" y="4920"/>
                  </a:cubicBezTo>
                  <a:cubicBezTo>
                    <a:pt x="1" y="6149"/>
                    <a:pt x="361" y="7378"/>
                    <a:pt x="1125" y="8337"/>
                  </a:cubicBezTo>
                  <a:cubicBezTo>
                    <a:pt x="1530" y="8846"/>
                    <a:pt x="2039" y="9266"/>
                    <a:pt x="2354" y="9820"/>
                  </a:cubicBezTo>
                  <a:cubicBezTo>
                    <a:pt x="3148" y="11214"/>
                    <a:pt x="2564" y="13072"/>
                    <a:pt x="3283" y="14511"/>
                  </a:cubicBezTo>
                  <a:cubicBezTo>
                    <a:pt x="3643" y="15200"/>
                    <a:pt x="4272" y="15725"/>
                    <a:pt x="5021" y="15935"/>
                  </a:cubicBezTo>
                  <a:cubicBezTo>
                    <a:pt x="5273" y="16005"/>
                    <a:pt x="5530" y="16040"/>
                    <a:pt x="5786" y="16040"/>
                  </a:cubicBezTo>
                  <a:cubicBezTo>
                    <a:pt x="6291" y="16040"/>
                    <a:pt x="6791" y="15904"/>
                    <a:pt x="7239" y="15635"/>
                  </a:cubicBezTo>
                  <a:cubicBezTo>
                    <a:pt x="7809" y="15275"/>
                    <a:pt x="8243" y="14721"/>
                    <a:pt x="8843" y="14406"/>
                  </a:cubicBezTo>
                  <a:cubicBezTo>
                    <a:pt x="9313" y="14152"/>
                    <a:pt x="9821" y="14072"/>
                    <a:pt x="10348" y="14072"/>
                  </a:cubicBezTo>
                  <a:cubicBezTo>
                    <a:pt x="11235" y="14072"/>
                    <a:pt x="12177" y="14298"/>
                    <a:pt x="13089" y="14298"/>
                  </a:cubicBezTo>
                  <a:cubicBezTo>
                    <a:pt x="13360" y="14298"/>
                    <a:pt x="13629" y="14278"/>
                    <a:pt x="13893" y="14226"/>
                  </a:cubicBezTo>
                  <a:cubicBezTo>
                    <a:pt x="15586" y="13911"/>
                    <a:pt x="16845" y="12173"/>
                    <a:pt x="16620" y="10480"/>
                  </a:cubicBezTo>
                  <a:cubicBezTo>
                    <a:pt x="16561" y="9970"/>
                    <a:pt x="16381" y="9461"/>
                    <a:pt x="16441" y="8936"/>
                  </a:cubicBezTo>
                  <a:cubicBezTo>
                    <a:pt x="16576" y="7872"/>
                    <a:pt x="17744" y="7168"/>
                    <a:pt x="17909" y="6104"/>
                  </a:cubicBezTo>
                  <a:cubicBezTo>
                    <a:pt x="18074" y="5130"/>
                    <a:pt x="17355" y="4230"/>
                    <a:pt x="16516" y="3706"/>
                  </a:cubicBezTo>
                  <a:cubicBezTo>
                    <a:pt x="15676" y="3196"/>
                    <a:pt x="14717" y="2912"/>
                    <a:pt x="13923" y="2342"/>
                  </a:cubicBezTo>
                  <a:cubicBezTo>
                    <a:pt x="13204" y="1863"/>
                    <a:pt x="12649" y="1173"/>
                    <a:pt x="11945" y="649"/>
                  </a:cubicBezTo>
                  <a:cubicBezTo>
                    <a:pt x="11448" y="282"/>
                    <a:pt x="10820" y="0"/>
                    <a:pt x="1021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350"/>
            </a:p>
          </p:txBody>
        </p:sp>
        <p:sp>
          <p:nvSpPr>
            <p:cNvPr id="7" name="Google Shape;2589;p76"/>
            <p:cNvSpPr/>
            <p:nvPr/>
          </p:nvSpPr>
          <p:spPr>
            <a:xfrm>
              <a:off x="2561825" y="1531400"/>
              <a:ext cx="18750" cy="42375"/>
            </a:xfrm>
            <a:custGeom>
              <a:avLst/>
              <a:gdLst/>
              <a:ahLst/>
              <a:cxnLst/>
              <a:rect l="l" t="t" r="r" b="b"/>
              <a:pathLst>
                <a:path w="750" h="1695" fill="none" extrusionOk="0">
                  <a:moveTo>
                    <a:pt x="1" y="1"/>
                  </a:moveTo>
                  <a:cubicBezTo>
                    <a:pt x="375" y="510"/>
                    <a:pt x="630" y="1080"/>
                    <a:pt x="750" y="1694"/>
                  </a:cubicBezTo>
                </a:path>
              </a:pathLst>
            </a:custGeom>
            <a:solidFill>
              <a:schemeClr val="lt1"/>
            </a:solidFill>
            <a:ln w="28575" cap="rnd" cmpd="sng">
              <a:solidFill>
                <a:srgbClr val="FFFFFF"/>
              </a:solidFill>
              <a:prstDash val="solid"/>
              <a:miter lim="14986"/>
              <a:headEnd type="none" w="sm" len="sm"/>
              <a:tailEnd type="none" w="sm" len="sm"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350"/>
            </a:p>
          </p:txBody>
        </p:sp>
        <p:sp>
          <p:nvSpPr>
            <p:cNvPr id="8" name="Google Shape;2590;p76"/>
            <p:cNvSpPr/>
            <p:nvPr/>
          </p:nvSpPr>
          <p:spPr>
            <a:xfrm>
              <a:off x="2464050" y="1487950"/>
              <a:ext cx="89550" cy="33750"/>
            </a:xfrm>
            <a:custGeom>
              <a:avLst/>
              <a:gdLst/>
              <a:ahLst/>
              <a:cxnLst/>
              <a:rect l="l" t="t" r="r" b="b"/>
              <a:pathLst>
                <a:path w="3582" h="1350" fill="none" extrusionOk="0">
                  <a:moveTo>
                    <a:pt x="0" y="30"/>
                  </a:moveTo>
                  <a:cubicBezTo>
                    <a:pt x="195" y="15"/>
                    <a:pt x="390" y="0"/>
                    <a:pt x="585" y="15"/>
                  </a:cubicBezTo>
                  <a:cubicBezTo>
                    <a:pt x="1724" y="30"/>
                    <a:pt x="2803" y="525"/>
                    <a:pt x="3582" y="1349"/>
                  </a:cubicBezTo>
                </a:path>
              </a:pathLst>
            </a:custGeom>
            <a:solidFill>
              <a:schemeClr val="lt1"/>
            </a:solidFill>
            <a:ln w="28575" cap="rnd" cmpd="sng">
              <a:solidFill>
                <a:srgbClr val="FFFFFF"/>
              </a:solidFill>
              <a:prstDash val="solid"/>
              <a:miter lim="14986"/>
              <a:headEnd type="none" w="sm" len="sm"/>
              <a:tailEnd type="none" w="sm" len="sm"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350"/>
            </a:p>
          </p:txBody>
        </p:sp>
        <p:sp>
          <p:nvSpPr>
            <p:cNvPr id="9" name="Google Shape;2591;p76"/>
            <p:cNvSpPr/>
            <p:nvPr/>
          </p:nvSpPr>
          <p:spPr>
            <a:xfrm>
              <a:off x="2383875" y="1543750"/>
              <a:ext cx="75325" cy="73875"/>
            </a:xfrm>
            <a:custGeom>
              <a:avLst/>
              <a:gdLst/>
              <a:ahLst/>
              <a:cxnLst/>
              <a:rect l="l" t="t" r="r" b="b"/>
              <a:pathLst>
                <a:path w="3013" h="2955" extrusionOk="0">
                  <a:moveTo>
                    <a:pt x="1523" y="0"/>
                  </a:moveTo>
                  <a:cubicBezTo>
                    <a:pt x="1505" y="0"/>
                    <a:pt x="1487" y="1"/>
                    <a:pt x="1469" y="1"/>
                  </a:cubicBezTo>
                  <a:cubicBezTo>
                    <a:pt x="645" y="16"/>
                    <a:pt x="0" y="706"/>
                    <a:pt x="30" y="1515"/>
                  </a:cubicBezTo>
                  <a:cubicBezTo>
                    <a:pt x="59" y="2321"/>
                    <a:pt x="705" y="2955"/>
                    <a:pt x="1504" y="2955"/>
                  </a:cubicBezTo>
                  <a:cubicBezTo>
                    <a:pt x="1522" y="2955"/>
                    <a:pt x="1540" y="2954"/>
                    <a:pt x="1559" y="2954"/>
                  </a:cubicBezTo>
                  <a:cubicBezTo>
                    <a:pt x="2368" y="2924"/>
                    <a:pt x="3012" y="2249"/>
                    <a:pt x="2982" y="1425"/>
                  </a:cubicBezTo>
                  <a:cubicBezTo>
                    <a:pt x="2968" y="634"/>
                    <a:pt x="2309" y="0"/>
                    <a:pt x="152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350"/>
            </a:p>
          </p:txBody>
        </p:sp>
        <p:sp>
          <p:nvSpPr>
            <p:cNvPr id="10" name="Google Shape;2592;p76"/>
            <p:cNvSpPr/>
            <p:nvPr/>
          </p:nvSpPr>
          <p:spPr>
            <a:xfrm>
              <a:off x="2397350" y="1560625"/>
              <a:ext cx="43875" cy="42750"/>
            </a:xfrm>
            <a:custGeom>
              <a:avLst/>
              <a:gdLst/>
              <a:ahLst/>
              <a:cxnLst/>
              <a:rect l="l" t="t" r="r" b="b"/>
              <a:pathLst>
                <a:path w="1755" h="1710" extrusionOk="0">
                  <a:moveTo>
                    <a:pt x="882" y="0"/>
                  </a:moveTo>
                  <a:cubicBezTo>
                    <a:pt x="873" y="0"/>
                    <a:pt x="864" y="0"/>
                    <a:pt x="855" y="1"/>
                  </a:cubicBezTo>
                  <a:cubicBezTo>
                    <a:pt x="375" y="16"/>
                    <a:pt x="1" y="405"/>
                    <a:pt x="16" y="885"/>
                  </a:cubicBezTo>
                  <a:cubicBezTo>
                    <a:pt x="30" y="1355"/>
                    <a:pt x="419" y="1710"/>
                    <a:pt x="872" y="1710"/>
                  </a:cubicBezTo>
                  <a:cubicBezTo>
                    <a:pt x="881" y="1710"/>
                    <a:pt x="890" y="1709"/>
                    <a:pt x="900" y="1709"/>
                  </a:cubicBezTo>
                  <a:cubicBezTo>
                    <a:pt x="1379" y="1694"/>
                    <a:pt x="1754" y="1305"/>
                    <a:pt x="1739" y="825"/>
                  </a:cubicBezTo>
                  <a:cubicBezTo>
                    <a:pt x="1724" y="369"/>
                    <a:pt x="1335" y="0"/>
                    <a:pt x="8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350"/>
            </a:p>
          </p:txBody>
        </p:sp>
        <p:sp>
          <p:nvSpPr>
            <p:cNvPr id="11" name="Google Shape;2593;p76"/>
            <p:cNvSpPr/>
            <p:nvPr/>
          </p:nvSpPr>
          <p:spPr>
            <a:xfrm>
              <a:off x="2486525" y="1532125"/>
              <a:ext cx="74950" cy="73900"/>
            </a:xfrm>
            <a:custGeom>
              <a:avLst/>
              <a:gdLst/>
              <a:ahLst/>
              <a:cxnLst/>
              <a:rect l="l" t="t" r="r" b="b"/>
              <a:pathLst>
                <a:path w="2998" h="2956" extrusionOk="0">
                  <a:moveTo>
                    <a:pt x="1508" y="1"/>
                  </a:moveTo>
                  <a:cubicBezTo>
                    <a:pt x="1490" y="1"/>
                    <a:pt x="1472" y="1"/>
                    <a:pt x="1454" y="2"/>
                  </a:cubicBezTo>
                  <a:cubicBezTo>
                    <a:pt x="630" y="32"/>
                    <a:pt x="0" y="706"/>
                    <a:pt x="15" y="1530"/>
                  </a:cubicBezTo>
                  <a:cubicBezTo>
                    <a:pt x="45" y="2322"/>
                    <a:pt x="704" y="2955"/>
                    <a:pt x="1490" y="2955"/>
                  </a:cubicBezTo>
                  <a:cubicBezTo>
                    <a:pt x="1508" y="2955"/>
                    <a:pt x="1526" y="2955"/>
                    <a:pt x="1544" y="2954"/>
                  </a:cubicBezTo>
                  <a:cubicBezTo>
                    <a:pt x="2353" y="2924"/>
                    <a:pt x="2998" y="2250"/>
                    <a:pt x="2968" y="1426"/>
                  </a:cubicBezTo>
                  <a:cubicBezTo>
                    <a:pt x="2953" y="634"/>
                    <a:pt x="2294" y="1"/>
                    <a:pt x="150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350"/>
            </a:p>
          </p:txBody>
        </p:sp>
        <p:sp>
          <p:nvSpPr>
            <p:cNvPr id="12" name="Google Shape;2594;p76"/>
            <p:cNvSpPr/>
            <p:nvPr/>
          </p:nvSpPr>
          <p:spPr>
            <a:xfrm>
              <a:off x="2502250" y="1547500"/>
              <a:ext cx="43500" cy="43150"/>
            </a:xfrm>
            <a:custGeom>
              <a:avLst/>
              <a:gdLst/>
              <a:ahLst/>
              <a:cxnLst/>
              <a:rect l="l" t="t" r="r" b="b"/>
              <a:pathLst>
                <a:path w="1740" h="1726" extrusionOk="0">
                  <a:moveTo>
                    <a:pt x="868" y="1"/>
                  </a:moveTo>
                  <a:cubicBezTo>
                    <a:pt x="859" y="1"/>
                    <a:pt x="849" y="1"/>
                    <a:pt x="840" y="1"/>
                  </a:cubicBezTo>
                  <a:cubicBezTo>
                    <a:pt x="360" y="16"/>
                    <a:pt x="1" y="421"/>
                    <a:pt x="16" y="885"/>
                  </a:cubicBezTo>
                  <a:cubicBezTo>
                    <a:pt x="30" y="1356"/>
                    <a:pt x="405" y="1725"/>
                    <a:pt x="872" y="1725"/>
                  </a:cubicBezTo>
                  <a:cubicBezTo>
                    <a:pt x="881" y="1725"/>
                    <a:pt x="891" y="1725"/>
                    <a:pt x="900" y="1725"/>
                  </a:cubicBezTo>
                  <a:cubicBezTo>
                    <a:pt x="1364" y="1710"/>
                    <a:pt x="1739" y="1305"/>
                    <a:pt x="1724" y="840"/>
                  </a:cubicBezTo>
                  <a:cubicBezTo>
                    <a:pt x="1709" y="370"/>
                    <a:pt x="1334" y="1"/>
                    <a:pt x="86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350"/>
            </a:p>
          </p:txBody>
        </p:sp>
        <p:sp>
          <p:nvSpPr>
            <p:cNvPr id="13" name="Google Shape;2595;p76"/>
            <p:cNvSpPr/>
            <p:nvPr/>
          </p:nvSpPr>
          <p:spPr>
            <a:xfrm>
              <a:off x="2456925" y="1595375"/>
              <a:ext cx="38600" cy="14350"/>
            </a:xfrm>
            <a:custGeom>
              <a:avLst/>
              <a:gdLst/>
              <a:ahLst/>
              <a:cxnLst/>
              <a:rect l="l" t="t" r="r" b="b"/>
              <a:pathLst>
                <a:path w="1544" h="574" extrusionOk="0">
                  <a:moveTo>
                    <a:pt x="1400" y="1"/>
                  </a:moveTo>
                  <a:cubicBezTo>
                    <a:pt x="1368" y="1"/>
                    <a:pt x="1334" y="12"/>
                    <a:pt x="1304" y="34"/>
                  </a:cubicBezTo>
                  <a:cubicBezTo>
                    <a:pt x="1136" y="212"/>
                    <a:pt x="909" y="305"/>
                    <a:pt x="684" y="305"/>
                  </a:cubicBezTo>
                  <a:cubicBezTo>
                    <a:pt x="529" y="305"/>
                    <a:pt x="375" y="261"/>
                    <a:pt x="240" y="169"/>
                  </a:cubicBezTo>
                  <a:cubicBezTo>
                    <a:pt x="211" y="152"/>
                    <a:pt x="181" y="143"/>
                    <a:pt x="153" y="143"/>
                  </a:cubicBezTo>
                  <a:cubicBezTo>
                    <a:pt x="111" y="143"/>
                    <a:pt x="73" y="163"/>
                    <a:pt x="45" y="199"/>
                  </a:cubicBezTo>
                  <a:cubicBezTo>
                    <a:pt x="0" y="274"/>
                    <a:pt x="30" y="349"/>
                    <a:pt x="90" y="394"/>
                  </a:cubicBezTo>
                  <a:cubicBezTo>
                    <a:pt x="270" y="514"/>
                    <a:pt x="480" y="574"/>
                    <a:pt x="690" y="574"/>
                  </a:cubicBezTo>
                  <a:cubicBezTo>
                    <a:pt x="1005" y="574"/>
                    <a:pt x="1289" y="454"/>
                    <a:pt x="1484" y="229"/>
                  </a:cubicBezTo>
                  <a:cubicBezTo>
                    <a:pt x="1544" y="169"/>
                    <a:pt x="1544" y="94"/>
                    <a:pt x="1484" y="34"/>
                  </a:cubicBezTo>
                  <a:cubicBezTo>
                    <a:pt x="1462" y="12"/>
                    <a:pt x="1432" y="1"/>
                    <a:pt x="140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350"/>
            </a:p>
          </p:txBody>
        </p:sp>
        <p:sp>
          <p:nvSpPr>
            <p:cNvPr id="14" name="Google Shape;2596;p76"/>
            <p:cNvSpPr/>
            <p:nvPr/>
          </p:nvSpPr>
          <p:spPr>
            <a:xfrm>
              <a:off x="2402975" y="1608525"/>
              <a:ext cx="37125" cy="34175"/>
            </a:xfrm>
            <a:custGeom>
              <a:avLst/>
              <a:gdLst/>
              <a:ahLst/>
              <a:cxnLst/>
              <a:rect l="l" t="t" r="r" b="b"/>
              <a:pathLst>
                <a:path w="1485" h="1367" extrusionOk="0">
                  <a:moveTo>
                    <a:pt x="666" y="1"/>
                  </a:moveTo>
                  <a:cubicBezTo>
                    <a:pt x="302" y="1"/>
                    <a:pt x="15" y="291"/>
                    <a:pt x="15" y="662"/>
                  </a:cubicBezTo>
                  <a:cubicBezTo>
                    <a:pt x="0" y="1052"/>
                    <a:pt x="300" y="1367"/>
                    <a:pt x="690" y="1367"/>
                  </a:cubicBezTo>
                  <a:cubicBezTo>
                    <a:pt x="1094" y="1367"/>
                    <a:pt x="1439" y="1052"/>
                    <a:pt x="1484" y="647"/>
                  </a:cubicBezTo>
                  <a:cubicBezTo>
                    <a:pt x="1484" y="303"/>
                    <a:pt x="1139" y="3"/>
                    <a:pt x="720" y="3"/>
                  </a:cubicBezTo>
                  <a:cubicBezTo>
                    <a:pt x="702" y="2"/>
                    <a:pt x="684" y="1"/>
                    <a:pt x="6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350"/>
            </a:p>
          </p:txBody>
        </p:sp>
        <p:sp>
          <p:nvSpPr>
            <p:cNvPr id="15" name="Google Shape;2597;p76"/>
            <p:cNvSpPr/>
            <p:nvPr/>
          </p:nvSpPr>
          <p:spPr>
            <a:xfrm>
              <a:off x="2516125" y="1595450"/>
              <a:ext cx="37100" cy="34150"/>
            </a:xfrm>
            <a:custGeom>
              <a:avLst/>
              <a:gdLst/>
              <a:ahLst/>
              <a:cxnLst/>
              <a:rect l="l" t="t" r="r" b="b"/>
              <a:pathLst>
                <a:path w="1484" h="1366" extrusionOk="0">
                  <a:moveTo>
                    <a:pt x="767" y="1"/>
                  </a:moveTo>
                  <a:cubicBezTo>
                    <a:pt x="374" y="1"/>
                    <a:pt x="44" y="310"/>
                    <a:pt x="0" y="706"/>
                  </a:cubicBezTo>
                  <a:cubicBezTo>
                    <a:pt x="0" y="1051"/>
                    <a:pt x="330" y="1350"/>
                    <a:pt x="765" y="1365"/>
                  </a:cubicBezTo>
                  <a:cubicBezTo>
                    <a:pt x="774" y="1366"/>
                    <a:pt x="783" y="1366"/>
                    <a:pt x="791" y="1366"/>
                  </a:cubicBezTo>
                  <a:cubicBezTo>
                    <a:pt x="1155" y="1366"/>
                    <a:pt x="1469" y="1071"/>
                    <a:pt x="1469" y="706"/>
                  </a:cubicBezTo>
                  <a:cubicBezTo>
                    <a:pt x="1484" y="316"/>
                    <a:pt x="1184" y="1"/>
                    <a:pt x="794" y="1"/>
                  </a:cubicBezTo>
                  <a:cubicBezTo>
                    <a:pt x="785" y="1"/>
                    <a:pt x="776" y="1"/>
                    <a:pt x="76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350"/>
            </a:p>
          </p:txBody>
        </p:sp>
      </p:grpSp>
      <p:sp>
        <p:nvSpPr>
          <p:cNvPr id="16" name="Google Shape;2588;p76"/>
          <p:cNvSpPr/>
          <p:nvPr/>
        </p:nvSpPr>
        <p:spPr>
          <a:xfrm>
            <a:off x="1026847" y="2481966"/>
            <a:ext cx="800327" cy="789516"/>
          </a:xfrm>
          <a:custGeom>
            <a:avLst/>
            <a:gdLst/>
            <a:ahLst/>
            <a:cxnLst/>
            <a:rect l="l" t="t" r="r" b="b"/>
            <a:pathLst>
              <a:path w="9772" h="9640" extrusionOk="0">
                <a:moveTo>
                  <a:pt x="4880" y="1"/>
                </a:moveTo>
                <a:cubicBezTo>
                  <a:pt x="2262" y="1"/>
                  <a:pt x="119" y="2092"/>
                  <a:pt x="60" y="4708"/>
                </a:cubicBezTo>
                <a:cubicBezTo>
                  <a:pt x="0" y="7375"/>
                  <a:pt x="2113" y="9578"/>
                  <a:pt x="4781" y="9638"/>
                </a:cubicBezTo>
                <a:cubicBezTo>
                  <a:pt x="4818" y="9639"/>
                  <a:pt x="4854" y="9639"/>
                  <a:pt x="4891" y="9639"/>
                </a:cubicBezTo>
                <a:cubicBezTo>
                  <a:pt x="7494" y="9639"/>
                  <a:pt x="9652" y="7548"/>
                  <a:pt x="9711" y="4932"/>
                </a:cubicBezTo>
                <a:cubicBezTo>
                  <a:pt x="9771" y="2265"/>
                  <a:pt x="7658" y="62"/>
                  <a:pt x="4991" y="2"/>
                </a:cubicBezTo>
                <a:cubicBezTo>
                  <a:pt x="4954" y="1"/>
                  <a:pt x="4917" y="1"/>
                  <a:pt x="488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algn="ctr"/>
            <a:r>
              <a:rPr lang="en-US" sz="3300" b="1" dirty="0">
                <a:solidFill>
                  <a:srgbClr val="FFC000"/>
                </a:solidFill>
              </a:rPr>
              <a:t>55</a:t>
            </a:r>
            <a:endParaRPr sz="3300" b="1" dirty="0">
              <a:solidFill>
                <a:srgbClr val="FFC000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304652" y="2559400"/>
            <a:ext cx="5388428" cy="6346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00" dirty="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gồm</a:t>
            </a:r>
            <a:r>
              <a:rPr lang="en-US" sz="33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 …. </a:t>
            </a:r>
            <a:r>
              <a:rPr lang="en-US" sz="3300" dirty="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chục</a:t>
            </a:r>
            <a:r>
              <a:rPr lang="en-US" sz="33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300" dirty="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và</a:t>
            </a:r>
            <a:r>
              <a:rPr lang="en-US" sz="33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 …. </a:t>
            </a:r>
            <a:r>
              <a:rPr lang="en-US" sz="3300" dirty="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đơn</a:t>
            </a:r>
            <a:r>
              <a:rPr lang="en-US" sz="33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300" dirty="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vị</a:t>
            </a:r>
            <a:endParaRPr lang="en-US" sz="3300" dirty="0">
              <a:solidFill>
                <a:schemeClr val="tx1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617536" y="2576482"/>
            <a:ext cx="579664" cy="52251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19" name="Rectangle 18"/>
          <p:cNvSpPr/>
          <p:nvPr/>
        </p:nvSpPr>
        <p:spPr>
          <a:xfrm>
            <a:off x="5510084" y="2573009"/>
            <a:ext cx="579664" cy="52251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1668815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8" grpId="0"/>
      <p:bldP spid="1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29BAE66-B344-448C-80AD-1E1C293BE7F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47" b="50520"/>
          <a:stretch/>
        </p:blipFill>
        <p:spPr bwMode="auto">
          <a:xfrm>
            <a:off x="498424" y="1141244"/>
            <a:ext cx="7804655" cy="437781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87226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80FDBF2-6956-41A9-8571-2B0C7C1EA1C1}"/>
              </a:ext>
            </a:extLst>
          </p:cNvPr>
          <p:cNvSpPr txBox="1"/>
          <p:nvPr/>
        </p:nvSpPr>
        <p:spPr>
          <a:xfrm>
            <a:off x="1849211" y="2975882"/>
            <a:ext cx="591502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ln>
                  <a:solidFill>
                    <a:srgbClr val="00B050"/>
                  </a:solidFill>
                </a:ln>
                <a:solidFill>
                  <a:srgbClr val="FFFF00"/>
                </a:solidFill>
                <a:latin typeface="UTM Chickenhawk" panose="02040603050506020204" pitchFamily="18" charset="0"/>
              </a:rPr>
              <a:t>Nghỉ giữa giờ</a:t>
            </a:r>
          </a:p>
        </p:txBody>
      </p:sp>
    </p:spTree>
    <p:extLst>
      <p:ext uri="{BB962C8B-B14F-4D97-AF65-F5344CB8AC3E}">
        <p14:creationId xmlns:p14="http://schemas.microsoft.com/office/powerpoint/2010/main" val="3258502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hạc thiếu nhi vui nhộn cho bé- Tập thể dục buổi sá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13204" y="367645"/>
            <a:ext cx="8128000" cy="5646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9871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29BAE66-B344-448C-80AD-1E1C293BE7F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47047" r="1593" b="-881"/>
          <a:stretch/>
        </p:blipFill>
        <p:spPr bwMode="auto">
          <a:xfrm>
            <a:off x="604157" y="1311928"/>
            <a:ext cx="7821386" cy="432899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Freeform 11"/>
          <p:cNvSpPr/>
          <p:nvPr/>
        </p:nvSpPr>
        <p:spPr>
          <a:xfrm>
            <a:off x="3053386" y="3094265"/>
            <a:ext cx="452351" cy="1028700"/>
          </a:xfrm>
          <a:custGeom>
            <a:avLst/>
            <a:gdLst>
              <a:gd name="connsiteX0" fmla="*/ 587906 w 603135"/>
              <a:gd name="connsiteY0" fmla="*/ 0 h 1371600"/>
              <a:gd name="connsiteX1" fmla="*/ 587906 w 603135"/>
              <a:gd name="connsiteY1" fmla="*/ 315685 h 1371600"/>
              <a:gd name="connsiteX2" fmla="*/ 566134 w 603135"/>
              <a:gd name="connsiteY2" fmla="*/ 381000 h 1371600"/>
              <a:gd name="connsiteX3" fmla="*/ 511706 w 603135"/>
              <a:gd name="connsiteY3" fmla="*/ 500743 h 1371600"/>
              <a:gd name="connsiteX4" fmla="*/ 489934 w 603135"/>
              <a:gd name="connsiteY4" fmla="*/ 544285 h 1371600"/>
              <a:gd name="connsiteX5" fmla="*/ 468163 w 603135"/>
              <a:gd name="connsiteY5" fmla="*/ 576943 h 1371600"/>
              <a:gd name="connsiteX6" fmla="*/ 457277 w 603135"/>
              <a:gd name="connsiteY6" fmla="*/ 609600 h 1371600"/>
              <a:gd name="connsiteX7" fmla="*/ 424620 w 603135"/>
              <a:gd name="connsiteY7" fmla="*/ 642257 h 1371600"/>
              <a:gd name="connsiteX8" fmla="*/ 381077 w 603135"/>
              <a:gd name="connsiteY8" fmla="*/ 696685 h 1371600"/>
              <a:gd name="connsiteX9" fmla="*/ 337534 w 603135"/>
              <a:gd name="connsiteY9" fmla="*/ 751114 h 1371600"/>
              <a:gd name="connsiteX10" fmla="*/ 304877 w 603135"/>
              <a:gd name="connsiteY10" fmla="*/ 816428 h 1371600"/>
              <a:gd name="connsiteX11" fmla="*/ 261334 w 603135"/>
              <a:gd name="connsiteY11" fmla="*/ 859971 h 1371600"/>
              <a:gd name="connsiteX12" fmla="*/ 228677 w 603135"/>
              <a:gd name="connsiteY12" fmla="*/ 957943 h 1371600"/>
              <a:gd name="connsiteX13" fmla="*/ 217791 w 603135"/>
              <a:gd name="connsiteY13" fmla="*/ 990600 h 1371600"/>
              <a:gd name="connsiteX14" fmla="*/ 185134 w 603135"/>
              <a:gd name="connsiteY14" fmla="*/ 1034143 h 1371600"/>
              <a:gd name="connsiteX15" fmla="*/ 152477 w 603135"/>
              <a:gd name="connsiteY15" fmla="*/ 1099457 h 1371600"/>
              <a:gd name="connsiteX16" fmla="*/ 141591 w 603135"/>
              <a:gd name="connsiteY16" fmla="*/ 1132114 h 1371600"/>
              <a:gd name="connsiteX17" fmla="*/ 119820 w 603135"/>
              <a:gd name="connsiteY17" fmla="*/ 1164771 h 1371600"/>
              <a:gd name="connsiteX18" fmla="*/ 108934 w 603135"/>
              <a:gd name="connsiteY18" fmla="*/ 1197428 h 1371600"/>
              <a:gd name="connsiteX19" fmla="*/ 65391 w 603135"/>
              <a:gd name="connsiteY19" fmla="*/ 1240971 h 1371600"/>
              <a:gd name="connsiteX20" fmla="*/ 43620 w 603135"/>
              <a:gd name="connsiteY20" fmla="*/ 1262743 h 1371600"/>
              <a:gd name="connsiteX21" fmla="*/ 21849 w 603135"/>
              <a:gd name="connsiteY21" fmla="*/ 1338943 h 1371600"/>
              <a:gd name="connsiteX22" fmla="*/ 77 w 603135"/>
              <a:gd name="connsiteY22" fmla="*/ 137160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603135" h="1371600">
                <a:moveTo>
                  <a:pt x="587906" y="0"/>
                </a:moveTo>
                <a:cubicBezTo>
                  <a:pt x="607091" y="134301"/>
                  <a:pt x="609302" y="115992"/>
                  <a:pt x="587906" y="315685"/>
                </a:cubicBezTo>
                <a:cubicBezTo>
                  <a:pt x="585461" y="338504"/>
                  <a:pt x="573391" y="359228"/>
                  <a:pt x="566134" y="381000"/>
                </a:cubicBezTo>
                <a:cubicBezTo>
                  <a:pt x="544984" y="444452"/>
                  <a:pt x="560388" y="403380"/>
                  <a:pt x="511706" y="500743"/>
                </a:cubicBezTo>
                <a:cubicBezTo>
                  <a:pt x="504449" y="515257"/>
                  <a:pt x="498935" y="530783"/>
                  <a:pt x="489934" y="544285"/>
                </a:cubicBezTo>
                <a:cubicBezTo>
                  <a:pt x="482677" y="555171"/>
                  <a:pt x="474014" y="565241"/>
                  <a:pt x="468163" y="576943"/>
                </a:cubicBezTo>
                <a:cubicBezTo>
                  <a:pt x="463031" y="587206"/>
                  <a:pt x="463642" y="600053"/>
                  <a:pt x="457277" y="609600"/>
                </a:cubicBezTo>
                <a:cubicBezTo>
                  <a:pt x="448738" y="622409"/>
                  <a:pt x="434475" y="630430"/>
                  <a:pt x="424620" y="642257"/>
                </a:cubicBezTo>
                <a:cubicBezTo>
                  <a:pt x="355969" y="724639"/>
                  <a:pt x="444410" y="633355"/>
                  <a:pt x="381077" y="696685"/>
                </a:cubicBezTo>
                <a:cubicBezTo>
                  <a:pt x="359884" y="760264"/>
                  <a:pt x="386773" y="701875"/>
                  <a:pt x="337534" y="751114"/>
                </a:cubicBezTo>
                <a:cubicBezTo>
                  <a:pt x="276056" y="812592"/>
                  <a:pt x="349144" y="754455"/>
                  <a:pt x="304877" y="816428"/>
                </a:cubicBezTo>
                <a:cubicBezTo>
                  <a:pt x="292946" y="833131"/>
                  <a:pt x="261334" y="859971"/>
                  <a:pt x="261334" y="859971"/>
                </a:cubicBezTo>
                <a:lnTo>
                  <a:pt x="228677" y="957943"/>
                </a:lnTo>
                <a:cubicBezTo>
                  <a:pt x="225048" y="968829"/>
                  <a:pt x="224676" y="981420"/>
                  <a:pt x="217791" y="990600"/>
                </a:cubicBezTo>
                <a:lnTo>
                  <a:pt x="185134" y="1034143"/>
                </a:lnTo>
                <a:cubicBezTo>
                  <a:pt x="158288" y="1141530"/>
                  <a:pt x="194070" y="1030137"/>
                  <a:pt x="152477" y="1099457"/>
                </a:cubicBezTo>
                <a:cubicBezTo>
                  <a:pt x="146573" y="1109296"/>
                  <a:pt x="146723" y="1121851"/>
                  <a:pt x="141591" y="1132114"/>
                </a:cubicBezTo>
                <a:cubicBezTo>
                  <a:pt x="135740" y="1143816"/>
                  <a:pt x="125671" y="1153069"/>
                  <a:pt x="119820" y="1164771"/>
                </a:cubicBezTo>
                <a:cubicBezTo>
                  <a:pt x="114688" y="1175034"/>
                  <a:pt x="115603" y="1188091"/>
                  <a:pt x="108934" y="1197428"/>
                </a:cubicBezTo>
                <a:cubicBezTo>
                  <a:pt x="97003" y="1214131"/>
                  <a:pt x="79905" y="1226457"/>
                  <a:pt x="65391" y="1240971"/>
                </a:cubicBezTo>
                <a:lnTo>
                  <a:pt x="43620" y="1262743"/>
                </a:lnTo>
                <a:cubicBezTo>
                  <a:pt x="41588" y="1270870"/>
                  <a:pt x="28539" y="1327793"/>
                  <a:pt x="21849" y="1338943"/>
                </a:cubicBezTo>
                <a:cubicBezTo>
                  <a:pt x="-2489" y="1379507"/>
                  <a:pt x="77" y="1344714"/>
                  <a:pt x="77" y="1371600"/>
                </a:cubicBezTo>
              </a:path>
            </a:pathLst>
          </a:custGeom>
          <a:noFill/>
          <a:ln w="5715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4" name="Freeform 13"/>
          <p:cNvSpPr/>
          <p:nvPr/>
        </p:nvSpPr>
        <p:spPr>
          <a:xfrm flipH="1">
            <a:off x="4105007" y="3094265"/>
            <a:ext cx="1716129" cy="1053192"/>
          </a:xfrm>
          <a:custGeom>
            <a:avLst/>
            <a:gdLst>
              <a:gd name="connsiteX0" fmla="*/ 587906 w 603135"/>
              <a:gd name="connsiteY0" fmla="*/ 0 h 1371600"/>
              <a:gd name="connsiteX1" fmla="*/ 587906 w 603135"/>
              <a:gd name="connsiteY1" fmla="*/ 315685 h 1371600"/>
              <a:gd name="connsiteX2" fmla="*/ 566134 w 603135"/>
              <a:gd name="connsiteY2" fmla="*/ 381000 h 1371600"/>
              <a:gd name="connsiteX3" fmla="*/ 511706 w 603135"/>
              <a:gd name="connsiteY3" fmla="*/ 500743 h 1371600"/>
              <a:gd name="connsiteX4" fmla="*/ 489934 w 603135"/>
              <a:gd name="connsiteY4" fmla="*/ 544285 h 1371600"/>
              <a:gd name="connsiteX5" fmla="*/ 468163 w 603135"/>
              <a:gd name="connsiteY5" fmla="*/ 576943 h 1371600"/>
              <a:gd name="connsiteX6" fmla="*/ 457277 w 603135"/>
              <a:gd name="connsiteY6" fmla="*/ 609600 h 1371600"/>
              <a:gd name="connsiteX7" fmla="*/ 424620 w 603135"/>
              <a:gd name="connsiteY7" fmla="*/ 642257 h 1371600"/>
              <a:gd name="connsiteX8" fmla="*/ 381077 w 603135"/>
              <a:gd name="connsiteY8" fmla="*/ 696685 h 1371600"/>
              <a:gd name="connsiteX9" fmla="*/ 337534 w 603135"/>
              <a:gd name="connsiteY9" fmla="*/ 751114 h 1371600"/>
              <a:gd name="connsiteX10" fmla="*/ 304877 w 603135"/>
              <a:gd name="connsiteY10" fmla="*/ 816428 h 1371600"/>
              <a:gd name="connsiteX11" fmla="*/ 261334 w 603135"/>
              <a:gd name="connsiteY11" fmla="*/ 859971 h 1371600"/>
              <a:gd name="connsiteX12" fmla="*/ 228677 w 603135"/>
              <a:gd name="connsiteY12" fmla="*/ 957943 h 1371600"/>
              <a:gd name="connsiteX13" fmla="*/ 217791 w 603135"/>
              <a:gd name="connsiteY13" fmla="*/ 990600 h 1371600"/>
              <a:gd name="connsiteX14" fmla="*/ 185134 w 603135"/>
              <a:gd name="connsiteY14" fmla="*/ 1034143 h 1371600"/>
              <a:gd name="connsiteX15" fmla="*/ 152477 w 603135"/>
              <a:gd name="connsiteY15" fmla="*/ 1099457 h 1371600"/>
              <a:gd name="connsiteX16" fmla="*/ 141591 w 603135"/>
              <a:gd name="connsiteY16" fmla="*/ 1132114 h 1371600"/>
              <a:gd name="connsiteX17" fmla="*/ 119820 w 603135"/>
              <a:gd name="connsiteY17" fmla="*/ 1164771 h 1371600"/>
              <a:gd name="connsiteX18" fmla="*/ 108934 w 603135"/>
              <a:gd name="connsiteY18" fmla="*/ 1197428 h 1371600"/>
              <a:gd name="connsiteX19" fmla="*/ 65391 w 603135"/>
              <a:gd name="connsiteY19" fmla="*/ 1240971 h 1371600"/>
              <a:gd name="connsiteX20" fmla="*/ 43620 w 603135"/>
              <a:gd name="connsiteY20" fmla="*/ 1262743 h 1371600"/>
              <a:gd name="connsiteX21" fmla="*/ 21849 w 603135"/>
              <a:gd name="connsiteY21" fmla="*/ 1338943 h 1371600"/>
              <a:gd name="connsiteX22" fmla="*/ 77 w 603135"/>
              <a:gd name="connsiteY22" fmla="*/ 137160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603135" h="1371600">
                <a:moveTo>
                  <a:pt x="587906" y="0"/>
                </a:moveTo>
                <a:cubicBezTo>
                  <a:pt x="607091" y="134301"/>
                  <a:pt x="609302" y="115992"/>
                  <a:pt x="587906" y="315685"/>
                </a:cubicBezTo>
                <a:cubicBezTo>
                  <a:pt x="585461" y="338504"/>
                  <a:pt x="573391" y="359228"/>
                  <a:pt x="566134" y="381000"/>
                </a:cubicBezTo>
                <a:cubicBezTo>
                  <a:pt x="544984" y="444452"/>
                  <a:pt x="560388" y="403380"/>
                  <a:pt x="511706" y="500743"/>
                </a:cubicBezTo>
                <a:cubicBezTo>
                  <a:pt x="504449" y="515257"/>
                  <a:pt x="498935" y="530783"/>
                  <a:pt x="489934" y="544285"/>
                </a:cubicBezTo>
                <a:cubicBezTo>
                  <a:pt x="482677" y="555171"/>
                  <a:pt x="474014" y="565241"/>
                  <a:pt x="468163" y="576943"/>
                </a:cubicBezTo>
                <a:cubicBezTo>
                  <a:pt x="463031" y="587206"/>
                  <a:pt x="463642" y="600053"/>
                  <a:pt x="457277" y="609600"/>
                </a:cubicBezTo>
                <a:cubicBezTo>
                  <a:pt x="448738" y="622409"/>
                  <a:pt x="434475" y="630430"/>
                  <a:pt x="424620" y="642257"/>
                </a:cubicBezTo>
                <a:cubicBezTo>
                  <a:pt x="355969" y="724639"/>
                  <a:pt x="444410" y="633355"/>
                  <a:pt x="381077" y="696685"/>
                </a:cubicBezTo>
                <a:cubicBezTo>
                  <a:pt x="359884" y="760264"/>
                  <a:pt x="386773" y="701875"/>
                  <a:pt x="337534" y="751114"/>
                </a:cubicBezTo>
                <a:cubicBezTo>
                  <a:pt x="276056" y="812592"/>
                  <a:pt x="349144" y="754455"/>
                  <a:pt x="304877" y="816428"/>
                </a:cubicBezTo>
                <a:cubicBezTo>
                  <a:pt x="292946" y="833131"/>
                  <a:pt x="261334" y="859971"/>
                  <a:pt x="261334" y="859971"/>
                </a:cubicBezTo>
                <a:lnTo>
                  <a:pt x="228677" y="957943"/>
                </a:lnTo>
                <a:cubicBezTo>
                  <a:pt x="225048" y="968829"/>
                  <a:pt x="224676" y="981420"/>
                  <a:pt x="217791" y="990600"/>
                </a:cubicBezTo>
                <a:lnTo>
                  <a:pt x="185134" y="1034143"/>
                </a:lnTo>
                <a:cubicBezTo>
                  <a:pt x="158288" y="1141530"/>
                  <a:pt x="194070" y="1030137"/>
                  <a:pt x="152477" y="1099457"/>
                </a:cubicBezTo>
                <a:cubicBezTo>
                  <a:pt x="146573" y="1109296"/>
                  <a:pt x="146723" y="1121851"/>
                  <a:pt x="141591" y="1132114"/>
                </a:cubicBezTo>
                <a:cubicBezTo>
                  <a:pt x="135740" y="1143816"/>
                  <a:pt x="125671" y="1153069"/>
                  <a:pt x="119820" y="1164771"/>
                </a:cubicBezTo>
                <a:cubicBezTo>
                  <a:pt x="114688" y="1175034"/>
                  <a:pt x="115603" y="1188091"/>
                  <a:pt x="108934" y="1197428"/>
                </a:cubicBezTo>
                <a:cubicBezTo>
                  <a:pt x="97003" y="1214131"/>
                  <a:pt x="79905" y="1226457"/>
                  <a:pt x="65391" y="1240971"/>
                </a:cubicBezTo>
                <a:lnTo>
                  <a:pt x="43620" y="1262743"/>
                </a:lnTo>
                <a:cubicBezTo>
                  <a:pt x="41588" y="1270870"/>
                  <a:pt x="28539" y="1327793"/>
                  <a:pt x="21849" y="1338943"/>
                </a:cubicBezTo>
                <a:cubicBezTo>
                  <a:pt x="-2489" y="1379507"/>
                  <a:pt x="77" y="1344714"/>
                  <a:pt x="77" y="1371600"/>
                </a:cubicBezTo>
              </a:path>
            </a:pathLst>
          </a:custGeom>
          <a:noFill/>
          <a:ln w="57150">
            <a:solidFill>
              <a:srgbClr val="EB54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5" name="Freeform 14"/>
          <p:cNvSpPr/>
          <p:nvPr/>
        </p:nvSpPr>
        <p:spPr>
          <a:xfrm flipH="1">
            <a:off x="6488979" y="3094265"/>
            <a:ext cx="711922" cy="1053192"/>
          </a:xfrm>
          <a:custGeom>
            <a:avLst/>
            <a:gdLst>
              <a:gd name="connsiteX0" fmla="*/ 587906 w 603135"/>
              <a:gd name="connsiteY0" fmla="*/ 0 h 1371600"/>
              <a:gd name="connsiteX1" fmla="*/ 587906 w 603135"/>
              <a:gd name="connsiteY1" fmla="*/ 315685 h 1371600"/>
              <a:gd name="connsiteX2" fmla="*/ 566134 w 603135"/>
              <a:gd name="connsiteY2" fmla="*/ 381000 h 1371600"/>
              <a:gd name="connsiteX3" fmla="*/ 511706 w 603135"/>
              <a:gd name="connsiteY3" fmla="*/ 500743 h 1371600"/>
              <a:gd name="connsiteX4" fmla="*/ 489934 w 603135"/>
              <a:gd name="connsiteY4" fmla="*/ 544285 h 1371600"/>
              <a:gd name="connsiteX5" fmla="*/ 468163 w 603135"/>
              <a:gd name="connsiteY5" fmla="*/ 576943 h 1371600"/>
              <a:gd name="connsiteX6" fmla="*/ 457277 w 603135"/>
              <a:gd name="connsiteY6" fmla="*/ 609600 h 1371600"/>
              <a:gd name="connsiteX7" fmla="*/ 424620 w 603135"/>
              <a:gd name="connsiteY7" fmla="*/ 642257 h 1371600"/>
              <a:gd name="connsiteX8" fmla="*/ 381077 w 603135"/>
              <a:gd name="connsiteY8" fmla="*/ 696685 h 1371600"/>
              <a:gd name="connsiteX9" fmla="*/ 337534 w 603135"/>
              <a:gd name="connsiteY9" fmla="*/ 751114 h 1371600"/>
              <a:gd name="connsiteX10" fmla="*/ 304877 w 603135"/>
              <a:gd name="connsiteY10" fmla="*/ 816428 h 1371600"/>
              <a:gd name="connsiteX11" fmla="*/ 261334 w 603135"/>
              <a:gd name="connsiteY11" fmla="*/ 859971 h 1371600"/>
              <a:gd name="connsiteX12" fmla="*/ 228677 w 603135"/>
              <a:gd name="connsiteY12" fmla="*/ 957943 h 1371600"/>
              <a:gd name="connsiteX13" fmla="*/ 217791 w 603135"/>
              <a:gd name="connsiteY13" fmla="*/ 990600 h 1371600"/>
              <a:gd name="connsiteX14" fmla="*/ 185134 w 603135"/>
              <a:gd name="connsiteY14" fmla="*/ 1034143 h 1371600"/>
              <a:gd name="connsiteX15" fmla="*/ 152477 w 603135"/>
              <a:gd name="connsiteY15" fmla="*/ 1099457 h 1371600"/>
              <a:gd name="connsiteX16" fmla="*/ 141591 w 603135"/>
              <a:gd name="connsiteY16" fmla="*/ 1132114 h 1371600"/>
              <a:gd name="connsiteX17" fmla="*/ 119820 w 603135"/>
              <a:gd name="connsiteY17" fmla="*/ 1164771 h 1371600"/>
              <a:gd name="connsiteX18" fmla="*/ 108934 w 603135"/>
              <a:gd name="connsiteY18" fmla="*/ 1197428 h 1371600"/>
              <a:gd name="connsiteX19" fmla="*/ 65391 w 603135"/>
              <a:gd name="connsiteY19" fmla="*/ 1240971 h 1371600"/>
              <a:gd name="connsiteX20" fmla="*/ 43620 w 603135"/>
              <a:gd name="connsiteY20" fmla="*/ 1262743 h 1371600"/>
              <a:gd name="connsiteX21" fmla="*/ 21849 w 603135"/>
              <a:gd name="connsiteY21" fmla="*/ 1338943 h 1371600"/>
              <a:gd name="connsiteX22" fmla="*/ 77 w 603135"/>
              <a:gd name="connsiteY22" fmla="*/ 137160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603135" h="1371600">
                <a:moveTo>
                  <a:pt x="587906" y="0"/>
                </a:moveTo>
                <a:cubicBezTo>
                  <a:pt x="607091" y="134301"/>
                  <a:pt x="609302" y="115992"/>
                  <a:pt x="587906" y="315685"/>
                </a:cubicBezTo>
                <a:cubicBezTo>
                  <a:pt x="585461" y="338504"/>
                  <a:pt x="573391" y="359228"/>
                  <a:pt x="566134" y="381000"/>
                </a:cubicBezTo>
                <a:cubicBezTo>
                  <a:pt x="544984" y="444452"/>
                  <a:pt x="560388" y="403380"/>
                  <a:pt x="511706" y="500743"/>
                </a:cubicBezTo>
                <a:cubicBezTo>
                  <a:pt x="504449" y="515257"/>
                  <a:pt x="498935" y="530783"/>
                  <a:pt x="489934" y="544285"/>
                </a:cubicBezTo>
                <a:cubicBezTo>
                  <a:pt x="482677" y="555171"/>
                  <a:pt x="474014" y="565241"/>
                  <a:pt x="468163" y="576943"/>
                </a:cubicBezTo>
                <a:cubicBezTo>
                  <a:pt x="463031" y="587206"/>
                  <a:pt x="463642" y="600053"/>
                  <a:pt x="457277" y="609600"/>
                </a:cubicBezTo>
                <a:cubicBezTo>
                  <a:pt x="448738" y="622409"/>
                  <a:pt x="434475" y="630430"/>
                  <a:pt x="424620" y="642257"/>
                </a:cubicBezTo>
                <a:cubicBezTo>
                  <a:pt x="355969" y="724639"/>
                  <a:pt x="444410" y="633355"/>
                  <a:pt x="381077" y="696685"/>
                </a:cubicBezTo>
                <a:cubicBezTo>
                  <a:pt x="359884" y="760264"/>
                  <a:pt x="386773" y="701875"/>
                  <a:pt x="337534" y="751114"/>
                </a:cubicBezTo>
                <a:cubicBezTo>
                  <a:pt x="276056" y="812592"/>
                  <a:pt x="349144" y="754455"/>
                  <a:pt x="304877" y="816428"/>
                </a:cubicBezTo>
                <a:cubicBezTo>
                  <a:pt x="292946" y="833131"/>
                  <a:pt x="261334" y="859971"/>
                  <a:pt x="261334" y="859971"/>
                </a:cubicBezTo>
                <a:lnTo>
                  <a:pt x="228677" y="957943"/>
                </a:lnTo>
                <a:cubicBezTo>
                  <a:pt x="225048" y="968829"/>
                  <a:pt x="224676" y="981420"/>
                  <a:pt x="217791" y="990600"/>
                </a:cubicBezTo>
                <a:lnTo>
                  <a:pt x="185134" y="1034143"/>
                </a:lnTo>
                <a:cubicBezTo>
                  <a:pt x="158288" y="1141530"/>
                  <a:pt x="194070" y="1030137"/>
                  <a:pt x="152477" y="1099457"/>
                </a:cubicBezTo>
                <a:cubicBezTo>
                  <a:pt x="146573" y="1109296"/>
                  <a:pt x="146723" y="1121851"/>
                  <a:pt x="141591" y="1132114"/>
                </a:cubicBezTo>
                <a:cubicBezTo>
                  <a:pt x="135740" y="1143816"/>
                  <a:pt x="125671" y="1153069"/>
                  <a:pt x="119820" y="1164771"/>
                </a:cubicBezTo>
                <a:cubicBezTo>
                  <a:pt x="114688" y="1175034"/>
                  <a:pt x="115603" y="1188091"/>
                  <a:pt x="108934" y="1197428"/>
                </a:cubicBezTo>
                <a:cubicBezTo>
                  <a:pt x="97003" y="1214131"/>
                  <a:pt x="79905" y="1226457"/>
                  <a:pt x="65391" y="1240971"/>
                </a:cubicBezTo>
                <a:lnTo>
                  <a:pt x="43620" y="1262743"/>
                </a:lnTo>
                <a:cubicBezTo>
                  <a:pt x="41588" y="1270870"/>
                  <a:pt x="28539" y="1327793"/>
                  <a:pt x="21849" y="1338943"/>
                </a:cubicBezTo>
                <a:cubicBezTo>
                  <a:pt x="-2489" y="1379507"/>
                  <a:pt x="77" y="1344714"/>
                  <a:pt x="77" y="1371600"/>
                </a:cubicBezTo>
              </a:path>
            </a:pathLst>
          </a:custGeom>
          <a:noFill/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7" name="Freeform 6"/>
          <p:cNvSpPr/>
          <p:nvPr/>
        </p:nvSpPr>
        <p:spPr>
          <a:xfrm flipH="1">
            <a:off x="1721033" y="2919693"/>
            <a:ext cx="2573381" cy="1203272"/>
          </a:xfrm>
          <a:custGeom>
            <a:avLst/>
            <a:gdLst>
              <a:gd name="connsiteX0" fmla="*/ 587906 w 603135"/>
              <a:gd name="connsiteY0" fmla="*/ 0 h 1371600"/>
              <a:gd name="connsiteX1" fmla="*/ 587906 w 603135"/>
              <a:gd name="connsiteY1" fmla="*/ 315685 h 1371600"/>
              <a:gd name="connsiteX2" fmla="*/ 566134 w 603135"/>
              <a:gd name="connsiteY2" fmla="*/ 381000 h 1371600"/>
              <a:gd name="connsiteX3" fmla="*/ 511706 w 603135"/>
              <a:gd name="connsiteY3" fmla="*/ 500743 h 1371600"/>
              <a:gd name="connsiteX4" fmla="*/ 489934 w 603135"/>
              <a:gd name="connsiteY4" fmla="*/ 544285 h 1371600"/>
              <a:gd name="connsiteX5" fmla="*/ 468163 w 603135"/>
              <a:gd name="connsiteY5" fmla="*/ 576943 h 1371600"/>
              <a:gd name="connsiteX6" fmla="*/ 457277 w 603135"/>
              <a:gd name="connsiteY6" fmla="*/ 609600 h 1371600"/>
              <a:gd name="connsiteX7" fmla="*/ 424620 w 603135"/>
              <a:gd name="connsiteY7" fmla="*/ 642257 h 1371600"/>
              <a:gd name="connsiteX8" fmla="*/ 381077 w 603135"/>
              <a:gd name="connsiteY8" fmla="*/ 696685 h 1371600"/>
              <a:gd name="connsiteX9" fmla="*/ 337534 w 603135"/>
              <a:gd name="connsiteY9" fmla="*/ 751114 h 1371600"/>
              <a:gd name="connsiteX10" fmla="*/ 304877 w 603135"/>
              <a:gd name="connsiteY10" fmla="*/ 816428 h 1371600"/>
              <a:gd name="connsiteX11" fmla="*/ 261334 w 603135"/>
              <a:gd name="connsiteY11" fmla="*/ 859971 h 1371600"/>
              <a:gd name="connsiteX12" fmla="*/ 228677 w 603135"/>
              <a:gd name="connsiteY12" fmla="*/ 957943 h 1371600"/>
              <a:gd name="connsiteX13" fmla="*/ 217791 w 603135"/>
              <a:gd name="connsiteY13" fmla="*/ 990600 h 1371600"/>
              <a:gd name="connsiteX14" fmla="*/ 185134 w 603135"/>
              <a:gd name="connsiteY14" fmla="*/ 1034143 h 1371600"/>
              <a:gd name="connsiteX15" fmla="*/ 152477 w 603135"/>
              <a:gd name="connsiteY15" fmla="*/ 1099457 h 1371600"/>
              <a:gd name="connsiteX16" fmla="*/ 141591 w 603135"/>
              <a:gd name="connsiteY16" fmla="*/ 1132114 h 1371600"/>
              <a:gd name="connsiteX17" fmla="*/ 119820 w 603135"/>
              <a:gd name="connsiteY17" fmla="*/ 1164771 h 1371600"/>
              <a:gd name="connsiteX18" fmla="*/ 108934 w 603135"/>
              <a:gd name="connsiteY18" fmla="*/ 1197428 h 1371600"/>
              <a:gd name="connsiteX19" fmla="*/ 65391 w 603135"/>
              <a:gd name="connsiteY19" fmla="*/ 1240971 h 1371600"/>
              <a:gd name="connsiteX20" fmla="*/ 43620 w 603135"/>
              <a:gd name="connsiteY20" fmla="*/ 1262743 h 1371600"/>
              <a:gd name="connsiteX21" fmla="*/ 21849 w 603135"/>
              <a:gd name="connsiteY21" fmla="*/ 1338943 h 1371600"/>
              <a:gd name="connsiteX22" fmla="*/ 77 w 603135"/>
              <a:gd name="connsiteY22" fmla="*/ 137160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603135" h="1371600">
                <a:moveTo>
                  <a:pt x="587906" y="0"/>
                </a:moveTo>
                <a:cubicBezTo>
                  <a:pt x="607091" y="134301"/>
                  <a:pt x="609302" y="115992"/>
                  <a:pt x="587906" y="315685"/>
                </a:cubicBezTo>
                <a:cubicBezTo>
                  <a:pt x="585461" y="338504"/>
                  <a:pt x="573391" y="359228"/>
                  <a:pt x="566134" y="381000"/>
                </a:cubicBezTo>
                <a:cubicBezTo>
                  <a:pt x="544984" y="444452"/>
                  <a:pt x="560388" y="403380"/>
                  <a:pt x="511706" y="500743"/>
                </a:cubicBezTo>
                <a:cubicBezTo>
                  <a:pt x="504449" y="515257"/>
                  <a:pt x="498935" y="530783"/>
                  <a:pt x="489934" y="544285"/>
                </a:cubicBezTo>
                <a:cubicBezTo>
                  <a:pt x="482677" y="555171"/>
                  <a:pt x="474014" y="565241"/>
                  <a:pt x="468163" y="576943"/>
                </a:cubicBezTo>
                <a:cubicBezTo>
                  <a:pt x="463031" y="587206"/>
                  <a:pt x="463642" y="600053"/>
                  <a:pt x="457277" y="609600"/>
                </a:cubicBezTo>
                <a:cubicBezTo>
                  <a:pt x="448738" y="622409"/>
                  <a:pt x="434475" y="630430"/>
                  <a:pt x="424620" y="642257"/>
                </a:cubicBezTo>
                <a:cubicBezTo>
                  <a:pt x="355969" y="724639"/>
                  <a:pt x="444410" y="633355"/>
                  <a:pt x="381077" y="696685"/>
                </a:cubicBezTo>
                <a:cubicBezTo>
                  <a:pt x="359884" y="760264"/>
                  <a:pt x="386773" y="701875"/>
                  <a:pt x="337534" y="751114"/>
                </a:cubicBezTo>
                <a:cubicBezTo>
                  <a:pt x="276056" y="812592"/>
                  <a:pt x="349144" y="754455"/>
                  <a:pt x="304877" y="816428"/>
                </a:cubicBezTo>
                <a:cubicBezTo>
                  <a:pt x="292946" y="833131"/>
                  <a:pt x="261334" y="859971"/>
                  <a:pt x="261334" y="859971"/>
                </a:cubicBezTo>
                <a:lnTo>
                  <a:pt x="228677" y="957943"/>
                </a:lnTo>
                <a:cubicBezTo>
                  <a:pt x="225048" y="968829"/>
                  <a:pt x="224676" y="981420"/>
                  <a:pt x="217791" y="990600"/>
                </a:cubicBezTo>
                <a:lnTo>
                  <a:pt x="185134" y="1034143"/>
                </a:lnTo>
                <a:cubicBezTo>
                  <a:pt x="158288" y="1141530"/>
                  <a:pt x="194070" y="1030137"/>
                  <a:pt x="152477" y="1099457"/>
                </a:cubicBezTo>
                <a:cubicBezTo>
                  <a:pt x="146573" y="1109296"/>
                  <a:pt x="146723" y="1121851"/>
                  <a:pt x="141591" y="1132114"/>
                </a:cubicBezTo>
                <a:cubicBezTo>
                  <a:pt x="135740" y="1143816"/>
                  <a:pt x="125671" y="1153069"/>
                  <a:pt x="119820" y="1164771"/>
                </a:cubicBezTo>
                <a:cubicBezTo>
                  <a:pt x="114688" y="1175034"/>
                  <a:pt x="115603" y="1188091"/>
                  <a:pt x="108934" y="1197428"/>
                </a:cubicBezTo>
                <a:cubicBezTo>
                  <a:pt x="97003" y="1214131"/>
                  <a:pt x="79905" y="1226457"/>
                  <a:pt x="65391" y="1240971"/>
                </a:cubicBezTo>
                <a:lnTo>
                  <a:pt x="43620" y="1262743"/>
                </a:lnTo>
                <a:cubicBezTo>
                  <a:pt x="41588" y="1270870"/>
                  <a:pt x="28539" y="1327793"/>
                  <a:pt x="21849" y="1338943"/>
                </a:cubicBezTo>
                <a:cubicBezTo>
                  <a:pt x="-2489" y="1379507"/>
                  <a:pt x="77" y="1344714"/>
                  <a:pt x="77" y="1371600"/>
                </a:cubicBezTo>
              </a:path>
            </a:pathLst>
          </a:cu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Oval 1"/>
          <p:cNvSpPr/>
          <p:nvPr/>
        </p:nvSpPr>
        <p:spPr>
          <a:xfrm>
            <a:off x="2628900" y="2235454"/>
            <a:ext cx="579665" cy="514350"/>
          </a:xfrm>
          <a:prstGeom prst="ellipse">
            <a:avLst/>
          </a:prstGeom>
          <a:noFill/>
          <a:ln w="57150">
            <a:solidFill>
              <a:srgbClr val="E072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0" name="Oval 9"/>
          <p:cNvSpPr/>
          <p:nvPr/>
        </p:nvSpPr>
        <p:spPr>
          <a:xfrm>
            <a:off x="4383406" y="2224166"/>
            <a:ext cx="579665" cy="514350"/>
          </a:xfrm>
          <a:prstGeom prst="ellipse">
            <a:avLst/>
          </a:prstGeom>
          <a:noFill/>
          <a:ln w="57150">
            <a:solidFill>
              <a:srgbClr val="E072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1" name="Oval 10"/>
          <p:cNvSpPr/>
          <p:nvPr/>
        </p:nvSpPr>
        <p:spPr>
          <a:xfrm>
            <a:off x="5000626" y="2235454"/>
            <a:ext cx="579665" cy="514350"/>
          </a:xfrm>
          <a:prstGeom prst="ellipse">
            <a:avLst/>
          </a:prstGeom>
          <a:noFill/>
          <a:ln w="57150">
            <a:solidFill>
              <a:srgbClr val="E072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6" name="Oval 15"/>
          <p:cNvSpPr/>
          <p:nvPr/>
        </p:nvSpPr>
        <p:spPr>
          <a:xfrm>
            <a:off x="5682343" y="2235454"/>
            <a:ext cx="579665" cy="514350"/>
          </a:xfrm>
          <a:prstGeom prst="ellipse">
            <a:avLst/>
          </a:prstGeom>
          <a:noFill/>
          <a:ln w="57150">
            <a:solidFill>
              <a:srgbClr val="E072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7" name="Oval 16"/>
          <p:cNvSpPr/>
          <p:nvPr/>
        </p:nvSpPr>
        <p:spPr>
          <a:xfrm>
            <a:off x="6796768" y="2224166"/>
            <a:ext cx="579665" cy="514350"/>
          </a:xfrm>
          <a:prstGeom prst="ellipse">
            <a:avLst/>
          </a:prstGeom>
          <a:noFill/>
          <a:ln w="57150">
            <a:solidFill>
              <a:srgbClr val="E072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2894528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  <p:bldP spid="15" grpId="0" animBg="1"/>
      <p:bldP spid="7" grpId="0" animBg="1"/>
      <p:bldP spid="2" grpId="0" animBg="1"/>
      <p:bldP spid="10" grpId="0" animBg="1"/>
      <p:bldP spid="11" grpId="0" animBg="1"/>
      <p:bldP spid="16" grpId="0" animBg="1"/>
      <p:bldP spid="1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3885972-2745-4FAD-A63E-D85AFC9EA9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000" b="94667" l="0" r="96825">
                        <a14:foregroundMark x1="16508" y1="24667" x2="16508" y2="24667"/>
                        <a14:foregroundMark x1="20000" y1="24667" x2="20000" y2="24667"/>
                        <a14:foregroundMark x1="34921" y1="62667" x2="34921" y2="62667"/>
                        <a14:foregroundMark x1="41905" y1="67333" x2="41905" y2="67333"/>
                        <a14:foregroundMark x1="47302" y1="65333" x2="47302" y2="65333"/>
                        <a14:foregroundMark x1="49206" y1="74000" x2="49206" y2="74000"/>
                        <a14:foregroundMark x1="54921" y1="70667" x2="54921" y2="70667"/>
                        <a14:foregroundMark x1="60317" y1="72667" x2="60317" y2="72667"/>
                        <a14:foregroundMark x1="64444" y1="74667" x2="64444" y2="74667"/>
                        <a14:foregroundMark x1="64127" y1="70667" x2="64127" y2="70667"/>
                        <a14:foregroundMark x1="64762" y1="67333" x2="64762" y2="67333"/>
                        <a14:foregroundMark x1="60317" y1="59333" x2="60317" y2="59333"/>
                        <a14:foregroundMark x1="77778" y1="60667" x2="77778" y2="60667"/>
                        <a14:foregroundMark x1="89206" y1="62667" x2="89206" y2="62667"/>
                        <a14:foregroundMark x1="85079" y1="58000" x2="85079" y2="58000"/>
                        <a14:foregroundMark x1="88254" y1="82000" x2="88254" y2="82000"/>
                        <a14:foregroundMark x1="82222" y1="83333" x2="82222" y2="83333"/>
                        <a14:foregroundMark x1="74603" y1="76667" x2="74603" y2="7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332" y="272789"/>
            <a:ext cx="1923980" cy="8534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1BC8E824-4EE4-4FF5-912D-9CD5559C2C4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01" t="29404" r="68966" b="17133"/>
          <a:stretch/>
        </p:blipFill>
        <p:spPr bwMode="auto">
          <a:xfrm>
            <a:off x="549052" y="2283819"/>
            <a:ext cx="3028818" cy="298282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1BC8E824-4EE4-4FF5-912D-9CD5559C2C4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433"/>
          <a:stretch/>
        </p:blipFill>
        <p:spPr bwMode="auto">
          <a:xfrm>
            <a:off x="728419" y="1073982"/>
            <a:ext cx="7536330" cy="70005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BC8E824-4EE4-4FF5-912D-9CD5559C2C4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394" t="22993"/>
          <a:stretch/>
        </p:blipFill>
        <p:spPr bwMode="auto">
          <a:xfrm>
            <a:off x="7560296" y="210894"/>
            <a:ext cx="923828" cy="156314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1BC8E824-4EE4-4FF5-912D-9CD5559C2C4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38" t="27734" r="22634" b="16082"/>
          <a:stretch/>
        </p:blipFill>
        <p:spPr bwMode="auto">
          <a:xfrm>
            <a:off x="3577870" y="2271292"/>
            <a:ext cx="5028802" cy="289222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Oval 11"/>
          <p:cNvSpPr/>
          <p:nvPr/>
        </p:nvSpPr>
        <p:spPr>
          <a:xfrm>
            <a:off x="6139203" y="2481586"/>
            <a:ext cx="537327" cy="311085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 smtClean="0">
                <a:solidFill>
                  <a:srgbClr val="FF0000"/>
                </a:solidFill>
              </a:rPr>
              <a:t>11</a:t>
            </a:r>
            <a:endParaRPr lang="en-US" sz="1100" b="1" dirty="0">
              <a:solidFill>
                <a:srgbClr val="FF0000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5626430" y="3299373"/>
            <a:ext cx="931681" cy="337793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rgbClr val="FF0000"/>
                </a:solidFill>
              </a:rPr>
              <a:t>30</a:t>
            </a:r>
            <a:endParaRPr lang="en-US" sz="1600" b="1" dirty="0">
              <a:solidFill>
                <a:srgbClr val="FF0000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7070884" y="3486337"/>
            <a:ext cx="931681" cy="337793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rgbClr val="FF0000"/>
                </a:solidFill>
              </a:rPr>
              <a:t>75</a:t>
            </a:r>
            <a:endParaRPr lang="en-US" sz="1600" b="1" dirty="0">
              <a:solidFill>
                <a:srgbClr val="FF0000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>
            <a:off x="4496584" y="4224780"/>
            <a:ext cx="931681" cy="337793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rgbClr val="FF0000"/>
                </a:solidFill>
              </a:rPr>
              <a:t>100</a:t>
            </a:r>
            <a:endParaRPr lang="en-US" sz="1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8002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571</TotalTime>
  <Words>209</Words>
  <Application>Microsoft Office PowerPoint</Application>
  <PresentationFormat>On-screen Show (4:3)</PresentationFormat>
  <Paragraphs>43</Paragraphs>
  <Slides>17</Slides>
  <Notes>0</Notes>
  <HiddenSlides>0</HiddenSlides>
  <MMClips>14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4" baseType="lpstr">
      <vt:lpstr>Calibri</vt:lpstr>
      <vt:lpstr>Arial-SGK-TV</vt:lpstr>
      <vt:lpstr>UTM Chickenhawk</vt:lpstr>
      <vt:lpstr>Arial</vt:lpstr>
      <vt:lpstr>Times New Roman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vvxel</dc:creator>
  <cp:lastModifiedBy>Administrator</cp:lastModifiedBy>
  <cp:revision>70</cp:revision>
  <dcterms:created xsi:type="dcterms:W3CDTF">2018-03-14T16:45:16Z</dcterms:created>
  <dcterms:modified xsi:type="dcterms:W3CDTF">2023-07-22T13:03:13Z</dcterms:modified>
</cp:coreProperties>
</file>