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8"/>
  </p:notesMasterIdLst>
  <p:sldIdLst>
    <p:sldId id="306" r:id="rId2"/>
    <p:sldId id="300" r:id="rId3"/>
    <p:sldId id="279" r:id="rId4"/>
    <p:sldId id="289" r:id="rId5"/>
    <p:sldId id="301" r:id="rId6"/>
    <p:sldId id="290" r:id="rId7"/>
    <p:sldId id="303" r:id="rId8"/>
    <p:sldId id="291" r:id="rId9"/>
    <p:sldId id="294" r:id="rId10"/>
    <p:sldId id="295" r:id="rId11"/>
    <p:sldId id="296" r:id="rId12"/>
    <p:sldId id="297" r:id="rId13"/>
    <p:sldId id="298" r:id="rId14"/>
    <p:sldId id="299" r:id="rId15"/>
    <p:sldId id="304" r:id="rId16"/>
    <p:sldId id="305" r:id="rId17"/>
  </p:sldIdLst>
  <p:sldSz cx="9144000" cy="5143500" type="screen16x9"/>
  <p:notesSz cx="6858000" cy="9144000"/>
  <p:custDataLst>
    <p:tags r:id="rId19"/>
  </p:custDataLst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hần Mặc định" id="{7713042B-E3DF-4886-961E-1A57990D5C02}">
          <p14:sldIdLst>
            <p14:sldId id="306"/>
            <p14:sldId id="300"/>
          </p14:sldIdLst>
        </p14:section>
        <p14:section name="Tiết 2" id="{9F60823D-ED45-406B-A127-289E07A3A261}">
          <p14:sldIdLst>
            <p14:sldId id="279"/>
            <p14:sldId id="289"/>
            <p14:sldId id="301"/>
            <p14:sldId id="290"/>
            <p14:sldId id="303"/>
            <p14:sldId id="291"/>
            <p14:sldId id="294"/>
            <p14:sldId id="295"/>
            <p14:sldId id="296"/>
            <p14:sldId id="297"/>
            <p14:sldId id="298"/>
            <p14:sldId id="299"/>
            <p14:sldId id="304"/>
            <p14:sldId id="305"/>
          </p14:sldIdLst>
        </p14:section>
        <p14:section name="Mục Chưa có tên" id="{76BEE7AE-0B2E-48A2-848B-26BC497CEF20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" initials="A" lastIdx="1" clrIdx="0">
    <p:extLst>
      <p:ext uri="{19B8F6BF-5375-455C-9EA6-DF929625EA0E}">
        <p15:presenceInfo xmlns:p15="http://schemas.microsoft.com/office/powerpoint/2012/main" userId="Admi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1F8811"/>
    <a:srgbClr val="10AB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7505" autoAdjust="0"/>
    <p:restoredTop sz="86885" autoAdjust="0"/>
  </p:normalViewPr>
  <p:slideViewPr>
    <p:cSldViewPr snapToGrid="0">
      <p:cViewPr varScale="1">
        <p:scale>
          <a:sx n="78" d="100"/>
          <a:sy n="78" d="100"/>
        </p:scale>
        <p:origin x="484" y="48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66" d="100"/>
          <a:sy n="66" d="100"/>
        </p:scale>
        <p:origin x="2772" y="5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0-08-16T17:02:52.273" idx="1">
    <p:pos x="5760" y="2155"/>
    <p:text/>
    <p:extLst>
      <p:ext uri="{C676402C-5697-4E1C-873F-D02D1690AC5C}">
        <p15:threadingInfo xmlns:p15="http://schemas.microsoft.com/office/powerpoint/2012/main" timeZoneBias="-42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AF75ED-520F-4A5B-AA15-EE2905656148}" type="datetimeFigureOut">
              <a:rPr lang="vi-VN" smtClean="0"/>
              <a:pPr/>
              <a:t>22/02/2023</a:t>
            </a:fld>
            <a:endParaRPr lang="vi-VN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A17111-0E80-4DBD-8E49-1DE28FD8D9F2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038956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A17111-0E80-4DBD-8E49-1DE28FD8D9F2}" type="slidenum">
              <a:rPr lang="vi-VN" smtClean="0"/>
              <a:pPr/>
              <a:t>4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4776564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65af97229a_8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65af97229a_8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301972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A17111-0E80-4DBD-8E49-1DE28FD8D9F2}" type="slidenum">
              <a:rPr lang="vi-VN" smtClean="0"/>
              <a:pPr/>
              <a:t>6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985899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A17111-0E80-4DBD-8E49-1DE28FD8D9F2}" type="slidenum">
              <a:rPr lang="vi-VN" smtClean="0"/>
              <a:pPr/>
              <a:t>8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985899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A17111-0E80-4DBD-8E49-1DE28FD8D9F2}" type="slidenum">
              <a:rPr lang="vi-VN" smtClean="0"/>
              <a:pPr/>
              <a:t>9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985899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A17111-0E80-4DBD-8E49-1DE28FD8D9F2}" type="slidenum">
              <a:rPr lang="vi-VN" smtClean="0"/>
              <a:pPr/>
              <a:t>10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985899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A17111-0E80-4DBD-8E49-1DE28FD8D9F2}" type="slidenum">
              <a:rPr lang="vi-VN" smtClean="0"/>
              <a:pPr/>
              <a:t>11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985899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A17111-0E80-4DBD-8E49-1DE28FD8D9F2}" type="slidenum">
              <a:rPr lang="vi-VN" smtClean="0"/>
              <a:pPr/>
              <a:t>12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485445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A17111-0E80-4DBD-8E49-1DE28FD8D9F2}" type="slidenum">
              <a:rPr lang="vi-VN" smtClean="0"/>
              <a:pPr/>
              <a:t>13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485445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A17111-0E80-4DBD-8E49-1DE28FD8D9F2}" type="slidenum">
              <a:rPr lang="vi-VN" smtClean="0"/>
              <a:pPr/>
              <a:t>14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485445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00F3-8A30-4964-9FF2-12F2700C5305}" type="datetimeFigureOut">
              <a:rPr lang="zh-CN" altLang="en-US" smtClean="0"/>
              <a:pPr/>
              <a:t>2023/2/22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66A0-0F3A-4B67-9B1F-5CD314B215A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46298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00F3-8A30-4964-9FF2-12F2700C5305}" type="datetimeFigureOut">
              <a:rPr lang="zh-CN" altLang="en-US" smtClean="0"/>
              <a:pPr/>
              <a:t>2023/2/22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66A0-0F3A-4B67-9B1F-5CD314B215A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36169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00F3-8A30-4964-9FF2-12F2700C5305}" type="datetimeFigureOut">
              <a:rPr lang="zh-CN" altLang="en-US" smtClean="0"/>
              <a:pPr/>
              <a:t>2023/2/22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66A0-0F3A-4B67-9B1F-5CD314B215A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08917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pPr/>
              <a:t>2/22/2023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05739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15" tIns="91415" rIns="91415" bIns="9141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6"/>
            <a:ext cx="8520600" cy="3416400"/>
          </a:xfrm>
          <a:prstGeom prst="rect">
            <a:avLst/>
          </a:prstGeom>
        </p:spPr>
        <p:txBody>
          <a:bodyPr spcFirstLastPara="1" wrap="square" lIns="91415" tIns="91415" rIns="91415" bIns="91415" anchor="t" anchorCtr="0">
            <a:noAutofit/>
          </a:bodyPr>
          <a:lstStyle>
            <a:lvl1pPr marL="457154" lvl="0" indent="-342866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308" lvl="1" indent="-317468">
              <a:spcBef>
                <a:spcPts val="1599"/>
              </a:spcBef>
              <a:spcAft>
                <a:spcPts val="0"/>
              </a:spcAft>
              <a:buSzPts val="1400"/>
              <a:buChar char="○"/>
              <a:defRPr/>
            </a:lvl2pPr>
            <a:lvl3pPr marL="1371462" lvl="2" indent="-317468">
              <a:spcBef>
                <a:spcPts val="1599"/>
              </a:spcBef>
              <a:spcAft>
                <a:spcPts val="0"/>
              </a:spcAft>
              <a:buSzPts val="1400"/>
              <a:buChar char="■"/>
              <a:defRPr/>
            </a:lvl3pPr>
            <a:lvl4pPr marL="1828617" lvl="3" indent="-317468">
              <a:spcBef>
                <a:spcPts val="1599"/>
              </a:spcBef>
              <a:spcAft>
                <a:spcPts val="0"/>
              </a:spcAft>
              <a:buSzPts val="1400"/>
              <a:buChar char="●"/>
              <a:defRPr/>
            </a:lvl4pPr>
            <a:lvl5pPr marL="2285771" lvl="4" indent="-317468">
              <a:spcBef>
                <a:spcPts val="1599"/>
              </a:spcBef>
              <a:spcAft>
                <a:spcPts val="0"/>
              </a:spcAft>
              <a:buSzPts val="1400"/>
              <a:buChar char="○"/>
              <a:defRPr/>
            </a:lvl5pPr>
            <a:lvl6pPr marL="2742925" lvl="5" indent="-317468">
              <a:spcBef>
                <a:spcPts val="1599"/>
              </a:spcBef>
              <a:spcAft>
                <a:spcPts val="0"/>
              </a:spcAft>
              <a:buSzPts val="1400"/>
              <a:buChar char="■"/>
              <a:defRPr/>
            </a:lvl6pPr>
            <a:lvl7pPr marL="3200079" lvl="6" indent="-317468">
              <a:spcBef>
                <a:spcPts val="1599"/>
              </a:spcBef>
              <a:spcAft>
                <a:spcPts val="0"/>
              </a:spcAft>
              <a:buSzPts val="1400"/>
              <a:buChar char="●"/>
              <a:defRPr/>
            </a:lvl7pPr>
            <a:lvl8pPr marL="3657234" lvl="7" indent="-317468">
              <a:spcBef>
                <a:spcPts val="1599"/>
              </a:spcBef>
              <a:spcAft>
                <a:spcPts val="0"/>
              </a:spcAft>
              <a:buSzPts val="1400"/>
              <a:buChar char="○"/>
              <a:defRPr/>
            </a:lvl8pPr>
            <a:lvl9pPr marL="4114388" lvl="8" indent="-317468">
              <a:spcBef>
                <a:spcPts val="1599"/>
              </a:spcBef>
              <a:spcAft>
                <a:spcPts val="1599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9" y="4663217"/>
            <a:ext cx="548700" cy="393600"/>
          </a:xfrm>
          <a:prstGeom prst="rect">
            <a:avLst/>
          </a:prstGeom>
        </p:spPr>
        <p:txBody>
          <a:bodyPr spcFirstLastPara="1" wrap="square" lIns="91415" tIns="91415" rIns="91415" bIns="9141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785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99573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473866" y="265515"/>
            <a:ext cx="275399" cy="275363"/>
          </a:xfrm>
          <a:prstGeom prst="rect">
            <a:avLst/>
          </a:prstGeom>
          <a:solidFill>
            <a:srgbClr val="10A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/>
          </a:p>
        </p:txBody>
      </p:sp>
      <p:cxnSp>
        <p:nvCxnSpPr>
          <p:cNvPr id="8" name="直接连接符 7"/>
          <p:cNvCxnSpPr/>
          <p:nvPr userDrawn="1"/>
        </p:nvCxnSpPr>
        <p:spPr>
          <a:xfrm>
            <a:off x="961066" y="591446"/>
            <a:ext cx="6751629" cy="0"/>
          </a:xfrm>
          <a:prstGeom prst="line">
            <a:avLst/>
          </a:prstGeom>
          <a:ln>
            <a:solidFill>
              <a:srgbClr val="AE937E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矩形 9"/>
          <p:cNvSpPr/>
          <p:nvPr userDrawn="1"/>
        </p:nvSpPr>
        <p:spPr>
          <a:xfrm>
            <a:off x="573689" y="363037"/>
            <a:ext cx="275399" cy="275363"/>
          </a:xfrm>
          <a:prstGeom prst="rect">
            <a:avLst/>
          </a:prstGeom>
          <a:solidFill>
            <a:srgbClr val="1F881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 sz="1800">
              <a:latin typeface="AvantGarde Md B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5006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00F3-8A30-4964-9FF2-12F2700C5305}" type="datetimeFigureOut">
              <a:rPr lang="zh-CN" altLang="en-US" smtClean="0"/>
              <a:pPr/>
              <a:t>2023/2/22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66A0-0F3A-4B67-9B1F-5CD314B215A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51119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00F3-8A30-4964-9FF2-12F2700C5305}" type="datetimeFigureOut">
              <a:rPr lang="zh-CN" altLang="en-US" smtClean="0"/>
              <a:pPr/>
              <a:t>2023/2/22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66A0-0F3A-4B67-9B1F-5CD314B215A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74194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00F3-8A30-4964-9FF2-12F2700C5305}" type="datetimeFigureOut">
              <a:rPr lang="zh-CN" altLang="en-US" smtClean="0"/>
              <a:pPr/>
              <a:t>2023/2/22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66A0-0F3A-4B67-9B1F-5CD314B215A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71306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00F3-8A30-4964-9FF2-12F2700C5305}" type="datetimeFigureOut">
              <a:rPr lang="zh-CN" altLang="en-US" smtClean="0"/>
              <a:pPr/>
              <a:t>2023/2/22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66A0-0F3A-4B67-9B1F-5CD314B215A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67960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00F3-8A30-4964-9FF2-12F2700C5305}" type="datetimeFigureOut">
              <a:rPr lang="zh-CN" altLang="en-US" smtClean="0"/>
              <a:pPr/>
              <a:t>2023/2/22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66A0-0F3A-4B67-9B1F-5CD314B215A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68230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00F3-8A30-4964-9FF2-12F2700C5305}" type="datetimeFigureOut">
              <a:rPr lang="zh-CN" altLang="en-US" smtClean="0"/>
              <a:pPr/>
              <a:t>2023/2/22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66A0-0F3A-4B67-9B1F-5CD314B215A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57997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00F3-8A30-4964-9FF2-12F2700C5305}" type="datetimeFigureOut">
              <a:rPr lang="zh-CN" altLang="en-US" smtClean="0"/>
              <a:pPr/>
              <a:t>2023/2/22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66A0-0F3A-4B67-9B1F-5CD314B215A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23762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1300F3-8A30-4964-9FF2-12F2700C5305}" type="datetimeFigureOut">
              <a:rPr lang="zh-CN" altLang="en-US" smtClean="0"/>
              <a:pPr/>
              <a:t>2023/2/22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4B66A0-0F3A-4B67-9B1F-5CD314B215A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63853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Times New Roman" panose="02020603050405020304" pitchFamily="18" charset="0"/>
          <a:ea typeface="+mj-ea"/>
          <a:cs typeface="Times New Roman" panose="02020603050405020304" pitchFamily="18" charset="0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w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jpeg"/><Relationship Id="rId5" Type="http://schemas.openxmlformats.org/officeDocument/2006/relationships/image" Target="../media/image4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comments" Target="../comments/commen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emf"/><Relationship Id="rId3" Type="http://schemas.openxmlformats.org/officeDocument/2006/relationships/image" Target="../media/image12.gif"/><Relationship Id="rId7" Type="http://schemas.openxmlformats.org/officeDocument/2006/relationships/image" Target="../media/image16.gif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png"/><Relationship Id="rId5" Type="http://schemas.openxmlformats.org/officeDocument/2006/relationships/image" Target="../media/image14.gif"/><Relationship Id="rId4" Type="http://schemas.openxmlformats.org/officeDocument/2006/relationships/image" Target="../media/image13.gif"/><Relationship Id="rId9" Type="http://schemas.openxmlformats.org/officeDocument/2006/relationships/image" Target="../media/image18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-1"/>
            <a:ext cx="9144000" cy="2364377"/>
          </a:xfrm>
          <a:prstGeom prst="rect">
            <a:avLst/>
          </a:prstGeom>
          <a:solidFill>
            <a:srgbClr val="FF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013"/>
          </a:p>
        </p:txBody>
      </p:sp>
      <p:grpSp>
        <p:nvGrpSpPr>
          <p:cNvPr id="4" name="Group 3"/>
          <p:cNvGrpSpPr/>
          <p:nvPr/>
        </p:nvGrpSpPr>
        <p:grpSpPr>
          <a:xfrm>
            <a:off x="566020" y="153487"/>
            <a:ext cx="8011959" cy="2057399"/>
            <a:chOff x="258097" y="1914117"/>
            <a:chExt cx="8458200" cy="1828800"/>
          </a:xfrm>
        </p:grpSpPr>
        <p:sp>
          <p:nvSpPr>
            <p:cNvPr id="5" name="Rounded Rectangle 4"/>
            <p:cNvSpPr/>
            <p:nvPr/>
          </p:nvSpPr>
          <p:spPr>
            <a:xfrm>
              <a:off x="258097" y="1914117"/>
              <a:ext cx="8458200" cy="1828800"/>
            </a:xfrm>
            <a:prstGeom prst="roundRect">
              <a:avLst/>
            </a:prstGeom>
            <a:solidFill>
              <a:srgbClr val="CC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1013"/>
            </a:p>
          </p:txBody>
        </p:sp>
        <p:sp>
          <p:nvSpPr>
            <p:cNvPr id="6" name="Rounded Rectangle 5"/>
            <p:cNvSpPr/>
            <p:nvPr/>
          </p:nvSpPr>
          <p:spPr>
            <a:xfrm>
              <a:off x="381000" y="1968912"/>
              <a:ext cx="8200103" cy="1612488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vi-VN" sz="3600" b="1" dirty="0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Bài </a:t>
              </a:r>
              <a:r>
                <a:rPr lang="en-US" sz="3600" b="1" dirty="0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25</a:t>
              </a:r>
              <a:endParaRPr lang="en-US" sz="3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en-US" sz="4000" b="1" dirty="0" smtClean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DÀI HƠN, NGẮN HƠN </a:t>
              </a:r>
              <a:r>
                <a:rPr lang="vi-VN" sz="4000" b="1" dirty="0" smtClean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( tiết 2)</a:t>
              </a:r>
              <a:endParaRPr lang="vi-VN" sz="4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144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B6E0389E-3F43-4D49-A81A-6213C76195C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49138"/>
            <a:ext cx="9144000" cy="3792988"/>
          </a:xfrm>
          <a:prstGeom prst="rect">
            <a:avLst/>
          </a:prstGeom>
        </p:spPr>
      </p:pic>
      <p:sp>
        <p:nvSpPr>
          <p:cNvPr id="8" name="Hình Bầu dục 7">
            <a:extLst>
              <a:ext uri="{FF2B5EF4-FFF2-40B4-BE49-F238E27FC236}">
                <a16:creationId xmlns:a16="http://schemas.microsoft.com/office/drawing/2014/main" id="{42FBEAB3-A807-4545-BED6-9CB063EF89AE}"/>
              </a:ext>
            </a:extLst>
          </p:cNvPr>
          <p:cNvSpPr/>
          <p:nvPr/>
        </p:nvSpPr>
        <p:spPr>
          <a:xfrm>
            <a:off x="1438995" y="3141273"/>
            <a:ext cx="899651" cy="1367635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" name="Hình Bầu dục 8">
            <a:extLst>
              <a:ext uri="{FF2B5EF4-FFF2-40B4-BE49-F238E27FC236}">
                <a16:creationId xmlns:a16="http://schemas.microsoft.com/office/drawing/2014/main" id="{C747D7C8-8395-46C0-9345-B52E1E153CFA}"/>
              </a:ext>
            </a:extLst>
          </p:cNvPr>
          <p:cNvSpPr/>
          <p:nvPr/>
        </p:nvSpPr>
        <p:spPr>
          <a:xfrm>
            <a:off x="7152969" y="1549138"/>
            <a:ext cx="1740308" cy="2959770"/>
          </a:xfrm>
          <a:prstGeom prst="ellipse">
            <a:avLst/>
          </a:prstGeom>
          <a:noFill/>
          <a:ln w="5715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17738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:circle/>
      </p:transition>
    </mc:Choice>
    <mc:Fallback xmlns="">
      <p:transition spd="slow" advClick="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ình ảnh 5">
            <a:extLst>
              <a:ext uri="{FF2B5EF4-FFF2-40B4-BE49-F238E27FC236}">
                <a16:creationId xmlns:a16="http://schemas.microsoft.com/office/drawing/2014/main" id="{B9EF520F-A937-4E4C-A97B-6C11AC1EC7A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801866"/>
            <a:ext cx="8893277" cy="2946548"/>
          </a:xfrm>
          <a:prstGeom prst="rect">
            <a:avLst/>
          </a:prstGeom>
        </p:spPr>
      </p:pic>
      <p:sp>
        <p:nvSpPr>
          <p:cNvPr id="9" name="Hình Bầu dục 8">
            <a:extLst>
              <a:ext uri="{FF2B5EF4-FFF2-40B4-BE49-F238E27FC236}">
                <a16:creationId xmlns:a16="http://schemas.microsoft.com/office/drawing/2014/main" id="{D902A964-C4DD-46E7-9FD8-1D845FCBBBB8}"/>
              </a:ext>
            </a:extLst>
          </p:cNvPr>
          <p:cNvSpPr/>
          <p:nvPr/>
        </p:nvSpPr>
        <p:spPr>
          <a:xfrm>
            <a:off x="1238865" y="1801866"/>
            <a:ext cx="1312606" cy="2311400"/>
          </a:xfrm>
          <a:prstGeom prst="ellipse">
            <a:avLst/>
          </a:prstGeom>
          <a:noFill/>
          <a:ln w="5715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0" name="Hình Bầu dục 9">
            <a:extLst>
              <a:ext uri="{FF2B5EF4-FFF2-40B4-BE49-F238E27FC236}">
                <a16:creationId xmlns:a16="http://schemas.microsoft.com/office/drawing/2014/main" id="{194DADEB-A4A6-496A-82E2-3D6D887F2A89}"/>
              </a:ext>
            </a:extLst>
          </p:cNvPr>
          <p:cNvSpPr/>
          <p:nvPr/>
        </p:nvSpPr>
        <p:spPr>
          <a:xfrm>
            <a:off x="5368411" y="2728452"/>
            <a:ext cx="1135626" cy="1384814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1295277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:circle/>
      </p:transition>
    </mc:Choice>
    <mc:Fallback xmlns="">
      <p:transition spd="slow" advClick="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3943F067-DBA5-4BE9-B4D6-C54ADD558B8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40435"/>
            <a:ext cx="8672051" cy="2562478"/>
          </a:xfrm>
          <a:prstGeom prst="rect">
            <a:avLst/>
          </a:prstGeom>
        </p:spPr>
      </p:pic>
      <p:sp>
        <p:nvSpPr>
          <p:cNvPr id="9" name="Hình Bầu dục 8">
            <a:extLst>
              <a:ext uri="{FF2B5EF4-FFF2-40B4-BE49-F238E27FC236}">
                <a16:creationId xmlns:a16="http://schemas.microsoft.com/office/drawing/2014/main" id="{A39AB3A8-12E2-4A3A-BC93-8BFB4ABF8230}"/>
              </a:ext>
            </a:extLst>
          </p:cNvPr>
          <p:cNvSpPr/>
          <p:nvPr/>
        </p:nvSpPr>
        <p:spPr>
          <a:xfrm>
            <a:off x="5397911" y="3716594"/>
            <a:ext cx="914399" cy="880805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0" name="Hình Bầu dục 9">
            <a:extLst>
              <a:ext uri="{FF2B5EF4-FFF2-40B4-BE49-F238E27FC236}">
                <a16:creationId xmlns:a16="http://schemas.microsoft.com/office/drawing/2014/main" id="{167FC5F5-4AD6-4EA7-BC9E-7670E94B9613}"/>
              </a:ext>
            </a:extLst>
          </p:cNvPr>
          <p:cNvSpPr/>
          <p:nvPr/>
        </p:nvSpPr>
        <p:spPr>
          <a:xfrm>
            <a:off x="1150374" y="2206799"/>
            <a:ext cx="1622323" cy="2390599"/>
          </a:xfrm>
          <a:prstGeom prst="ellipse">
            <a:avLst/>
          </a:prstGeom>
          <a:noFill/>
          <a:ln w="57150" cap="flat" cmpd="sng" algn="ctr">
            <a:solidFill>
              <a:schemeClr val="accent5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71061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:circle/>
      </p:transition>
    </mc:Choice>
    <mc:Fallback xmlns="">
      <p:transition spd="slow" advClick="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09BA12E4-697F-48D2-B87F-D3B0361C59D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42309"/>
            <a:ext cx="9144000" cy="3560604"/>
          </a:xfrm>
          <a:prstGeom prst="rect">
            <a:avLst/>
          </a:prstGeom>
        </p:spPr>
      </p:pic>
      <p:sp>
        <p:nvSpPr>
          <p:cNvPr id="9" name="Hình Bầu dục 8">
            <a:extLst>
              <a:ext uri="{FF2B5EF4-FFF2-40B4-BE49-F238E27FC236}">
                <a16:creationId xmlns:a16="http://schemas.microsoft.com/office/drawing/2014/main" id="{1ECDDEE4-5B99-453C-B04B-35F094CEE1EE}"/>
              </a:ext>
            </a:extLst>
          </p:cNvPr>
          <p:cNvSpPr/>
          <p:nvPr/>
        </p:nvSpPr>
        <p:spPr>
          <a:xfrm>
            <a:off x="1076634" y="1287521"/>
            <a:ext cx="1886974" cy="3166495"/>
          </a:xfrm>
          <a:prstGeom prst="ellipse">
            <a:avLst/>
          </a:prstGeom>
          <a:noFill/>
          <a:ln w="5715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0" name="Hình Bầu dục 9">
            <a:extLst>
              <a:ext uri="{FF2B5EF4-FFF2-40B4-BE49-F238E27FC236}">
                <a16:creationId xmlns:a16="http://schemas.microsoft.com/office/drawing/2014/main" id="{EC9FD6D3-C57F-457B-99C7-B495706FCE6C}"/>
              </a:ext>
            </a:extLst>
          </p:cNvPr>
          <p:cNvSpPr/>
          <p:nvPr/>
        </p:nvSpPr>
        <p:spPr>
          <a:xfrm>
            <a:off x="7768915" y="3259269"/>
            <a:ext cx="899651" cy="1212956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40118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:circle/>
      </p:transition>
    </mc:Choice>
    <mc:Fallback xmlns="">
      <p:transition spd="slow" advClick="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id="{F84D5373-9CF1-4353-BF36-DC27FE65AA6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92825"/>
            <a:ext cx="9144000" cy="3701845"/>
          </a:xfrm>
          <a:prstGeom prst="rect">
            <a:avLst/>
          </a:prstGeom>
        </p:spPr>
      </p:pic>
      <p:sp>
        <p:nvSpPr>
          <p:cNvPr id="8" name="Hình Bầu dục 7">
            <a:extLst>
              <a:ext uri="{FF2B5EF4-FFF2-40B4-BE49-F238E27FC236}">
                <a16:creationId xmlns:a16="http://schemas.microsoft.com/office/drawing/2014/main" id="{6AC83C72-6FD8-4B21-AE0E-15B6D0630579}"/>
              </a:ext>
            </a:extLst>
          </p:cNvPr>
          <p:cNvSpPr/>
          <p:nvPr/>
        </p:nvSpPr>
        <p:spPr>
          <a:xfrm>
            <a:off x="5206177" y="1405505"/>
            <a:ext cx="1886974" cy="3166495"/>
          </a:xfrm>
          <a:prstGeom prst="ellipse">
            <a:avLst/>
          </a:prstGeom>
          <a:noFill/>
          <a:ln w="5715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" name="Hình Bầu dục 8">
            <a:extLst>
              <a:ext uri="{FF2B5EF4-FFF2-40B4-BE49-F238E27FC236}">
                <a16:creationId xmlns:a16="http://schemas.microsoft.com/office/drawing/2014/main" id="{57FFAEE6-6680-4723-865B-B4B98FA94783}"/>
              </a:ext>
            </a:extLst>
          </p:cNvPr>
          <p:cNvSpPr/>
          <p:nvPr/>
        </p:nvSpPr>
        <p:spPr>
          <a:xfrm>
            <a:off x="7836309" y="3318261"/>
            <a:ext cx="899651" cy="1212956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24522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:circle/>
      </p:transition>
    </mc:Choice>
    <mc:Fallback xmlns="">
      <p:transition spd="slow" advClick="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44AB88F-3A6B-44F3-A7AE-A3AB23060D0C}"/>
              </a:ext>
            </a:extLst>
          </p:cNvPr>
          <p:cNvSpPr/>
          <p:nvPr/>
        </p:nvSpPr>
        <p:spPr>
          <a:xfrm>
            <a:off x="329611" y="977266"/>
            <a:ext cx="5401338" cy="3188969"/>
          </a:xfrm>
          <a:prstGeom prst="rect">
            <a:avLst/>
          </a:prstGeom>
          <a:solidFill>
            <a:srgbClr val="73C6E8"/>
          </a:solidFill>
          <a:ln>
            <a:noFill/>
          </a:ln>
        </p:spPr>
        <p:txBody>
          <a:bodyPr spcFirstLastPara="1" wrap="square" lIns="91415" tIns="91415" rIns="91415" bIns="91415" anchor="ctr" anchorCtr="0">
            <a:noAutofit/>
          </a:bodyPr>
          <a:lstStyle/>
          <a:p>
            <a:pPr algn="ctr">
              <a:lnSpc>
                <a:spcPct val="150000"/>
              </a:lnSpc>
              <a:buClr>
                <a:schemeClr val="dk1"/>
              </a:buClr>
              <a:buSzPts val="5200"/>
            </a:pPr>
            <a:r>
              <a:rPr lang="en-GB" sz="6000" b="1" spc="10" dirty="0" err="1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CỦNG</a:t>
            </a:r>
            <a:r>
              <a:rPr lang="en-GB" sz="6000" b="1" spc="10" dirty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GB" sz="6000" b="1" spc="10" dirty="0" err="1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CỐ</a:t>
            </a:r>
            <a:r>
              <a:rPr lang="en-GB" sz="6000" b="1" spc="10" dirty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</a:p>
          <a:p>
            <a:pPr algn="ctr">
              <a:lnSpc>
                <a:spcPct val="150000"/>
              </a:lnSpc>
              <a:buClr>
                <a:schemeClr val="dk1"/>
              </a:buClr>
              <a:buSzPts val="5200"/>
            </a:pPr>
            <a:r>
              <a:rPr lang="en-GB" sz="6000" b="1" spc="10" dirty="0" err="1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GB" sz="6000" b="1" spc="10" dirty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GB" sz="6000" b="1" spc="10" dirty="0" err="1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lang="en-GB" sz="6000" b="1" spc="10" dirty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DC8453C-C512-4489-80A2-2910095B8EFB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422872" y="2412903"/>
            <a:ext cx="3721129" cy="2730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3198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Text Box 2"/>
          <p:cNvSpPr txBox="1">
            <a:spLocks noChangeArrowheads="1"/>
          </p:cNvSpPr>
          <p:nvPr/>
        </p:nvSpPr>
        <p:spPr bwMode="auto">
          <a:xfrm>
            <a:off x="381000" y="1257300"/>
            <a:ext cx="8153400" cy="13541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03" tIns="45702" rIns="91403" bIns="45702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5400" b="1" dirty="0" smtClean="0">
                <a:solidFill>
                  <a:srgbClr val="0000CC"/>
                </a:solidFill>
                <a:latin typeface="VNI-Times" pitchFamily="2" charset="0"/>
                <a:sym typeface="Wingdings" pitchFamily="2" charset="2"/>
              </a:rPr>
              <a:t></a:t>
            </a:r>
            <a:r>
              <a:rPr lang="vi-VN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</a:t>
            </a:r>
            <a:r>
              <a:rPr lang="vi-VN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ập s</a:t>
            </a:r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o sánh những đồ vật trong gia đình mình xem đồ vật nào cao hơn, đồ vật nào thấp hơn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4579" name="Picture 3" descr="mso61BA0.em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4614" y="2964657"/>
            <a:ext cx="3125787" cy="21788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0" name="Picture 5" descr="mso61BA0.em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flipH="1">
            <a:off x="5943601" y="2964657"/>
            <a:ext cx="3200400" cy="21788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1" name="Picture 5" descr="CRNRC41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10800000">
            <a:off x="0" y="0"/>
            <a:ext cx="19050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2" name="Picture 6" descr="CRNRC41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-5400000">
            <a:off x="7468791" y="-239315"/>
            <a:ext cx="1435894" cy="191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6503" name="Text Box 7"/>
          <p:cNvSpPr txBox="1">
            <a:spLocks noChangeArrowheads="1"/>
          </p:cNvSpPr>
          <p:nvPr/>
        </p:nvSpPr>
        <p:spPr bwMode="auto">
          <a:xfrm>
            <a:off x="914400" y="2743200"/>
            <a:ext cx="7315200" cy="1446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03" tIns="45702" rIns="91403" bIns="45702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8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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Chuẩn bị </a:t>
            </a:r>
            <a:r>
              <a:rPr lang="en-US" sz="4000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tiếp bài: Đơn vị đo độ dài – Trang 32 + 33</a:t>
            </a:r>
            <a:endParaRPr lang="en-US" sz="4000" dirty="0">
              <a:solidFill>
                <a:srgbClr val="FF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6504" name="Text Box 8"/>
          <p:cNvSpPr txBox="1">
            <a:spLocks noChangeArrowheads="1"/>
          </p:cNvSpPr>
          <p:nvPr/>
        </p:nvSpPr>
        <p:spPr bwMode="auto">
          <a:xfrm>
            <a:off x="2057400" y="342900"/>
            <a:ext cx="5105400" cy="1199959"/>
          </a:xfrm>
          <a:prstGeom prst="rect">
            <a:avLst/>
          </a:prstGeom>
          <a:solidFill>
            <a:schemeClr val="hlink"/>
          </a:solidFill>
          <a:ln w="9525">
            <a:noFill/>
            <a:miter lim="800000"/>
            <a:headEnd/>
            <a:tailEnd/>
          </a:ln>
        </p:spPr>
        <p:txBody>
          <a:bodyPr lIns="91403" tIns="45702" rIns="91403" bIns="45702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7200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Dặn dò</a:t>
            </a:r>
            <a:r>
              <a:rPr lang="en-US" dirty="0"/>
              <a:t> </a:t>
            </a: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065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65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0650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064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064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0649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7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065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1065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6498" grpId="0"/>
      <p:bldP spid="106503" grpId="0"/>
      <p:bldP spid="10650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139" t="50000" b="10982"/>
          <a:stretch/>
        </p:blipFill>
        <p:spPr>
          <a:xfrm>
            <a:off x="3810000" y="3310977"/>
            <a:ext cx="1140280" cy="1593619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150" y="0"/>
            <a:ext cx="1013579" cy="14730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0917" y="156512"/>
            <a:ext cx="763083" cy="11033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9957" y="3310977"/>
            <a:ext cx="1122363" cy="163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64" t="30154" r="36413" b="28451"/>
          <a:stretch/>
        </p:blipFill>
        <p:spPr>
          <a:xfrm>
            <a:off x="4896270" y="3310977"/>
            <a:ext cx="919349" cy="1719376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082880" y="919616"/>
            <a:ext cx="7626780" cy="2391361"/>
          </a:xfrm>
        </p:spPr>
        <p:txBody>
          <a:bodyPr>
            <a:normAutofit fontScale="90000"/>
          </a:bodyPr>
          <a:lstStyle/>
          <a:p>
            <a:r>
              <a:rPr lang="vi-VN" sz="53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vi-VN" sz="53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vi-VN" sz="4000" dirty="0"/>
              <a:t>N</a:t>
            </a:r>
            <a:r>
              <a:rPr lang="vi-VN" sz="4000" dirty="0" smtClean="0"/>
              <a:t>hận biết và biết cách xác định vật nào cao hơn, thấp hơn, vật nào cao nhất, vật nào thấp nhất trong một nhóm vật.</a:t>
            </a:r>
            <a:endParaRPr lang="en-US" sz="4000" dirty="0"/>
          </a:p>
        </p:txBody>
      </p:sp>
      <p:sp>
        <p:nvSpPr>
          <p:cNvPr id="6" name="TextBox 5"/>
          <p:cNvSpPr txBox="1"/>
          <p:nvPr/>
        </p:nvSpPr>
        <p:spPr>
          <a:xfrm>
            <a:off x="2909957" y="565673"/>
            <a:ext cx="31546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Mục tiêu</a:t>
            </a:r>
            <a:endParaRPr lang="en-US" sz="4000"/>
          </a:p>
        </p:txBody>
      </p:sp>
    </p:spTree>
    <p:extLst>
      <p:ext uri="{BB962C8B-B14F-4D97-AF65-F5344CB8AC3E}">
        <p14:creationId xmlns:p14="http://schemas.microsoft.com/office/powerpoint/2010/main" val="796740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38450"/>
            <a:ext cx="9144000" cy="2305050"/>
          </a:xfrm>
          <a:prstGeom prst="rect">
            <a:avLst/>
          </a:prstGeom>
        </p:spPr>
      </p:pic>
      <p:pic>
        <p:nvPicPr>
          <p:cNvPr id="3" name="Bài hát thiếu nhi cho bé - Bé tập đế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1626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Click="0" advTm="0">
        <p15:prstTrans prst="origami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AA7BA239-4C68-4410-86CE-8EC7FD42C03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75" t="22596" r="60943" b="71788"/>
          <a:stretch/>
        </p:blipFill>
        <p:spPr>
          <a:xfrm>
            <a:off x="342900" y="48854"/>
            <a:ext cx="3022600" cy="1062191"/>
          </a:xfrm>
          <a:prstGeom prst="rect">
            <a:avLst/>
          </a:prstGeom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id="{84FD2EDE-86A1-4722-AEE5-1608A0E2D43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17"/>
          <a:stretch/>
        </p:blipFill>
        <p:spPr>
          <a:xfrm>
            <a:off x="14748" y="1436913"/>
            <a:ext cx="9144000" cy="370197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299454" y="414015"/>
            <a:ext cx="52861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Cao </a:t>
            </a:r>
            <a:r>
              <a:rPr lang="en-US" sz="4000" b="1" dirty="0" err="1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hơn</a:t>
            </a:r>
            <a:r>
              <a:rPr lang="en-US" sz="4000" b="1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4000" b="1" dirty="0" err="1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thấp</a:t>
            </a:r>
            <a:r>
              <a:rPr lang="en-US" sz="4000" b="1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hơn</a:t>
            </a:r>
            <a:endParaRPr lang="en-US" sz="4000" b="1" dirty="0">
              <a:solidFill>
                <a:srgbClr val="00206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728088" y="1543305"/>
            <a:ext cx="1593585" cy="32317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 flipV="1">
            <a:off x="342900" y="4471792"/>
            <a:ext cx="5431599" cy="12526"/>
          </a:xfrm>
          <a:prstGeom prst="line">
            <a:avLst/>
          </a:prstGeom>
          <a:ln w="38100" cmpd="sng">
            <a:solidFill>
              <a:srgbClr val="FF0000"/>
            </a:solidFill>
            <a:prstDash val="lg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871081" y="2718148"/>
            <a:ext cx="5071439" cy="14614"/>
          </a:xfrm>
          <a:prstGeom prst="line">
            <a:avLst/>
          </a:prstGeom>
          <a:ln w="38100" cmpd="sng">
            <a:solidFill>
              <a:srgbClr val="FF0000"/>
            </a:solidFill>
            <a:prstDash val="lg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4443086" y="2936809"/>
            <a:ext cx="1331413" cy="17544"/>
          </a:xfrm>
          <a:prstGeom prst="line">
            <a:avLst/>
          </a:prstGeom>
          <a:ln w="38100" cmpd="sng">
            <a:solidFill>
              <a:srgbClr val="FF0000"/>
            </a:solidFill>
            <a:prstDash val="lg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6919621" y="1678227"/>
            <a:ext cx="12105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1" dirty="0">
                <a:latin typeface="Arial-SGK-TV" pitchFamily="2" charset="0"/>
                <a:cs typeface="Arial-SGK-TV" pitchFamily="2" charset="0"/>
              </a:rPr>
              <a:t>c</a:t>
            </a:r>
            <a:r>
              <a:rPr lang="vi-VN" sz="2000" b="1" dirty="0" smtClean="0">
                <a:latin typeface="Arial-SGK-TV" pitchFamily="2" charset="0"/>
                <a:cs typeface="Arial-SGK-TV" pitchFamily="2" charset="0"/>
              </a:rPr>
              <a:t>ao hơn</a:t>
            </a:r>
            <a:endParaRPr lang="en-US" sz="2000" b="1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942198" y="2395645"/>
            <a:ext cx="16433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1" dirty="0">
                <a:latin typeface="Arial-SGK-TV" pitchFamily="2" charset="0"/>
                <a:cs typeface="Arial-SGK-TV" pitchFamily="2" charset="0"/>
              </a:rPr>
              <a:t>t</a:t>
            </a:r>
            <a:r>
              <a:rPr lang="vi-VN" sz="2000" b="1" dirty="0" smtClean="0">
                <a:latin typeface="Arial-SGK-TV" pitchFamily="2" charset="0"/>
                <a:cs typeface="Arial-SGK-TV" pitchFamily="2" charset="0"/>
              </a:rPr>
              <a:t>hấp hơn</a:t>
            </a:r>
            <a:endParaRPr lang="en-US" sz="2000" b="1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964775" y="3113063"/>
            <a:ext cx="16868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1" dirty="0">
                <a:latin typeface="Arial-SGK-TV" pitchFamily="2" charset="0"/>
                <a:cs typeface="Arial-SGK-TV" pitchFamily="2" charset="0"/>
              </a:rPr>
              <a:t>b</a:t>
            </a:r>
            <a:r>
              <a:rPr lang="vi-VN" sz="2000" b="1" dirty="0" smtClean="0">
                <a:latin typeface="Arial-SGK-TV" pitchFamily="2" charset="0"/>
                <a:cs typeface="Arial-SGK-TV" pitchFamily="2" charset="0"/>
              </a:rPr>
              <a:t>ằng nhau</a:t>
            </a:r>
            <a:endParaRPr lang="en-US" sz="2000" b="1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987352" y="3830481"/>
            <a:ext cx="16868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1" dirty="0" smtClean="0">
                <a:latin typeface="Arial-SGK-TV" pitchFamily="2" charset="0"/>
                <a:cs typeface="Arial-SGK-TV" pitchFamily="2" charset="0"/>
              </a:rPr>
              <a:t>cao nhất</a:t>
            </a:r>
            <a:endParaRPr lang="en-US" sz="2000" b="1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009929" y="4547899"/>
            <a:ext cx="16868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1" dirty="0">
                <a:latin typeface="Arial-SGK-TV" pitchFamily="2" charset="0"/>
                <a:cs typeface="Arial-SGK-TV" pitchFamily="2" charset="0"/>
              </a:rPr>
              <a:t>t</a:t>
            </a:r>
            <a:r>
              <a:rPr lang="vi-VN" sz="2000" b="1" dirty="0" smtClean="0">
                <a:latin typeface="Arial-SGK-TV" pitchFamily="2" charset="0"/>
                <a:cs typeface="Arial-SGK-TV" pitchFamily="2" charset="0"/>
              </a:rPr>
              <a:t>hấp nhất</a:t>
            </a:r>
            <a:endParaRPr lang="en-US" sz="2000" b="1" dirty="0"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3816269"/>
      </p:ext>
    </p:extLst>
  </p:cSld>
  <p:clrMapOvr>
    <a:masterClrMapping/>
  </p:clrMapOvr>
  <p:transition spd="slow" advClick="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1" grpId="0"/>
      <p:bldP spid="2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139" t="50000" b="10982"/>
          <a:stretch/>
        </p:blipFill>
        <p:spPr>
          <a:xfrm>
            <a:off x="3810000" y="3310977"/>
            <a:ext cx="1140280" cy="1593619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419100"/>
            <a:ext cx="1450481" cy="2107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9450" y="438150"/>
            <a:ext cx="1189037" cy="1719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077" y="3105150"/>
            <a:ext cx="1122363" cy="163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64" t="30154" r="36413" b="28451"/>
          <a:stretch/>
        </p:blipFill>
        <p:spPr>
          <a:xfrm>
            <a:off x="7526482" y="3201785"/>
            <a:ext cx="904010" cy="1690688"/>
          </a:xfrm>
          <a:prstGeom prst="rect">
            <a:avLst/>
          </a:prstGeom>
        </p:spPr>
      </p:pic>
      <p:pic>
        <p:nvPicPr>
          <p:cNvPr id="8" name="Hình ảnh 6">
            <a:extLst>
              <a:ext uri="{FF2B5EF4-FFF2-40B4-BE49-F238E27FC236}">
                <a16:creationId xmlns:a16="http://schemas.microsoft.com/office/drawing/2014/main" id="{2A5C638D-2C9A-47AD-BFBD-C7AF7A4C85C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74" t="29153" r="60198" b="65004"/>
          <a:stretch/>
        </p:blipFill>
        <p:spPr>
          <a:xfrm>
            <a:off x="2562349" y="1297781"/>
            <a:ext cx="3953432" cy="1675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740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C1160427-1D52-4439-8278-F6C1003626E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01916"/>
            <a:ext cx="9144000" cy="3794542"/>
          </a:xfrm>
          <a:prstGeom prst="rect">
            <a:avLst/>
          </a:prstGeom>
        </p:spPr>
      </p:pic>
      <p:sp>
        <p:nvSpPr>
          <p:cNvPr id="11" name="Hình Bầu dục 10">
            <a:extLst>
              <a:ext uri="{FF2B5EF4-FFF2-40B4-BE49-F238E27FC236}">
                <a16:creationId xmlns:a16="http://schemas.microsoft.com/office/drawing/2014/main" id="{66F8D944-70A2-47D1-A717-15E0045B809D}"/>
              </a:ext>
            </a:extLst>
          </p:cNvPr>
          <p:cNvSpPr/>
          <p:nvPr/>
        </p:nvSpPr>
        <p:spPr>
          <a:xfrm>
            <a:off x="2492477" y="1666568"/>
            <a:ext cx="1769807" cy="1718812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3" name="Hình Bầu dục 12">
            <a:extLst>
              <a:ext uri="{FF2B5EF4-FFF2-40B4-BE49-F238E27FC236}">
                <a16:creationId xmlns:a16="http://schemas.microsoft.com/office/drawing/2014/main" id="{C359FAB6-72D2-4056-9289-28300266B693}"/>
              </a:ext>
            </a:extLst>
          </p:cNvPr>
          <p:cNvSpPr/>
          <p:nvPr/>
        </p:nvSpPr>
        <p:spPr>
          <a:xfrm>
            <a:off x="6948932" y="3385380"/>
            <a:ext cx="2128650" cy="1596754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4" name="Hình Bầu dục 13">
            <a:extLst>
              <a:ext uri="{FF2B5EF4-FFF2-40B4-BE49-F238E27FC236}">
                <a16:creationId xmlns:a16="http://schemas.microsoft.com/office/drawing/2014/main" id="{E5891D9F-6E40-45DB-A989-F81BF60B872E}"/>
              </a:ext>
            </a:extLst>
          </p:cNvPr>
          <p:cNvSpPr/>
          <p:nvPr/>
        </p:nvSpPr>
        <p:spPr>
          <a:xfrm>
            <a:off x="1130743" y="3499704"/>
            <a:ext cx="1891857" cy="1482430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5" name="Hình Bầu dục 14">
            <a:extLst>
              <a:ext uri="{FF2B5EF4-FFF2-40B4-BE49-F238E27FC236}">
                <a16:creationId xmlns:a16="http://schemas.microsoft.com/office/drawing/2014/main" id="{AA055EE9-CBF7-4DC8-B17B-70F48F08C0FD}"/>
              </a:ext>
            </a:extLst>
          </p:cNvPr>
          <p:cNvSpPr/>
          <p:nvPr/>
        </p:nvSpPr>
        <p:spPr>
          <a:xfrm>
            <a:off x="5560143" y="1666568"/>
            <a:ext cx="2005780" cy="1718812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cxnSp>
        <p:nvCxnSpPr>
          <p:cNvPr id="7" name="Straight Connector 6"/>
          <p:cNvCxnSpPr/>
          <p:nvPr/>
        </p:nvCxnSpPr>
        <p:spPr>
          <a:xfrm>
            <a:off x="1194618" y="3398168"/>
            <a:ext cx="3067666" cy="0"/>
          </a:xfrm>
          <a:prstGeom prst="line">
            <a:avLst/>
          </a:prstGeom>
          <a:ln w="38100" cmpd="sng">
            <a:solidFill>
              <a:srgbClr val="FF0000"/>
            </a:solidFill>
            <a:prstDash val="lg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5705262" y="3385380"/>
            <a:ext cx="3067666" cy="0"/>
          </a:xfrm>
          <a:prstGeom prst="line">
            <a:avLst/>
          </a:prstGeom>
          <a:ln w="38100" cmpd="sng">
            <a:solidFill>
              <a:srgbClr val="FF0000"/>
            </a:solidFill>
            <a:prstDash val="lg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1130743" y="4982134"/>
            <a:ext cx="3067666" cy="0"/>
          </a:xfrm>
          <a:prstGeom prst="line">
            <a:avLst/>
          </a:prstGeom>
          <a:ln w="38100" cmpd="sng">
            <a:solidFill>
              <a:srgbClr val="FF0000"/>
            </a:solidFill>
            <a:prstDash val="lg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5878893" y="4982134"/>
            <a:ext cx="3067666" cy="0"/>
          </a:xfrm>
          <a:prstGeom prst="line">
            <a:avLst/>
          </a:prstGeom>
          <a:ln w="38100" cmpd="sng">
            <a:solidFill>
              <a:srgbClr val="FF0000"/>
            </a:solidFill>
            <a:prstDash val="lg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25135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:circle/>
      </p:transition>
    </mc:Choice>
    <mc:Fallback xmlns="">
      <p:transition spd="slow" advClick="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14" grpId="0" animBg="1"/>
      <p:bldP spid="1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3" descr="vmwqpj.g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8100" y="34528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5" name="WordArt 3"/>
          <p:cNvSpPr>
            <a:spLocks noChangeArrowheads="1" noChangeShapeType="1" noTextEdit="1"/>
          </p:cNvSpPr>
          <p:nvPr/>
        </p:nvSpPr>
        <p:spPr bwMode="auto">
          <a:xfrm>
            <a:off x="1371600" y="676751"/>
            <a:ext cx="6324600" cy="1657350"/>
          </a:xfrm>
          <a:prstGeom prst="rect">
            <a:avLst/>
          </a:prstGeom>
        </p:spPr>
        <p:txBody>
          <a:bodyPr wrap="none" lIns="91403" tIns="45702" rIns="91403" bIns="45702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1200" b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Giảo</a:t>
            </a:r>
            <a:r>
              <a:rPr lang="en-US" sz="12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endParaRPr lang="en-US" sz="1200" b="1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6" name="Picture 4" descr="music_7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86400" y="3943350"/>
            <a:ext cx="1050925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7" name="Picture 5" descr="music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62400" y="3943350"/>
            <a:ext cx="16002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8" name="Picture 6" descr="music_8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514601" y="3943350"/>
            <a:ext cx="1687513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9" name="Picture 7" descr="07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897187" y="2606278"/>
            <a:ext cx="3114675" cy="8643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200" name="Rectangle 8"/>
          <p:cNvSpPr>
            <a:spLocks noChangeArrowheads="1"/>
          </p:cNvSpPr>
          <p:nvPr/>
        </p:nvSpPr>
        <p:spPr bwMode="auto">
          <a:xfrm>
            <a:off x="2514600" y="3600450"/>
            <a:ext cx="4038600" cy="342900"/>
          </a:xfrm>
          <a:prstGeom prst="rect">
            <a:avLst/>
          </a:prstGeom>
          <a:solidFill>
            <a:srgbClr val="FF66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03" tIns="45702" rIns="91403" bIns="45702" anchor="ctr"/>
          <a:lstStyle/>
          <a:p>
            <a:endParaRPr lang="en-US" altLang="en-US"/>
          </a:p>
        </p:txBody>
      </p:sp>
      <p:pic>
        <p:nvPicPr>
          <p:cNvPr id="8202" name="Picture 10" descr="slide0007_image136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553200" y="3593307"/>
            <a:ext cx="2114550" cy="2121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03" name="Picture 11" descr="slide0007_image136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81000" y="3593307"/>
            <a:ext cx="2114550" cy="2121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04" name="Picture 12" descr="Picture4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514600" y="5029200"/>
            <a:ext cx="4038600" cy="1488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3"/>
          <p:cNvGrpSpPr>
            <a:grpSpLocks/>
          </p:cNvGrpSpPr>
          <p:nvPr/>
        </p:nvGrpSpPr>
        <p:grpSpPr bwMode="auto">
          <a:xfrm>
            <a:off x="0" y="342900"/>
            <a:ext cx="9144000" cy="5257800"/>
            <a:chOff x="0" y="0"/>
            <a:chExt cx="5760" cy="4320"/>
          </a:xfrm>
        </p:grpSpPr>
        <p:pic>
          <p:nvPicPr>
            <p:cNvPr id="8206" name="Picture 14" descr="BAR"/>
            <p:cNvPicPr preferRelativeResize="0"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 rot="-5400000">
              <a:off x="3577" y="2136"/>
              <a:ext cx="4320" cy="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207" name="Picture 15" descr="BAR"/>
            <p:cNvPicPr preferRelativeResize="0"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 rot="-5400000">
              <a:off x="-2136" y="2136"/>
              <a:ext cx="4320" cy="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208" name="Picture 16" descr="BAR"/>
            <p:cNvPicPr preferRelativeResize="0"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0" y="0"/>
              <a:ext cx="5760" cy="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209" name="Picture 17" descr="BAR"/>
            <p:cNvPicPr preferRelativeResize="0"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0" y="4257"/>
              <a:ext cx="5760" cy="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6140B285-3DC3-40B9-AC0F-A52554FA754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5608"/>
            <a:ext cx="9144000" cy="3122046"/>
          </a:xfrm>
          <a:prstGeom prst="rect">
            <a:avLst/>
          </a:prstGeom>
        </p:spPr>
      </p:pic>
      <p:sp>
        <p:nvSpPr>
          <p:cNvPr id="8" name="Hình Bầu dục 7">
            <a:extLst>
              <a:ext uri="{FF2B5EF4-FFF2-40B4-BE49-F238E27FC236}">
                <a16:creationId xmlns:a16="http://schemas.microsoft.com/office/drawing/2014/main" id="{A9517E5E-52F5-4AAE-883B-B3A65EB8AFE5}"/>
              </a:ext>
            </a:extLst>
          </p:cNvPr>
          <p:cNvSpPr/>
          <p:nvPr/>
        </p:nvSpPr>
        <p:spPr>
          <a:xfrm>
            <a:off x="2007085" y="2495006"/>
            <a:ext cx="736115" cy="1328342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" name="Hình Bầu dục 8">
            <a:extLst>
              <a:ext uri="{FF2B5EF4-FFF2-40B4-BE49-F238E27FC236}">
                <a16:creationId xmlns:a16="http://schemas.microsoft.com/office/drawing/2014/main" id="{7EEE9E28-F3B7-4085-B951-009B057D5CE8}"/>
              </a:ext>
            </a:extLst>
          </p:cNvPr>
          <p:cNvSpPr/>
          <p:nvPr/>
        </p:nvSpPr>
        <p:spPr>
          <a:xfrm>
            <a:off x="3310207" y="2088823"/>
            <a:ext cx="899651" cy="1721462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0" name="Hình Bầu dục 9">
            <a:extLst>
              <a:ext uri="{FF2B5EF4-FFF2-40B4-BE49-F238E27FC236}">
                <a16:creationId xmlns:a16="http://schemas.microsoft.com/office/drawing/2014/main" id="{626F5EF7-432A-456B-A563-1ACD9CACBF56}"/>
              </a:ext>
            </a:extLst>
          </p:cNvPr>
          <p:cNvSpPr/>
          <p:nvPr/>
        </p:nvSpPr>
        <p:spPr>
          <a:xfrm>
            <a:off x="6139542" y="2622530"/>
            <a:ext cx="713597" cy="1135124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35613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:circle/>
      </p:transition>
    </mc:Choice>
    <mc:Fallback xmlns="">
      <p:transition spd="slow" advClick="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40D6FD67-C369-461A-BCA5-9BEF203EC62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0684" y="0"/>
            <a:ext cx="6253316" cy="51435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802204" y="6"/>
            <a:ext cx="5525729" cy="33855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600" b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3. Tìm cây cao nhất, cây thấp nhất trong mỗi hàng:</a:t>
            </a:r>
            <a:endParaRPr lang="en-US" sz="1600" b="1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4409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:circle/>
      </p:transition>
    </mc:Choice>
    <mc:Fallback xmlns="">
      <p:transition spd="slow" advClick="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e69b7cf3bdd6a11bee1198bf50773cbb9128ccda"/>
</p:tagLst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335</TotalTime>
  <Words>100</Words>
  <Application>Microsoft Office PowerPoint</Application>
  <PresentationFormat>On-screen Show (16:9)</PresentationFormat>
  <Paragraphs>26</Paragraphs>
  <Slides>16</Slides>
  <Notes>10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6" baseType="lpstr">
      <vt:lpstr>宋体</vt:lpstr>
      <vt:lpstr>Arial</vt:lpstr>
      <vt:lpstr>Arial-Rounded</vt:lpstr>
      <vt:lpstr>Arial-SGK-TV</vt:lpstr>
      <vt:lpstr>AvantGarde Md BT</vt:lpstr>
      <vt:lpstr>Calibri</vt:lpstr>
      <vt:lpstr>Times New Roman</vt:lpstr>
      <vt:lpstr>VNI-Times</vt:lpstr>
      <vt:lpstr>Wingdings</vt:lpstr>
      <vt:lpstr>Office 主题</vt:lpstr>
      <vt:lpstr>PowerPoint Presentation</vt:lpstr>
      <vt:lpstr> Nhận biết và biết cách xác định vật nào cao hơn, thấp hơn, vật nào cao nhất, vật nào thấp nhất trong một nhóm vật.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 R 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China</dc:creator>
  <cp:lastModifiedBy>Administrator</cp:lastModifiedBy>
  <cp:revision>65</cp:revision>
  <dcterms:created xsi:type="dcterms:W3CDTF">2017-01-10T13:46:13Z</dcterms:created>
  <dcterms:modified xsi:type="dcterms:W3CDTF">2023-02-22T07:23:24Z</dcterms:modified>
</cp:coreProperties>
</file>