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81" r:id="rId4"/>
    <p:sldId id="282" r:id="rId5"/>
    <p:sldId id="283" r:id="rId6"/>
    <p:sldId id="284" r:id="rId7"/>
    <p:sldId id="297" r:id="rId8"/>
    <p:sldId id="289" r:id="rId9"/>
    <p:sldId id="279" r:id="rId10"/>
    <p:sldId id="290" r:id="rId11"/>
    <p:sldId id="285" r:id="rId12"/>
    <p:sldId id="286" r:id="rId13"/>
    <p:sldId id="292" r:id="rId14"/>
    <p:sldId id="293" r:id="rId15"/>
    <p:sldId id="295" r:id="rId16"/>
    <p:sldId id="296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97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64" d="100"/>
          <a:sy n="64" d="100"/>
        </p:scale>
        <p:origin x="32" y="2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1099186"/>
            <a:ext cx="9144000" cy="20356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56735" y="2117000"/>
            <a:ext cx="604157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6748" y="2190597"/>
            <a:ext cx="604157" cy="5143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27332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139044"/>
            <a:ext cx="564430" cy="26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44476150-B7CA-44D4-B2B0-6E125609C699}"/>
              </a:ext>
            </a:extLst>
          </p:cNvPr>
          <p:cNvSpPr/>
          <p:nvPr/>
        </p:nvSpPr>
        <p:spPr>
          <a:xfrm>
            <a:off x="321033" y="422413"/>
            <a:ext cx="329680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5. a) </a:t>
            </a:r>
            <a:r>
              <a:rPr lang="en-GB" altLang="zh-CN" sz="24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Hình</a:t>
            </a:r>
            <a:r>
              <a:rPr lang="en-GB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GB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GB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19 ô </a:t>
            </a:r>
            <a:r>
              <a:rPr lang="en-GB" altLang="zh-CN" sz="2400" b="1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vuông</a:t>
            </a:r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24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CF3CA-551A-429E-B19D-13CD2614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42" y="253710"/>
            <a:ext cx="5014291" cy="46415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2D79C51-BFDB-4F26-8541-94DF305B3C90}"/>
              </a:ext>
            </a:extLst>
          </p:cNvPr>
          <p:cNvSpPr/>
          <p:nvPr/>
        </p:nvSpPr>
        <p:spPr>
          <a:xfrm>
            <a:off x="347869" y="2935408"/>
            <a:ext cx="33445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b)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Hình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ít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ô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vuông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GB" altLang="zh-CN" sz="2400" b="1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nhất</a:t>
            </a:r>
            <a:r>
              <a:rPr lang="en-GB" altLang="zh-CN" sz="2400" b="1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2400" b="1" dirty="0">
              <a:solidFill>
                <a:srgbClr val="FFFF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8042" y="2166730"/>
            <a:ext cx="516835" cy="487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6382" y="2166730"/>
            <a:ext cx="473765" cy="417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4304" y="4257260"/>
            <a:ext cx="473765" cy="434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02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6" y="444137"/>
            <a:ext cx="4703207" cy="41474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620" y="2007978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398329" y="2410750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15232" y="884583"/>
            <a:ext cx="408214" cy="403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121</Words>
  <Application>Microsoft Office PowerPoint</Application>
  <PresentationFormat>On-screen Show (16:9)</PresentationFormat>
  <Paragraphs>58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Arial</vt:lpstr>
      <vt:lpstr>Arial-Rounded</vt:lpstr>
      <vt:lpstr>Arial-SGK-TV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70</cp:revision>
  <dcterms:created xsi:type="dcterms:W3CDTF">2017-01-10T13:46:13Z</dcterms:created>
  <dcterms:modified xsi:type="dcterms:W3CDTF">2023-02-17T03:31:39Z</dcterms:modified>
</cp:coreProperties>
</file>