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26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397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45</cp:revision>
  <dcterms:created xsi:type="dcterms:W3CDTF">2017-01-10T13:46:13Z</dcterms:created>
  <dcterms:modified xsi:type="dcterms:W3CDTF">2022-02-14T12:33:22Z</dcterms:modified>
</cp:coreProperties>
</file>