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81" r:id="rId2"/>
    <p:sldId id="282" r:id="rId3"/>
    <p:sldId id="263" r:id="rId4"/>
    <p:sldId id="289" r:id="rId5"/>
    <p:sldId id="265" r:id="rId6"/>
    <p:sldId id="286" r:id="rId7"/>
    <p:sldId id="287" r:id="rId8"/>
    <p:sldId id="266" r:id="rId9"/>
    <p:sldId id="268" r:id="rId10"/>
    <p:sldId id="267" r:id="rId11"/>
    <p:sldId id="269" r:id="rId12"/>
    <p:sldId id="270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6B1FB-37D8-4D20-856B-56887B1AA450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7E1D-2972-43F5-8A1D-44C6D99A3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4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62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5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f04785a413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f04785a413_1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88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7E1D-2972-43F5-8A1D-44C6D99A3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7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4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5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4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solidFill>
          <a:schemeClr val="accent3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/>
          <p:nvPr/>
        </p:nvSpPr>
        <p:spPr>
          <a:xfrm>
            <a:off x="1841126" y="414650"/>
            <a:ext cx="6858890" cy="602904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39"/>
          </a:p>
        </p:txBody>
      </p:sp>
      <p:sp>
        <p:nvSpPr>
          <p:cNvPr id="243" name="Google Shape;243;p31"/>
          <p:cNvSpPr/>
          <p:nvPr/>
        </p:nvSpPr>
        <p:spPr>
          <a:xfrm>
            <a:off x="339144" y="0"/>
            <a:ext cx="790877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39"/>
          </a:p>
        </p:txBody>
      </p:sp>
      <p:sp>
        <p:nvSpPr>
          <p:cNvPr id="244" name="Google Shape;244;p31"/>
          <p:cNvSpPr/>
          <p:nvPr/>
        </p:nvSpPr>
        <p:spPr>
          <a:xfrm>
            <a:off x="474378" y="5012928"/>
            <a:ext cx="790877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39"/>
          </a:p>
        </p:txBody>
      </p:sp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3486532" y="2262920"/>
            <a:ext cx="4630578" cy="2205541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600"/>
              <a:buNone/>
              <a:defRPr sz="6842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9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9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9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9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9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9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9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934"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"/>
          </p:nvPr>
        </p:nvSpPr>
        <p:spPr>
          <a:xfrm>
            <a:off x="4339072" y="4844759"/>
            <a:ext cx="3777995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05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58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0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4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195D-3DF3-4E02-A1CA-C3D8A4FDEEB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433"/>
            <a:ext cx="9381019" cy="52768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6027" y="4240625"/>
            <a:ext cx="2377973" cy="18267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28" y="723927"/>
            <a:ext cx="2442265" cy="19923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4594" y="3656007"/>
            <a:ext cx="1954123" cy="24280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7080" y="845659"/>
            <a:ext cx="2697470" cy="174890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972" y="3276845"/>
            <a:ext cx="3557606" cy="308611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726826" y="2007427"/>
            <a:ext cx="7950973" cy="1684916"/>
            <a:chOff x="3232085" y="1621694"/>
            <a:chExt cx="6478099" cy="224626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357A369-AD24-44F0-800B-34CF9636FD89}"/>
                </a:ext>
              </a:extLst>
            </p:cNvPr>
            <p:cNvGrpSpPr/>
            <p:nvPr/>
          </p:nvGrpSpPr>
          <p:grpSpPr>
            <a:xfrm>
              <a:off x="3232085" y="1621694"/>
              <a:ext cx="6478099" cy="2246262"/>
              <a:chOff x="3327335" y="1640744"/>
              <a:chExt cx="6478099" cy="2246262"/>
            </a:xfrm>
          </p:grpSpPr>
          <p:sp>
            <p:nvSpPr>
              <p:cNvPr id="21" name="18">
                <a:extLst>
                  <a:ext uri="{FF2B5EF4-FFF2-40B4-BE49-F238E27FC236}">
                    <a16:creationId xmlns:a16="http://schemas.microsoft.com/office/drawing/2014/main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27335" y="2409700"/>
                <a:ext cx="6478099" cy="1477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201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Ôn</a:t>
                </a:r>
                <a:r>
                  <a:rPr lang="en-US" altLang="zh-CN" sz="7201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7201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tập</a:t>
                </a:r>
                <a:r>
                  <a:rPr lang="en-US" altLang="zh-CN" sz="7201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7201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7201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7201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kể</a:t>
                </a:r>
                <a:r>
                  <a:rPr lang="en-US" altLang="zh-CN" sz="7201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7201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chuyện</a:t>
                </a:r>
                <a:endParaRPr lang="en-US" altLang="zh-CN" sz="7201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:a16="http://schemas.microsoft.com/office/drawing/2014/main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050092" y="1640744"/>
                <a:ext cx="4602606" cy="9233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501" spc="225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Bài</a:t>
                </a:r>
                <a:r>
                  <a:rPr lang="en-US" altLang="zh-CN" sz="4501" spc="225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55</a:t>
                </a: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8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34400" cy="2057400"/>
          </a:xfrm>
        </p:spPr>
        <p:txBody>
          <a:bodyPr>
            <a:noAutofit/>
          </a:bodyPr>
          <a:lstStyle/>
          <a:p>
            <a:pPr algn="just"/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con?</a:t>
            </a: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</a:br>
            <a:endParaRPr lang="en-US" sz="4800" b="1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891" y="2438400"/>
            <a:ext cx="88807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6000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6000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ủ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915400" cy="2667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giống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?</a:t>
            </a:r>
            <a:b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</a:br>
            <a:r>
              <a:rPr lang="en-US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nh 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6" y="1191707"/>
            <a:ext cx="43434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:\thuy\lop 1 moi\Sach ket noi tri thuc voi cuoc song-20200813T045347Z-001\Sach ket noi tri thuc voi cuoc song\Tieng Viet\TV1.1 bai 41-50 (FB Ngoc Thuy) ẢNH\Anh TV bai 41-50 NEW\50.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t="10733" r="31730" b="83558"/>
          <a:stretch/>
        </p:blipFill>
        <p:spPr bwMode="auto">
          <a:xfrm>
            <a:off x="4759036" y="1909762"/>
            <a:ext cx="4038600" cy="1586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5" y="29570"/>
            <a:ext cx="2294016" cy="9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huy\lop 1 moi\Tư liệu soạn GA điện tử bộ Kết nối-20200815T074051Z-001\Tư liệu soạn GA điện tử bộ Kết nối\Ảnh SGK bộ sách Kết nối\ảnh sgk Tiếng Việt\Anh SGK TV 1\1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6" r="70994" b="76164"/>
          <a:stretch/>
        </p:blipFill>
        <p:spPr bwMode="auto">
          <a:xfrm>
            <a:off x="0" y="0"/>
            <a:ext cx="2157413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7412" y="304800"/>
            <a:ext cx="675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con.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27971" r="6299" b="8561"/>
          <a:stretch/>
        </p:blipFill>
        <p:spPr bwMode="auto">
          <a:xfrm>
            <a:off x="228601" y="1041688"/>
            <a:ext cx="8915399" cy="57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9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257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dò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 descr="D:\thuy\lop 1 moi\Sach ket noi tri thuc voi cuoc song-20200813T045347Z-001\Sach ket noi tri thuc voi cuoc song\Tieng Viet\TV1.1 bai 41-50 (FB Ngoc Thuy) ẢNH\Anh TV bai 41-50 NEW\50.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30732" r="49518" b="43534"/>
          <a:stretch/>
        </p:blipFill>
        <p:spPr bwMode="auto">
          <a:xfrm>
            <a:off x="304800" y="0"/>
            <a:ext cx="8763000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07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1327" y="5791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Va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D:\thuy\lop 1 moi\Sach ket noi tri thuc voi cuoc song-20200813T045347Z-001\Sach ket noi tri thuc voi cuoc song\Tieng Viet\TV1.1 bai 41-50 (FB Ngoc Thuy) ẢNH\Anh TV bai 41-50 NEW\50.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29002" r="5129" b="43365"/>
          <a:stretch/>
        </p:blipFill>
        <p:spPr bwMode="auto">
          <a:xfrm>
            <a:off x="654627" y="32158"/>
            <a:ext cx="8229600" cy="5573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62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huy\lop 1 moi\Sach ket noi tri thuc voi cuoc song-20200813T045347Z-001\Sach ket noi tri thuc voi cuoc song\Tieng Viet\TV1.1 bai 41-50 (FB Ngoc Thuy) ẢNH\Anh TV bai 41-50 NEW\50.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62458" r="50000" b="11623"/>
          <a:stretch/>
        </p:blipFill>
        <p:spPr bwMode="auto">
          <a:xfrm>
            <a:off x="533400" y="2286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1327" y="5791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huy\lop 1 moi\Sach ket noi tri thuc voi cuoc song-20200813T045347Z-001\Sach ket noi tri thuc voi cuoc song\Tieng Viet\TV1.1 bai 41-50 (FB Ngoc Thuy) ẢNH\Anh TV bai 41-50 NEW\50.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8" t="62344" r="8654" b="11051"/>
          <a:stretch/>
        </p:blipFill>
        <p:spPr bwMode="auto">
          <a:xfrm>
            <a:off x="533400" y="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485095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0"/>
            <a:ext cx="9144000" cy="5143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6027" y="4240625"/>
            <a:ext cx="2377973" cy="18267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28" y="723927"/>
            <a:ext cx="2442265" cy="19923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4594" y="3656007"/>
            <a:ext cx="1954123" cy="24280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7080" y="845659"/>
            <a:ext cx="2697470" cy="1748909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98723" y="2630564"/>
            <a:ext cx="1519354" cy="1525712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33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05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455" y="2062227"/>
            <a:ext cx="1250579" cy="108483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3907365" y="2905308"/>
            <a:ext cx="2899549" cy="831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5401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5401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735127" y="2702010"/>
            <a:ext cx="3216897" cy="1222304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585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98429"/>
              </p:ext>
            </p:extLst>
          </p:nvPr>
        </p:nvGraphicFramePr>
        <p:xfrm>
          <a:off x="988899" y="60936"/>
          <a:ext cx="7315200" cy="66209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13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-SGK-TV" pitchFamily="2" charset="0"/>
                          <a:cs typeface="Arial-SGK-TV" pitchFamily="2" charset="0"/>
                        </a:rPr>
                        <a:t>c</a:t>
                      </a:r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-SGK-TV" pitchFamily="2" charset="0"/>
                          <a:cs typeface="Arial-SGK-TV" pitchFamily="2" charset="0"/>
                        </a:rPr>
                        <a:t>t</a:t>
                      </a:r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86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T w="25400" cmpd="sng">
                      <a:noFill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-SGK-TV" pitchFamily="2" charset="0"/>
                          <a:cs typeface="Arial-SGK-TV" pitchFamily="2" charset="0"/>
                        </a:rPr>
                        <a:t>ă</a:t>
                      </a:r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-SGK-TV" pitchFamily="2" charset="0"/>
                          <a:cs typeface="Arial-SGK-TV" pitchFamily="2" charset="0"/>
                        </a:rPr>
                        <a:t>â</a:t>
                      </a:r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-SGK-TV" pitchFamily="2" charset="0"/>
                          <a:cs typeface="Arial-SGK-TV" pitchFamily="2" charset="0"/>
                        </a:rPr>
                        <a:t>o</a:t>
                      </a:r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-SGK-TV" pitchFamily="2" charset="0"/>
                          <a:cs typeface="Arial-SGK-TV" pitchFamily="2" charset="0"/>
                        </a:rPr>
                        <a:t>ô</a:t>
                      </a:r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-SGK-TV" pitchFamily="2" charset="0"/>
                          <a:cs typeface="Arial-SGK-TV" pitchFamily="2" charset="0"/>
                        </a:rPr>
                        <a:t>ơ</a:t>
                      </a:r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-SGK-TV" pitchFamily="2" charset="0"/>
                          <a:cs typeface="Arial-SGK-TV" pitchFamily="2" charset="0"/>
                        </a:rPr>
                        <a:t>u</a:t>
                      </a:r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389199" y="4546345"/>
            <a:ext cx="2514600" cy="685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75875" y="4539673"/>
            <a:ext cx="2438400" cy="685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321027" y="775855"/>
            <a:ext cx="769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ac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369518" y="1592759"/>
            <a:ext cx="769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ăc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336644" y="2278559"/>
            <a:ext cx="769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â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36643" y="2986682"/>
            <a:ext cx="769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371281" y="3756123"/>
            <a:ext cx="769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ôc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73044" y="5105400"/>
            <a:ext cx="769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369517" y="5874841"/>
            <a:ext cx="7729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781800" y="880278"/>
            <a:ext cx="6543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at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813254" y="1545296"/>
            <a:ext cx="6543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ăt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837218" y="2314737"/>
            <a:ext cx="6543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ât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778055" y="3071352"/>
            <a:ext cx="6543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t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6847327" y="3756122"/>
            <a:ext cx="6543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ôt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847327" y="4495800"/>
            <a:ext cx="6527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ơt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 descr="D:\thuy\lop 1 moi\Tư liệu soạn GA điện tử bộ Kết nối-20200815T074051Z-001\Tư liệu soạn GA điện tử bộ Kết nối\Ảnh SGK bộ sách Kết nối\ảnh sgk Tiếng Việt\Anh SGK TV 1\1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6370" r="75962" b="78889"/>
          <a:stretch/>
        </p:blipFill>
        <p:spPr bwMode="auto">
          <a:xfrm>
            <a:off x="0" y="866"/>
            <a:ext cx="1219200" cy="532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46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63"/>
          <p:cNvSpPr/>
          <p:nvPr/>
        </p:nvSpPr>
        <p:spPr>
          <a:xfrm rot="184818">
            <a:off x="6906336" y="-47188"/>
            <a:ext cx="1851806" cy="1641640"/>
          </a:xfrm>
          <a:custGeom>
            <a:avLst/>
            <a:gdLst/>
            <a:ahLst/>
            <a:cxnLst/>
            <a:rect l="l" t="t" r="r" b="b"/>
            <a:pathLst>
              <a:path w="16746" h="17080" extrusionOk="0">
                <a:moveTo>
                  <a:pt x="10074" y="1"/>
                </a:moveTo>
                <a:lnTo>
                  <a:pt x="6572" y="4504"/>
                </a:lnTo>
                <a:lnTo>
                  <a:pt x="2269" y="2636"/>
                </a:lnTo>
                <a:lnTo>
                  <a:pt x="2269" y="2636"/>
                </a:lnTo>
                <a:lnTo>
                  <a:pt x="4370" y="7206"/>
                </a:lnTo>
                <a:lnTo>
                  <a:pt x="0" y="10308"/>
                </a:lnTo>
                <a:lnTo>
                  <a:pt x="4437" y="11376"/>
                </a:lnTo>
                <a:lnTo>
                  <a:pt x="4937" y="17080"/>
                </a:lnTo>
                <a:lnTo>
                  <a:pt x="7939" y="12877"/>
                </a:lnTo>
                <a:lnTo>
                  <a:pt x="11942" y="16179"/>
                </a:lnTo>
                <a:lnTo>
                  <a:pt x="10808" y="11809"/>
                </a:lnTo>
                <a:lnTo>
                  <a:pt x="16746" y="11609"/>
                </a:lnTo>
                <a:lnTo>
                  <a:pt x="12543" y="7039"/>
                </a:lnTo>
                <a:lnTo>
                  <a:pt x="16012" y="1736"/>
                </a:lnTo>
                <a:lnTo>
                  <a:pt x="9774" y="4738"/>
                </a:lnTo>
                <a:lnTo>
                  <a:pt x="10074" y="1"/>
                </a:lnTo>
                <a:close/>
              </a:path>
            </a:pathLst>
          </a:custGeom>
          <a:solidFill>
            <a:schemeClr val="accent5"/>
          </a:solidFill>
          <a:ln w="1143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endParaRPr sz="1539"/>
          </a:p>
        </p:txBody>
      </p:sp>
      <p:grpSp>
        <p:nvGrpSpPr>
          <p:cNvPr id="1682" name="Google Shape;1682;p63"/>
          <p:cNvGrpSpPr/>
          <p:nvPr/>
        </p:nvGrpSpPr>
        <p:grpSpPr>
          <a:xfrm>
            <a:off x="339143" y="1939600"/>
            <a:ext cx="2295115" cy="2251400"/>
            <a:chOff x="396550" y="2038325"/>
            <a:chExt cx="3487500" cy="3487500"/>
          </a:xfrm>
        </p:grpSpPr>
        <p:sp>
          <p:nvSpPr>
            <p:cNvPr id="1683" name="Google Shape;1683;p63"/>
            <p:cNvSpPr/>
            <p:nvPr/>
          </p:nvSpPr>
          <p:spPr>
            <a:xfrm>
              <a:off x="396550" y="2038325"/>
              <a:ext cx="3487500" cy="3487500"/>
            </a:xfrm>
            <a:prstGeom prst="ellipse">
              <a:avLst/>
            </a:prstGeom>
            <a:solidFill>
              <a:schemeClr val="accent5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8190" tIns="78190" rIns="78190" bIns="78190" anchor="ctr" anchorCtr="0">
              <a:noAutofit/>
            </a:bodyPr>
            <a:lstStyle/>
            <a:p>
              <a:endParaRPr sz="1539"/>
            </a:p>
          </p:txBody>
        </p:sp>
        <p:grpSp>
          <p:nvGrpSpPr>
            <p:cNvPr id="1684" name="Google Shape;1684;p63"/>
            <p:cNvGrpSpPr/>
            <p:nvPr/>
          </p:nvGrpSpPr>
          <p:grpSpPr>
            <a:xfrm>
              <a:off x="924734" y="2555608"/>
              <a:ext cx="2431132" cy="2431087"/>
              <a:chOff x="1087675" y="1080100"/>
              <a:chExt cx="1355675" cy="1355650"/>
            </a:xfrm>
          </p:grpSpPr>
          <p:sp>
            <p:nvSpPr>
              <p:cNvPr id="1685" name="Google Shape;1685;p63"/>
              <p:cNvSpPr/>
              <p:nvPr/>
            </p:nvSpPr>
            <p:spPr>
              <a:xfrm>
                <a:off x="1087675" y="1080100"/>
                <a:ext cx="1355675" cy="1355650"/>
              </a:xfrm>
              <a:custGeom>
                <a:avLst/>
                <a:gdLst/>
                <a:ahLst/>
                <a:cxnLst/>
                <a:rect l="l" t="t" r="r" b="b"/>
                <a:pathLst>
                  <a:path w="54227" h="54226" extrusionOk="0">
                    <a:moveTo>
                      <a:pt x="27113" y="0"/>
                    </a:moveTo>
                    <a:cubicBezTo>
                      <a:pt x="12128" y="0"/>
                      <a:pt x="0" y="12128"/>
                      <a:pt x="0" y="27113"/>
                    </a:cubicBezTo>
                    <a:cubicBezTo>
                      <a:pt x="0" y="42068"/>
                      <a:pt x="12128" y="54226"/>
                      <a:pt x="27113" y="54226"/>
                    </a:cubicBezTo>
                    <a:cubicBezTo>
                      <a:pt x="42068" y="54226"/>
                      <a:pt x="54226" y="42068"/>
                      <a:pt x="54226" y="27113"/>
                    </a:cubicBezTo>
                    <a:cubicBezTo>
                      <a:pt x="54226" y="12128"/>
                      <a:pt x="42068" y="0"/>
                      <a:pt x="27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86" name="Google Shape;1686;p63"/>
              <p:cNvSpPr/>
              <p:nvPr/>
            </p:nvSpPr>
            <p:spPr>
              <a:xfrm>
                <a:off x="1115025" y="1107450"/>
                <a:ext cx="1300200" cy="1300200"/>
              </a:xfrm>
              <a:custGeom>
                <a:avLst/>
                <a:gdLst/>
                <a:ahLst/>
                <a:cxnLst/>
                <a:rect l="l" t="t" r="r" b="b"/>
                <a:pathLst>
                  <a:path w="52008" h="52008" extrusionOk="0">
                    <a:moveTo>
                      <a:pt x="26019" y="0"/>
                    </a:moveTo>
                    <a:cubicBezTo>
                      <a:pt x="11642" y="0"/>
                      <a:pt x="1" y="11642"/>
                      <a:pt x="1" y="26019"/>
                    </a:cubicBezTo>
                    <a:cubicBezTo>
                      <a:pt x="1" y="40366"/>
                      <a:pt x="11642" y="52007"/>
                      <a:pt x="26019" y="52007"/>
                    </a:cubicBezTo>
                    <a:cubicBezTo>
                      <a:pt x="40366" y="52007"/>
                      <a:pt x="52008" y="40366"/>
                      <a:pt x="52008" y="26019"/>
                    </a:cubicBezTo>
                    <a:cubicBezTo>
                      <a:pt x="52008" y="11642"/>
                      <a:pt x="40366" y="0"/>
                      <a:pt x="26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</p:grpSp>
        <p:grpSp>
          <p:nvGrpSpPr>
            <p:cNvPr id="1687" name="Google Shape;1687;p63"/>
            <p:cNvGrpSpPr/>
            <p:nvPr/>
          </p:nvGrpSpPr>
          <p:grpSpPr>
            <a:xfrm>
              <a:off x="1117994" y="3097151"/>
              <a:ext cx="2044613" cy="1426523"/>
              <a:chOff x="2890900" y="3355025"/>
              <a:chExt cx="1557800" cy="1086875"/>
            </a:xfrm>
          </p:grpSpPr>
          <p:sp>
            <p:nvSpPr>
              <p:cNvPr id="1688" name="Google Shape;1688;p63"/>
              <p:cNvSpPr/>
              <p:nvPr/>
            </p:nvSpPr>
            <p:spPr>
              <a:xfrm>
                <a:off x="3529975" y="3970800"/>
                <a:ext cx="791825" cy="404950"/>
              </a:xfrm>
              <a:custGeom>
                <a:avLst/>
                <a:gdLst/>
                <a:ahLst/>
                <a:cxnLst/>
                <a:rect l="l" t="t" r="r" b="b"/>
                <a:pathLst>
                  <a:path w="31673" h="16198" extrusionOk="0">
                    <a:moveTo>
                      <a:pt x="16666" y="1"/>
                    </a:moveTo>
                    <a:cubicBezTo>
                      <a:pt x="16386" y="1"/>
                      <a:pt x="16089" y="19"/>
                      <a:pt x="15776" y="58"/>
                    </a:cubicBezTo>
                    <a:cubicBezTo>
                      <a:pt x="11034" y="635"/>
                      <a:pt x="11520" y="5499"/>
                      <a:pt x="11520" y="5499"/>
                    </a:cubicBezTo>
                    <a:cubicBezTo>
                      <a:pt x="11520" y="5499"/>
                      <a:pt x="10480" y="4050"/>
                      <a:pt x="8515" y="4050"/>
                    </a:cubicBezTo>
                    <a:cubicBezTo>
                      <a:pt x="7857" y="4050"/>
                      <a:pt x="7094" y="4213"/>
                      <a:pt x="6231" y="4648"/>
                    </a:cubicBezTo>
                    <a:cubicBezTo>
                      <a:pt x="3465" y="6046"/>
                      <a:pt x="4499" y="10149"/>
                      <a:pt x="4499" y="10149"/>
                    </a:cubicBezTo>
                    <a:cubicBezTo>
                      <a:pt x="0" y="11730"/>
                      <a:pt x="1702" y="16198"/>
                      <a:pt x="1702" y="16198"/>
                    </a:cubicBezTo>
                    <a:lnTo>
                      <a:pt x="29727" y="15985"/>
                    </a:lnTo>
                    <a:cubicBezTo>
                      <a:pt x="31673" y="11365"/>
                      <a:pt x="26809" y="9754"/>
                      <a:pt x="26809" y="9754"/>
                    </a:cubicBezTo>
                    <a:cubicBezTo>
                      <a:pt x="26809" y="9754"/>
                      <a:pt x="27843" y="7809"/>
                      <a:pt x="25624" y="5772"/>
                    </a:cubicBezTo>
                    <a:cubicBezTo>
                      <a:pt x="25079" y="5283"/>
                      <a:pt x="24392" y="5123"/>
                      <a:pt x="23741" y="5123"/>
                    </a:cubicBezTo>
                    <a:cubicBezTo>
                      <a:pt x="22679" y="5123"/>
                      <a:pt x="21713" y="5549"/>
                      <a:pt x="21619" y="5663"/>
                    </a:cubicBezTo>
                    <a:lnTo>
                      <a:pt x="21619" y="5663"/>
                    </a:lnTo>
                    <a:cubicBezTo>
                      <a:pt x="21658" y="5294"/>
                      <a:pt x="21439" y="1"/>
                      <a:pt x="16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89" name="Google Shape;1689;p63"/>
              <p:cNvSpPr/>
              <p:nvPr/>
            </p:nvSpPr>
            <p:spPr>
              <a:xfrm>
                <a:off x="3065675" y="3970800"/>
                <a:ext cx="791825" cy="404950"/>
              </a:xfrm>
              <a:custGeom>
                <a:avLst/>
                <a:gdLst/>
                <a:ahLst/>
                <a:cxnLst/>
                <a:rect l="l" t="t" r="r" b="b"/>
                <a:pathLst>
                  <a:path w="31673" h="16198" extrusionOk="0">
                    <a:moveTo>
                      <a:pt x="16692" y="1"/>
                    </a:moveTo>
                    <a:cubicBezTo>
                      <a:pt x="16413" y="1"/>
                      <a:pt x="16118" y="19"/>
                      <a:pt x="15806" y="58"/>
                    </a:cubicBezTo>
                    <a:cubicBezTo>
                      <a:pt x="11034" y="635"/>
                      <a:pt x="11520" y="5529"/>
                      <a:pt x="11520" y="5529"/>
                    </a:cubicBezTo>
                    <a:cubicBezTo>
                      <a:pt x="11520" y="5529"/>
                      <a:pt x="10474" y="4054"/>
                      <a:pt x="8498" y="4054"/>
                    </a:cubicBezTo>
                    <a:cubicBezTo>
                      <a:pt x="7843" y="4054"/>
                      <a:pt x="7086" y="4216"/>
                      <a:pt x="6232" y="4648"/>
                    </a:cubicBezTo>
                    <a:cubicBezTo>
                      <a:pt x="3466" y="6046"/>
                      <a:pt x="4499" y="10149"/>
                      <a:pt x="4499" y="10149"/>
                    </a:cubicBezTo>
                    <a:cubicBezTo>
                      <a:pt x="0" y="11730"/>
                      <a:pt x="1703" y="16198"/>
                      <a:pt x="1703" y="16198"/>
                    </a:cubicBezTo>
                    <a:lnTo>
                      <a:pt x="29758" y="15985"/>
                    </a:lnTo>
                    <a:cubicBezTo>
                      <a:pt x="31673" y="11395"/>
                      <a:pt x="26809" y="9754"/>
                      <a:pt x="26809" y="9754"/>
                    </a:cubicBezTo>
                    <a:cubicBezTo>
                      <a:pt x="26809" y="9754"/>
                      <a:pt x="27843" y="7809"/>
                      <a:pt x="25624" y="5803"/>
                    </a:cubicBezTo>
                    <a:cubicBezTo>
                      <a:pt x="25074" y="5298"/>
                      <a:pt x="24380" y="5132"/>
                      <a:pt x="23724" y="5132"/>
                    </a:cubicBezTo>
                    <a:cubicBezTo>
                      <a:pt x="22668" y="5132"/>
                      <a:pt x="21712" y="5560"/>
                      <a:pt x="21619" y="5691"/>
                    </a:cubicBezTo>
                    <a:lnTo>
                      <a:pt x="21619" y="5691"/>
                    </a:lnTo>
                    <a:cubicBezTo>
                      <a:pt x="21659" y="5302"/>
                      <a:pt x="21443" y="1"/>
                      <a:pt x="16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90" name="Google Shape;1690;p63"/>
              <p:cNvSpPr/>
              <p:nvPr/>
            </p:nvSpPr>
            <p:spPr>
              <a:xfrm>
                <a:off x="3392425" y="3962850"/>
                <a:ext cx="547300" cy="479050"/>
              </a:xfrm>
              <a:custGeom>
                <a:avLst/>
                <a:gdLst/>
                <a:ahLst/>
                <a:cxnLst/>
                <a:rect l="l" t="t" r="r" b="b"/>
                <a:pathLst>
                  <a:path w="21892" h="19162" extrusionOk="0">
                    <a:moveTo>
                      <a:pt x="11908" y="1"/>
                    </a:moveTo>
                    <a:cubicBezTo>
                      <a:pt x="8110" y="1"/>
                      <a:pt x="4499" y="3780"/>
                      <a:pt x="4499" y="3780"/>
                    </a:cubicBezTo>
                    <a:cubicBezTo>
                      <a:pt x="4499" y="3780"/>
                      <a:pt x="1" y="15300"/>
                      <a:pt x="6779" y="18218"/>
                    </a:cubicBezTo>
                    <a:cubicBezTo>
                      <a:pt x="8229" y="18842"/>
                      <a:pt x="9798" y="19162"/>
                      <a:pt x="11320" y="19162"/>
                    </a:cubicBezTo>
                    <a:cubicBezTo>
                      <a:pt x="16915" y="19162"/>
                      <a:pt x="21891" y="14848"/>
                      <a:pt x="18116" y="5482"/>
                    </a:cubicBezTo>
                    <a:cubicBezTo>
                      <a:pt x="16449" y="1313"/>
                      <a:pt x="14146" y="1"/>
                      <a:pt x="119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91" name="Google Shape;1691;p63"/>
              <p:cNvSpPr/>
              <p:nvPr/>
            </p:nvSpPr>
            <p:spPr>
              <a:xfrm>
                <a:off x="3411425" y="3872675"/>
                <a:ext cx="505350" cy="30015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12006" extrusionOk="0">
                    <a:moveTo>
                      <a:pt x="16414" y="1"/>
                    </a:moveTo>
                    <a:lnTo>
                      <a:pt x="4833" y="639"/>
                    </a:lnTo>
                    <a:cubicBezTo>
                      <a:pt x="4925" y="1004"/>
                      <a:pt x="0" y="9150"/>
                      <a:pt x="2402" y="10153"/>
                    </a:cubicBezTo>
                    <a:cubicBezTo>
                      <a:pt x="2633" y="10251"/>
                      <a:pt x="2850" y="10295"/>
                      <a:pt x="3055" y="10295"/>
                    </a:cubicBezTo>
                    <a:cubicBezTo>
                      <a:pt x="4953" y="10295"/>
                      <a:pt x="5745" y="6507"/>
                      <a:pt x="5745" y="6506"/>
                    </a:cubicBezTo>
                    <a:lnTo>
                      <a:pt x="5745" y="6506"/>
                    </a:lnTo>
                    <a:cubicBezTo>
                      <a:pt x="5745" y="6507"/>
                      <a:pt x="5168" y="11551"/>
                      <a:pt x="7447" y="11977"/>
                    </a:cubicBezTo>
                    <a:cubicBezTo>
                      <a:pt x="7543" y="11996"/>
                      <a:pt x="7634" y="12005"/>
                      <a:pt x="7721" y="12005"/>
                    </a:cubicBezTo>
                    <a:cubicBezTo>
                      <a:pt x="9722" y="12005"/>
                      <a:pt x="9666" y="7206"/>
                      <a:pt x="9666" y="7205"/>
                    </a:cubicBezTo>
                    <a:lnTo>
                      <a:pt x="9666" y="7205"/>
                    </a:lnTo>
                    <a:cubicBezTo>
                      <a:pt x="9666" y="7206"/>
                      <a:pt x="10050" y="11250"/>
                      <a:pt x="12157" y="11250"/>
                    </a:cubicBezTo>
                    <a:cubicBezTo>
                      <a:pt x="12187" y="11250"/>
                      <a:pt x="12218" y="11249"/>
                      <a:pt x="12250" y="11247"/>
                    </a:cubicBezTo>
                    <a:cubicBezTo>
                      <a:pt x="14438" y="11126"/>
                      <a:pt x="14195" y="6448"/>
                      <a:pt x="14195" y="6445"/>
                    </a:cubicBezTo>
                    <a:lnTo>
                      <a:pt x="14195" y="6445"/>
                    </a:lnTo>
                    <a:cubicBezTo>
                      <a:pt x="14195" y="6448"/>
                      <a:pt x="14411" y="10016"/>
                      <a:pt x="16834" y="10016"/>
                    </a:cubicBezTo>
                    <a:cubicBezTo>
                      <a:pt x="16989" y="10016"/>
                      <a:pt x="17153" y="10002"/>
                      <a:pt x="17326" y="9971"/>
                    </a:cubicBezTo>
                    <a:cubicBezTo>
                      <a:pt x="20214" y="9454"/>
                      <a:pt x="16414" y="1"/>
                      <a:pt x="164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92" name="Google Shape;1692;p63"/>
              <p:cNvSpPr/>
              <p:nvPr/>
            </p:nvSpPr>
            <p:spPr>
              <a:xfrm>
                <a:off x="3165975" y="3355025"/>
                <a:ext cx="1063925" cy="654475"/>
              </a:xfrm>
              <a:custGeom>
                <a:avLst/>
                <a:gdLst/>
                <a:ahLst/>
                <a:cxnLst/>
                <a:rect l="l" t="t" r="r" b="b"/>
                <a:pathLst>
                  <a:path w="42557" h="26179" extrusionOk="0">
                    <a:moveTo>
                      <a:pt x="20171" y="0"/>
                    </a:moveTo>
                    <a:cubicBezTo>
                      <a:pt x="19468" y="0"/>
                      <a:pt x="18714" y="32"/>
                      <a:pt x="17904" y="99"/>
                    </a:cubicBezTo>
                    <a:cubicBezTo>
                      <a:pt x="8542" y="859"/>
                      <a:pt x="9849" y="7667"/>
                      <a:pt x="1855" y="16269"/>
                    </a:cubicBezTo>
                    <a:cubicBezTo>
                      <a:pt x="1" y="18245"/>
                      <a:pt x="274" y="21406"/>
                      <a:pt x="2432" y="23047"/>
                    </a:cubicBezTo>
                    <a:cubicBezTo>
                      <a:pt x="6627" y="26178"/>
                      <a:pt x="15016" y="26087"/>
                      <a:pt x="18755" y="26117"/>
                    </a:cubicBezTo>
                    <a:cubicBezTo>
                      <a:pt x="18816" y="26118"/>
                      <a:pt x="18877" y="26118"/>
                      <a:pt x="18938" y="26118"/>
                    </a:cubicBezTo>
                    <a:cubicBezTo>
                      <a:pt x="28510" y="26118"/>
                      <a:pt x="42557" y="21406"/>
                      <a:pt x="38147" y="16695"/>
                    </a:cubicBezTo>
                    <a:cubicBezTo>
                      <a:pt x="29781" y="7757"/>
                      <a:pt x="31071" y="0"/>
                      <a:pt x="201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93" name="Google Shape;1693;p63"/>
              <p:cNvSpPr/>
              <p:nvPr/>
            </p:nvSpPr>
            <p:spPr>
              <a:xfrm>
                <a:off x="3509475" y="3390531"/>
                <a:ext cx="104931" cy="104474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6628" extrusionOk="0">
                    <a:moveTo>
                      <a:pt x="3313" y="1"/>
                    </a:moveTo>
                    <a:cubicBezTo>
                      <a:pt x="1459" y="1"/>
                      <a:pt x="0" y="1521"/>
                      <a:pt x="61" y="3375"/>
                    </a:cubicBezTo>
                    <a:cubicBezTo>
                      <a:pt x="61" y="5198"/>
                      <a:pt x="1915" y="6627"/>
                      <a:pt x="3709" y="6627"/>
                    </a:cubicBezTo>
                    <a:cubicBezTo>
                      <a:pt x="5532" y="6627"/>
                      <a:pt x="6596" y="5198"/>
                      <a:pt x="6596" y="3375"/>
                    </a:cubicBezTo>
                    <a:cubicBezTo>
                      <a:pt x="6657" y="1521"/>
                      <a:pt x="5168" y="1"/>
                      <a:pt x="33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94" name="Google Shape;1694;p63"/>
              <p:cNvSpPr/>
              <p:nvPr/>
            </p:nvSpPr>
            <p:spPr>
              <a:xfrm>
                <a:off x="3343021" y="3855197"/>
                <a:ext cx="131962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28" extrusionOk="0">
                    <a:moveTo>
                      <a:pt x="3314" y="1"/>
                    </a:moveTo>
                    <a:cubicBezTo>
                      <a:pt x="1460" y="1"/>
                      <a:pt x="1" y="1521"/>
                      <a:pt x="62" y="3375"/>
                    </a:cubicBezTo>
                    <a:cubicBezTo>
                      <a:pt x="62" y="5168"/>
                      <a:pt x="1916" y="6627"/>
                      <a:pt x="3709" y="6627"/>
                    </a:cubicBezTo>
                    <a:cubicBezTo>
                      <a:pt x="5533" y="6627"/>
                      <a:pt x="6597" y="5168"/>
                      <a:pt x="6597" y="3375"/>
                    </a:cubicBezTo>
                    <a:cubicBezTo>
                      <a:pt x="6658" y="1521"/>
                      <a:pt x="5168" y="1"/>
                      <a:pt x="33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95" name="Google Shape;1695;p63"/>
              <p:cNvSpPr/>
              <p:nvPr/>
            </p:nvSpPr>
            <p:spPr>
              <a:xfrm>
                <a:off x="3989704" y="3742221"/>
                <a:ext cx="132044" cy="128973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6384" extrusionOk="0">
                    <a:moveTo>
                      <a:pt x="3253" y="0"/>
                    </a:moveTo>
                    <a:cubicBezTo>
                      <a:pt x="1490" y="0"/>
                      <a:pt x="61" y="1398"/>
                      <a:pt x="1" y="3161"/>
                    </a:cubicBezTo>
                    <a:cubicBezTo>
                      <a:pt x="1" y="4955"/>
                      <a:pt x="1855" y="6383"/>
                      <a:pt x="3648" y="6383"/>
                    </a:cubicBezTo>
                    <a:cubicBezTo>
                      <a:pt x="5472" y="6383"/>
                      <a:pt x="6536" y="4955"/>
                      <a:pt x="6536" y="3161"/>
                    </a:cubicBezTo>
                    <a:cubicBezTo>
                      <a:pt x="6475" y="1398"/>
                      <a:pt x="5016" y="0"/>
                      <a:pt x="3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96" name="Google Shape;1696;p63"/>
              <p:cNvSpPr/>
              <p:nvPr/>
            </p:nvSpPr>
            <p:spPr>
              <a:xfrm>
                <a:off x="3375324" y="3512990"/>
                <a:ext cx="101848" cy="89412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6485" extrusionOk="0">
                    <a:moveTo>
                      <a:pt x="3711" y="0"/>
                    </a:moveTo>
                    <a:cubicBezTo>
                      <a:pt x="2334" y="0"/>
                      <a:pt x="1046" y="856"/>
                      <a:pt x="578" y="2212"/>
                    </a:cubicBezTo>
                    <a:cubicBezTo>
                      <a:pt x="1" y="3914"/>
                      <a:pt x="882" y="5737"/>
                      <a:pt x="2554" y="6345"/>
                    </a:cubicBezTo>
                    <a:cubicBezTo>
                      <a:pt x="2833" y="6440"/>
                      <a:pt x="3119" y="6484"/>
                      <a:pt x="3405" y="6484"/>
                    </a:cubicBezTo>
                    <a:cubicBezTo>
                      <a:pt x="4866" y="6484"/>
                      <a:pt x="6326" y="5337"/>
                      <a:pt x="6809" y="3914"/>
                    </a:cubicBezTo>
                    <a:cubicBezTo>
                      <a:pt x="7387" y="2212"/>
                      <a:pt x="6384" y="753"/>
                      <a:pt x="4682" y="145"/>
                    </a:cubicBezTo>
                    <a:cubicBezTo>
                      <a:pt x="4359" y="47"/>
                      <a:pt x="4033" y="0"/>
                      <a:pt x="37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97" name="Google Shape;1697;p63"/>
              <p:cNvSpPr/>
              <p:nvPr/>
            </p:nvSpPr>
            <p:spPr>
              <a:xfrm>
                <a:off x="3808848" y="3845921"/>
                <a:ext cx="139854" cy="122702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6481" extrusionOk="0">
                    <a:moveTo>
                      <a:pt x="3645" y="1"/>
                    </a:moveTo>
                    <a:cubicBezTo>
                      <a:pt x="2281" y="1"/>
                      <a:pt x="1012" y="858"/>
                      <a:pt x="548" y="2226"/>
                    </a:cubicBezTo>
                    <a:cubicBezTo>
                      <a:pt x="0" y="3898"/>
                      <a:pt x="882" y="5722"/>
                      <a:pt x="2554" y="6329"/>
                    </a:cubicBezTo>
                    <a:cubicBezTo>
                      <a:pt x="2843" y="6433"/>
                      <a:pt x="3140" y="6481"/>
                      <a:pt x="3436" y="6481"/>
                    </a:cubicBezTo>
                    <a:cubicBezTo>
                      <a:pt x="4878" y="6481"/>
                      <a:pt x="6299" y="5341"/>
                      <a:pt x="6779" y="3928"/>
                    </a:cubicBezTo>
                    <a:cubicBezTo>
                      <a:pt x="7387" y="2196"/>
                      <a:pt x="6353" y="737"/>
                      <a:pt x="4651" y="159"/>
                    </a:cubicBezTo>
                    <a:cubicBezTo>
                      <a:pt x="4317" y="52"/>
                      <a:pt x="3978" y="1"/>
                      <a:pt x="36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98" name="Google Shape;1698;p63"/>
              <p:cNvSpPr/>
              <p:nvPr/>
            </p:nvSpPr>
            <p:spPr>
              <a:xfrm>
                <a:off x="3583150" y="3829975"/>
                <a:ext cx="139850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883" extrusionOk="0">
                    <a:moveTo>
                      <a:pt x="2771" y="0"/>
                    </a:moveTo>
                    <a:cubicBezTo>
                      <a:pt x="1751" y="0"/>
                      <a:pt x="796" y="632"/>
                      <a:pt x="457" y="1648"/>
                    </a:cubicBezTo>
                    <a:cubicBezTo>
                      <a:pt x="1" y="2925"/>
                      <a:pt x="700" y="4323"/>
                      <a:pt x="1977" y="4779"/>
                    </a:cubicBezTo>
                    <a:cubicBezTo>
                      <a:pt x="2188" y="4849"/>
                      <a:pt x="2404" y="4882"/>
                      <a:pt x="2621" y="4882"/>
                    </a:cubicBezTo>
                    <a:cubicBezTo>
                      <a:pt x="3709" y="4882"/>
                      <a:pt x="4788" y="4046"/>
                      <a:pt x="5168" y="2955"/>
                    </a:cubicBezTo>
                    <a:cubicBezTo>
                      <a:pt x="5594" y="1648"/>
                      <a:pt x="4834" y="554"/>
                      <a:pt x="3557" y="128"/>
                    </a:cubicBezTo>
                    <a:cubicBezTo>
                      <a:pt x="3297" y="42"/>
                      <a:pt x="3032" y="0"/>
                      <a:pt x="2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699" name="Google Shape;1699;p63"/>
              <p:cNvSpPr/>
              <p:nvPr/>
            </p:nvSpPr>
            <p:spPr>
              <a:xfrm>
                <a:off x="3733217" y="3398700"/>
                <a:ext cx="104929" cy="90517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825" extrusionOk="0">
                    <a:moveTo>
                      <a:pt x="2729" y="1"/>
                    </a:moveTo>
                    <a:cubicBezTo>
                      <a:pt x="1682" y="1"/>
                      <a:pt x="680" y="611"/>
                      <a:pt x="366" y="1693"/>
                    </a:cubicBezTo>
                    <a:cubicBezTo>
                      <a:pt x="1" y="2909"/>
                      <a:pt x="609" y="4216"/>
                      <a:pt x="1794" y="4672"/>
                    </a:cubicBezTo>
                    <a:cubicBezTo>
                      <a:pt x="2068" y="4775"/>
                      <a:pt x="2352" y="4824"/>
                      <a:pt x="2633" y="4824"/>
                    </a:cubicBezTo>
                    <a:cubicBezTo>
                      <a:pt x="3350" y="4824"/>
                      <a:pt x="4050" y="4502"/>
                      <a:pt x="4530" y="3912"/>
                    </a:cubicBezTo>
                    <a:cubicBezTo>
                      <a:pt x="5594" y="2605"/>
                      <a:pt x="5320" y="1328"/>
                      <a:pt x="4378" y="569"/>
                    </a:cubicBezTo>
                    <a:cubicBezTo>
                      <a:pt x="3884" y="182"/>
                      <a:pt x="3300" y="1"/>
                      <a:pt x="27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00" name="Google Shape;1700;p63"/>
              <p:cNvSpPr/>
              <p:nvPr/>
            </p:nvSpPr>
            <p:spPr>
              <a:xfrm>
                <a:off x="3891686" y="3591401"/>
                <a:ext cx="101849" cy="91467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969" extrusionOk="0">
                    <a:moveTo>
                      <a:pt x="2802" y="0"/>
                    </a:moveTo>
                    <a:cubicBezTo>
                      <a:pt x="1802" y="0"/>
                      <a:pt x="866" y="603"/>
                      <a:pt x="487" y="1576"/>
                    </a:cubicBezTo>
                    <a:cubicBezTo>
                      <a:pt x="0" y="2853"/>
                      <a:pt x="942" y="4342"/>
                      <a:pt x="2189" y="4829"/>
                    </a:cubicBezTo>
                    <a:cubicBezTo>
                      <a:pt x="2454" y="4923"/>
                      <a:pt x="2714" y="4968"/>
                      <a:pt x="2962" y="4968"/>
                    </a:cubicBezTo>
                    <a:cubicBezTo>
                      <a:pt x="3906" y="4968"/>
                      <a:pt x="4691" y="4320"/>
                      <a:pt x="5076" y="3309"/>
                    </a:cubicBezTo>
                    <a:cubicBezTo>
                      <a:pt x="5532" y="2063"/>
                      <a:pt x="4894" y="634"/>
                      <a:pt x="3648" y="148"/>
                    </a:cubicBezTo>
                    <a:cubicBezTo>
                      <a:pt x="3368" y="48"/>
                      <a:pt x="3083" y="0"/>
                      <a:pt x="2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01" name="Google Shape;1701;p63"/>
              <p:cNvSpPr/>
              <p:nvPr/>
            </p:nvSpPr>
            <p:spPr>
              <a:xfrm>
                <a:off x="3599350" y="3485575"/>
                <a:ext cx="1320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4233" extrusionOk="0">
                    <a:moveTo>
                      <a:pt x="3053" y="1"/>
                    </a:moveTo>
                    <a:cubicBezTo>
                      <a:pt x="881" y="1"/>
                      <a:pt x="1" y="3196"/>
                      <a:pt x="2240" y="4147"/>
                    </a:cubicBezTo>
                    <a:cubicBezTo>
                      <a:pt x="2410" y="4206"/>
                      <a:pt x="2584" y="4233"/>
                      <a:pt x="2757" y="4233"/>
                    </a:cubicBezTo>
                    <a:cubicBezTo>
                      <a:pt x="3671" y="4233"/>
                      <a:pt x="4583" y="3477"/>
                      <a:pt x="4915" y="2506"/>
                    </a:cubicBezTo>
                    <a:cubicBezTo>
                      <a:pt x="5280" y="1503"/>
                      <a:pt x="4703" y="378"/>
                      <a:pt x="3639" y="105"/>
                    </a:cubicBezTo>
                    <a:lnTo>
                      <a:pt x="3639" y="74"/>
                    </a:lnTo>
                    <a:cubicBezTo>
                      <a:pt x="3435" y="24"/>
                      <a:pt x="3239" y="1"/>
                      <a:pt x="3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02" name="Google Shape;1702;p63"/>
              <p:cNvSpPr/>
              <p:nvPr/>
            </p:nvSpPr>
            <p:spPr>
              <a:xfrm>
                <a:off x="3216400" y="3730250"/>
                <a:ext cx="131975" cy="105800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4232" extrusionOk="0">
                    <a:moveTo>
                      <a:pt x="3047" y="0"/>
                    </a:moveTo>
                    <a:cubicBezTo>
                      <a:pt x="879" y="0"/>
                      <a:pt x="1" y="3169"/>
                      <a:pt x="2239" y="4148"/>
                    </a:cubicBezTo>
                    <a:cubicBezTo>
                      <a:pt x="2405" y="4205"/>
                      <a:pt x="2575" y="4231"/>
                      <a:pt x="2745" y="4231"/>
                    </a:cubicBezTo>
                    <a:cubicBezTo>
                      <a:pt x="3663" y="4231"/>
                      <a:pt x="4580" y="3455"/>
                      <a:pt x="4914" y="2506"/>
                    </a:cubicBezTo>
                    <a:cubicBezTo>
                      <a:pt x="5279" y="1473"/>
                      <a:pt x="4701" y="348"/>
                      <a:pt x="3637" y="75"/>
                    </a:cubicBezTo>
                    <a:cubicBezTo>
                      <a:pt x="3432" y="24"/>
                      <a:pt x="3235" y="0"/>
                      <a:pt x="30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03" name="Google Shape;1703;p63"/>
              <p:cNvSpPr/>
              <p:nvPr/>
            </p:nvSpPr>
            <p:spPr>
              <a:xfrm>
                <a:off x="3431950" y="3581500"/>
                <a:ext cx="193025" cy="18720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7488" extrusionOk="0">
                    <a:moveTo>
                      <a:pt x="3824" y="0"/>
                    </a:moveTo>
                    <a:cubicBezTo>
                      <a:pt x="1853" y="0"/>
                      <a:pt x="210" y="1569"/>
                      <a:pt x="122" y="3563"/>
                    </a:cubicBezTo>
                    <a:cubicBezTo>
                      <a:pt x="0" y="5630"/>
                      <a:pt x="1611" y="7393"/>
                      <a:pt x="3678" y="7484"/>
                    </a:cubicBezTo>
                    <a:cubicBezTo>
                      <a:pt x="3735" y="7486"/>
                      <a:pt x="3792" y="7488"/>
                      <a:pt x="3848" y="7488"/>
                    </a:cubicBezTo>
                    <a:cubicBezTo>
                      <a:pt x="5841" y="7488"/>
                      <a:pt x="7510" y="5937"/>
                      <a:pt x="7599" y="3928"/>
                    </a:cubicBezTo>
                    <a:cubicBezTo>
                      <a:pt x="7721" y="1861"/>
                      <a:pt x="6110" y="98"/>
                      <a:pt x="4043" y="6"/>
                    </a:cubicBezTo>
                    <a:cubicBezTo>
                      <a:pt x="3969" y="2"/>
                      <a:pt x="3896" y="0"/>
                      <a:pt x="38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04" name="Google Shape;1704;p63"/>
              <p:cNvSpPr/>
              <p:nvPr/>
            </p:nvSpPr>
            <p:spPr>
              <a:xfrm>
                <a:off x="3462325" y="3624900"/>
                <a:ext cx="111750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4353" extrusionOk="0">
                    <a:moveTo>
                      <a:pt x="2230" y="0"/>
                    </a:moveTo>
                    <a:cubicBezTo>
                      <a:pt x="1092" y="0"/>
                      <a:pt x="121" y="892"/>
                      <a:pt x="62" y="2040"/>
                    </a:cubicBezTo>
                    <a:cubicBezTo>
                      <a:pt x="1" y="3255"/>
                      <a:pt x="913" y="4289"/>
                      <a:pt x="2129" y="4350"/>
                    </a:cubicBezTo>
                    <a:cubicBezTo>
                      <a:pt x="2166" y="4351"/>
                      <a:pt x="2203" y="4352"/>
                      <a:pt x="2240" y="4352"/>
                    </a:cubicBezTo>
                    <a:cubicBezTo>
                      <a:pt x="3405" y="4352"/>
                      <a:pt x="4349" y="3432"/>
                      <a:pt x="4408" y="2283"/>
                    </a:cubicBezTo>
                    <a:cubicBezTo>
                      <a:pt x="4469" y="1067"/>
                      <a:pt x="3557" y="64"/>
                      <a:pt x="2341" y="3"/>
                    </a:cubicBezTo>
                    <a:cubicBezTo>
                      <a:pt x="2304" y="1"/>
                      <a:pt x="2267" y="0"/>
                      <a:pt x="2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05" name="Google Shape;1705;p63"/>
              <p:cNvSpPr/>
              <p:nvPr/>
            </p:nvSpPr>
            <p:spPr>
              <a:xfrm>
                <a:off x="3689550" y="3573950"/>
                <a:ext cx="192275" cy="1872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7489" extrusionOk="0">
                    <a:moveTo>
                      <a:pt x="3873" y="1"/>
                    </a:moveTo>
                    <a:cubicBezTo>
                      <a:pt x="1880" y="1"/>
                      <a:pt x="211" y="1551"/>
                      <a:pt x="122" y="3561"/>
                    </a:cubicBezTo>
                    <a:cubicBezTo>
                      <a:pt x="0" y="5628"/>
                      <a:pt x="1611" y="7391"/>
                      <a:pt x="3678" y="7482"/>
                    </a:cubicBezTo>
                    <a:cubicBezTo>
                      <a:pt x="3752" y="7486"/>
                      <a:pt x="3825" y="7488"/>
                      <a:pt x="3897" y="7488"/>
                    </a:cubicBezTo>
                    <a:cubicBezTo>
                      <a:pt x="5866" y="7488"/>
                      <a:pt x="7482" y="5919"/>
                      <a:pt x="7599" y="3926"/>
                    </a:cubicBezTo>
                    <a:cubicBezTo>
                      <a:pt x="7690" y="1859"/>
                      <a:pt x="6110" y="96"/>
                      <a:pt x="4043" y="5"/>
                    </a:cubicBezTo>
                    <a:cubicBezTo>
                      <a:pt x="3986" y="2"/>
                      <a:pt x="3929" y="1"/>
                      <a:pt x="3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06" name="Google Shape;1706;p63"/>
              <p:cNvSpPr/>
              <p:nvPr/>
            </p:nvSpPr>
            <p:spPr>
              <a:xfrm>
                <a:off x="3729825" y="3613500"/>
                <a:ext cx="11172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353" extrusionOk="0">
                    <a:moveTo>
                      <a:pt x="2229" y="0"/>
                    </a:moveTo>
                    <a:cubicBezTo>
                      <a:pt x="1091" y="0"/>
                      <a:pt x="120" y="893"/>
                      <a:pt x="61" y="2070"/>
                    </a:cubicBezTo>
                    <a:cubicBezTo>
                      <a:pt x="0" y="3255"/>
                      <a:pt x="943" y="4289"/>
                      <a:pt x="2128" y="4350"/>
                    </a:cubicBezTo>
                    <a:cubicBezTo>
                      <a:pt x="2165" y="4352"/>
                      <a:pt x="2202" y="4352"/>
                      <a:pt x="2239" y="4352"/>
                    </a:cubicBezTo>
                    <a:cubicBezTo>
                      <a:pt x="3404" y="4352"/>
                      <a:pt x="4349" y="3432"/>
                      <a:pt x="4408" y="2283"/>
                    </a:cubicBezTo>
                    <a:cubicBezTo>
                      <a:pt x="4468" y="1067"/>
                      <a:pt x="3557" y="64"/>
                      <a:pt x="2341" y="3"/>
                    </a:cubicBezTo>
                    <a:cubicBezTo>
                      <a:pt x="2303" y="1"/>
                      <a:pt x="2266" y="0"/>
                      <a:pt x="2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07" name="Google Shape;1707;p63"/>
              <p:cNvSpPr/>
              <p:nvPr/>
            </p:nvSpPr>
            <p:spPr>
              <a:xfrm>
                <a:off x="3607475" y="3726900"/>
                <a:ext cx="10492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1373" extrusionOk="0">
                    <a:moveTo>
                      <a:pt x="3678" y="1"/>
                    </a:moveTo>
                    <a:cubicBezTo>
                      <a:pt x="3596" y="1"/>
                      <a:pt x="3511" y="35"/>
                      <a:pt x="3435" y="118"/>
                    </a:cubicBezTo>
                    <a:cubicBezTo>
                      <a:pt x="3033" y="471"/>
                      <a:pt x="2521" y="655"/>
                      <a:pt x="2006" y="655"/>
                    </a:cubicBezTo>
                    <a:cubicBezTo>
                      <a:pt x="1547" y="655"/>
                      <a:pt x="1086" y="509"/>
                      <a:pt x="700" y="209"/>
                    </a:cubicBezTo>
                    <a:cubicBezTo>
                      <a:pt x="633" y="165"/>
                      <a:pt x="566" y="146"/>
                      <a:pt x="502" y="146"/>
                    </a:cubicBezTo>
                    <a:cubicBezTo>
                      <a:pt x="215" y="146"/>
                      <a:pt x="1" y="532"/>
                      <a:pt x="274" y="756"/>
                    </a:cubicBezTo>
                    <a:cubicBezTo>
                      <a:pt x="700" y="1090"/>
                      <a:pt x="1216" y="1303"/>
                      <a:pt x="1794" y="1364"/>
                    </a:cubicBezTo>
                    <a:cubicBezTo>
                      <a:pt x="1870" y="1370"/>
                      <a:pt x="1946" y="1373"/>
                      <a:pt x="2023" y="1373"/>
                    </a:cubicBezTo>
                    <a:cubicBezTo>
                      <a:pt x="2709" y="1373"/>
                      <a:pt x="3399" y="1127"/>
                      <a:pt x="3891" y="634"/>
                    </a:cubicBezTo>
                    <a:cubicBezTo>
                      <a:pt x="4197" y="399"/>
                      <a:pt x="3957" y="1"/>
                      <a:pt x="3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08" name="Google Shape;1708;p63"/>
              <p:cNvSpPr/>
              <p:nvPr/>
            </p:nvSpPr>
            <p:spPr>
              <a:xfrm>
                <a:off x="3462325" y="3745600"/>
                <a:ext cx="101850" cy="8702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481" extrusionOk="0">
                    <a:moveTo>
                      <a:pt x="1827" y="0"/>
                    </a:moveTo>
                    <a:cubicBezTo>
                      <a:pt x="963" y="0"/>
                      <a:pt x="203" y="650"/>
                      <a:pt x="123" y="1558"/>
                    </a:cubicBezTo>
                    <a:cubicBezTo>
                      <a:pt x="1" y="2561"/>
                      <a:pt x="822" y="3473"/>
                      <a:pt x="1855" y="3473"/>
                    </a:cubicBezTo>
                    <a:cubicBezTo>
                      <a:pt x="1912" y="3478"/>
                      <a:pt x="1969" y="3481"/>
                      <a:pt x="2025" y="3481"/>
                    </a:cubicBezTo>
                    <a:cubicBezTo>
                      <a:pt x="2962" y="3481"/>
                      <a:pt x="3811" y="2778"/>
                      <a:pt x="3983" y="1832"/>
                    </a:cubicBezTo>
                    <a:cubicBezTo>
                      <a:pt x="4074" y="950"/>
                      <a:pt x="3284" y="130"/>
                      <a:pt x="2189" y="38"/>
                    </a:cubicBezTo>
                    <a:cubicBezTo>
                      <a:pt x="2068" y="13"/>
                      <a:pt x="1947" y="0"/>
                      <a:pt x="18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09" name="Google Shape;1709;p63"/>
              <p:cNvSpPr/>
              <p:nvPr/>
            </p:nvSpPr>
            <p:spPr>
              <a:xfrm>
                <a:off x="3754900" y="3737075"/>
                <a:ext cx="101850" cy="8645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458" extrusionOk="0">
                    <a:moveTo>
                      <a:pt x="2023" y="1"/>
                    </a:moveTo>
                    <a:cubicBezTo>
                      <a:pt x="1108" y="1"/>
                      <a:pt x="288" y="670"/>
                      <a:pt x="92" y="1626"/>
                    </a:cubicBezTo>
                    <a:cubicBezTo>
                      <a:pt x="0" y="2507"/>
                      <a:pt x="791" y="3328"/>
                      <a:pt x="1885" y="3419"/>
                    </a:cubicBezTo>
                    <a:cubicBezTo>
                      <a:pt x="2007" y="3445"/>
                      <a:pt x="2128" y="3457"/>
                      <a:pt x="2248" y="3457"/>
                    </a:cubicBezTo>
                    <a:cubicBezTo>
                      <a:pt x="3111" y="3457"/>
                      <a:pt x="3872" y="2811"/>
                      <a:pt x="3952" y="1930"/>
                    </a:cubicBezTo>
                    <a:cubicBezTo>
                      <a:pt x="4073" y="896"/>
                      <a:pt x="3283" y="15"/>
                      <a:pt x="2250" y="15"/>
                    </a:cubicBezTo>
                    <a:cubicBezTo>
                      <a:pt x="2174" y="5"/>
                      <a:pt x="2098" y="1"/>
                      <a:pt x="20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10" name="Google Shape;1710;p63"/>
              <p:cNvSpPr/>
              <p:nvPr/>
            </p:nvSpPr>
            <p:spPr>
              <a:xfrm>
                <a:off x="2890900" y="3883525"/>
                <a:ext cx="175550" cy="172900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6916" extrusionOk="0">
                    <a:moveTo>
                      <a:pt x="3420" y="0"/>
                    </a:moveTo>
                    <a:cubicBezTo>
                      <a:pt x="3154" y="0"/>
                      <a:pt x="2888" y="160"/>
                      <a:pt x="2827" y="479"/>
                    </a:cubicBezTo>
                    <a:lnTo>
                      <a:pt x="2706" y="1239"/>
                    </a:lnTo>
                    <a:cubicBezTo>
                      <a:pt x="2614" y="1877"/>
                      <a:pt x="2158" y="2394"/>
                      <a:pt x="1551" y="2607"/>
                    </a:cubicBezTo>
                    <a:lnTo>
                      <a:pt x="639" y="2850"/>
                    </a:lnTo>
                    <a:cubicBezTo>
                      <a:pt x="0" y="3002"/>
                      <a:pt x="0" y="3914"/>
                      <a:pt x="639" y="4066"/>
                    </a:cubicBezTo>
                    <a:lnTo>
                      <a:pt x="1551" y="4309"/>
                    </a:lnTo>
                    <a:cubicBezTo>
                      <a:pt x="2158" y="4521"/>
                      <a:pt x="2614" y="5038"/>
                      <a:pt x="2706" y="5677"/>
                    </a:cubicBezTo>
                    <a:lnTo>
                      <a:pt x="2827" y="6436"/>
                    </a:lnTo>
                    <a:cubicBezTo>
                      <a:pt x="2888" y="6756"/>
                      <a:pt x="3154" y="6915"/>
                      <a:pt x="3420" y="6915"/>
                    </a:cubicBezTo>
                    <a:cubicBezTo>
                      <a:pt x="3686" y="6915"/>
                      <a:pt x="3952" y="6756"/>
                      <a:pt x="4013" y="6436"/>
                    </a:cubicBezTo>
                    <a:lnTo>
                      <a:pt x="4195" y="5525"/>
                    </a:lnTo>
                    <a:cubicBezTo>
                      <a:pt x="4256" y="4977"/>
                      <a:pt x="4651" y="4521"/>
                      <a:pt x="5168" y="4369"/>
                    </a:cubicBezTo>
                    <a:lnTo>
                      <a:pt x="6232" y="4096"/>
                    </a:lnTo>
                    <a:cubicBezTo>
                      <a:pt x="7022" y="4035"/>
                      <a:pt x="7022" y="2880"/>
                      <a:pt x="6232" y="2819"/>
                    </a:cubicBezTo>
                    <a:lnTo>
                      <a:pt x="5168" y="2546"/>
                    </a:lnTo>
                    <a:cubicBezTo>
                      <a:pt x="4651" y="2394"/>
                      <a:pt x="4256" y="1938"/>
                      <a:pt x="4195" y="1391"/>
                    </a:cubicBezTo>
                    <a:lnTo>
                      <a:pt x="4013" y="479"/>
                    </a:lnTo>
                    <a:cubicBezTo>
                      <a:pt x="3952" y="160"/>
                      <a:pt x="3686" y="0"/>
                      <a:pt x="34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11" name="Google Shape;1711;p63"/>
              <p:cNvSpPr/>
              <p:nvPr/>
            </p:nvSpPr>
            <p:spPr>
              <a:xfrm>
                <a:off x="4273150" y="3883525"/>
                <a:ext cx="175550" cy="172900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6916" extrusionOk="0">
                    <a:moveTo>
                      <a:pt x="3450" y="0"/>
                    </a:moveTo>
                    <a:cubicBezTo>
                      <a:pt x="3184" y="0"/>
                      <a:pt x="2918" y="160"/>
                      <a:pt x="2857" y="479"/>
                    </a:cubicBezTo>
                    <a:lnTo>
                      <a:pt x="2705" y="1239"/>
                    </a:lnTo>
                    <a:cubicBezTo>
                      <a:pt x="2614" y="1877"/>
                      <a:pt x="2189" y="2394"/>
                      <a:pt x="1581" y="2607"/>
                    </a:cubicBezTo>
                    <a:lnTo>
                      <a:pt x="638" y="2850"/>
                    </a:lnTo>
                    <a:cubicBezTo>
                      <a:pt x="0" y="3002"/>
                      <a:pt x="0" y="3914"/>
                      <a:pt x="638" y="4066"/>
                    </a:cubicBezTo>
                    <a:lnTo>
                      <a:pt x="1581" y="4309"/>
                    </a:lnTo>
                    <a:cubicBezTo>
                      <a:pt x="2189" y="4521"/>
                      <a:pt x="2614" y="5038"/>
                      <a:pt x="2705" y="5677"/>
                    </a:cubicBezTo>
                    <a:lnTo>
                      <a:pt x="2857" y="6436"/>
                    </a:lnTo>
                    <a:cubicBezTo>
                      <a:pt x="2918" y="6756"/>
                      <a:pt x="3184" y="6915"/>
                      <a:pt x="3450" y="6915"/>
                    </a:cubicBezTo>
                    <a:cubicBezTo>
                      <a:pt x="3716" y="6915"/>
                      <a:pt x="3982" y="6756"/>
                      <a:pt x="4043" y="6436"/>
                    </a:cubicBezTo>
                    <a:lnTo>
                      <a:pt x="4195" y="5525"/>
                    </a:lnTo>
                    <a:cubicBezTo>
                      <a:pt x="4286" y="4977"/>
                      <a:pt x="4651" y="4521"/>
                      <a:pt x="5167" y="4369"/>
                    </a:cubicBezTo>
                    <a:lnTo>
                      <a:pt x="6262" y="4096"/>
                    </a:lnTo>
                    <a:cubicBezTo>
                      <a:pt x="7022" y="4035"/>
                      <a:pt x="7022" y="2880"/>
                      <a:pt x="6262" y="2819"/>
                    </a:cubicBezTo>
                    <a:lnTo>
                      <a:pt x="5167" y="2546"/>
                    </a:lnTo>
                    <a:cubicBezTo>
                      <a:pt x="4651" y="2394"/>
                      <a:pt x="4286" y="1938"/>
                      <a:pt x="4195" y="1391"/>
                    </a:cubicBezTo>
                    <a:lnTo>
                      <a:pt x="4043" y="479"/>
                    </a:lnTo>
                    <a:cubicBezTo>
                      <a:pt x="3982" y="160"/>
                      <a:pt x="3716" y="0"/>
                      <a:pt x="34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</p:grpSp>
        <p:grpSp>
          <p:nvGrpSpPr>
            <p:cNvPr id="1712" name="Google Shape;1712;p63"/>
            <p:cNvGrpSpPr/>
            <p:nvPr/>
          </p:nvGrpSpPr>
          <p:grpSpPr>
            <a:xfrm>
              <a:off x="637857" y="3687334"/>
              <a:ext cx="3023907" cy="167629"/>
              <a:chOff x="922025" y="1710050"/>
              <a:chExt cx="1686225" cy="93475"/>
            </a:xfrm>
          </p:grpSpPr>
          <p:sp>
            <p:nvSpPr>
              <p:cNvPr id="1713" name="Google Shape;1713;p63"/>
              <p:cNvSpPr/>
              <p:nvPr/>
            </p:nvSpPr>
            <p:spPr>
              <a:xfrm>
                <a:off x="922025" y="1710050"/>
                <a:ext cx="93475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3739" extrusionOk="0">
                    <a:moveTo>
                      <a:pt x="1885" y="0"/>
                    </a:moveTo>
                    <a:cubicBezTo>
                      <a:pt x="851" y="0"/>
                      <a:pt x="0" y="821"/>
                      <a:pt x="0" y="1854"/>
                    </a:cubicBezTo>
                    <a:cubicBezTo>
                      <a:pt x="0" y="2888"/>
                      <a:pt x="851" y="3739"/>
                      <a:pt x="1885" y="3739"/>
                    </a:cubicBezTo>
                    <a:cubicBezTo>
                      <a:pt x="2918" y="3739"/>
                      <a:pt x="3739" y="2888"/>
                      <a:pt x="3739" y="1854"/>
                    </a:cubicBezTo>
                    <a:cubicBezTo>
                      <a:pt x="3739" y="821"/>
                      <a:pt x="2918" y="0"/>
                      <a:pt x="18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  <p:sp>
            <p:nvSpPr>
              <p:cNvPr id="1714" name="Google Shape;1714;p63"/>
              <p:cNvSpPr/>
              <p:nvPr/>
            </p:nvSpPr>
            <p:spPr>
              <a:xfrm>
                <a:off x="2514750" y="1710050"/>
                <a:ext cx="9350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739" extrusionOk="0">
                    <a:moveTo>
                      <a:pt x="1885" y="0"/>
                    </a:moveTo>
                    <a:cubicBezTo>
                      <a:pt x="852" y="0"/>
                      <a:pt x="1" y="821"/>
                      <a:pt x="1" y="1854"/>
                    </a:cubicBezTo>
                    <a:cubicBezTo>
                      <a:pt x="1" y="2888"/>
                      <a:pt x="852" y="3739"/>
                      <a:pt x="1885" y="3739"/>
                    </a:cubicBezTo>
                    <a:cubicBezTo>
                      <a:pt x="2919" y="3739"/>
                      <a:pt x="3739" y="2888"/>
                      <a:pt x="3739" y="1854"/>
                    </a:cubicBezTo>
                    <a:cubicBezTo>
                      <a:pt x="3739" y="821"/>
                      <a:pt x="2919" y="0"/>
                      <a:pt x="18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endParaRPr sz="1539"/>
              </a:p>
            </p:txBody>
          </p:sp>
        </p:grpSp>
        <p:sp>
          <p:nvSpPr>
            <p:cNvPr id="1715" name="Google Shape;1715;p63"/>
            <p:cNvSpPr/>
            <p:nvPr/>
          </p:nvSpPr>
          <p:spPr>
            <a:xfrm>
              <a:off x="1575194" y="2800208"/>
              <a:ext cx="230409" cy="226931"/>
            </a:xfrm>
            <a:custGeom>
              <a:avLst/>
              <a:gdLst/>
              <a:ahLst/>
              <a:cxnLst/>
              <a:rect l="l" t="t" r="r" b="b"/>
              <a:pathLst>
                <a:path w="7022" h="6916" extrusionOk="0">
                  <a:moveTo>
                    <a:pt x="3420" y="0"/>
                  </a:moveTo>
                  <a:cubicBezTo>
                    <a:pt x="3154" y="0"/>
                    <a:pt x="2888" y="160"/>
                    <a:pt x="2827" y="479"/>
                  </a:cubicBezTo>
                  <a:lnTo>
                    <a:pt x="2706" y="1239"/>
                  </a:lnTo>
                  <a:cubicBezTo>
                    <a:pt x="2614" y="1877"/>
                    <a:pt x="2158" y="2394"/>
                    <a:pt x="1551" y="2607"/>
                  </a:cubicBezTo>
                  <a:lnTo>
                    <a:pt x="639" y="2850"/>
                  </a:lnTo>
                  <a:cubicBezTo>
                    <a:pt x="0" y="3002"/>
                    <a:pt x="0" y="3914"/>
                    <a:pt x="639" y="4066"/>
                  </a:cubicBezTo>
                  <a:lnTo>
                    <a:pt x="1551" y="4309"/>
                  </a:lnTo>
                  <a:cubicBezTo>
                    <a:pt x="2158" y="4521"/>
                    <a:pt x="2614" y="5038"/>
                    <a:pt x="2706" y="5677"/>
                  </a:cubicBezTo>
                  <a:lnTo>
                    <a:pt x="2827" y="6436"/>
                  </a:lnTo>
                  <a:cubicBezTo>
                    <a:pt x="2888" y="6756"/>
                    <a:pt x="3154" y="6915"/>
                    <a:pt x="3420" y="6915"/>
                  </a:cubicBezTo>
                  <a:cubicBezTo>
                    <a:pt x="3686" y="6915"/>
                    <a:pt x="3952" y="6756"/>
                    <a:pt x="4013" y="6436"/>
                  </a:cubicBezTo>
                  <a:lnTo>
                    <a:pt x="4195" y="5525"/>
                  </a:lnTo>
                  <a:cubicBezTo>
                    <a:pt x="4256" y="4977"/>
                    <a:pt x="4651" y="4521"/>
                    <a:pt x="5168" y="4369"/>
                  </a:cubicBezTo>
                  <a:lnTo>
                    <a:pt x="6232" y="4096"/>
                  </a:lnTo>
                  <a:cubicBezTo>
                    <a:pt x="7022" y="4035"/>
                    <a:pt x="7022" y="2880"/>
                    <a:pt x="6232" y="2819"/>
                  </a:cubicBezTo>
                  <a:lnTo>
                    <a:pt x="5168" y="2546"/>
                  </a:lnTo>
                  <a:cubicBezTo>
                    <a:pt x="4651" y="2394"/>
                    <a:pt x="4256" y="1938"/>
                    <a:pt x="4195" y="1391"/>
                  </a:cubicBezTo>
                  <a:lnTo>
                    <a:pt x="4013" y="479"/>
                  </a:lnTo>
                  <a:cubicBezTo>
                    <a:pt x="3952" y="160"/>
                    <a:pt x="3686" y="0"/>
                    <a:pt x="3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8190" tIns="78190" rIns="78190" bIns="78190" anchor="ctr" anchorCtr="0">
              <a:noAutofit/>
            </a:bodyPr>
            <a:lstStyle/>
            <a:p>
              <a:endParaRPr sz="1539"/>
            </a:p>
          </p:txBody>
        </p:sp>
      </p:grpSp>
      <p:sp>
        <p:nvSpPr>
          <p:cNvPr id="1716" name="Google Shape;1716;p63"/>
          <p:cNvSpPr/>
          <p:nvPr/>
        </p:nvSpPr>
        <p:spPr>
          <a:xfrm>
            <a:off x="2580615" y="1444526"/>
            <a:ext cx="133902" cy="133153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endParaRPr sz="1539"/>
          </a:p>
        </p:txBody>
      </p:sp>
      <p:grpSp>
        <p:nvGrpSpPr>
          <p:cNvPr id="1717" name="Google Shape;1717;p63"/>
          <p:cNvGrpSpPr/>
          <p:nvPr/>
        </p:nvGrpSpPr>
        <p:grpSpPr>
          <a:xfrm>
            <a:off x="6825274" y="1140484"/>
            <a:ext cx="211410" cy="170540"/>
            <a:chOff x="-3715608" y="1135417"/>
            <a:chExt cx="247122" cy="199468"/>
          </a:xfrm>
        </p:grpSpPr>
        <p:sp>
          <p:nvSpPr>
            <p:cNvPr id="1718" name="Google Shape;1718;p63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8190" tIns="78190" rIns="78190" bIns="78190" anchor="ctr" anchorCtr="0">
              <a:noAutofit/>
            </a:bodyPr>
            <a:lstStyle/>
            <a:p>
              <a:endParaRPr sz="1539"/>
            </a:p>
          </p:txBody>
        </p:sp>
        <p:sp>
          <p:nvSpPr>
            <p:cNvPr id="1719" name="Google Shape;1719;p63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78190" tIns="78190" rIns="78190" bIns="78190" anchor="ctr" anchorCtr="0">
              <a:noAutofit/>
            </a:bodyPr>
            <a:lstStyle/>
            <a:p>
              <a:endParaRPr sz="1539"/>
            </a:p>
          </p:txBody>
        </p:sp>
      </p:grpSp>
      <p:sp>
        <p:nvSpPr>
          <p:cNvPr id="1720" name="Google Shape;1720;p63"/>
          <p:cNvSpPr/>
          <p:nvPr/>
        </p:nvSpPr>
        <p:spPr>
          <a:xfrm>
            <a:off x="3321765" y="4763697"/>
            <a:ext cx="133222" cy="133153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rgbClr val="8D75AE"/>
          </a:solidFill>
          <a:ln>
            <a:noFill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endParaRPr sz="1539"/>
          </a:p>
        </p:txBody>
      </p:sp>
      <p:sp>
        <p:nvSpPr>
          <p:cNvPr id="1721" name="Google Shape;1721;p63"/>
          <p:cNvSpPr/>
          <p:nvPr/>
        </p:nvSpPr>
        <p:spPr>
          <a:xfrm>
            <a:off x="5928816" y="1841113"/>
            <a:ext cx="133902" cy="133833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endParaRPr sz="1539"/>
          </a:p>
        </p:txBody>
      </p:sp>
      <p:sp>
        <p:nvSpPr>
          <p:cNvPr id="1722" name="Google Shape;1722;p63"/>
          <p:cNvSpPr/>
          <p:nvPr/>
        </p:nvSpPr>
        <p:spPr>
          <a:xfrm>
            <a:off x="8175047" y="5881604"/>
            <a:ext cx="133948" cy="133833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endParaRPr sz="1539"/>
          </a:p>
        </p:txBody>
      </p:sp>
      <p:sp>
        <p:nvSpPr>
          <p:cNvPr id="1723" name="Google Shape;1723;p63"/>
          <p:cNvSpPr/>
          <p:nvPr/>
        </p:nvSpPr>
        <p:spPr>
          <a:xfrm>
            <a:off x="8175070" y="1311026"/>
            <a:ext cx="133902" cy="133153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endParaRPr sz="1539"/>
          </a:p>
        </p:txBody>
      </p:sp>
      <p:grpSp>
        <p:nvGrpSpPr>
          <p:cNvPr id="1724" name="Google Shape;1724;p63"/>
          <p:cNvGrpSpPr/>
          <p:nvPr/>
        </p:nvGrpSpPr>
        <p:grpSpPr>
          <a:xfrm rot="8100972">
            <a:off x="2474393" y="5661617"/>
            <a:ext cx="210619" cy="170545"/>
            <a:chOff x="-4956421" y="3617906"/>
            <a:chExt cx="246274" cy="199415"/>
          </a:xfrm>
        </p:grpSpPr>
        <p:sp>
          <p:nvSpPr>
            <p:cNvPr id="1725" name="Google Shape;1725;p63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78190" tIns="78190" rIns="78190" bIns="78190" anchor="ctr" anchorCtr="0">
              <a:noAutofit/>
            </a:bodyPr>
            <a:lstStyle/>
            <a:p>
              <a:endParaRPr sz="1539"/>
            </a:p>
          </p:txBody>
        </p:sp>
        <p:sp>
          <p:nvSpPr>
            <p:cNvPr id="1726" name="Google Shape;1726;p63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78190" tIns="78190" rIns="78190" bIns="78190" anchor="ctr" anchorCtr="0">
              <a:noAutofit/>
            </a:bodyPr>
            <a:lstStyle/>
            <a:p>
              <a:endParaRPr sz="1539"/>
            </a:p>
          </p:txBody>
        </p:sp>
      </p:grpSp>
      <p:sp>
        <p:nvSpPr>
          <p:cNvPr id="1727" name="Google Shape;1727;p63"/>
          <p:cNvSpPr/>
          <p:nvPr/>
        </p:nvSpPr>
        <p:spPr>
          <a:xfrm>
            <a:off x="3420183" y="5408134"/>
            <a:ext cx="432224" cy="419809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endParaRPr sz="1539"/>
          </a:p>
        </p:txBody>
      </p:sp>
      <p:sp>
        <p:nvSpPr>
          <p:cNvPr id="1728" name="Google Shape;1728;p63"/>
          <p:cNvSpPr/>
          <p:nvPr/>
        </p:nvSpPr>
        <p:spPr>
          <a:xfrm rot="2115393">
            <a:off x="7300258" y="1698095"/>
            <a:ext cx="432151" cy="419878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78190" tIns="78190" rIns="78190" bIns="78190" anchor="ctr" anchorCtr="0">
            <a:noAutofit/>
          </a:bodyPr>
          <a:lstStyle/>
          <a:p>
            <a:endParaRPr sz="1539"/>
          </a:p>
        </p:txBody>
      </p:sp>
      <p:sp>
        <p:nvSpPr>
          <p:cNvPr id="4" name="7-Point Star 3"/>
          <p:cNvSpPr/>
          <p:nvPr/>
        </p:nvSpPr>
        <p:spPr>
          <a:xfrm>
            <a:off x="3650272" y="654728"/>
            <a:ext cx="2845684" cy="2490158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ật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lửa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9" name="7-Point Star 58"/>
          <p:cNvSpPr/>
          <p:nvPr/>
        </p:nvSpPr>
        <p:spPr>
          <a:xfrm>
            <a:off x="2102862" y="3365549"/>
            <a:ext cx="3237960" cy="2490158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ột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mốc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0" name="7-Point Star 59"/>
          <p:cNvSpPr/>
          <p:nvPr/>
        </p:nvSpPr>
        <p:spPr>
          <a:xfrm>
            <a:off x="5605081" y="3172757"/>
            <a:ext cx="2845684" cy="2490158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ọ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mực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2" name="7-Point Star 61"/>
          <p:cNvSpPr/>
          <p:nvPr/>
        </p:nvSpPr>
        <p:spPr>
          <a:xfrm>
            <a:off x="2225083" y="496047"/>
            <a:ext cx="3250205" cy="2490158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ạt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thóc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3" name="7-Point Star 62"/>
          <p:cNvSpPr/>
          <p:nvPr/>
        </p:nvSpPr>
        <p:spPr>
          <a:xfrm>
            <a:off x="2828299" y="3402498"/>
            <a:ext cx="3554003" cy="2490158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ót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chân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4" name="7-Point Star 63"/>
          <p:cNvSpPr/>
          <p:nvPr/>
        </p:nvSpPr>
        <p:spPr>
          <a:xfrm>
            <a:off x="5424070" y="1435383"/>
            <a:ext cx="3137124" cy="2490158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úc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xắc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5" name="7-Point Star 64"/>
          <p:cNvSpPr/>
          <p:nvPr/>
        </p:nvSpPr>
        <p:spPr>
          <a:xfrm>
            <a:off x="1961428" y="385175"/>
            <a:ext cx="3250205" cy="2490158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ớt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6" name="7-Point Star 65"/>
          <p:cNvSpPr/>
          <p:nvPr/>
        </p:nvSpPr>
        <p:spPr>
          <a:xfrm>
            <a:off x="5682897" y="3713657"/>
            <a:ext cx="3250205" cy="2490158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iấc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mơ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7" name="7-Point Star 66"/>
          <p:cNvSpPr/>
          <p:nvPr/>
        </p:nvSpPr>
        <p:spPr>
          <a:xfrm>
            <a:off x="2190212" y="3363506"/>
            <a:ext cx="3250205" cy="2490158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ác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đác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8" name="7-Point Star 67"/>
          <p:cNvSpPr/>
          <p:nvPr/>
        </p:nvSpPr>
        <p:spPr>
          <a:xfrm>
            <a:off x="4967779" y="1108629"/>
            <a:ext cx="3250205" cy="2490158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mắt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0ga me dan con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2630" y="469804"/>
            <a:ext cx="609600" cy="609600"/>
          </a:xfr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4800" y="1447800"/>
            <a:ext cx="8173872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Chốc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chốc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mồi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…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…”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con.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chen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rúc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ủ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con.</a:t>
            </a:r>
            <a:endParaRPr lang="en-US" sz="4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2895600"/>
            <a:ext cx="267553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2400" y="5105400"/>
            <a:ext cx="810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4343400"/>
            <a:ext cx="274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6" y="206701"/>
            <a:ext cx="1973067" cy="8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6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315199" cy="533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0" y="576743"/>
            <a:ext cx="731519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533400" y="1066800"/>
            <a:ext cx="8153400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Chốc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chốc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mồi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…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…”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con.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chen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rúc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ủ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con.</a:t>
            </a:r>
            <a:endParaRPr lang="en-US" sz="4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00200" y="1905000"/>
            <a:ext cx="152400" cy="6096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24200" y="3334037"/>
            <a:ext cx="152400" cy="6096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715000" y="4724400"/>
            <a:ext cx="152400" cy="6096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34400" cy="2057400"/>
          </a:xfrm>
        </p:spPr>
        <p:txBody>
          <a:bodyPr>
            <a:noAutofit/>
          </a:bodyPr>
          <a:lstStyle/>
          <a:p>
            <a:pPr algn="just"/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b="1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?</a:t>
            </a: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</a:br>
            <a:endParaRPr lang="en-US" sz="4800" b="1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891" y="2438400"/>
            <a:ext cx="8880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6000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6000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34400" cy="2057400"/>
          </a:xfrm>
        </p:spPr>
        <p:txBody>
          <a:bodyPr>
            <a:noAutofit/>
          </a:bodyPr>
          <a:lstStyle/>
          <a:p>
            <a:pPr algn="just"/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mồi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8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?</a:t>
            </a: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</a:br>
            <a:endParaRPr lang="en-US" sz="4800" b="1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891" y="2438400"/>
            <a:ext cx="8880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5400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5400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“</a:t>
            </a:r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...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ục</a:t>
            </a:r>
            <a:r>
              <a:rPr 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…” </a:t>
            </a:r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con.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222</Words>
  <Application>Microsoft Office PowerPoint</Application>
  <PresentationFormat>On-screen Show (4:3)</PresentationFormat>
  <Paragraphs>57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Arial</vt:lpstr>
      <vt:lpstr>Arial-Rounded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Gà mẹ dẫn đàn con đi đâu?  </vt:lpstr>
      <vt:lpstr>Tìm thấy mồi, gà mẹ làm gì?  </vt:lpstr>
      <vt:lpstr>Gà mẹ đã làm gì cho đàn con?  </vt:lpstr>
      <vt:lpstr>  Theo em, gà mẹ giống với người mẹ ở điểm nào?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HI-XV</dc:creator>
  <cp:lastModifiedBy>Administrator</cp:lastModifiedBy>
  <cp:revision>30</cp:revision>
  <dcterms:created xsi:type="dcterms:W3CDTF">2020-08-16T12:08:37Z</dcterms:created>
  <dcterms:modified xsi:type="dcterms:W3CDTF">2024-11-15T03:44:25Z</dcterms:modified>
</cp:coreProperties>
</file>