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6" r:id="rId3"/>
    <p:sldId id="259" r:id="rId4"/>
    <p:sldId id="268" r:id="rId5"/>
    <p:sldId id="270" r:id="rId6"/>
    <p:sldId id="271" r:id="rId7"/>
    <p:sldId id="272" r:id="rId8"/>
    <p:sldId id="273" r:id="rId9"/>
    <p:sldId id="274" r:id="rId10"/>
    <p:sldId id="282" r:id="rId11"/>
    <p:sldId id="301" r:id="rId12"/>
    <p:sldId id="284" r:id="rId13"/>
    <p:sldId id="287" r:id="rId14"/>
    <p:sldId id="302" r:id="rId15"/>
    <p:sldId id="303" r:id="rId16"/>
    <p:sldId id="297" r:id="rId17"/>
    <p:sldId id="298" r:id="rId18"/>
    <p:sldId id="290" r:id="rId19"/>
    <p:sldId id="291" r:id="rId20"/>
    <p:sldId id="286" r:id="rId21"/>
    <p:sldId id="293" r:id="rId22"/>
    <p:sldId id="292" r:id="rId23"/>
  </p:sldIdLst>
  <p:sldSz cx="9144000" cy="6858000" type="screen4x3"/>
  <p:notesSz cx="6858000" cy="9144000"/>
  <p:custShowLst>
    <p:custShow name="Custom Show 1" id="0">
      <p:sldLst>
        <p:sld r:id="rId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D9FFE-C45D-48B4-8DC0-FF2F7B3BCD8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99FCA-121C-4A67-BA73-35EB504F4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99FCA-121C-4A67-BA73-35EB504F4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2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9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989B-CC85-4701-AE2E-1E868C2246C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68481"/>
          <a:stretch/>
        </p:blipFill>
        <p:spPr bwMode="auto">
          <a:xfrm>
            <a:off x="-27709" y="13854"/>
            <a:ext cx="9144000" cy="58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09312" y="5570220"/>
            <a:ext cx="9707206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ngót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vuon nha 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52400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279506" y="5570220"/>
            <a:ext cx="9677400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36" y="2209800"/>
            <a:ext cx="5197764" cy="246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97" y="5105400"/>
            <a:ext cx="11033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7150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thuy\lop 1 moi\Tư liệu soạn GA điện tử bộ Kết nối-20200815T074051Z-001\Tư liệu soạn GA điện tử bộ Kết nối\Ảnh SGK bộ sách Kết nối\ảnh sgk Tiếng Việt\Anh SGK TV 1\112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7"/>
          <a:stretch/>
        </p:blipFill>
        <p:spPr bwMode="auto">
          <a:xfrm>
            <a:off x="0" y="-53181"/>
            <a:ext cx="9220200" cy="4800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3276600"/>
            <a:ext cx="9158514" cy="2646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Nam.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6629400" y="3331648"/>
            <a:ext cx="1164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hợt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290561" y="4572000"/>
            <a:ext cx="10246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ột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953000" y="4572000"/>
            <a:ext cx="11657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nhót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som nay thuc 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247" y="304800"/>
            <a:ext cx="609600" cy="609600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3969461"/>
            <a:ext cx="10246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ột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09600" y="1752600"/>
            <a:ext cx="82296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 algn="just" eaLnBrk="1" hangingPunct="1">
              <a:buFont typeface="Arial" pitchFamily="34" charset="0"/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Nam.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57200" y="1905000"/>
            <a:ext cx="82296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 algn="just" eaLnBrk="1" hangingPunct="1">
              <a:buFont typeface="Arial" pitchFamily="34" charset="0"/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4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5" grpId="1" build="p" animBg="1"/>
      <p:bldP spid="6" grpId="0" build="p" animBg="1"/>
      <p:bldP spid="6" grpId="1" build="p" animBg="1"/>
      <p:bldP spid="7" grpId="0" build="p" animBg="1"/>
      <p:bldP spid="7" grpI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32624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Nam.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324600" y="2743200"/>
            <a:ext cx="228600" cy="76200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086600" y="2133600"/>
            <a:ext cx="228600" cy="76200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096000" y="4100632"/>
            <a:ext cx="228600" cy="76200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3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609600"/>
            <a:ext cx="8534400" cy="29718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5400" u="sng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5400" u="sng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5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1409700"/>
            <a:ext cx="8534400" cy="20574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 Ở </a:t>
            </a:r>
            <a:r>
              <a:rPr lang="en-US" sz="48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48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48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</a:br>
            <a:endParaRPr lang="en-US" sz="4800" b="1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8610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9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9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9" b="5968"/>
          <a:stretch/>
        </p:blipFill>
        <p:spPr bwMode="auto">
          <a:xfrm>
            <a:off x="0" y="76200"/>
            <a:ext cx="9144000" cy="5333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410200"/>
            <a:ext cx="9220200" cy="1219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8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8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8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8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8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505200"/>
          </a:xfrm>
        </p:spPr>
        <p:txBody>
          <a:bodyPr>
            <a:noAutofit/>
          </a:bodyPr>
          <a:lstStyle/>
          <a:p>
            <a:r>
              <a:rPr lang="en-US" sz="11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49: </a:t>
            </a:r>
            <a:br>
              <a:rPr lang="en-US" sz="11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1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73452" r="36871" b="6526"/>
          <a:stretch/>
        </p:blipFill>
        <p:spPr bwMode="auto">
          <a:xfrm>
            <a:off x="4149436" y="0"/>
            <a:ext cx="5070763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5" descr="anh 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4958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943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838200"/>
            <a:ext cx="91440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</a:t>
            </a:r>
            <a:br>
              <a:rPr lang="en-US" sz="6000" b="1" dirty="0" smtClean="0">
                <a:latin typeface="Arial-SGK-TV" pitchFamily="2" charset="0"/>
                <a:cs typeface="Arial-SGK-TV" pitchFamily="2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367145" y="3581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Đặt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câu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với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từ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ngữ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vừa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tìm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được</a:t>
            </a:r>
            <a:r>
              <a:rPr lang="en-US" sz="4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.</a:t>
            </a:r>
            <a:endParaRPr lang="vi-VN" sz="4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1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6200" y="1143000"/>
            <a:ext cx="8986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r>
              <a:rPr lang="en-US" sz="9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r>
              <a:rPr lang="en-US" sz="9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9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371600" y="114300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953000" y="114300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8215455" y="113792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-15240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64673" y="571324"/>
            <a:ext cx="70173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r>
              <a:rPr lang="en-US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6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r>
              <a:rPr lang="en-US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6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2" t="44151" r="34700" b="47085"/>
          <a:stretch/>
        </p:blipFill>
        <p:spPr bwMode="auto">
          <a:xfrm>
            <a:off x="1572491" y="1524000"/>
            <a:ext cx="5411912" cy="272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3908" y="4114800"/>
            <a:ext cx="1761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ngọt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4114800"/>
            <a:ext cx="1333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cột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9908" y="4114799"/>
            <a:ext cx="1676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hớt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14304" y="4105870"/>
            <a:ext cx="10079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799" y="4105870"/>
            <a:ext cx="1721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vót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04507" y="4094020"/>
            <a:ext cx="1638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ốt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76308" y="409402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ợt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95700" y="4089490"/>
            <a:ext cx="99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219208" y="4105870"/>
            <a:ext cx="1305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184632" y="4094020"/>
            <a:ext cx="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143500" y="4105870"/>
            <a:ext cx="1257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896100" y="4089490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220200" cy="1219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8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uả</a:t>
            </a:r>
            <a:r>
              <a:rPr lang="en-US" sz="8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nhót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Những điều cần tránh khi ăn quả nhót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11090" y="5629860"/>
            <a:ext cx="137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7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68636"/>
            <a:ext cx="9028112" cy="14893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72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72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lốt</a:t>
            </a:r>
            <a:endParaRPr lang="en-US" sz="7200" b="1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AutoShape 2" descr="Lá lốt: Công dụng, tác hại và cách sử dụng đú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37820" y="5519121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7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công dụng bất ngờ từ ớt | VTV.VN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927" y="5410200"/>
            <a:ext cx="8984673" cy="14478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7200" b="1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72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uả</a:t>
            </a:r>
            <a:r>
              <a:rPr lang="en-US" sz="7200" b="1" dirty="0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ớt</a:t>
            </a:r>
            <a:endParaRPr lang="en-US" sz="7200" b="1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3707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t="57190" r="9279" b="30420"/>
          <a:stretch/>
        </p:blipFill>
        <p:spPr bwMode="auto">
          <a:xfrm>
            <a:off x="0" y="1295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0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36947" r="8637" b="29978"/>
          <a:stretch/>
        </p:blipFill>
        <p:spPr bwMode="auto">
          <a:xfrm>
            <a:off x="-34636" y="0"/>
            <a:ext cx="9178636" cy="678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42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223</Words>
  <Application>Microsoft Office PowerPoint</Application>
  <PresentationFormat>On-screen Show (4:3)</PresentationFormat>
  <Paragraphs>49</Paragraphs>
  <Slides>22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Arial</vt:lpstr>
      <vt:lpstr>Arial-Rounded</vt:lpstr>
      <vt:lpstr>Arial-SGK-TV</vt:lpstr>
      <vt:lpstr>Calibri</vt:lpstr>
      <vt:lpstr>Times New Roman</vt:lpstr>
      <vt:lpstr>Office Theme</vt:lpstr>
      <vt:lpstr>PowerPoint Presentation</vt:lpstr>
      <vt:lpstr>Bài 49:  ot - ôt - ơt</vt:lpstr>
      <vt:lpstr>PowerPoint Presentation</vt:lpstr>
      <vt:lpstr>PowerPoint Presentation</vt:lpstr>
      <vt:lpstr>PowerPoint Presentation</vt:lpstr>
      <vt:lpstr>lá lốt</vt:lpstr>
      <vt:lpstr>quả ớt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Buổi sáng thức dậy, Nam nhìn thấy gì?  </vt:lpstr>
      <vt:lpstr>Chim sâu đang làm gì? Ở đâu?  </vt:lpstr>
      <vt:lpstr>PowerPoint Presentation</vt:lpstr>
      <vt:lpstr>PowerPoint Presentation</vt:lpstr>
      <vt:lpstr>PowerPoint Presentation</vt:lpstr>
      <vt:lpstr>PowerPoint Presentation</vt:lpstr>
      <vt:lpstr>Tìm từ ngữ có vần  ot        ôt        ơt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HI-XV</dc:creator>
  <cp:lastModifiedBy>Administrator</cp:lastModifiedBy>
  <cp:revision>53</cp:revision>
  <dcterms:created xsi:type="dcterms:W3CDTF">2020-08-15T11:03:58Z</dcterms:created>
  <dcterms:modified xsi:type="dcterms:W3CDTF">2024-11-15T03:43:28Z</dcterms:modified>
</cp:coreProperties>
</file>