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3" r:id="rId2"/>
    <p:sldId id="305" r:id="rId3"/>
    <p:sldId id="312" r:id="rId4"/>
    <p:sldId id="313" r:id="rId5"/>
    <p:sldId id="314" r:id="rId6"/>
    <p:sldId id="266" r:id="rId7"/>
    <p:sldId id="268" r:id="rId8"/>
    <p:sldId id="306" r:id="rId9"/>
    <p:sldId id="311" r:id="rId10"/>
    <p:sldId id="30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1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4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45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7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0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0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4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7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6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5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7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67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56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6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7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9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5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2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5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8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7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2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6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7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0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0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0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52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60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9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3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1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5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1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3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92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6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1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3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3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47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2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8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4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0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8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6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6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38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9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0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8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6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0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6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5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3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6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9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9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1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image" Target="../media/image1.jpg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3" r:id="rId2"/>
    <p:sldLayoutId id="2147483802" r:id="rId3"/>
    <p:sldLayoutId id="2147483800" r:id="rId4"/>
    <p:sldLayoutId id="2147483799" r:id="rId5"/>
    <p:sldLayoutId id="2147483789" r:id="rId6"/>
    <p:sldLayoutId id="2147483788" r:id="rId7"/>
    <p:sldLayoutId id="2147483773" r:id="rId8"/>
    <p:sldLayoutId id="2147483772" r:id="rId9"/>
    <p:sldLayoutId id="2147483771" r:id="rId10"/>
    <p:sldLayoutId id="2147483770" r:id="rId11"/>
    <p:sldLayoutId id="2147483753" r:id="rId12"/>
    <p:sldLayoutId id="2147483752" r:id="rId13"/>
    <p:sldLayoutId id="2147483746" r:id="rId14"/>
    <p:sldLayoutId id="2147483745" r:id="rId15"/>
    <p:sldLayoutId id="2147483728" r:id="rId16"/>
    <p:sldLayoutId id="2147483804" r:id="rId17"/>
    <p:sldLayoutId id="2147483801" r:id="rId18"/>
    <p:sldLayoutId id="2147483787" r:id="rId19"/>
    <p:sldLayoutId id="2147483783" r:id="rId20"/>
    <p:sldLayoutId id="2147483774" r:id="rId21"/>
    <p:sldLayoutId id="2147483754" r:id="rId22"/>
    <p:sldLayoutId id="2147483747" r:id="rId23"/>
    <p:sldLayoutId id="2147483731" r:id="rId24"/>
    <p:sldLayoutId id="2147483726" r:id="rId25"/>
    <p:sldLayoutId id="2147483725" r:id="rId26"/>
    <p:sldLayoutId id="2147483724" r:id="rId27"/>
    <p:sldLayoutId id="2147483723" r:id="rId28"/>
    <p:sldLayoutId id="2147483722" r:id="rId29"/>
    <p:sldLayoutId id="2147483721" r:id="rId30"/>
    <p:sldLayoutId id="2147483720" r:id="rId31"/>
    <p:sldLayoutId id="2147483719" r:id="rId32"/>
    <p:sldLayoutId id="2147483718" r:id="rId33"/>
    <p:sldLayoutId id="2147483717" r:id="rId34"/>
    <p:sldLayoutId id="2147483709" r:id="rId35"/>
    <p:sldLayoutId id="2147483707" r:id="rId36"/>
    <p:sldLayoutId id="2147483704" r:id="rId37"/>
    <p:sldLayoutId id="2147483703" r:id="rId38"/>
    <p:sldLayoutId id="2147483702" r:id="rId39"/>
    <p:sldLayoutId id="2147483701" r:id="rId40"/>
    <p:sldLayoutId id="2147483700" r:id="rId41"/>
    <p:sldLayoutId id="2147483695" r:id="rId42"/>
    <p:sldLayoutId id="2147483687" r:id="rId43"/>
    <p:sldLayoutId id="2147483686" r:id="rId44"/>
    <p:sldLayoutId id="2147483685" r:id="rId45"/>
    <p:sldLayoutId id="2147483683" r:id="rId46"/>
    <p:sldLayoutId id="2147483680" r:id="rId47"/>
    <p:sldLayoutId id="2147483679" r:id="rId48"/>
    <p:sldLayoutId id="2147483678" r:id="rId49"/>
    <p:sldLayoutId id="2147483677" r:id="rId50"/>
    <p:sldLayoutId id="2147483675" r:id="rId51"/>
    <p:sldLayoutId id="2147483673" r:id="rId52"/>
    <p:sldLayoutId id="2147483671" r:id="rId53"/>
    <p:sldLayoutId id="2147483670" r:id="rId54"/>
    <p:sldLayoutId id="2147483669" r:id="rId55"/>
    <p:sldLayoutId id="2147483668" r:id="rId56"/>
    <p:sldLayoutId id="2147483667" r:id="rId57"/>
    <p:sldLayoutId id="2147483650" r:id="rId58"/>
    <p:sldLayoutId id="2147483812" r:id="rId59"/>
    <p:sldLayoutId id="2147483811" r:id="rId60"/>
    <p:sldLayoutId id="2147483810" r:id="rId61"/>
    <p:sldLayoutId id="2147483809" r:id="rId62"/>
    <p:sldLayoutId id="2147483808" r:id="rId63"/>
    <p:sldLayoutId id="2147483807" r:id="rId64"/>
    <p:sldLayoutId id="2147483806" r:id="rId65"/>
    <p:sldLayoutId id="2147483805" r:id="rId66"/>
    <p:sldLayoutId id="2147483798" r:id="rId67"/>
    <p:sldLayoutId id="2147483797" r:id="rId68"/>
    <p:sldLayoutId id="2147483796" r:id="rId69"/>
    <p:sldLayoutId id="2147483795" r:id="rId70"/>
    <p:sldLayoutId id="2147483794" r:id="rId71"/>
    <p:sldLayoutId id="2147483793" r:id="rId72"/>
    <p:sldLayoutId id="2147483792" r:id="rId73"/>
    <p:sldLayoutId id="2147483791" r:id="rId74"/>
    <p:sldLayoutId id="2147483790" r:id="rId75"/>
    <p:sldLayoutId id="2147483786" r:id="rId76"/>
    <p:sldLayoutId id="2147483785" r:id="rId77"/>
    <p:sldLayoutId id="2147483784" r:id="rId78"/>
    <p:sldLayoutId id="2147483782" r:id="rId79"/>
    <p:sldLayoutId id="2147483781" r:id="rId80"/>
    <p:sldLayoutId id="2147483780" r:id="rId81"/>
    <p:sldLayoutId id="2147483779" r:id="rId82"/>
    <p:sldLayoutId id="2147483778" r:id="rId83"/>
    <p:sldLayoutId id="2147483777" r:id="rId84"/>
    <p:sldLayoutId id="2147483776" r:id="rId85"/>
    <p:sldLayoutId id="2147483775" r:id="rId86"/>
    <p:sldLayoutId id="2147483769" r:id="rId87"/>
    <p:sldLayoutId id="2147483768" r:id="rId88"/>
    <p:sldLayoutId id="2147483767" r:id="rId89"/>
    <p:sldLayoutId id="2147483766" r:id="rId90"/>
    <p:sldLayoutId id="2147483765" r:id="rId91"/>
    <p:sldLayoutId id="2147483764" r:id="rId92"/>
    <p:sldLayoutId id="2147483763" r:id="rId93"/>
    <p:sldLayoutId id="2147483762" r:id="rId94"/>
    <p:sldLayoutId id="2147483761" r:id="rId95"/>
    <p:sldLayoutId id="2147483760" r:id="rId96"/>
    <p:sldLayoutId id="2147483759" r:id="rId97"/>
    <p:sldLayoutId id="2147483758" r:id="rId98"/>
    <p:sldLayoutId id="2147483757" r:id="rId99"/>
    <p:sldLayoutId id="2147483756" r:id="rId100"/>
    <p:sldLayoutId id="2147483755" r:id="rId101"/>
    <p:sldLayoutId id="2147483751" r:id="rId102"/>
    <p:sldLayoutId id="2147483750" r:id="rId103"/>
    <p:sldLayoutId id="2147483749" r:id="rId104"/>
    <p:sldLayoutId id="2147483748" r:id="rId105"/>
    <p:sldLayoutId id="2147483744" r:id="rId106"/>
    <p:sldLayoutId id="2147483743" r:id="rId107"/>
    <p:sldLayoutId id="2147483742" r:id="rId108"/>
    <p:sldLayoutId id="2147483741" r:id="rId109"/>
    <p:sldLayoutId id="2147483740" r:id="rId110"/>
    <p:sldLayoutId id="2147483739" r:id="rId111"/>
    <p:sldLayoutId id="2147483738" r:id="rId112"/>
    <p:sldLayoutId id="2147483737" r:id="rId113"/>
    <p:sldLayoutId id="2147483736" r:id="rId114"/>
    <p:sldLayoutId id="2147483735" r:id="rId115"/>
    <p:sldLayoutId id="2147483734" r:id="rId116"/>
    <p:sldLayoutId id="2147483733" r:id="rId117"/>
    <p:sldLayoutId id="2147483732" r:id="rId118"/>
    <p:sldLayoutId id="2147483730" r:id="rId119"/>
    <p:sldLayoutId id="2147483729" r:id="rId120"/>
    <p:sldLayoutId id="2147483727" r:id="rId121"/>
    <p:sldLayoutId id="2147483716" r:id="rId122"/>
    <p:sldLayoutId id="2147483715" r:id="rId123"/>
    <p:sldLayoutId id="2147483714" r:id="rId124"/>
    <p:sldLayoutId id="2147483713" r:id="rId125"/>
    <p:sldLayoutId id="2147483712" r:id="rId126"/>
    <p:sldLayoutId id="2147483711" r:id="rId127"/>
    <p:sldLayoutId id="2147483710" r:id="rId128"/>
    <p:sldLayoutId id="2147483708" r:id="rId129"/>
    <p:sldLayoutId id="2147483706" r:id="rId130"/>
    <p:sldLayoutId id="2147483705" r:id="rId131"/>
    <p:sldLayoutId id="2147483699" r:id="rId132"/>
    <p:sldLayoutId id="2147483698" r:id="rId133"/>
    <p:sldLayoutId id="2147483697" r:id="rId134"/>
    <p:sldLayoutId id="2147483696" r:id="rId135"/>
    <p:sldLayoutId id="2147483694" r:id="rId136"/>
    <p:sldLayoutId id="2147483693" r:id="rId137"/>
    <p:sldLayoutId id="2147483692" r:id="rId138"/>
    <p:sldLayoutId id="2147483691" r:id="rId139"/>
    <p:sldLayoutId id="2147483690" r:id="rId140"/>
    <p:sldLayoutId id="2147483689" r:id="rId141"/>
    <p:sldLayoutId id="2147483688" r:id="rId142"/>
    <p:sldLayoutId id="2147483684" r:id="rId143"/>
    <p:sldLayoutId id="2147483682" r:id="rId144"/>
    <p:sldLayoutId id="2147483681" r:id="rId145"/>
    <p:sldLayoutId id="2147483676" r:id="rId146"/>
    <p:sldLayoutId id="2147483674" r:id="rId147"/>
    <p:sldLayoutId id="2147483672" r:id="rId148"/>
    <p:sldLayoutId id="2147483666" r:id="rId149"/>
    <p:sldLayoutId id="2147483665" r:id="rId150"/>
    <p:sldLayoutId id="2147483664" r:id="rId151"/>
    <p:sldLayoutId id="2147483663" r:id="rId152"/>
    <p:sldLayoutId id="2147483662" r:id="rId153"/>
    <p:sldLayoutId id="2147483661" r:id="rId154"/>
    <p:sldLayoutId id="2147483651" r:id="rId155"/>
    <p:sldLayoutId id="2147483652" r:id="rId156"/>
    <p:sldLayoutId id="2147483653" r:id="rId157"/>
    <p:sldLayoutId id="2147483654" r:id="rId158"/>
    <p:sldLayoutId id="2147483655" r:id="rId159"/>
    <p:sldLayoutId id="2147483656" r:id="rId160"/>
    <p:sldLayoutId id="2147483657" r:id="rId161"/>
    <p:sldLayoutId id="2147483658" r:id="rId162"/>
    <p:sldLayoutId id="2147483659" r:id="rId16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18" t="22633" r="10921" b="14299"/>
          <a:stretch/>
        </p:blipFill>
        <p:spPr>
          <a:xfrm>
            <a:off x="228600" y="3810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26670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BÀI 46: </a:t>
            </a:r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ac ¨c   ©c 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0"/>
    </mc:Choice>
    <mc:Fallback xmlns="">
      <p:transition spd="slow" advTm="172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399"/>
            <a:ext cx="8991600" cy="59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4371" r="8294" b="21194"/>
          <a:stretch/>
        </p:blipFill>
        <p:spPr>
          <a:xfrm>
            <a:off x="533400" y="1143000"/>
            <a:ext cx="8229600" cy="3819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600" y="5105400"/>
            <a:ext cx="75151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Tây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Bắ</a:t>
            </a:r>
            <a:r>
              <a:rPr lang="en-US" sz="3000" b="1" dirty="0" err="1" smtClean="0">
                <a:latin typeface="TArial-SGK-TV"/>
                <a:cs typeface="Arial-SGK-TV" pitchFamily="2" charset="0"/>
              </a:rPr>
              <a:t>c</a:t>
            </a:r>
            <a:r>
              <a:rPr lang="en-US" sz="3000" b="1" dirty="0" smtClean="0">
                <a:latin typeface="TArial-SGK-TV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ruộng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bậc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thang,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thác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3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599" y="5084438"/>
            <a:ext cx="75151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Tây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Bắ</a:t>
            </a:r>
            <a:r>
              <a:rPr lang="en-US" sz="3000" b="1" dirty="0" err="1" smtClean="0">
                <a:solidFill>
                  <a:srgbClr val="FF0000"/>
                </a:solidFill>
                <a:latin typeface="TArial-SGK-TV"/>
                <a:cs typeface="Arial-SGK-TV" pitchFamily="2" charset="0"/>
              </a:rPr>
              <a:t>c</a:t>
            </a:r>
            <a:r>
              <a:rPr lang="en-US" sz="3000" b="1" dirty="0" smtClean="0">
                <a:latin typeface="TArial-SGK-TV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ruộng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bậc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thang,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thác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latin typeface="Arial-SGK-TV" pitchFamily="2" charset="0"/>
                <a:cs typeface="Arial-SGK-TV" pitchFamily="2" charset="0"/>
              </a:rPr>
              <a:t>nước</a:t>
            </a:r>
            <a:r>
              <a:rPr lang="en-US" sz="3000" b="1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30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2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383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364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dirty="0" smtClean="0">
                <a:solidFill>
                  <a:srgbClr val="7030A0"/>
                </a:solidFill>
                <a:latin typeface=".VnAvant" pitchFamily="34" charset="0"/>
              </a:rPr>
              <a:t>©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137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  <a:r>
              <a:rPr lang="en-US" sz="6000" dirty="0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3124200"/>
            <a:ext cx="28956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2286000"/>
            <a:ext cx="1447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002475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983673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990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ac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.VnAvant" pitchFamily="34" charset="0"/>
              </a:rPr>
              <a:t>th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048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  <a:latin typeface=".VnAvant" panose="020B7200000000000000" pitchFamily="34" charset="0"/>
              </a:rPr>
              <a:t>th</a:t>
            </a:r>
            <a:r>
              <a:rPr lang="en-US" sz="5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391978">
            <a:off x="4558323" y="2853086"/>
            <a:ext cx="495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.VnAvant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770" y="4578927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ạc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3355" y="4578927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hạc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28315" y="4578927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ặc</a:t>
            </a:r>
            <a:endParaRPr lang="en-US" sz="40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70352" y="4569997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hắc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2069" y="4561067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ấc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24700" y="4552137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iấc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20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990600" y="914400"/>
            <a:ext cx="1876301" cy="216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1461278"/>
            <a:ext cx="2671948" cy="152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5867400" y="1298606"/>
            <a:ext cx="2553195" cy="1852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697" y="34290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¸c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34290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2717" y="3429002"/>
            <a:ext cx="2598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¾c ¸o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85800" y="4259997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69624" y="4231023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67600" y="4285178"/>
            <a:ext cx="116675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490" t="27344" r="30453" b="26170"/>
          <a:stretch/>
        </p:blipFill>
        <p:spPr>
          <a:xfrm>
            <a:off x="557213" y="609600"/>
            <a:ext cx="8129588" cy="609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0" y="2438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¸c</a:t>
            </a:r>
            <a:endParaRPr lang="en-US" sz="54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.VnAvant" pitchFamily="34" charset="0"/>
              </a:rPr>
              <a:t>t</a:t>
            </a:r>
            <a:r>
              <a:rPr lang="en-US" sz="5400" dirty="0" err="1" smtClean="0">
                <a:solidFill>
                  <a:srgbClr val="0070C0"/>
                </a:solidFill>
                <a:latin typeface=".VnAvant" pitchFamily="34" charset="0"/>
              </a:rPr>
              <a:t>h</a:t>
            </a:r>
            <a:endParaRPr lang="en-US" sz="54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1600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3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ac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­©c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38945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l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338945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n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h¹c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Æc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352799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nh¾c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3346148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g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352800"/>
            <a:ext cx="179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giÊc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609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itchFamily="34" charset="0"/>
              </a:rPr>
              <a:t>¨c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4102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¸c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sÜ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5562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q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u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¶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gÊc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5486400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¾c ¸o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31348" r="77142" b="26564"/>
          <a:stretch/>
        </p:blipFill>
        <p:spPr>
          <a:xfrm>
            <a:off x="838200" y="4114800"/>
            <a:ext cx="1295399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6" t="40587" r="36883" b="29707"/>
          <a:stretch/>
        </p:blipFill>
        <p:spPr>
          <a:xfrm>
            <a:off x="3276600" y="4038600"/>
            <a:ext cx="1938783" cy="11081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9" t="35736" r="1299" b="28229"/>
          <a:stretch/>
        </p:blipFill>
        <p:spPr>
          <a:xfrm>
            <a:off x="6400800" y="4191000"/>
            <a:ext cx="1575458" cy="11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8" r="38571" b="14139"/>
          <a:stretch/>
        </p:blipFill>
        <p:spPr>
          <a:xfrm>
            <a:off x="1371600" y="1676400"/>
            <a:ext cx="6477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457876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96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.VnAvant</vt:lpstr>
      <vt:lpstr>Arial</vt:lpstr>
      <vt:lpstr>Arial-SGK-TV</vt:lpstr>
      <vt:lpstr>Calibri</vt:lpstr>
      <vt:lpstr>TArial-SGK-TV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141</cp:revision>
  <dcterms:created xsi:type="dcterms:W3CDTF">2020-08-23T18:12:36Z</dcterms:created>
  <dcterms:modified xsi:type="dcterms:W3CDTF">2024-11-15T03:41:03Z</dcterms:modified>
</cp:coreProperties>
</file>