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5" r:id="rId7"/>
    <p:sldId id="270" r:id="rId8"/>
    <p:sldId id="267" r:id="rId9"/>
    <p:sldId id="27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2952-7983-43ED-88A4-90B29A14D1E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BE00-D9E9-4228-A356-5ED699AF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BE00-D9E9-4228-A356-5ED699AFF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2024/11/15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5" y="4575815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Huyền</a:t>
            </a:r>
            <a:endParaRPr lang="zh-CN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48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676000" y="2590994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112251" y="269444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3915360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992030" y="2700908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8571"/>
          <a:stretch/>
        </p:blipFill>
        <p:spPr>
          <a:xfrm>
            <a:off x="-152400" y="-21609"/>
            <a:ext cx="93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3540" y="5505874"/>
            <a:ext cx="774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Nam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bắt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nhịp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tất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cả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hát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</a:t>
            </a:r>
            <a:endParaRPr lang="vi-VN" sz="36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505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143" y="5505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50587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0793" b="63652"/>
          <a:stretch/>
        </p:blipFill>
        <p:spPr>
          <a:xfrm>
            <a:off x="664028" y="609600"/>
            <a:ext cx="7866624" cy="4800600"/>
          </a:xfrm>
          <a:prstGeom prst="rect">
            <a:avLst/>
          </a:prstGeom>
        </p:spPr>
      </p:pic>
      <p:pic>
        <p:nvPicPr>
          <p:cNvPr id="4" name="Hành trang số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at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49081" y="4877579"/>
            <a:ext cx="19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</a:t>
            </a:r>
            <a:r>
              <a:rPr lang="en-US" sz="40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át</a:t>
            </a:r>
            <a:r>
              <a:rPr lang="en-US" sz="40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lạt</a:t>
            </a:r>
            <a:endParaRPr lang="vi-VN" sz="40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08495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ăt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53277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ât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52800" y="4877579"/>
            <a:ext cx="22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s</a:t>
            </a:r>
            <a:r>
              <a:rPr lang="en-US" sz="40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ắt</a:t>
            </a:r>
            <a:r>
              <a:rPr lang="en-US" sz="40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gặt</a:t>
            </a:r>
            <a:endParaRPr lang="vi-VN" sz="40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67400" y="487757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đất</a:t>
            </a:r>
            <a:r>
              <a:rPr lang="en-US" sz="40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gật</a:t>
            </a:r>
            <a:endParaRPr lang="vi-VN" sz="40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47936" r="35579" b="42857"/>
          <a:stretch/>
        </p:blipFill>
        <p:spPr>
          <a:xfrm>
            <a:off x="2895600" y="1864525"/>
            <a:ext cx="3659061" cy="26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78121" y="4301290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ãi</a:t>
            </a:r>
            <a:r>
              <a:rPr lang="en-US" sz="44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cát</a:t>
            </a:r>
            <a:endParaRPr lang="vi-VN" sz="44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28800" y="5032621"/>
            <a:ext cx="762000" cy="10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807070" y="4281380"/>
            <a:ext cx="2530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ặt</a:t>
            </a:r>
            <a:r>
              <a:rPr lang="en-US" sz="44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trời</a:t>
            </a:r>
            <a:endParaRPr lang="vi-VN" sz="44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 flipV="1">
            <a:off x="3886200" y="5010850"/>
            <a:ext cx="920795" cy="217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477000" y="429583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ật</a:t>
            </a:r>
            <a:r>
              <a:rPr lang="en-US" sz="44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lửa</a:t>
            </a:r>
            <a:endParaRPr lang="vi-VN" sz="4400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629400" y="504350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48206" y="181791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817914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679695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0159" r="9666" b="25714"/>
          <a:stretch/>
        </p:blipFill>
        <p:spPr>
          <a:xfrm>
            <a:off x="696685" y="685800"/>
            <a:ext cx="79139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874" r="6287" b="6031"/>
          <a:stretch/>
        </p:blipFill>
        <p:spPr>
          <a:xfrm>
            <a:off x="609600" y="15240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226423" y="3962400"/>
            <a:ext cx="8948057" cy="173664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đến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nhà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Nam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nghỉ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mát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ở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Bà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và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Nam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bỏ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áo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bơi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bàn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chải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khăn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mặt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vào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lô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Nam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vui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chơi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xa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với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nhà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.</a:t>
            </a:r>
            <a:endParaRPr lang="vi-VN" sz="32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446293" y="4572000"/>
            <a:ext cx="7259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1752600" y="5562600"/>
            <a:ext cx="6497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 flipV="1">
            <a:off x="6629400" y="4572000"/>
            <a:ext cx="609600" cy="25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6629400" y="5105400"/>
            <a:ext cx="6497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6349" r="5582" b="63016"/>
          <a:stretch/>
        </p:blipFill>
        <p:spPr>
          <a:xfrm>
            <a:off x="948236" y="0"/>
            <a:ext cx="7092871" cy="3632934"/>
          </a:xfrm>
          <a:prstGeom prst="rect">
            <a:avLst/>
          </a:prstGeom>
        </p:spPr>
      </p:pic>
      <p:pic>
        <p:nvPicPr>
          <p:cNvPr id="3" name="Hành trang số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852057"/>
            <a:ext cx="609600" cy="609600"/>
          </a:xfrm>
          <a:prstGeom prst="rect">
            <a:avLst/>
          </a:prstGeom>
        </p:spPr>
      </p:pic>
      <p:cxnSp>
        <p:nvCxnSpPr>
          <p:cNvPr id="14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 flipV="1">
            <a:off x="7964907" y="4028440"/>
            <a:ext cx="1524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 flipV="1">
            <a:off x="7696200" y="5029200"/>
            <a:ext cx="1524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 flipV="1">
            <a:off x="837009" y="5029200"/>
            <a:ext cx="116307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533400" y="1600200"/>
            <a:ext cx="8719457" cy="282630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đến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nhà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Nam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nghỉ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mát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ở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Cát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Bà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và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Nam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bỏ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áo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bơi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bàn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chải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khăn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mặt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vào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lô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Nam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rất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vui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chơi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xa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với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cả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nhà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.</a:t>
            </a:r>
            <a:endParaRPr lang="vi-VN" sz="40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44</Words>
  <Application>Microsoft Office PowerPoint</Application>
  <PresentationFormat>On-screen Show (4:3)</PresentationFormat>
  <Paragraphs>22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Arial-Rounded</vt:lpstr>
      <vt:lpstr>Arial-SGK-TV</vt:lpstr>
      <vt:lpstr>Calibri</vt:lpstr>
      <vt:lpstr>Calibri Light</vt:lpstr>
      <vt:lpstr>DFPWaWaW5-GB5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Administrator</cp:lastModifiedBy>
  <cp:revision>22</cp:revision>
  <dcterms:created xsi:type="dcterms:W3CDTF">2006-08-16T00:00:00Z</dcterms:created>
  <dcterms:modified xsi:type="dcterms:W3CDTF">2024-11-15T03:42:40Z</dcterms:modified>
</cp:coreProperties>
</file>