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65" r:id="rId3"/>
    <p:sldId id="266" r:id="rId4"/>
    <p:sldId id="267" r:id="rId5"/>
    <p:sldId id="270" r:id="rId6"/>
    <p:sldId id="271" r:id="rId7"/>
    <p:sldId id="272" r:id="rId8"/>
    <p:sldId id="273" r:id="rId9"/>
    <p:sldId id="274" r:id="rId10"/>
    <p:sldId id="275" r:id="rId11"/>
    <p:sldId id="276" r:id="rId12"/>
    <p:sldId id="289" r:id="rId13"/>
    <p:sldId id="290" r:id="rId14"/>
    <p:sldId id="299" r:id="rId15"/>
    <p:sldId id="300" r:id="rId16"/>
    <p:sldId id="301" r:id="rId17"/>
    <p:sldId id="302" r:id="rId18"/>
    <p:sldId id="291" r:id="rId19"/>
    <p:sldId id="292" r:id="rId20"/>
    <p:sldId id="293" r:id="rId21"/>
    <p:sldId id="294" r:id="rId22"/>
    <p:sldId id="295" r:id="rId23"/>
  </p:sldIdLst>
  <p:sldSz cx="12161838" cy="6858000"/>
  <p:notesSz cx="6858000" cy="9144000"/>
  <p:embeddedFontLst>
    <p:embeddedFont>
      <p:font typeface="Calibri" panose="020F0502020204030204" pitchFamily="34" charset="0"/>
      <p:regular r:id="rId25"/>
      <p:bold r:id="rId26"/>
      <p:italic r:id="rId27"/>
      <p:boldItalic r:id="rId28"/>
    </p:embeddedFont>
    <p:embeddedFont>
      <p:font typeface="Arial-SGK-TV" pitchFamily="2" charset="0"/>
      <p:regular r:id="rId29"/>
      <p:bold r:id="rId30"/>
      <p:italic r:id="rId31"/>
    </p:embeddedFont>
    <p:embeddedFont>
      <p:font typeface="Questrial"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3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iKLMmTjEZqC5rIeWS/aYwdZg5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E84B5-B730-4858-9A93-87DFD2C9F989}">
  <a:tblStyle styleId="{DB0E84B5-B730-4858-9A93-87DFD2C9F9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4" y="6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3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Luyện luôn từ khó đọc nhé!</a:t>
            </a:r>
            <a:endParaRPr/>
          </a:p>
        </p:txBody>
      </p:sp>
      <p:sp>
        <p:nvSpPr>
          <p:cNvPr id="477" name="Google Shape;47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GV mở rộng kĩ năng sống cho HS: yêu thiên nhiên, chỉ nên hái hoa  ở những nơi phù hợp, không nên hái hoa nơi công công. Biết khen ngợi trong các tình huống phù hợp.</a:t>
            </a:r>
            <a:endParaRPr/>
          </a:p>
        </p:txBody>
      </p:sp>
      <p:sp>
        <p:nvSpPr>
          <p:cNvPr id="492" name="Google Shape;49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Ôn lại</a:t>
            </a:r>
            <a:endParaRPr/>
          </a:p>
        </p:txBody>
      </p:sp>
      <p:sp>
        <p:nvSpPr>
          <p:cNvPr id="243" name="Google Shape;24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Hay còn gọi là CHIM ĐA ĐA </a:t>
            </a:r>
            <a:endParaRPr/>
          </a:p>
        </p:txBody>
      </p:sp>
      <p:sp>
        <p:nvSpPr>
          <p:cNvPr id="265" name="Google Shape;26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45"/>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5"/>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817939" y="-1609644"/>
            <a:ext cx="4525963" cy="109456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10622229" y="1381404"/>
            <a:ext cx="5851525" cy="363799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3241725" y="-2158409"/>
            <a:ext cx="5851525" cy="107176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6"/>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6"/>
          <p:cNvSpPr txBox="1">
            <a:spLocks noGrp="1"/>
          </p:cNvSpPr>
          <p:nvPr>
            <p:ph type="body" idx="1"/>
          </p:nvPr>
        </p:nvSpPr>
        <p:spPr>
          <a:xfrm>
            <a:off x="608092" y="1600201"/>
            <a:ext cx="10945654"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46"/>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6"/>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7"/>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7"/>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8"/>
          <p:cNvSpPr txBox="1">
            <a:spLocks noGrp="1"/>
          </p:cNvSpPr>
          <p:nvPr>
            <p:ph type="ctrTitle"/>
          </p:nvPr>
        </p:nvSpPr>
        <p:spPr>
          <a:xfrm>
            <a:off x="912138" y="2130426"/>
            <a:ext cx="10337562"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8"/>
          <p:cNvSpPr txBox="1">
            <a:spLocks noGrp="1"/>
          </p:cNvSpPr>
          <p:nvPr>
            <p:ph type="subTitle" idx="1"/>
          </p:nvPr>
        </p:nvSpPr>
        <p:spPr>
          <a:xfrm>
            <a:off x="1824276" y="3886200"/>
            <a:ext cx="8513287"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48"/>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8"/>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960702" y="4406901"/>
            <a:ext cx="10337562"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body" idx="1"/>
          </p:nvPr>
        </p:nvSpPr>
        <p:spPr>
          <a:xfrm>
            <a:off x="960702" y="2906713"/>
            <a:ext cx="10337562"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49"/>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9"/>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9"/>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0"/>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0"/>
          <p:cNvSpPr txBox="1">
            <a:spLocks noGrp="1"/>
          </p:cNvSpPr>
          <p:nvPr>
            <p:ph type="body" idx="1"/>
          </p:nvPr>
        </p:nvSpPr>
        <p:spPr>
          <a:xfrm>
            <a:off x="808678" y="1600201"/>
            <a:ext cx="7176751"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50"/>
          <p:cNvSpPr txBox="1">
            <a:spLocks noGrp="1"/>
          </p:cNvSpPr>
          <p:nvPr>
            <p:ph type="body" idx="2"/>
          </p:nvPr>
        </p:nvSpPr>
        <p:spPr>
          <a:xfrm>
            <a:off x="8188126" y="1600201"/>
            <a:ext cx="7178863"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50"/>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body" idx="1"/>
          </p:nvPr>
        </p:nvSpPr>
        <p:spPr>
          <a:xfrm>
            <a:off x="608092" y="1535113"/>
            <a:ext cx="537359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51"/>
          <p:cNvSpPr txBox="1">
            <a:spLocks noGrp="1"/>
          </p:cNvSpPr>
          <p:nvPr>
            <p:ph type="body" idx="2"/>
          </p:nvPr>
        </p:nvSpPr>
        <p:spPr>
          <a:xfrm>
            <a:off x="608092" y="2174875"/>
            <a:ext cx="5373591"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51"/>
          <p:cNvSpPr txBox="1">
            <a:spLocks noGrp="1"/>
          </p:cNvSpPr>
          <p:nvPr>
            <p:ph type="body" idx="3"/>
          </p:nvPr>
        </p:nvSpPr>
        <p:spPr>
          <a:xfrm>
            <a:off x="6178046" y="1535113"/>
            <a:ext cx="537570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51"/>
          <p:cNvSpPr txBox="1">
            <a:spLocks noGrp="1"/>
          </p:cNvSpPr>
          <p:nvPr>
            <p:ph type="body" idx="4"/>
          </p:nvPr>
        </p:nvSpPr>
        <p:spPr>
          <a:xfrm>
            <a:off x="6178046" y="2174875"/>
            <a:ext cx="5375701"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51"/>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608093" y="273050"/>
            <a:ext cx="4001161"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4754941" y="273051"/>
            <a:ext cx="6798805"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608093" y="1435101"/>
            <a:ext cx="4001161"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52"/>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2383805" y="4800600"/>
            <a:ext cx="7297103"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3"/>
          <p:cNvSpPr>
            <a:spLocks noGrp="1"/>
          </p:cNvSpPr>
          <p:nvPr>
            <p:ph type="pic" idx="2"/>
          </p:nvPr>
        </p:nvSpPr>
        <p:spPr>
          <a:xfrm>
            <a:off x="2383805" y="612775"/>
            <a:ext cx="7297103" cy="4114800"/>
          </a:xfrm>
          <a:prstGeom prst="rect">
            <a:avLst/>
          </a:prstGeom>
          <a:noFill/>
          <a:ln>
            <a:noFill/>
          </a:ln>
        </p:spPr>
      </p:sp>
      <p:sp>
        <p:nvSpPr>
          <p:cNvPr id="68" name="Google Shape;68;p53"/>
          <p:cNvSpPr txBox="1">
            <a:spLocks noGrp="1"/>
          </p:cNvSpPr>
          <p:nvPr>
            <p:ph type="body" idx="1"/>
          </p:nvPr>
        </p:nvSpPr>
        <p:spPr>
          <a:xfrm>
            <a:off x="2383805" y="5367338"/>
            <a:ext cx="7297103"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53"/>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608092" y="1600201"/>
            <a:ext cx="10945654"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0" y="181202"/>
            <a:ext cx="12161838" cy="3022600"/>
          </a:xfrm>
          <a:prstGeom prst="rect">
            <a:avLst/>
          </a:prstGeom>
          <a:solidFill>
            <a:srgbClr val="0086EA"/>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10600"/>
              <a:buFont typeface="Calibri"/>
              <a:buNone/>
            </a:pPr>
            <a:endParaRPr sz="10600" b="1" i="0" u="none" strike="noStrike" cap="none">
              <a:solidFill>
                <a:srgbClr val="0070C0"/>
              </a:solidFill>
              <a:latin typeface="Arial Rounded"/>
              <a:ea typeface="Arial Rounded"/>
              <a:cs typeface="Arial Rounded"/>
              <a:sym typeface="Arial Rounded"/>
            </a:endParaRPr>
          </a:p>
        </p:txBody>
      </p:sp>
      <p:pic>
        <p:nvPicPr>
          <p:cNvPr id="90" name="Google Shape;90;p1" descr="Bộ SGK Lớp 6 - Kết nối tri thức với cuộc sống - Công ty Cổ phần Đầu tư và  Phát triển Giáo dục Phương Nam"/>
          <p:cNvPicPr preferRelativeResize="0"/>
          <p:nvPr/>
        </p:nvPicPr>
        <p:blipFill rotWithShape="1">
          <a:blip r:embed="rId3">
            <a:alphaModFix/>
          </a:blip>
          <a:srcRect t="8333"/>
          <a:stretch/>
        </p:blipFill>
        <p:spPr>
          <a:xfrm>
            <a:off x="329384" y="462491"/>
            <a:ext cx="2039642" cy="1874308"/>
          </a:xfrm>
          <a:prstGeom prst="rect">
            <a:avLst/>
          </a:prstGeom>
          <a:noFill/>
          <a:ln>
            <a:noFill/>
          </a:ln>
        </p:spPr>
      </p:pic>
      <p:sp>
        <p:nvSpPr>
          <p:cNvPr id="91" name="Google Shape;91;p1"/>
          <p:cNvSpPr txBox="1">
            <a:spLocks noGrp="1"/>
          </p:cNvSpPr>
          <p:nvPr>
            <p:ph type="title"/>
          </p:nvPr>
        </p:nvSpPr>
        <p:spPr>
          <a:xfrm>
            <a:off x="2394362" y="1254919"/>
            <a:ext cx="8330788"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0600"/>
              <a:buFont typeface="Questrial"/>
              <a:buNone/>
            </a:pPr>
            <a:r>
              <a:rPr lang="en-US" sz="10600" b="1">
                <a:solidFill>
                  <a:schemeClr val="lt1"/>
                </a:solidFill>
                <a:latin typeface="Questrial"/>
                <a:ea typeface="Questrial"/>
                <a:cs typeface="Questrial"/>
                <a:sym typeface="Questrial"/>
              </a:rPr>
              <a:t>TIẾNG VIỆT </a:t>
            </a:r>
            <a:r>
              <a:rPr lang="en-US" sz="10600" b="1">
                <a:solidFill>
                  <a:schemeClr val="lt1"/>
                </a:solidFill>
                <a:latin typeface="Arial"/>
                <a:ea typeface="Arial"/>
                <a:cs typeface="Arial"/>
                <a:sym typeface="Arial"/>
              </a:rPr>
              <a:t>1</a:t>
            </a:r>
            <a:endParaRPr sz="10600" b="1">
              <a:solidFill>
                <a:schemeClr val="lt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3401513" y="4205197"/>
            <a:ext cx="4512126" cy="2182903"/>
          </a:xfrm>
          <a:prstGeom prst="rect">
            <a:avLst/>
          </a:prstGeom>
          <a:noFill/>
          <a:ln>
            <a:noFill/>
          </a:ln>
        </p:spPr>
      </p:pic>
      <p:pic>
        <p:nvPicPr>
          <p:cNvPr id="93" name="Google Shape;93;p1"/>
          <p:cNvPicPr preferRelativeResize="0"/>
          <p:nvPr/>
        </p:nvPicPr>
        <p:blipFill rotWithShape="1">
          <a:blip r:embed="rId5">
            <a:alphaModFix/>
          </a:blip>
          <a:srcRect/>
          <a:stretch/>
        </p:blipFill>
        <p:spPr>
          <a:xfrm>
            <a:off x="0" y="2623003"/>
            <a:ext cx="3439518" cy="4234997"/>
          </a:xfrm>
          <a:prstGeom prst="rect">
            <a:avLst/>
          </a:prstGeom>
          <a:noFill/>
          <a:ln>
            <a:noFill/>
          </a:ln>
        </p:spPr>
      </p:pic>
      <p:cxnSp>
        <p:nvCxnSpPr>
          <p:cNvPr id="94" name="Google Shape;94;p1"/>
          <p:cNvCxnSpPr/>
          <p:nvPr/>
        </p:nvCxnSpPr>
        <p:spPr>
          <a:xfrm rot="10800000">
            <a:off x="0" y="6807200"/>
            <a:ext cx="12161838" cy="16933"/>
          </a:xfrm>
          <a:prstGeom prst="straightConnector1">
            <a:avLst/>
          </a:prstGeom>
          <a:noFill/>
          <a:ln w="88900" cap="flat" cmpd="sng">
            <a:solidFill>
              <a:srgbClr val="0086EA"/>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p:nvPr/>
        </p:nvSpPr>
        <p:spPr>
          <a:xfrm>
            <a:off x="4556919" y="4719096"/>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dirty="0" err="1">
                <a:solidFill>
                  <a:schemeClr val="dk1"/>
                </a:solidFill>
                <a:latin typeface="Arial-SGK-TV" pitchFamily="2" charset="0"/>
                <a:ea typeface="Arial Rounded"/>
                <a:cs typeface="Arial-SGK-TV" pitchFamily="2" charset="0"/>
                <a:sym typeface="Arial Rounded"/>
              </a:rPr>
              <a:t>máy</a:t>
            </a:r>
            <a:r>
              <a:rPr lang="en-US" sz="6000" b="0" i="0" u="none" strike="noStrike" cap="none" dirty="0">
                <a:solidFill>
                  <a:schemeClr val="dk1"/>
                </a:solidFill>
                <a:latin typeface="Arial Rounded"/>
                <a:ea typeface="Arial Rounded"/>
                <a:cs typeface="Arial Rounded"/>
                <a:sym typeface="Arial Rounded"/>
              </a:rPr>
              <a:t> </a:t>
            </a:r>
            <a:r>
              <a:rPr lang="en-US" sz="6000" b="0" i="0" u="none" strike="noStrike" cap="none" dirty="0" err="1">
                <a:solidFill>
                  <a:schemeClr val="dk1"/>
                </a:solidFill>
                <a:latin typeface="Arial-SGK-TV" pitchFamily="2" charset="0"/>
                <a:ea typeface="Arial Rounded"/>
                <a:cs typeface="Arial-SGK-TV" pitchFamily="2" charset="0"/>
                <a:sym typeface="Arial Rounded"/>
              </a:rPr>
              <a:t>xúc</a:t>
            </a:r>
            <a:endParaRPr sz="6000" b="0" i="0" u="none" strike="noStrike" cap="none" dirty="0">
              <a:solidFill>
                <a:schemeClr val="dk1"/>
              </a:solidFill>
              <a:latin typeface="Arial-SGK-TV" pitchFamily="2" charset="0"/>
              <a:ea typeface="Arial Rounded"/>
              <a:cs typeface="Arial-SGK-TV" pitchFamily="2" charset="0"/>
              <a:sym typeface="Arial Rounded"/>
            </a:endParaRPr>
          </a:p>
        </p:txBody>
      </p:sp>
      <p:sp>
        <p:nvSpPr>
          <p:cNvPr id="299" name="Google Shape;299;p20"/>
          <p:cNvSpPr txBox="1"/>
          <p:nvPr/>
        </p:nvSpPr>
        <p:spPr>
          <a:xfrm>
            <a:off x="1966119" y="4719096"/>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dirty="0" err="1">
                <a:solidFill>
                  <a:schemeClr val="dk1"/>
                </a:solidFill>
                <a:latin typeface="Arial-SGK-TV" pitchFamily="2" charset="0"/>
                <a:ea typeface="Arial Rounded"/>
                <a:cs typeface="Arial-SGK-TV" pitchFamily="2" charset="0"/>
                <a:sym typeface="Arial Rounded"/>
              </a:rPr>
              <a:t>cái</a:t>
            </a:r>
            <a:r>
              <a:rPr lang="en-US" sz="6000" b="0" i="0" u="none" strike="noStrike" cap="none" dirty="0">
                <a:solidFill>
                  <a:schemeClr val="dk1"/>
                </a:solidFill>
                <a:latin typeface="Arial-SGK-TV" pitchFamily="2" charset="0"/>
                <a:ea typeface="Arial Rounded"/>
                <a:cs typeface="Arial-SGK-TV" pitchFamily="2" charset="0"/>
                <a:sym typeface="Arial Rounded"/>
              </a:rPr>
              <a:t> </a:t>
            </a:r>
            <a:r>
              <a:rPr lang="en-US" sz="6000" b="0" i="0" u="none" strike="noStrike" cap="none" dirty="0" err="1">
                <a:solidFill>
                  <a:schemeClr val="dk1"/>
                </a:solidFill>
                <a:latin typeface="Arial-SGK-TV" pitchFamily="2" charset="0"/>
                <a:ea typeface="Arial Rounded"/>
                <a:cs typeface="Arial-SGK-TV" pitchFamily="2" charset="0"/>
                <a:sym typeface="Arial Rounded"/>
              </a:rPr>
              <a:t>cốc</a:t>
            </a:r>
            <a:endParaRPr sz="6000" b="0" i="0" u="none" strike="noStrike" cap="none" dirty="0">
              <a:solidFill>
                <a:schemeClr val="dk1"/>
              </a:solidFill>
              <a:latin typeface="Arial-SGK-TV" pitchFamily="2" charset="0"/>
              <a:ea typeface="Arial Rounded"/>
              <a:cs typeface="Arial-SGK-TV" pitchFamily="2" charset="0"/>
              <a:sym typeface="Arial Rounded"/>
            </a:endParaRPr>
          </a:p>
        </p:txBody>
      </p:sp>
      <p:sp>
        <p:nvSpPr>
          <p:cNvPr id="300" name="Google Shape;300;p20"/>
          <p:cNvSpPr txBox="1"/>
          <p:nvPr/>
        </p:nvSpPr>
        <p:spPr>
          <a:xfrm>
            <a:off x="-1100932" y="4719095"/>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dirty="0">
                <a:solidFill>
                  <a:schemeClr val="dk1"/>
                </a:solidFill>
                <a:latin typeface="Arial-SGK-TV" pitchFamily="2" charset="0"/>
                <a:ea typeface="Arial Rounded"/>
                <a:cs typeface="Arial-SGK-TV" pitchFamily="2" charset="0"/>
                <a:sym typeface="Arial Rounded"/>
              </a:rPr>
              <a:t>con </a:t>
            </a:r>
            <a:r>
              <a:rPr lang="en-US" sz="6000" b="0" i="0" u="none" strike="noStrike" cap="none" dirty="0" err="1">
                <a:solidFill>
                  <a:schemeClr val="dk1"/>
                </a:solidFill>
                <a:latin typeface="Arial-SGK-TV" pitchFamily="2" charset="0"/>
                <a:ea typeface="Arial Rounded"/>
                <a:cs typeface="Arial-SGK-TV" pitchFamily="2" charset="0"/>
                <a:sym typeface="Arial Rounded"/>
              </a:rPr>
              <a:t>sóc</a:t>
            </a:r>
            <a:endParaRPr sz="6000" b="0" i="0" u="none" strike="noStrike" cap="none" dirty="0">
              <a:solidFill>
                <a:schemeClr val="dk1"/>
              </a:solidFill>
              <a:latin typeface="Arial-SGK-TV" pitchFamily="2" charset="0"/>
              <a:ea typeface="Arial Rounded"/>
              <a:cs typeface="Arial-SGK-TV" pitchFamily="2" charset="0"/>
              <a:sym typeface="Arial Rounded"/>
            </a:endParaRPr>
          </a:p>
        </p:txBody>
      </p:sp>
      <p:sp>
        <p:nvSpPr>
          <p:cNvPr id="301" name="Google Shape;301;p20"/>
          <p:cNvSpPr txBox="1"/>
          <p:nvPr/>
        </p:nvSpPr>
        <p:spPr>
          <a:xfrm>
            <a:off x="7681119" y="4719096"/>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dirty="0">
                <a:solidFill>
                  <a:schemeClr val="dk1"/>
                </a:solidFill>
                <a:latin typeface="Arial-SGK-TV" pitchFamily="2" charset="0"/>
                <a:ea typeface="Arial Rounded"/>
                <a:cs typeface="Arial-SGK-TV" pitchFamily="2" charset="0"/>
                <a:sym typeface="Arial Rounded"/>
              </a:rPr>
              <a:t>con</a:t>
            </a:r>
            <a:r>
              <a:rPr lang="en-US" sz="6000" b="0" i="0" u="none" strike="noStrike" cap="none" dirty="0">
                <a:solidFill>
                  <a:schemeClr val="dk1"/>
                </a:solidFill>
                <a:latin typeface="Arial Rounded"/>
                <a:ea typeface="Arial Rounded"/>
                <a:cs typeface="Arial Rounded"/>
                <a:sym typeface="Arial Rounded"/>
              </a:rPr>
              <a:t> </a:t>
            </a:r>
            <a:r>
              <a:rPr lang="en-US" sz="6000" b="0" i="0" u="none" strike="noStrike" cap="none" dirty="0" err="1">
                <a:solidFill>
                  <a:schemeClr val="dk1"/>
                </a:solidFill>
                <a:latin typeface="Arial-SGK-TV" pitchFamily="2" charset="0"/>
                <a:ea typeface="Arial Rounded"/>
                <a:cs typeface="Arial-SGK-TV" pitchFamily="2" charset="0"/>
                <a:sym typeface="Arial Rounded"/>
              </a:rPr>
              <a:t>mực</a:t>
            </a:r>
            <a:endParaRPr sz="6000" b="0" i="0" u="none" strike="noStrike" cap="none" dirty="0">
              <a:solidFill>
                <a:schemeClr val="dk1"/>
              </a:solidFill>
              <a:latin typeface="Arial-SGK-TV" pitchFamily="2" charset="0"/>
              <a:ea typeface="Arial Rounded"/>
              <a:cs typeface="Arial-SGK-TV" pitchFamily="2" charset="0"/>
              <a:sym typeface="Arial Rounded"/>
            </a:endParaRPr>
          </a:p>
        </p:txBody>
      </p:sp>
      <p:pic>
        <p:nvPicPr>
          <p:cNvPr id="302" name="Google Shape;302;p20" descr="Bộ Mực ống – Wikipedia tiếng Việt"/>
          <p:cNvPicPr preferRelativeResize="0"/>
          <p:nvPr/>
        </p:nvPicPr>
        <p:blipFill rotWithShape="1">
          <a:blip r:embed="rId3">
            <a:alphaModFix/>
          </a:blip>
          <a:srcRect/>
          <a:stretch/>
        </p:blipFill>
        <p:spPr>
          <a:xfrm>
            <a:off x="9052718" y="1866899"/>
            <a:ext cx="2984585" cy="2238439"/>
          </a:xfrm>
          <a:prstGeom prst="rect">
            <a:avLst/>
          </a:prstGeom>
          <a:noFill/>
          <a:ln>
            <a:noFill/>
          </a:ln>
        </p:spPr>
      </p:pic>
      <p:pic>
        <p:nvPicPr>
          <p:cNvPr id="303" name="Google Shape;303;p20" descr="Tìm hiểu về hệ thống thủy lực của máy xúc"/>
          <p:cNvPicPr preferRelativeResize="0"/>
          <p:nvPr/>
        </p:nvPicPr>
        <p:blipFill rotWithShape="1">
          <a:blip r:embed="rId4">
            <a:alphaModFix/>
          </a:blip>
          <a:srcRect l="28924"/>
          <a:stretch/>
        </p:blipFill>
        <p:spPr>
          <a:xfrm>
            <a:off x="5924549" y="1866899"/>
            <a:ext cx="2828385" cy="2238439"/>
          </a:xfrm>
          <a:prstGeom prst="rect">
            <a:avLst/>
          </a:prstGeom>
          <a:noFill/>
          <a:ln>
            <a:noFill/>
          </a:ln>
        </p:spPr>
      </p:pic>
      <p:pic>
        <p:nvPicPr>
          <p:cNvPr id="304" name="Google Shape;304;p20" descr="Vì sao cốc làm bằng sứ được ưu ái hơn cốc thủy tinh?"/>
          <p:cNvPicPr preferRelativeResize="0"/>
          <p:nvPr/>
        </p:nvPicPr>
        <p:blipFill rotWithShape="1">
          <a:blip r:embed="rId5">
            <a:alphaModFix/>
          </a:blip>
          <a:srcRect/>
          <a:stretch/>
        </p:blipFill>
        <p:spPr>
          <a:xfrm>
            <a:off x="3380550" y="1866900"/>
            <a:ext cx="2238438" cy="2238438"/>
          </a:xfrm>
          <a:prstGeom prst="rect">
            <a:avLst/>
          </a:prstGeom>
          <a:noFill/>
          <a:ln w="9525" cap="flat" cmpd="sng">
            <a:solidFill>
              <a:schemeClr val="dk1"/>
            </a:solidFill>
            <a:prstDash val="solid"/>
            <a:round/>
            <a:headEnd type="none" w="sm" len="sm"/>
            <a:tailEnd type="none" w="sm" len="sm"/>
          </a:ln>
        </p:spPr>
      </p:pic>
      <p:pic>
        <p:nvPicPr>
          <p:cNvPr id="305" name="Google Shape;305;p20" descr="GIẢI MÃ GIẤC MƠ VỀ SÓC - BÁO HIỆU ĐIỀM GÌ? - Simphongthuyvietnam.vn - TOP 1  Việt Nam về SIM Phong Thủy"/>
          <p:cNvPicPr preferRelativeResize="0"/>
          <p:nvPr/>
        </p:nvPicPr>
        <p:blipFill rotWithShape="1">
          <a:blip r:embed="rId6">
            <a:alphaModFix/>
          </a:blip>
          <a:srcRect/>
          <a:stretch/>
        </p:blipFill>
        <p:spPr>
          <a:xfrm>
            <a:off x="123790" y="1876524"/>
            <a:ext cx="2984584" cy="223843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p:nvPr/>
        </p:nvSpPr>
        <p:spPr>
          <a:xfrm>
            <a:off x="4556919" y="535779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máy xúc</a:t>
            </a:r>
            <a:endParaRPr sz="6000" b="0" i="0" u="none" strike="noStrike" cap="none">
              <a:solidFill>
                <a:schemeClr val="dk1"/>
              </a:solidFill>
              <a:latin typeface="Arial Rounded"/>
              <a:ea typeface="Arial Rounded"/>
              <a:cs typeface="Arial Rounded"/>
              <a:sym typeface="Arial Rounded"/>
            </a:endParaRPr>
          </a:p>
        </p:txBody>
      </p:sp>
      <p:sp>
        <p:nvSpPr>
          <p:cNvPr id="311" name="Google Shape;311;p21"/>
          <p:cNvSpPr txBox="1"/>
          <p:nvPr/>
        </p:nvSpPr>
        <p:spPr>
          <a:xfrm>
            <a:off x="1966119" y="535779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cái cốc</a:t>
            </a:r>
            <a:endParaRPr sz="6000" b="0" i="0" u="none" strike="noStrike" cap="none">
              <a:solidFill>
                <a:schemeClr val="dk1"/>
              </a:solidFill>
              <a:latin typeface="Arial Rounded"/>
              <a:ea typeface="Arial Rounded"/>
              <a:cs typeface="Arial Rounded"/>
              <a:sym typeface="Arial Rounded"/>
            </a:endParaRPr>
          </a:p>
        </p:txBody>
      </p:sp>
      <p:sp>
        <p:nvSpPr>
          <p:cNvPr id="312" name="Google Shape;312;p21"/>
          <p:cNvSpPr txBox="1"/>
          <p:nvPr/>
        </p:nvSpPr>
        <p:spPr>
          <a:xfrm>
            <a:off x="-1100932" y="5357794"/>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sóc</a:t>
            </a:r>
            <a:endParaRPr sz="6000" b="0" i="0" u="none" strike="noStrike" cap="none">
              <a:solidFill>
                <a:schemeClr val="dk1"/>
              </a:solidFill>
              <a:latin typeface="Arial Rounded"/>
              <a:ea typeface="Arial Rounded"/>
              <a:cs typeface="Arial Rounded"/>
              <a:sym typeface="Arial Rounded"/>
            </a:endParaRPr>
          </a:p>
        </p:txBody>
      </p:sp>
      <p:sp>
        <p:nvSpPr>
          <p:cNvPr id="313" name="Google Shape;313;p21"/>
          <p:cNvSpPr txBox="1"/>
          <p:nvPr/>
        </p:nvSpPr>
        <p:spPr>
          <a:xfrm>
            <a:off x="7681119" y="535779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mực</a:t>
            </a:r>
            <a:endParaRPr sz="6000" b="0" i="0" u="none" strike="noStrike" cap="none">
              <a:solidFill>
                <a:schemeClr val="dk1"/>
              </a:solidFill>
              <a:latin typeface="Arial Rounded"/>
              <a:ea typeface="Arial Rounded"/>
              <a:cs typeface="Arial Rounded"/>
              <a:sym typeface="Arial Rounded"/>
            </a:endParaRPr>
          </a:p>
        </p:txBody>
      </p:sp>
      <p:pic>
        <p:nvPicPr>
          <p:cNvPr id="314" name="Google Shape;314;p21"/>
          <p:cNvPicPr preferRelativeResize="0"/>
          <p:nvPr/>
        </p:nvPicPr>
        <p:blipFill rotWithShape="1">
          <a:blip r:embed="rId3">
            <a:alphaModFix/>
          </a:blip>
          <a:srcRect/>
          <a:stretch/>
        </p:blipFill>
        <p:spPr>
          <a:xfrm>
            <a:off x="2815249" y="0"/>
            <a:ext cx="6208609" cy="3755959"/>
          </a:xfrm>
          <a:prstGeom prst="rect">
            <a:avLst/>
          </a:prstGeom>
          <a:noFill/>
          <a:ln>
            <a:noFill/>
          </a:ln>
        </p:spPr>
      </p:pic>
      <p:sp>
        <p:nvSpPr>
          <p:cNvPr id="315" name="Google Shape;315;p21"/>
          <p:cNvSpPr txBox="1"/>
          <p:nvPr/>
        </p:nvSpPr>
        <p:spPr>
          <a:xfrm>
            <a:off x="-289901" y="4105876"/>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316" name="Google Shape;316;p21"/>
          <p:cNvSpPr txBox="1"/>
          <p:nvPr/>
        </p:nvSpPr>
        <p:spPr>
          <a:xfrm>
            <a:off x="948349" y="4105876"/>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317" name="Google Shape;317;p21"/>
          <p:cNvSpPr txBox="1"/>
          <p:nvPr/>
        </p:nvSpPr>
        <p:spPr>
          <a:xfrm>
            <a:off x="2605699" y="4105876"/>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318" name="Google Shape;318;p21"/>
          <p:cNvSpPr txBox="1"/>
          <p:nvPr/>
        </p:nvSpPr>
        <p:spPr>
          <a:xfrm>
            <a:off x="5297659" y="4105876"/>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319" name="Google Shape;319;p21"/>
          <p:cNvSpPr txBox="1"/>
          <p:nvPr/>
        </p:nvSpPr>
        <p:spPr>
          <a:xfrm>
            <a:off x="6940181" y="4105876"/>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320" name="Google Shape;320;p21"/>
          <p:cNvSpPr txBox="1"/>
          <p:nvPr/>
        </p:nvSpPr>
        <p:spPr>
          <a:xfrm>
            <a:off x="8320699" y="4105876"/>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321" name="Google Shape;321;p21"/>
          <p:cNvSpPr txBox="1"/>
          <p:nvPr/>
        </p:nvSpPr>
        <p:spPr>
          <a:xfrm>
            <a:off x="267356"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322" name="Google Shape;322;p21"/>
          <p:cNvSpPr txBox="1"/>
          <p:nvPr/>
        </p:nvSpPr>
        <p:spPr>
          <a:xfrm>
            <a:off x="1576999"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323" name="Google Shape;323;p21"/>
          <p:cNvSpPr txBox="1"/>
          <p:nvPr/>
        </p:nvSpPr>
        <p:spPr>
          <a:xfrm>
            <a:off x="2925013"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324" name="Google Shape;324;p21"/>
          <p:cNvSpPr txBox="1"/>
          <p:nvPr/>
        </p:nvSpPr>
        <p:spPr>
          <a:xfrm>
            <a:off x="5906156"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325" name="Google Shape;325;p21"/>
          <p:cNvSpPr txBox="1"/>
          <p:nvPr/>
        </p:nvSpPr>
        <p:spPr>
          <a:xfrm>
            <a:off x="7358377"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326" name="Google Shape;326;p21"/>
          <p:cNvSpPr txBox="1"/>
          <p:nvPr/>
        </p:nvSpPr>
        <p:spPr>
          <a:xfrm>
            <a:off x="8887705"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327" name="Google Shape;327;p21"/>
          <p:cNvSpPr txBox="1"/>
          <p:nvPr/>
        </p:nvSpPr>
        <p:spPr>
          <a:xfrm>
            <a:off x="9928234" y="411139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328" name="Google Shape;328;p21"/>
          <p:cNvSpPr txBox="1"/>
          <p:nvPr/>
        </p:nvSpPr>
        <p:spPr>
          <a:xfrm>
            <a:off x="10571440" y="393511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329" name="Google Shape;329;p21"/>
          <p:cNvSpPr txBox="1"/>
          <p:nvPr/>
        </p:nvSpPr>
        <p:spPr>
          <a:xfrm>
            <a:off x="4001156" y="411139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330" name="Google Shape;330;p21"/>
          <p:cNvSpPr txBox="1"/>
          <p:nvPr/>
        </p:nvSpPr>
        <p:spPr>
          <a:xfrm>
            <a:off x="4248806" y="393511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pSp>
        <p:nvGrpSpPr>
          <p:cNvPr id="450" name="Google Shape;450;p34"/>
          <p:cNvGrpSpPr/>
          <p:nvPr/>
        </p:nvGrpSpPr>
        <p:grpSpPr>
          <a:xfrm>
            <a:off x="2240058" y="106108"/>
            <a:ext cx="7422261" cy="6523292"/>
            <a:chOff x="2423319" y="533400"/>
            <a:chExt cx="6134100" cy="5391150"/>
          </a:xfrm>
        </p:grpSpPr>
        <p:pic>
          <p:nvPicPr>
            <p:cNvPr id="451" name="Google Shape;451;p34"/>
            <p:cNvPicPr preferRelativeResize="0"/>
            <p:nvPr/>
          </p:nvPicPr>
          <p:blipFill rotWithShape="1">
            <a:blip r:embed="rId3">
              <a:alphaModFix/>
            </a:blip>
            <a:srcRect l="24890" t="30209" r="29137" b="23958"/>
            <a:stretch/>
          </p:blipFill>
          <p:spPr>
            <a:xfrm>
              <a:off x="2423319" y="533400"/>
              <a:ext cx="5981700" cy="3352800"/>
            </a:xfrm>
            <a:prstGeom prst="rect">
              <a:avLst/>
            </a:prstGeom>
            <a:noFill/>
            <a:ln>
              <a:noFill/>
            </a:ln>
          </p:spPr>
        </p:pic>
        <p:pic>
          <p:nvPicPr>
            <p:cNvPr id="452" name="Google Shape;452;p34"/>
            <p:cNvPicPr preferRelativeResize="0"/>
            <p:nvPr/>
          </p:nvPicPr>
          <p:blipFill rotWithShape="1">
            <a:blip r:embed="rId4">
              <a:alphaModFix/>
            </a:blip>
            <a:srcRect l="26976" t="29165" r="26464" b="41666"/>
            <a:stretch/>
          </p:blipFill>
          <p:spPr>
            <a:xfrm>
              <a:off x="2499519" y="3790950"/>
              <a:ext cx="6057900" cy="2133600"/>
            </a:xfrm>
            <a:prstGeom prst="rect">
              <a:avLst/>
            </a:prstGeom>
            <a:noFill/>
            <a:ln>
              <a:noFill/>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5"/>
          <p:cNvPicPr preferRelativeResize="0"/>
          <p:nvPr/>
        </p:nvPicPr>
        <p:blipFill rotWithShape="1">
          <a:blip r:embed="rId3">
            <a:alphaModFix/>
          </a:blip>
          <a:srcRect l="6582" t="6564" b="63897"/>
          <a:stretch/>
        </p:blipFill>
        <p:spPr>
          <a:xfrm>
            <a:off x="1432719" y="203422"/>
            <a:ext cx="9274554" cy="4209479"/>
          </a:xfrm>
          <a:prstGeom prst="rect">
            <a:avLst/>
          </a:prstGeom>
          <a:noFill/>
          <a:ln>
            <a:noFill/>
          </a:ln>
        </p:spPr>
      </p:pic>
      <p:grpSp>
        <p:nvGrpSpPr>
          <p:cNvPr id="458" name="Google Shape;458;p35"/>
          <p:cNvGrpSpPr/>
          <p:nvPr/>
        </p:nvGrpSpPr>
        <p:grpSpPr>
          <a:xfrm>
            <a:off x="215396" y="203422"/>
            <a:ext cx="2621250" cy="941185"/>
            <a:chOff x="63500" y="1429216"/>
            <a:chExt cx="1970813" cy="705889"/>
          </a:xfrm>
        </p:grpSpPr>
        <p:sp>
          <p:nvSpPr>
            <p:cNvPr id="459" name="Google Shape;459;p35"/>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Đọc</a:t>
              </a:r>
              <a:endParaRPr sz="4400" b="0" i="0" u="none" strike="noStrike" cap="none">
                <a:solidFill>
                  <a:schemeClr val="lt1"/>
                </a:solidFill>
                <a:latin typeface="Arial Rounded"/>
                <a:ea typeface="Arial Rounded"/>
                <a:cs typeface="Arial Rounded"/>
                <a:sym typeface="Arial Rounded"/>
              </a:endParaRPr>
            </a:p>
          </p:txBody>
        </p:sp>
        <p:sp>
          <p:nvSpPr>
            <p:cNvPr id="460" name="Google Shape;460;p35"/>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Rounded"/>
                  <a:ea typeface="Arial Rounded"/>
                  <a:cs typeface="Arial Rounded"/>
                  <a:sym typeface="Arial Rounded"/>
                </a:rPr>
                <a:t>6</a:t>
              </a:r>
              <a:endParaRPr sz="4400" b="1" i="0" u="none" strike="noStrike" cap="none">
                <a:solidFill>
                  <a:schemeClr val="dk1"/>
                </a:solidFill>
                <a:latin typeface="Arial Rounded"/>
                <a:ea typeface="Arial Rounded"/>
                <a:cs typeface="Arial Rounded"/>
                <a:sym typeface="Arial Rounded"/>
              </a:endParaRPr>
            </a:p>
          </p:txBody>
        </p:sp>
      </p:grpSp>
      <p:sp>
        <p:nvSpPr>
          <p:cNvPr id="461" name="Google Shape;461;p35"/>
          <p:cNvSpPr txBox="1"/>
          <p:nvPr/>
        </p:nvSpPr>
        <p:spPr>
          <a:xfrm>
            <a:off x="247650" y="4452258"/>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rgbClr val="0070C0"/>
              </a:buClr>
              <a:buSzPts val="4400"/>
              <a:buFont typeface="Arial Rounded"/>
              <a:buNone/>
            </a:pPr>
            <a:r>
              <a:rPr lang="en-US" sz="4400" b="0" i="0" u="none" strike="noStrike" cap="none" dirty="0">
                <a:solidFill>
                  <a:srgbClr val="0070C0"/>
                </a:solidFill>
                <a:latin typeface="Arial Rounded"/>
                <a:ea typeface="Arial Rounded"/>
                <a:cs typeface="Arial Rounded"/>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Đi</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học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về</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Hà</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thấy</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mấy</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khóm</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cúc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đã</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nở</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rực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rỡ</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Hà</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hái</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cúc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cắm</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vào</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cốc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rồi</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để</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ngay</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ngắn</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trên</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bàn</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học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Mẹ</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tấm</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tắc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khen</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Hà</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khéo</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tay</a:t>
            </a:r>
            <a:r>
              <a:rPr lang="en-US" sz="4400" b="0" i="0" u="none" strike="noStrike" cap="none" dirty="0">
                <a:solidFill>
                  <a:srgbClr val="0070C0"/>
                </a:solidFill>
                <a:latin typeface="Arial-SGK-TV" pitchFamily="2" charset="0"/>
                <a:ea typeface="Arial Rounded"/>
                <a:cs typeface="Arial-SGK-TV" pitchFamily="2" charset="0"/>
                <a:sym typeface="Arial Rounded"/>
              </a:rPr>
              <a:t>.</a:t>
            </a:r>
            <a:endParaRPr sz="1400" b="0" i="0" u="none" strike="noStrike" cap="none" dirty="0">
              <a:solidFill>
                <a:srgbClr val="000000"/>
              </a:solidFill>
              <a:latin typeface="Arial-SGK-TV" pitchFamily="2" charset="0"/>
              <a:cs typeface="Arial-SGK-TV" pitchFamily="2" charset="0"/>
              <a:sym typeface="Arial"/>
            </a:endParaRPr>
          </a:p>
        </p:txBody>
      </p:sp>
      <p:cxnSp>
        <p:nvCxnSpPr>
          <p:cNvPr id="462" name="Google Shape;462;p35"/>
          <p:cNvCxnSpPr/>
          <p:nvPr/>
        </p:nvCxnSpPr>
        <p:spPr>
          <a:xfrm>
            <a:off x="2027096" y="4915418"/>
            <a:ext cx="847658" cy="0"/>
          </a:xfrm>
          <a:prstGeom prst="straightConnector1">
            <a:avLst/>
          </a:prstGeom>
          <a:noFill/>
          <a:ln w="38100" cap="flat" cmpd="sng">
            <a:solidFill>
              <a:srgbClr val="FF0000"/>
            </a:solidFill>
            <a:prstDash val="solid"/>
            <a:round/>
            <a:headEnd type="none" w="sm" len="sm"/>
            <a:tailEnd type="none" w="sm" len="sm"/>
          </a:ln>
        </p:spPr>
      </p:cxnSp>
      <p:cxnSp>
        <p:nvCxnSpPr>
          <p:cNvPr id="463" name="Google Shape;463;p35"/>
          <p:cNvCxnSpPr/>
          <p:nvPr/>
        </p:nvCxnSpPr>
        <p:spPr>
          <a:xfrm>
            <a:off x="4230359" y="5475576"/>
            <a:ext cx="819855" cy="0"/>
          </a:xfrm>
          <a:prstGeom prst="straightConnector1">
            <a:avLst/>
          </a:prstGeom>
          <a:noFill/>
          <a:ln w="38100" cap="flat" cmpd="sng">
            <a:solidFill>
              <a:srgbClr val="FF0000"/>
            </a:solidFill>
            <a:prstDash val="solid"/>
            <a:round/>
            <a:headEnd type="none" w="sm" len="sm"/>
            <a:tailEnd type="none" w="sm" len="sm"/>
          </a:ln>
        </p:spPr>
      </p:cxnSp>
      <p:cxnSp>
        <p:nvCxnSpPr>
          <p:cNvPr id="464" name="Google Shape;464;p35"/>
          <p:cNvCxnSpPr/>
          <p:nvPr/>
        </p:nvCxnSpPr>
        <p:spPr>
          <a:xfrm flipH="1">
            <a:off x="5050214" y="5580545"/>
            <a:ext cx="96948" cy="460023"/>
          </a:xfrm>
          <a:prstGeom prst="straightConnector1">
            <a:avLst/>
          </a:prstGeom>
          <a:noFill/>
          <a:ln w="57150" cap="flat" cmpd="sng">
            <a:solidFill>
              <a:srgbClr val="FF0000"/>
            </a:solidFill>
            <a:prstDash val="solid"/>
            <a:round/>
            <a:headEnd type="none" w="sm" len="sm"/>
            <a:tailEnd type="none" w="sm" len="sm"/>
          </a:ln>
        </p:spPr>
      </p:cxnSp>
      <p:cxnSp>
        <p:nvCxnSpPr>
          <p:cNvPr id="467" name="Google Shape;467;p35"/>
          <p:cNvCxnSpPr/>
          <p:nvPr/>
        </p:nvCxnSpPr>
        <p:spPr>
          <a:xfrm flipH="1">
            <a:off x="2121697" y="4969551"/>
            <a:ext cx="117307" cy="506025"/>
          </a:xfrm>
          <a:prstGeom prst="straightConnector1">
            <a:avLst/>
          </a:prstGeom>
          <a:noFill/>
          <a:ln w="57150" cap="flat" cmpd="sng">
            <a:solidFill>
              <a:srgbClr val="FF0000"/>
            </a:solidFill>
            <a:prstDash val="solid"/>
            <a:round/>
            <a:headEnd type="none" w="sm" len="sm"/>
            <a:tailEnd type="none" w="sm" len="sm"/>
          </a:ln>
        </p:spPr>
      </p:cxnSp>
      <p:cxnSp>
        <p:nvCxnSpPr>
          <p:cNvPr id="468" name="Google Shape;468;p35"/>
          <p:cNvCxnSpPr/>
          <p:nvPr/>
        </p:nvCxnSpPr>
        <p:spPr>
          <a:xfrm flipH="1">
            <a:off x="1226691" y="6146521"/>
            <a:ext cx="141942" cy="506025"/>
          </a:xfrm>
          <a:prstGeom prst="straightConnector1">
            <a:avLst/>
          </a:prstGeom>
          <a:noFill/>
          <a:ln w="57150" cap="flat" cmpd="sng">
            <a:solidFill>
              <a:srgbClr val="FF0000"/>
            </a:solidFill>
            <a:prstDash val="solid"/>
            <a:round/>
            <a:headEnd type="none" w="sm" len="sm"/>
            <a:tailEnd type="none" w="sm" len="sm"/>
          </a:ln>
        </p:spPr>
      </p:cxnSp>
      <p:cxnSp>
        <p:nvCxnSpPr>
          <p:cNvPr id="470" name="Google Shape;470;p35"/>
          <p:cNvCxnSpPr/>
          <p:nvPr/>
        </p:nvCxnSpPr>
        <p:spPr>
          <a:xfrm>
            <a:off x="4119830" y="6146521"/>
            <a:ext cx="819855" cy="0"/>
          </a:xfrm>
          <a:prstGeom prst="straightConnector1">
            <a:avLst/>
          </a:prstGeom>
          <a:noFill/>
          <a:ln w="38100" cap="flat" cmpd="sng">
            <a:solidFill>
              <a:srgbClr val="FF0000"/>
            </a:solidFill>
            <a:prstDash val="solid"/>
            <a:round/>
            <a:headEnd type="none" w="sm" len="sm"/>
            <a:tailEnd type="none" w="sm" len="sm"/>
          </a:ln>
        </p:spPr>
      </p:cxnSp>
      <p:cxnSp>
        <p:nvCxnSpPr>
          <p:cNvPr id="471" name="Google Shape;471;p35"/>
          <p:cNvCxnSpPr/>
          <p:nvPr/>
        </p:nvCxnSpPr>
        <p:spPr>
          <a:xfrm>
            <a:off x="367278" y="5519329"/>
            <a:ext cx="819855" cy="0"/>
          </a:xfrm>
          <a:prstGeom prst="straightConnector1">
            <a:avLst/>
          </a:prstGeom>
          <a:noFill/>
          <a:ln w="38100" cap="flat" cmpd="sng">
            <a:solidFill>
              <a:srgbClr val="FF0000"/>
            </a:solidFill>
            <a:prstDash val="solid"/>
            <a:round/>
            <a:headEnd type="none" w="sm" len="sm"/>
            <a:tailEnd type="none" w="sm" len="sm"/>
          </a:ln>
        </p:spPr>
      </p:cxnSp>
      <p:cxnSp>
        <p:nvCxnSpPr>
          <p:cNvPr id="472" name="Google Shape;472;p35"/>
          <p:cNvCxnSpPr/>
          <p:nvPr/>
        </p:nvCxnSpPr>
        <p:spPr>
          <a:xfrm>
            <a:off x="7903250" y="5535478"/>
            <a:ext cx="819855" cy="0"/>
          </a:xfrm>
          <a:prstGeom prst="straightConnector1">
            <a:avLst/>
          </a:prstGeom>
          <a:noFill/>
          <a:ln w="38100" cap="flat" cmpd="sng">
            <a:solidFill>
              <a:srgbClr val="FF0000"/>
            </a:solidFill>
            <a:prstDash val="solid"/>
            <a:round/>
            <a:headEnd type="none" w="sm" len="sm"/>
            <a:tailEnd type="none" w="sm" len="sm"/>
          </a:ln>
        </p:spPr>
      </p:cxnSp>
      <p:cxnSp>
        <p:nvCxnSpPr>
          <p:cNvPr id="473" name="Google Shape;473;p35"/>
          <p:cNvCxnSpPr/>
          <p:nvPr/>
        </p:nvCxnSpPr>
        <p:spPr>
          <a:xfrm>
            <a:off x="9258058" y="4915418"/>
            <a:ext cx="847658" cy="0"/>
          </a:xfrm>
          <a:prstGeom prst="straightConnector1">
            <a:avLst/>
          </a:prstGeom>
          <a:noFill/>
          <a:ln w="3810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 calcmode="lin" valueType="num">
                                      <p:cBhvr additive="base">
                                        <p:cTn id="7" dur="500" fill="hold"/>
                                        <p:tgtEl>
                                          <p:spTgt spid="462"/>
                                        </p:tgtEl>
                                        <p:attrNameLst>
                                          <p:attrName>ppt_x</p:attrName>
                                        </p:attrNameLst>
                                      </p:cBhvr>
                                      <p:tavLst>
                                        <p:tav tm="0">
                                          <p:val>
                                            <p:strVal val="#ppt_x"/>
                                          </p:val>
                                        </p:tav>
                                        <p:tav tm="100000">
                                          <p:val>
                                            <p:strVal val="#ppt_x"/>
                                          </p:val>
                                        </p:tav>
                                      </p:tavLst>
                                    </p:anim>
                                    <p:anim calcmode="lin" valueType="num">
                                      <p:cBhvr additive="base">
                                        <p:cTn id="8" dur="500" fill="hold"/>
                                        <p:tgtEl>
                                          <p:spTgt spid="4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3"/>
                                        </p:tgtEl>
                                        <p:attrNameLst>
                                          <p:attrName>style.visibility</p:attrName>
                                        </p:attrNameLst>
                                      </p:cBhvr>
                                      <p:to>
                                        <p:strVal val="visible"/>
                                      </p:to>
                                    </p:set>
                                    <p:anim calcmode="lin" valueType="num">
                                      <p:cBhvr additive="base">
                                        <p:cTn id="11" dur="500" fill="hold"/>
                                        <p:tgtEl>
                                          <p:spTgt spid="473"/>
                                        </p:tgtEl>
                                        <p:attrNameLst>
                                          <p:attrName>ppt_x</p:attrName>
                                        </p:attrNameLst>
                                      </p:cBhvr>
                                      <p:tavLst>
                                        <p:tav tm="0">
                                          <p:val>
                                            <p:strVal val="#ppt_x"/>
                                          </p:val>
                                        </p:tav>
                                        <p:tav tm="100000">
                                          <p:val>
                                            <p:strVal val="#ppt_x"/>
                                          </p:val>
                                        </p:tav>
                                      </p:tavLst>
                                    </p:anim>
                                    <p:anim calcmode="lin" valueType="num">
                                      <p:cBhvr additive="base">
                                        <p:cTn id="12" dur="500" fill="hold"/>
                                        <p:tgtEl>
                                          <p:spTgt spid="4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2"/>
                                        </p:tgtEl>
                                        <p:attrNameLst>
                                          <p:attrName>style.visibility</p:attrName>
                                        </p:attrNameLst>
                                      </p:cBhvr>
                                      <p:to>
                                        <p:strVal val="visible"/>
                                      </p:to>
                                    </p:set>
                                    <p:anim calcmode="lin" valueType="num">
                                      <p:cBhvr additive="base">
                                        <p:cTn id="15" dur="500" fill="hold"/>
                                        <p:tgtEl>
                                          <p:spTgt spid="472"/>
                                        </p:tgtEl>
                                        <p:attrNameLst>
                                          <p:attrName>ppt_x</p:attrName>
                                        </p:attrNameLst>
                                      </p:cBhvr>
                                      <p:tavLst>
                                        <p:tav tm="0">
                                          <p:val>
                                            <p:strVal val="#ppt_x"/>
                                          </p:val>
                                        </p:tav>
                                        <p:tav tm="100000">
                                          <p:val>
                                            <p:strVal val="#ppt_x"/>
                                          </p:val>
                                        </p:tav>
                                      </p:tavLst>
                                    </p:anim>
                                    <p:anim calcmode="lin" valueType="num">
                                      <p:cBhvr additive="base">
                                        <p:cTn id="16" dur="500" fill="hold"/>
                                        <p:tgtEl>
                                          <p:spTgt spid="4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3"/>
                                        </p:tgtEl>
                                        <p:attrNameLst>
                                          <p:attrName>style.visibility</p:attrName>
                                        </p:attrNameLst>
                                      </p:cBhvr>
                                      <p:to>
                                        <p:strVal val="visible"/>
                                      </p:to>
                                    </p:set>
                                    <p:anim calcmode="lin" valueType="num">
                                      <p:cBhvr additive="base">
                                        <p:cTn id="19" dur="500" fill="hold"/>
                                        <p:tgtEl>
                                          <p:spTgt spid="463"/>
                                        </p:tgtEl>
                                        <p:attrNameLst>
                                          <p:attrName>ppt_x</p:attrName>
                                        </p:attrNameLst>
                                      </p:cBhvr>
                                      <p:tavLst>
                                        <p:tav tm="0">
                                          <p:val>
                                            <p:strVal val="#ppt_x"/>
                                          </p:val>
                                        </p:tav>
                                        <p:tav tm="100000">
                                          <p:val>
                                            <p:strVal val="#ppt_x"/>
                                          </p:val>
                                        </p:tav>
                                      </p:tavLst>
                                    </p:anim>
                                    <p:anim calcmode="lin" valueType="num">
                                      <p:cBhvr additive="base">
                                        <p:cTn id="20" dur="500" fill="hold"/>
                                        <p:tgtEl>
                                          <p:spTgt spid="46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1"/>
                                        </p:tgtEl>
                                        <p:attrNameLst>
                                          <p:attrName>style.visibility</p:attrName>
                                        </p:attrNameLst>
                                      </p:cBhvr>
                                      <p:to>
                                        <p:strVal val="visible"/>
                                      </p:to>
                                    </p:set>
                                    <p:anim calcmode="lin" valueType="num">
                                      <p:cBhvr additive="base">
                                        <p:cTn id="23" dur="500" fill="hold"/>
                                        <p:tgtEl>
                                          <p:spTgt spid="471"/>
                                        </p:tgtEl>
                                        <p:attrNameLst>
                                          <p:attrName>ppt_x</p:attrName>
                                        </p:attrNameLst>
                                      </p:cBhvr>
                                      <p:tavLst>
                                        <p:tav tm="0">
                                          <p:val>
                                            <p:strVal val="#ppt_x"/>
                                          </p:val>
                                        </p:tav>
                                        <p:tav tm="100000">
                                          <p:val>
                                            <p:strVal val="#ppt_x"/>
                                          </p:val>
                                        </p:tav>
                                      </p:tavLst>
                                    </p:anim>
                                    <p:anim calcmode="lin" valueType="num">
                                      <p:cBhvr additive="base">
                                        <p:cTn id="24" dur="500" fill="hold"/>
                                        <p:tgtEl>
                                          <p:spTgt spid="47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0"/>
                                        </p:tgtEl>
                                        <p:attrNameLst>
                                          <p:attrName>style.visibility</p:attrName>
                                        </p:attrNameLst>
                                      </p:cBhvr>
                                      <p:to>
                                        <p:strVal val="visible"/>
                                      </p:to>
                                    </p:set>
                                    <p:anim calcmode="lin" valueType="num">
                                      <p:cBhvr additive="base">
                                        <p:cTn id="27" dur="500" fill="hold"/>
                                        <p:tgtEl>
                                          <p:spTgt spid="470"/>
                                        </p:tgtEl>
                                        <p:attrNameLst>
                                          <p:attrName>ppt_x</p:attrName>
                                        </p:attrNameLst>
                                      </p:cBhvr>
                                      <p:tavLst>
                                        <p:tav tm="0">
                                          <p:val>
                                            <p:strVal val="#ppt_x"/>
                                          </p:val>
                                        </p:tav>
                                        <p:tav tm="100000">
                                          <p:val>
                                            <p:strVal val="#ppt_x"/>
                                          </p:val>
                                        </p:tav>
                                      </p:tavLst>
                                    </p:anim>
                                    <p:anim calcmode="lin" valueType="num">
                                      <p:cBhvr additive="base">
                                        <p:cTn id="28" dur="500" fill="hold"/>
                                        <p:tgtEl>
                                          <p:spTgt spid="4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462"/>
                                        </p:tgtEl>
                                      </p:cBhvr>
                                    </p:animEffect>
                                    <p:anim calcmode="lin" valueType="num">
                                      <p:cBhvr>
                                        <p:cTn id="33" dur="1000"/>
                                        <p:tgtEl>
                                          <p:spTgt spid="462"/>
                                        </p:tgtEl>
                                        <p:attrNameLst>
                                          <p:attrName>ppt_x</p:attrName>
                                        </p:attrNameLst>
                                      </p:cBhvr>
                                      <p:tavLst>
                                        <p:tav tm="0">
                                          <p:val>
                                            <p:strVal val="ppt_x"/>
                                          </p:val>
                                        </p:tav>
                                        <p:tav tm="100000">
                                          <p:val>
                                            <p:strVal val="ppt_x"/>
                                          </p:val>
                                        </p:tav>
                                      </p:tavLst>
                                    </p:anim>
                                    <p:anim calcmode="lin" valueType="num">
                                      <p:cBhvr>
                                        <p:cTn id="34" dur="1000"/>
                                        <p:tgtEl>
                                          <p:spTgt spid="462"/>
                                        </p:tgtEl>
                                        <p:attrNameLst>
                                          <p:attrName>ppt_y</p:attrName>
                                        </p:attrNameLst>
                                      </p:cBhvr>
                                      <p:tavLst>
                                        <p:tav tm="0">
                                          <p:val>
                                            <p:strVal val="ppt_y"/>
                                          </p:val>
                                        </p:tav>
                                        <p:tav tm="100000">
                                          <p:val>
                                            <p:strVal val="ppt_y+.1"/>
                                          </p:val>
                                        </p:tav>
                                      </p:tavLst>
                                    </p:anim>
                                    <p:set>
                                      <p:cBhvr>
                                        <p:cTn id="35" dur="1" fill="hold">
                                          <p:stCondLst>
                                            <p:cond delay="999"/>
                                          </p:stCondLst>
                                        </p:cTn>
                                        <p:tgtEl>
                                          <p:spTgt spid="462"/>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473"/>
                                        </p:tgtEl>
                                      </p:cBhvr>
                                    </p:animEffect>
                                    <p:anim calcmode="lin" valueType="num">
                                      <p:cBhvr>
                                        <p:cTn id="38" dur="1000"/>
                                        <p:tgtEl>
                                          <p:spTgt spid="473"/>
                                        </p:tgtEl>
                                        <p:attrNameLst>
                                          <p:attrName>ppt_x</p:attrName>
                                        </p:attrNameLst>
                                      </p:cBhvr>
                                      <p:tavLst>
                                        <p:tav tm="0">
                                          <p:val>
                                            <p:strVal val="ppt_x"/>
                                          </p:val>
                                        </p:tav>
                                        <p:tav tm="100000">
                                          <p:val>
                                            <p:strVal val="ppt_x"/>
                                          </p:val>
                                        </p:tav>
                                      </p:tavLst>
                                    </p:anim>
                                    <p:anim calcmode="lin" valueType="num">
                                      <p:cBhvr>
                                        <p:cTn id="39" dur="1000"/>
                                        <p:tgtEl>
                                          <p:spTgt spid="473"/>
                                        </p:tgtEl>
                                        <p:attrNameLst>
                                          <p:attrName>ppt_y</p:attrName>
                                        </p:attrNameLst>
                                      </p:cBhvr>
                                      <p:tavLst>
                                        <p:tav tm="0">
                                          <p:val>
                                            <p:strVal val="ppt_y"/>
                                          </p:val>
                                        </p:tav>
                                        <p:tav tm="100000">
                                          <p:val>
                                            <p:strVal val="ppt_y+.1"/>
                                          </p:val>
                                        </p:tav>
                                      </p:tavLst>
                                    </p:anim>
                                    <p:set>
                                      <p:cBhvr>
                                        <p:cTn id="40" dur="1" fill="hold">
                                          <p:stCondLst>
                                            <p:cond delay="999"/>
                                          </p:stCondLst>
                                        </p:cTn>
                                        <p:tgtEl>
                                          <p:spTgt spid="473"/>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472"/>
                                        </p:tgtEl>
                                      </p:cBhvr>
                                    </p:animEffect>
                                    <p:anim calcmode="lin" valueType="num">
                                      <p:cBhvr>
                                        <p:cTn id="43" dur="1000"/>
                                        <p:tgtEl>
                                          <p:spTgt spid="472"/>
                                        </p:tgtEl>
                                        <p:attrNameLst>
                                          <p:attrName>ppt_x</p:attrName>
                                        </p:attrNameLst>
                                      </p:cBhvr>
                                      <p:tavLst>
                                        <p:tav tm="0">
                                          <p:val>
                                            <p:strVal val="ppt_x"/>
                                          </p:val>
                                        </p:tav>
                                        <p:tav tm="100000">
                                          <p:val>
                                            <p:strVal val="ppt_x"/>
                                          </p:val>
                                        </p:tav>
                                      </p:tavLst>
                                    </p:anim>
                                    <p:anim calcmode="lin" valueType="num">
                                      <p:cBhvr>
                                        <p:cTn id="44" dur="1000"/>
                                        <p:tgtEl>
                                          <p:spTgt spid="472"/>
                                        </p:tgtEl>
                                        <p:attrNameLst>
                                          <p:attrName>ppt_y</p:attrName>
                                        </p:attrNameLst>
                                      </p:cBhvr>
                                      <p:tavLst>
                                        <p:tav tm="0">
                                          <p:val>
                                            <p:strVal val="ppt_y"/>
                                          </p:val>
                                        </p:tav>
                                        <p:tav tm="100000">
                                          <p:val>
                                            <p:strVal val="ppt_y+.1"/>
                                          </p:val>
                                        </p:tav>
                                      </p:tavLst>
                                    </p:anim>
                                    <p:set>
                                      <p:cBhvr>
                                        <p:cTn id="45" dur="1" fill="hold">
                                          <p:stCondLst>
                                            <p:cond delay="999"/>
                                          </p:stCondLst>
                                        </p:cTn>
                                        <p:tgtEl>
                                          <p:spTgt spid="472"/>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1000"/>
                                        <p:tgtEl>
                                          <p:spTgt spid="463"/>
                                        </p:tgtEl>
                                      </p:cBhvr>
                                    </p:animEffect>
                                    <p:anim calcmode="lin" valueType="num">
                                      <p:cBhvr>
                                        <p:cTn id="48" dur="1000"/>
                                        <p:tgtEl>
                                          <p:spTgt spid="463"/>
                                        </p:tgtEl>
                                        <p:attrNameLst>
                                          <p:attrName>ppt_x</p:attrName>
                                        </p:attrNameLst>
                                      </p:cBhvr>
                                      <p:tavLst>
                                        <p:tav tm="0">
                                          <p:val>
                                            <p:strVal val="ppt_x"/>
                                          </p:val>
                                        </p:tav>
                                        <p:tav tm="100000">
                                          <p:val>
                                            <p:strVal val="ppt_x"/>
                                          </p:val>
                                        </p:tav>
                                      </p:tavLst>
                                    </p:anim>
                                    <p:anim calcmode="lin" valueType="num">
                                      <p:cBhvr>
                                        <p:cTn id="49" dur="1000"/>
                                        <p:tgtEl>
                                          <p:spTgt spid="463"/>
                                        </p:tgtEl>
                                        <p:attrNameLst>
                                          <p:attrName>ppt_y</p:attrName>
                                        </p:attrNameLst>
                                      </p:cBhvr>
                                      <p:tavLst>
                                        <p:tav tm="0">
                                          <p:val>
                                            <p:strVal val="ppt_y"/>
                                          </p:val>
                                        </p:tav>
                                        <p:tav tm="100000">
                                          <p:val>
                                            <p:strVal val="ppt_y+.1"/>
                                          </p:val>
                                        </p:tav>
                                      </p:tavLst>
                                    </p:anim>
                                    <p:set>
                                      <p:cBhvr>
                                        <p:cTn id="50" dur="1" fill="hold">
                                          <p:stCondLst>
                                            <p:cond delay="999"/>
                                          </p:stCondLst>
                                        </p:cTn>
                                        <p:tgtEl>
                                          <p:spTgt spid="463"/>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1000"/>
                                        <p:tgtEl>
                                          <p:spTgt spid="471"/>
                                        </p:tgtEl>
                                      </p:cBhvr>
                                    </p:animEffect>
                                    <p:anim calcmode="lin" valueType="num">
                                      <p:cBhvr>
                                        <p:cTn id="53" dur="1000"/>
                                        <p:tgtEl>
                                          <p:spTgt spid="471"/>
                                        </p:tgtEl>
                                        <p:attrNameLst>
                                          <p:attrName>ppt_x</p:attrName>
                                        </p:attrNameLst>
                                      </p:cBhvr>
                                      <p:tavLst>
                                        <p:tav tm="0">
                                          <p:val>
                                            <p:strVal val="ppt_x"/>
                                          </p:val>
                                        </p:tav>
                                        <p:tav tm="100000">
                                          <p:val>
                                            <p:strVal val="ppt_x"/>
                                          </p:val>
                                        </p:tav>
                                      </p:tavLst>
                                    </p:anim>
                                    <p:anim calcmode="lin" valueType="num">
                                      <p:cBhvr>
                                        <p:cTn id="54" dur="1000"/>
                                        <p:tgtEl>
                                          <p:spTgt spid="471"/>
                                        </p:tgtEl>
                                        <p:attrNameLst>
                                          <p:attrName>ppt_y</p:attrName>
                                        </p:attrNameLst>
                                      </p:cBhvr>
                                      <p:tavLst>
                                        <p:tav tm="0">
                                          <p:val>
                                            <p:strVal val="ppt_y"/>
                                          </p:val>
                                        </p:tav>
                                        <p:tav tm="100000">
                                          <p:val>
                                            <p:strVal val="ppt_y+.1"/>
                                          </p:val>
                                        </p:tav>
                                      </p:tavLst>
                                    </p:anim>
                                    <p:set>
                                      <p:cBhvr>
                                        <p:cTn id="55" dur="1" fill="hold">
                                          <p:stCondLst>
                                            <p:cond delay="999"/>
                                          </p:stCondLst>
                                        </p:cTn>
                                        <p:tgtEl>
                                          <p:spTgt spid="471"/>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470"/>
                                        </p:tgtEl>
                                      </p:cBhvr>
                                    </p:animEffect>
                                    <p:anim calcmode="lin" valueType="num">
                                      <p:cBhvr>
                                        <p:cTn id="58" dur="1000"/>
                                        <p:tgtEl>
                                          <p:spTgt spid="470"/>
                                        </p:tgtEl>
                                        <p:attrNameLst>
                                          <p:attrName>ppt_x</p:attrName>
                                        </p:attrNameLst>
                                      </p:cBhvr>
                                      <p:tavLst>
                                        <p:tav tm="0">
                                          <p:val>
                                            <p:strVal val="ppt_x"/>
                                          </p:val>
                                        </p:tav>
                                        <p:tav tm="100000">
                                          <p:val>
                                            <p:strVal val="ppt_x"/>
                                          </p:val>
                                        </p:tav>
                                      </p:tavLst>
                                    </p:anim>
                                    <p:anim calcmode="lin" valueType="num">
                                      <p:cBhvr>
                                        <p:cTn id="59" dur="1000"/>
                                        <p:tgtEl>
                                          <p:spTgt spid="470"/>
                                        </p:tgtEl>
                                        <p:attrNameLst>
                                          <p:attrName>ppt_y</p:attrName>
                                        </p:attrNameLst>
                                      </p:cBhvr>
                                      <p:tavLst>
                                        <p:tav tm="0">
                                          <p:val>
                                            <p:strVal val="ppt_y"/>
                                          </p:val>
                                        </p:tav>
                                        <p:tav tm="100000">
                                          <p:val>
                                            <p:strVal val="ppt_y+.1"/>
                                          </p:val>
                                        </p:tav>
                                      </p:tavLst>
                                    </p:anim>
                                    <p:set>
                                      <p:cBhvr>
                                        <p:cTn id="60" dur="1" fill="hold">
                                          <p:stCondLst>
                                            <p:cond delay="999"/>
                                          </p:stCondLst>
                                        </p:cTn>
                                        <p:tgtEl>
                                          <p:spTgt spid="47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7"/>
                                        </p:tgtEl>
                                        <p:attrNameLst>
                                          <p:attrName>style.visibility</p:attrName>
                                        </p:attrNameLst>
                                      </p:cBhvr>
                                      <p:to>
                                        <p:strVal val="visible"/>
                                      </p:to>
                                    </p:set>
                                    <p:anim calcmode="lin" valueType="num">
                                      <p:cBhvr additive="base">
                                        <p:cTn id="65" dur="500" fill="hold"/>
                                        <p:tgtEl>
                                          <p:spTgt spid="467"/>
                                        </p:tgtEl>
                                        <p:attrNameLst>
                                          <p:attrName>ppt_x</p:attrName>
                                        </p:attrNameLst>
                                      </p:cBhvr>
                                      <p:tavLst>
                                        <p:tav tm="0">
                                          <p:val>
                                            <p:strVal val="#ppt_x"/>
                                          </p:val>
                                        </p:tav>
                                        <p:tav tm="100000">
                                          <p:val>
                                            <p:strVal val="#ppt_x"/>
                                          </p:val>
                                        </p:tav>
                                      </p:tavLst>
                                    </p:anim>
                                    <p:anim calcmode="lin" valueType="num">
                                      <p:cBhvr additive="base">
                                        <p:cTn id="66" dur="500" fill="hold"/>
                                        <p:tgtEl>
                                          <p:spTgt spid="46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64"/>
                                        </p:tgtEl>
                                        <p:attrNameLst>
                                          <p:attrName>style.visibility</p:attrName>
                                        </p:attrNameLst>
                                      </p:cBhvr>
                                      <p:to>
                                        <p:strVal val="visible"/>
                                      </p:to>
                                    </p:set>
                                    <p:anim calcmode="lin" valueType="num">
                                      <p:cBhvr additive="base">
                                        <p:cTn id="71" dur="500" fill="hold"/>
                                        <p:tgtEl>
                                          <p:spTgt spid="464"/>
                                        </p:tgtEl>
                                        <p:attrNameLst>
                                          <p:attrName>ppt_x</p:attrName>
                                        </p:attrNameLst>
                                      </p:cBhvr>
                                      <p:tavLst>
                                        <p:tav tm="0">
                                          <p:val>
                                            <p:strVal val="#ppt_x"/>
                                          </p:val>
                                        </p:tav>
                                        <p:tav tm="100000">
                                          <p:val>
                                            <p:strVal val="#ppt_x"/>
                                          </p:val>
                                        </p:tav>
                                      </p:tavLst>
                                    </p:anim>
                                    <p:anim calcmode="lin" valueType="num">
                                      <p:cBhvr additive="base">
                                        <p:cTn id="72" dur="500" fill="hold"/>
                                        <p:tgtEl>
                                          <p:spTgt spid="46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68"/>
                                        </p:tgtEl>
                                        <p:attrNameLst>
                                          <p:attrName>style.visibility</p:attrName>
                                        </p:attrNameLst>
                                      </p:cBhvr>
                                      <p:to>
                                        <p:strVal val="visible"/>
                                      </p:to>
                                    </p:set>
                                    <p:animEffect transition="in" filter="barn(inVertical)">
                                      <p:cBhvr>
                                        <p:cTn id="7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61;p35"/>
          <p:cNvSpPr txBox="1">
            <a:spLocks noGrp="1"/>
          </p:cNvSpPr>
          <p:nvPr>
            <p:ph type="body" idx="1"/>
          </p:nvPr>
        </p:nvSpPr>
        <p:spPr>
          <a:xfrm>
            <a:off x="608092" y="1285241"/>
            <a:ext cx="10945654" cy="4525963"/>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rgbClr val="0070C0"/>
              </a:buClr>
              <a:buSzPts val="4400"/>
              <a:buFont typeface="Arial Rounded"/>
              <a:buNone/>
            </a:pPr>
            <a:r>
              <a:rPr lang="en-US" sz="4400" b="0" i="0" u="none" strike="noStrike" cap="none" dirty="0">
                <a:solidFill>
                  <a:srgbClr val="0070C0"/>
                </a:solidFill>
                <a:latin typeface="Arial Rounded"/>
                <a:ea typeface="Arial Rounded"/>
                <a:cs typeface="Arial Rounded"/>
                <a:sym typeface="Arial Rounded"/>
              </a:rPr>
              <a:t>	</a:t>
            </a:r>
            <a:r>
              <a:rPr lang="en-US" sz="6000" b="0" i="0" u="none" strike="noStrike" cap="none" dirty="0" err="1" smtClean="0">
                <a:solidFill>
                  <a:srgbClr val="0070C0"/>
                </a:solidFill>
                <a:latin typeface="Arial-SGK-TV" pitchFamily="2" charset="0"/>
                <a:ea typeface="Arial Rounded"/>
                <a:cs typeface="Arial-SGK-TV" pitchFamily="2" charset="0"/>
                <a:sym typeface="Arial Rounded"/>
              </a:rPr>
              <a:t>Đi</a:t>
            </a:r>
            <a:r>
              <a:rPr lang="en-US" sz="6000"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smtClean="0">
                <a:solidFill>
                  <a:srgbClr val="0070C0"/>
                </a:solidFill>
                <a:latin typeface="Arial-SGK-TV" pitchFamily="2" charset="0"/>
                <a:ea typeface="Arial Rounded"/>
                <a:cs typeface="Arial-SGK-TV" pitchFamily="2" charset="0"/>
                <a:sym typeface="Arial Rounded"/>
              </a:rPr>
              <a:t>học</a:t>
            </a:r>
            <a:r>
              <a:rPr lang="en-US" sz="6000" b="0" i="0" u="none" strike="noStrike" cap="none" dirty="0" smtClean="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về</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Hà</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thấy</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mấy</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khóm</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cúc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đã</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nở</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rực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rỡ</a:t>
            </a:r>
            <a:r>
              <a:rPr lang="en-US" sz="6000" b="0" i="0" u="none" strike="noStrike" cap="none" dirty="0">
                <a:solidFill>
                  <a:srgbClr val="0070C0"/>
                </a:solidFill>
                <a:latin typeface="Arial-SGK-TV" pitchFamily="2" charset="0"/>
                <a:ea typeface="Arial Rounded"/>
                <a:cs typeface="Arial-SGK-TV" pitchFamily="2" charset="0"/>
                <a:sym typeface="Arial Rounded"/>
              </a:rPr>
              <a:t>. </a:t>
            </a:r>
            <a:endParaRPr sz="6000" b="0" i="0" u="none" strike="noStrike" cap="none" dirty="0">
              <a:solidFill>
                <a:srgbClr val="000000"/>
              </a:solidFill>
              <a:latin typeface="Arial-SGK-TV" pitchFamily="2" charset="0"/>
              <a:cs typeface="Arial-SGK-TV" pitchFamily="2" charset="0"/>
              <a:sym typeface="Arial"/>
            </a:endParaRPr>
          </a:p>
        </p:txBody>
      </p:sp>
    </p:spTree>
    <p:extLst>
      <p:ext uri="{BB962C8B-B14F-4D97-AF65-F5344CB8AC3E}">
        <p14:creationId xmlns:p14="http://schemas.microsoft.com/office/powerpoint/2010/main" val="2986453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61;p35"/>
          <p:cNvSpPr txBox="1">
            <a:spLocks noGrp="1"/>
          </p:cNvSpPr>
          <p:nvPr>
            <p:ph type="body" idx="1"/>
          </p:nvPr>
        </p:nvSpPr>
        <p:spPr>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rgbClr val="0070C0"/>
              </a:buClr>
              <a:buSzPts val="4400"/>
              <a:buFont typeface="Arial Rounded"/>
              <a:buNone/>
            </a:pPr>
            <a:r>
              <a:rPr lang="en-US" sz="4400" b="0" i="0" u="none" strike="noStrike" cap="none" dirty="0">
                <a:solidFill>
                  <a:srgbClr val="0070C0"/>
                </a:solidFill>
                <a:latin typeface="Arial Rounded"/>
                <a:ea typeface="Arial Rounded"/>
                <a:cs typeface="Arial Rounded"/>
                <a:sym typeface="Arial Rounded"/>
              </a:rPr>
              <a:t>	</a:t>
            </a:r>
            <a:r>
              <a:rPr lang="en-US" sz="6000" b="0" i="0" u="none" strike="noStrike" cap="none" dirty="0" err="1" smtClean="0">
                <a:solidFill>
                  <a:srgbClr val="0070C0"/>
                </a:solidFill>
                <a:latin typeface="Arial-SGK-TV" pitchFamily="2" charset="0"/>
                <a:ea typeface="Arial Rounded"/>
                <a:cs typeface="Arial-SGK-TV" pitchFamily="2" charset="0"/>
                <a:sym typeface="Arial Rounded"/>
              </a:rPr>
              <a:t>Hà</a:t>
            </a:r>
            <a:r>
              <a:rPr lang="en-US" sz="6000" b="0" i="0" u="none" strike="noStrike" cap="none" dirty="0" smtClean="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hái</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cúc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cắm</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vào</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cốc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rồi</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để</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ngay</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ngắn</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trên</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bàn</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học</a:t>
            </a:r>
            <a:r>
              <a:rPr lang="en-US" sz="6000" b="0" i="0" u="none" strike="noStrike" cap="none" dirty="0">
                <a:solidFill>
                  <a:srgbClr val="0070C0"/>
                </a:solidFill>
                <a:latin typeface="Arial-SGK-TV" pitchFamily="2" charset="0"/>
                <a:ea typeface="Arial Rounded"/>
                <a:cs typeface="Arial-SGK-TV" pitchFamily="2" charset="0"/>
                <a:sym typeface="Arial Rounded"/>
              </a:rPr>
              <a:t>. </a:t>
            </a:r>
            <a:endParaRPr sz="6000" b="0" i="0" u="none" strike="noStrike" cap="none" dirty="0">
              <a:solidFill>
                <a:srgbClr val="000000"/>
              </a:solidFill>
              <a:latin typeface="Arial-SGK-TV" pitchFamily="2" charset="0"/>
              <a:cs typeface="Arial-SGK-TV" pitchFamily="2" charset="0"/>
              <a:sym typeface="Arial"/>
            </a:endParaRPr>
          </a:p>
        </p:txBody>
      </p:sp>
    </p:spTree>
    <p:extLst>
      <p:ext uri="{BB962C8B-B14F-4D97-AF65-F5344CB8AC3E}">
        <p14:creationId xmlns:p14="http://schemas.microsoft.com/office/powerpoint/2010/main" val="3062360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61;p35"/>
          <p:cNvSpPr txBox="1">
            <a:spLocks noGrp="1"/>
          </p:cNvSpPr>
          <p:nvPr>
            <p:ph type="body" idx="1"/>
          </p:nvPr>
        </p:nvSpPr>
        <p:spPr>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rgbClr val="0070C0"/>
              </a:buClr>
              <a:buSzPts val="4400"/>
              <a:buFont typeface="Arial Rounded"/>
              <a:buNone/>
            </a:pPr>
            <a:r>
              <a:rPr lang="en-US" sz="4400" b="0" i="0" u="none" strike="noStrike" cap="none" dirty="0">
                <a:solidFill>
                  <a:srgbClr val="0070C0"/>
                </a:solidFill>
                <a:latin typeface="Arial Rounded"/>
                <a:ea typeface="Arial Rounded"/>
                <a:cs typeface="Arial Rounded"/>
                <a:sym typeface="Arial Rounded"/>
              </a:rPr>
              <a:t>	</a:t>
            </a:r>
            <a:r>
              <a:rPr lang="en-US" sz="6600" b="0" i="0" u="none" strike="noStrike" cap="none" dirty="0" err="1" smtClean="0">
                <a:solidFill>
                  <a:srgbClr val="0070C0"/>
                </a:solidFill>
                <a:latin typeface="Arial-SGK-TV" pitchFamily="2" charset="0"/>
                <a:ea typeface="Arial Rounded"/>
                <a:cs typeface="Arial-SGK-TV" pitchFamily="2" charset="0"/>
                <a:sym typeface="Arial Rounded"/>
              </a:rPr>
              <a:t>Mẹ</a:t>
            </a:r>
            <a:r>
              <a:rPr lang="en-US" sz="6600" b="0" i="0" u="none" strike="noStrike" cap="none" dirty="0" smtClean="0">
                <a:solidFill>
                  <a:srgbClr val="0070C0"/>
                </a:solidFill>
                <a:latin typeface="Arial-SGK-TV" pitchFamily="2" charset="0"/>
                <a:ea typeface="Arial Rounded"/>
                <a:cs typeface="Arial-SGK-TV" pitchFamily="2" charset="0"/>
                <a:sym typeface="Arial Rounded"/>
              </a:rPr>
              <a:t> </a:t>
            </a:r>
            <a:r>
              <a:rPr lang="en-US" sz="6600" b="0" i="0" u="none" strike="noStrike" cap="none" dirty="0" err="1">
                <a:solidFill>
                  <a:srgbClr val="0070C0"/>
                </a:solidFill>
                <a:latin typeface="Arial-SGK-TV" pitchFamily="2" charset="0"/>
                <a:ea typeface="Arial Rounded"/>
                <a:cs typeface="Arial-SGK-TV" pitchFamily="2" charset="0"/>
                <a:sym typeface="Arial Rounded"/>
              </a:rPr>
              <a:t>tấm</a:t>
            </a:r>
            <a:r>
              <a:rPr lang="en-US" sz="6600" b="0" i="0" u="none" strike="noStrike" cap="none" dirty="0">
                <a:solidFill>
                  <a:srgbClr val="0070C0"/>
                </a:solidFill>
                <a:latin typeface="Arial-SGK-TV" pitchFamily="2" charset="0"/>
                <a:ea typeface="Arial Rounded"/>
                <a:cs typeface="Arial-SGK-TV" pitchFamily="2" charset="0"/>
                <a:sym typeface="Arial Rounded"/>
              </a:rPr>
              <a:t> </a:t>
            </a:r>
            <a:r>
              <a:rPr lang="en-US" sz="6600" b="0" i="0" u="none" strike="noStrike" cap="none" dirty="0" err="1">
                <a:solidFill>
                  <a:srgbClr val="0070C0"/>
                </a:solidFill>
                <a:latin typeface="Arial-SGK-TV" pitchFamily="2" charset="0"/>
                <a:ea typeface="Arial Rounded"/>
                <a:cs typeface="Arial-SGK-TV" pitchFamily="2" charset="0"/>
                <a:sym typeface="Arial Rounded"/>
              </a:rPr>
              <a:t>tắc</a:t>
            </a:r>
            <a:r>
              <a:rPr lang="en-US" sz="6600" b="0" i="0" u="none" strike="noStrike" cap="none" dirty="0">
                <a:solidFill>
                  <a:srgbClr val="0070C0"/>
                </a:solidFill>
                <a:latin typeface="Arial-SGK-TV" pitchFamily="2" charset="0"/>
                <a:ea typeface="Arial Rounded"/>
                <a:cs typeface="Arial-SGK-TV" pitchFamily="2" charset="0"/>
                <a:sym typeface="Arial Rounded"/>
              </a:rPr>
              <a:t> </a:t>
            </a:r>
            <a:r>
              <a:rPr lang="en-US" sz="6600" b="0" i="0" u="none" strike="noStrike" cap="none" dirty="0" err="1">
                <a:solidFill>
                  <a:srgbClr val="0070C0"/>
                </a:solidFill>
                <a:latin typeface="Arial-SGK-TV" pitchFamily="2" charset="0"/>
                <a:ea typeface="Arial Rounded"/>
                <a:cs typeface="Arial-SGK-TV" pitchFamily="2" charset="0"/>
                <a:sym typeface="Arial Rounded"/>
              </a:rPr>
              <a:t>khen</a:t>
            </a:r>
            <a:r>
              <a:rPr lang="en-US" sz="6600" b="0" i="0" u="none" strike="noStrike" cap="none" dirty="0">
                <a:solidFill>
                  <a:srgbClr val="0070C0"/>
                </a:solidFill>
                <a:latin typeface="Arial-SGK-TV" pitchFamily="2" charset="0"/>
                <a:ea typeface="Arial Rounded"/>
                <a:cs typeface="Arial-SGK-TV" pitchFamily="2" charset="0"/>
                <a:sym typeface="Arial Rounded"/>
              </a:rPr>
              <a:t> </a:t>
            </a:r>
            <a:r>
              <a:rPr lang="en-US" sz="6600" b="0" i="0" u="none" strike="noStrike" cap="none" dirty="0" err="1">
                <a:solidFill>
                  <a:srgbClr val="0070C0"/>
                </a:solidFill>
                <a:latin typeface="Arial-SGK-TV" pitchFamily="2" charset="0"/>
                <a:ea typeface="Arial Rounded"/>
                <a:cs typeface="Arial-SGK-TV" pitchFamily="2" charset="0"/>
                <a:sym typeface="Arial Rounded"/>
              </a:rPr>
              <a:t>Hà</a:t>
            </a:r>
            <a:r>
              <a:rPr lang="en-US" sz="6600" b="0" i="0" u="none" strike="noStrike" cap="none" dirty="0">
                <a:solidFill>
                  <a:srgbClr val="0070C0"/>
                </a:solidFill>
                <a:latin typeface="Arial-SGK-TV" pitchFamily="2" charset="0"/>
                <a:ea typeface="Arial Rounded"/>
                <a:cs typeface="Arial-SGK-TV" pitchFamily="2" charset="0"/>
                <a:sym typeface="Arial Rounded"/>
              </a:rPr>
              <a:t> </a:t>
            </a:r>
            <a:r>
              <a:rPr lang="en-US" sz="6600" b="0" i="0" u="none" strike="noStrike" cap="none" dirty="0" err="1">
                <a:solidFill>
                  <a:srgbClr val="0070C0"/>
                </a:solidFill>
                <a:latin typeface="Arial-SGK-TV" pitchFamily="2" charset="0"/>
                <a:ea typeface="Arial Rounded"/>
                <a:cs typeface="Arial-SGK-TV" pitchFamily="2" charset="0"/>
                <a:sym typeface="Arial Rounded"/>
              </a:rPr>
              <a:t>khéo</a:t>
            </a:r>
            <a:r>
              <a:rPr lang="en-US" sz="6600" b="0" i="0" u="none" strike="noStrike" cap="none" dirty="0">
                <a:solidFill>
                  <a:srgbClr val="0070C0"/>
                </a:solidFill>
                <a:latin typeface="Arial-SGK-TV" pitchFamily="2" charset="0"/>
                <a:ea typeface="Arial Rounded"/>
                <a:cs typeface="Arial-SGK-TV" pitchFamily="2" charset="0"/>
                <a:sym typeface="Arial Rounded"/>
              </a:rPr>
              <a:t> </a:t>
            </a:r>
            <a:r>
              <a:rPr lang="en-US" sz="6600" b="0" i="0" u="none" strike="noStrike" cap="none" dirty="0" err="1">
                <a:solidFill>
                  <a:srgbClr val="0070C0"/>
                </a:solidFill>
                <a:latin typeface="Arial-SGK-TV" pitchFamily="2" charset="0"/>
                <a:ea typeface="Arial Rounded"/>
                <a:cs typeface="Arial-SGK-TV" pitchFamily="2" charset="0"/>
                <a:sym typeface="Arial Rounded"/>
              </a:rPr>
              <a:t>tay</a:t>
            </a:r>
            <a:r>
              <a:rPr lang="en-US" sz="6600" b="0" i="0" u="none" strike="noStrike" cap="none" dirty="0">
                <a:solidFill>
                  <a:srgbClr val="0070C0"/>
                </a:solidFill>
                <a:latin typeface="Arial-SGK-TV" pitchFamily="2" charset="0"/>
                <a:ea typeface="Arial Rounded"/>
                <a:cs typeface="Arial-SGK-TV" pitchFamily="2" charset="0"/>
                <a:sym typeface="Arial Rounded"/>
              </a:rPr>
              <a:t>.</a:t>
            </a:r>
            <a:endParaRPr sz="6600" b="0" i="0" u="none" strike="noStrike" cap="none" dirty="0">
              <a:solidFill>
                <a:srgbClr val="000000"/>
              </a:solidFill>
              <a:latin typeface="Arial-SGK-TV" pitchFamily="2" charset="0"/>
              <a:cs typeface="Arial-SGK-TV" pitchFamily="2" charset="0"/>
              <a:sym typeface="Arial"/>
            </a:endParaRPr>
          </a:p>
        </p:txBody>
      </p:sp>
    </p:spTree>
    <p:extLst>
      <p:ext uri="{BB962C8B-B14F-4D97-AF65-F5344CB8AC3E}">
        <p14:creationId xmlns:p14="http://schemas.microsoft.com/office/powerpoint/2010/main" val="3811769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61;p35"/>
          <p:cNvSpPr txBox="1">
            <a:spLocks noGrp="1"/>
          </p:cNvSpPr>
          <p:nvPr>
            <p:ph type="body" idx="1"/>
          </p:nvPr>
        </p:nvSpPr>
        <p:spPr>
          <a:xfrm>
            <a:off x="608092" y="477521"/>
            <a:ext cx="10945654" cy="5648644"/>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rgbClr val="0070C0"/>
              </a:buClr>
              <a:buSzPts val="4400"/>
              <a:buFont typeface="Arial Rounded"/>
              <a:buNone/>
            </a:pPr>
            <a:r>
              <a:rPr lang="en-US" sz="4400" b="0" i="0" u="none" strike="noStrike" cap="none" dirty="0">
                <a:solidFill>
                  <a:srgbClr val="0070C0"/>
                </a:solidFill>
                <a:latin typeface="Arial Rounded"/>
                <a:ea typeface="Arial Rounded"/>
                <a:cs typeface="Arial Rounded"/>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Đi</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học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về</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Hà</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thấy</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mấy</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khóm</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cúc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đã</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nở</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rực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rỡ</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Hà</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hái</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cúc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cắm</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vào</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cốc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rồi</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để</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ngay</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ngắn</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trên</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bàn</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học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Mẹ</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tấm</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tắc</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khen</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Hà</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khéo</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tay</a:t>
            </a:r>
            <a:r>
              <a:rPr lang="en-US" sz="6000" b="0" i="0" u="none" strike="noStrike" cap="none" dirty="0">
                <a:solidFill>
                  <a:srgbClr val="0070C0"/>
                </a:solidFill>
                <a:latin typeface="Arial-SGK-TV" pitchFamily="2" charset="0"/>
                <a:ea typeface="Arial Rounded"/>
                <a:cs typeface="Arial-SGK-TV" pitchFamily="2" charset="0"/>
                <a:sym typeface="Arial Rounded"/>
              </a:rPr>
              <a:t>.</a:t>
            </a:r>
            <a:endParaRPr sz="6000" b="0" i="0" u="none" strike="noStrike" cap="none" dirty="0">
              <a:solidFill>
                <a:srgbClr val="000000"/>
              </a:solidFill>
              <a:latin typeface="Arial-SGK-TV" pitchFamily="2" charset="0"/>
              <a:cs typeface="Arial-SGK-TV" pitchFamily="2" charset="0"/>
              <a:sym typeface="Arial"/>
            </a:endParaRPr>
          </a:p>
        </p:txBody>
      </p:sp>
      <p:cxnSp>
        <p:nvCxnSpPr>
          <p:cNvPr id="5" name="Google Shape;467;p35"/>
          <p:cNvCxnSpPr/>
          <p:nvPr/>
        </p:nvCxnSpPr>
        <p:spPr>
          <a:xfrm flipH="1">
            <a:off x="8979698" y="2062480"/>
            <a:ext cx="204942" cy="720696"/>
          </a:xfrm>
          <a:prstGeom prst="straightConnector1">
            <a:avLst/>
          </a:prstGeom>
          <a:noFill/>
          <a:ln w="57150" cap="flat" cmpd="sng">
            <a:solidFill>
              <a:srgbClr val="FF0000"/>
            </a:solidFill>
            <a:prstDash val="solid"/>
            <a:round/>
            <a:headEnd type="none" w="sm" len="sm"/>
            <a:tailEnd type="none" w="sm" len="sm"/>
          </a:ln>
        </p:spPr>
      </p:cxnSp>
      <p:cxnSp>
        <p:nvCxnSpPr>
          <p:cNvPr id="7" name="Google Shape;467;p35"/>
          <p:cNvCxnSpPr/>
          <p:nvPr/>
        </p:nvCxnSpPr>
        <p:spPr>
          <a:xfrm flipH="1">
            <a:off x="7313458" y="3708400"/>
            <a:ext cx="235422" cy="741016"/>
          </a:xfrm>
          <a:prstGeom prst="straightConnector1">
            <a:avLst/>
          </a:prstGeom>
          <a:noFill/>
          <a:ln w="57150" cap="flat" cmpd="sng">
            <a:solidFill>
              <a:srgbClr val="FF0000"/>
            </a:solidFill>
            <a:prstDash val="solid"/>
            <a:round/>
            <a:headEnd type="none" w="sm" len="sm"/>
            <a:tailEnd type="none" w="sm" len="sm"/>
          </a:ln>
        </p:spPr>
      </p:cxnSp>
      <p:cxnSp>
        <p:nvCxnSpPr>
          <p:cNvPr id="9" name="Google Shape;467;p35"/>
          <p:cNvCxnSpPr/>
          <p:nvPr/>
        </p:nvCxnSpPr>
        <p:spPr>
          <a:xfrm flipH="1">
            <a:off x="6886738" y="4541520"/>
            <a:ext cx="286222" cy="812136"/>
          </a:xfrm>
          <a:prstGeom prst="straightConnector1">
            <a:avLst/>
          </a:prstGeom>
          <a:noFill/>
          <a:ln w="57150"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326731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6"/>
          <p:cNvSpPr txBox="1"/>
          <p:nvPr/>
        </p:nvSpPr>
        <p:spPr>
          <a:xfrm>
            <a:off x="823119" y="1626669"/>
            <a:ext cx="3575626" cy="1685463"/>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học</a:t>
            </a:r>
            <a:endParaRPr sz="9600" b="0" i="0" u="none" strike="noStrike" cap="none">
              <a:solidFill>
                <a:schemeClr val="lt1"/>
              </a:solidFill>
              <a:latin typeface="Arial Rounded"/>
              <a:ea typeface="Arial Rounded"/>
              <a:cs typeface="Arial Rounded"/>
              <a:sym typeface="Arial Rounded"/>
            </a:endParaRPr>
          </a:p>
        </p:txBody>
      </p:sp>
      <p:sp>
        <p:nvSpPr>
          <p:cNvPr id="480" name="Google Shape;480;p36"/>
          <p:cNvSpPr txBox="1"/>
          <p:nvPr/>
        </p:nvSpPr>
        <p:spPr>
          <a:xfrm>
            <a:off x="823119" y="3533513"/>
            <a:ext cx="3575626" cy="2021868"/>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rực rỡ</a:t>
            </a:r>
            <a:endParaRPr sz="9600" b="0" i="0" u="none" strike="noStrike" cap="none">
              <a:solidFill>
                <a:schemeClr val="lt1"/>
              </a:solidFill>
              <a:latin typeface="Arial Rounded"/>
              <a:ea typeface="Arial Rounded"/>
              <a:cs typeface="Arial Rounded"/>
              <a:sym typeface="Arial Rounded"/>
            </a:endParaRPr>
          </a:p>
        </p:txBody>
      </p:sp>
      <p:sp>
        <p:nvSpPr>
          <p:cNvPr id="481" name="Google Shape;481;p36"/>
          <p:cNvSpPr txBox="1"/>
          <p:nvPr/>
        </p:nvSpPr>
        <p:spPr>
          <a:xfrm>
            <a:off x="7757319" y="1626669"/>
            <a:ext cx="3291840" cy="1685463"/>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cốc</a:t>
            </a:r>
            <a:endParaRPr sz="9600" b="0" i="0" u="none" strike="noStrike" cap="none">
              <a:solidFill>
                <a:schemeClr val="lt1"/>
              </a:solidFill>
              <a:latin typeface="Arial Rounded"/>
              <a:ea typeface="Arial Rounded"/>
              <a:cs typeface="Arial Rounded"/>
              <a:sym typeface="Arial Rounded"/>
            </a:endParaRPr>
          </a:p>
        </p:txBody>
      </p:sp>
      <p:sp>
        <p:nvSpPr>
          <p:cNvPr id="482" name="Google Shape;482;p36"/>
          <p:cNvSpPr txBox="1"/>
          <p:nvPr/>
        </p:nvSpPr>
        <p:spPr>
          <a:xfrm>
            <a:off x="7757319" y="3533513"/>
            <a:ext cx="3291840" cy="2021868"/>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cúc</a:t>
            </a:r>
            <a:endParaRPr sz="9600" b="0" i="0" u="none" strike="noStrike" cap="none">
              <a:solidFill>
                <a:schemeClr val="lt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0"/>
                                        </p:tgtEl>
                                        <p:attrNameLst>
                                          <p:attrName>style.visibility</p:attrName>
                                        </p:attrNameLst>
                                      </p:cBhvr>
                                      <p:to>
                                        <p:strVal val="visible"/>
                                      </p:to>
                                    </p:set>
                                    <p:animEffect transition="in" filter="fade">
                                      <p:cBhvr>
                                        <p:cTn id="12" dur="500"/>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gtEl>
                                        <p:attrNameLst>
                                          <p:attrName>style.visibility</p:attrName>
                                        </p:attrNameLst>
                                      </p:cBhvr>
                                      <p:to>
                                        <p:strVal val="visible"/>
                                      </p:to>
                                    </p:set>
                                    <p:animEffect transition="in" filter="fade">
                                      <p:cBhvr>
                                        <p:cTn id="17" dur="500"/>
                                        <p:tgtEl>
                                          <p:spTgt spid="4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7"/>
          <p:cNvSpPr txBox="1"/>
          <p:nvPr/>
        </p:nvSpPr>
        <p:spPr>
          <a:xfrm>
            <a:off x="670719" y="2242686"/>
            <a:ext cx="3709813" cy="1795914"/>
          </a:xfrm>
          <a:prstGeom prst="rect">
            <a:avLst/>
          </a:prstGeom>
          <a:solidFill>
            <a:srgbClr val="205867"/>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6600"/>
              <a:buFont typeface="Arial Rounded"/>
              <a:buNone/>
            </a:pPr>
            <a:r>
              <a:rPr lang="en-US" sz="6600" b="0" i="0" u="none" strike="noStrike" cap="none">
                <a:solidFill>
                  <a:schemeClr val="lt1"/>
                </a:solidFill>
                <a:latin typeface="Arial Rounded"/>
                <a:ea typeface="Arial Rounded"/>
                <a:cs typeface="Arial Rounded"/>
                <a:sym typeface="Arial Rounded"/>
              </a:rPr>
              <a:t>khóm cúc</a:t>
            </a:r>
            <a:endParaRPr sz="1400" b="0" i="0" u="none" strike="noStrike" cap="none">
              <a:solidFill>
                <a:srgbClr val="000000"/>
              </a:solidFill>
              <a:latin typeface="Arial"/>
              <a:ea typeface="Arial"/>
              <a:cs typeface="Arial"/>
              <a:sym typeface="Arial"/>
            </a:endParaRPr>
          </a:p>
        </p:txBody>
      </p:sp>
      <p:pic>
        <p:nvPicPr>
          <p:cNvPr id="488" name="Google Shape;488;p37" descr="Hướng dẫn cách trồng hoa cúc vàng rực rỡ để chào mùa thu"/>
          <p:cNvPicPr preferRelativeResize="0"/>
          <p:nvPr/>
        </p:nvPicPr>
        <p:blipFill rotWithShape="1">
          <a:blip r:embed="rId3">
            <a:alphaModFix/>
          </a:blip>
          <a:srcRect/>
          <a:stretch/>
        </p:blipFill>
        <p:spPr>
          <a:xfrm>
            <a:off x="5137814" y="199895"/>
            <a:ext cx="6505705" cy="65057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0"/>
          <p:cNvPicPr preferRelativeResize="0"/>
          <p:nvPr/>
        </p:nvPicPr>
        <p:blipFill rotWithShape="1">
          <a:blip r:embed="rId3">
            <a:alphaModFix/>
          </a:blip>
          <a:srcRect r="1042"/>
          <a:stretch/>
        </p:blipFill>
        <p:spPr>
          <a:xfrm>
            <a:off x="734965" y="-57943"/>
            <a:ext cx="10362504" cy="5780389"/>
          </a:xfrm>
          <a:prstGeom prst="rect">
            <a:avLst/>
          </a:prstGeom>
          <a:noFill/>
          <a:ln>
            <a:noFill/>
          </a:ln>
        </p:spPr>
      </p:pic>
      <p:sp>
        <p:nvSpPr>
          <p:cNvPr id="159" name="Google Shape;159;p10"/>
          <p:cNvSpPr/>
          <p:nvPr/>
        </p:nvSpPr>
        <p:spPr>
          <a:xfrm>
            <a:off x="-40914" y="-281608"/>
            <a:ext cx="11696009" cy="2200453"/>
          </a:xfrm>
          <a:custGeom>
            <a:avLst/>
            <a:gdLst/>
            <a:ahLst/>
            <a:cxnLst/>
            <a:rect l="l" t="t" r="r" b="b"/>
            <a:pathLst>
              <a:path w="8793762" h="1377154" extrusionOk="0">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txBody>
          <a:bodyPr spcFirstLastPara="1" wrap="square" lIns="121725" tIns="60850" rIns="121725" bIns="60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10"/>
          <p:cNvPicPr preferRelativeResize="0"/>
          <p:nvPr/>
        </p:nvPicPr>
        <p:blipFill rotWithShape="1">
          <a:blip r:embed="rId4">
            <a:alphaModFix/>
          </a:blip>
          <a:srcRect/>
          <a:stretch/>
        </p:blipFill>
        <p:spPr>
          <a:xfrm>
            <a:off x="491812" y="-16933"/>
            <a:ext cx="2203358" cy="2227384"/>
          </a:xfrm>
          <a:prstGeom prst="rect">
            <a:avLst/>
          </a:prstGeom>
          <a:noFill/>
          <a:ln>
            <a:noFill/>
          </a:ln>
        </p:spPr>
      </p:pic>
      <p:sp>
        <p:nvSpPr>
          <p:cNvPr id="161" name="Google Shape;161;p10"/>
          <p:cNvSpPr txBox="1"/>
          <p:nvPr/>
        </p:nvSpPr>
        <p:spPr>
          <a:xfrm>
            <a:off x="171213" y="32012"/>
            <a:ext cx="1127504" cy="697627"/>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chemeClr val="lt1"/>
                </a:solidFill>
                <a:latin typeface="Arial"/>
                <a:ea typeface="Arial"/>
                <a:cs typeface="Arial"/>
                <a:sym typeface="Arial"/>
              </a:rPr>
              <a:t>Bài</a:t>
            </a:r>
            <a:endParaRPr sz="1400" b="0" i="0" u="none" strike="noStrike" cap="none">
              <a:solidFill>
                <a:srgbClr val="000000"/>
              </a:solidFill>
              <a:latin typeface="Arial"/>
              <a:ea typeface="Arial"/>
              <a:cs typeface="Arial"/>
              <a:sym typeface="Arial"/>
            </a:endParaRPr>
          </a:p>
        </p:txBody>
      </p:sp>
      <p:sp>
        <p:nvSpPr>
          <p:cNvPr id="162" name="Google Shape;162;p10"/>
          <p:cNvSpPr txBox="1"/>
          <p:nvPr/>
        </p:nvSpPr>
        <p:spPr>
          <a:xfrm>
            <a:off x="1015111" y="481571"/>
            <a:ext cx="1127504" cy="943848"/>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i="0" u="none" strike="noStrike" cap="none">
                <a:solidFill>
                  <a:srgbClr val="BD196F"/>
                </a:solidFill>
                <a:latin typeface="Arial"/>
                <a:ea typeface="Arial"/>
                <a:cs typeface="Arial"/>
                <a:sym typeface="Arial"/>
              </a:rPr>
              <a:t>47</a:t>
            </a:r>
            <a:endParaRPr sz="5300" b="1" i="0" u="none" strike="noStrike" cap="none">
              <a:solidFill>
                <a:srgbClr val="BD196F"/>
              </a:solidFill>
              <a:latin typeface="Arial"/>
              <a:ea typeface="Arial"/>
              <a:cs typeface="Arial"/>
              <a:sym typeface="Arial"/>
            </a:endParaRPr>
          </a:p>
        </p:txBody>
      </p:sp>
      <p:grpSp>
        <p:nvGrpSpPr>
          <p:cNvPr id="163" name="Google Shape;163;p10"/>
          <p:cNvGrpSpPr/>
          <p:nvPr/>
        </p:nvGrpSpPr>
        <p:grpSpPr>
          <a:xfrm>
            <a:off x="-40914" y="4708269"/>
            <a:ext cx="11881682" cy="2412844"/>
            <a:chOff x="529723" y="4950424"/>
            <a:chExt cx="10882655" cy="2412844"/>
          </a:xfrm>
        </p:grpSpPr>
        <p:sp>
          <p:nvSpPr>
            <p:cNvPr id="164" name="Google Shape;164;p10"/>
            <p:cNvSpPr txBox="1"/>
            <p:nvPr/>
          </p:nvSpPr>
          <p:spPr>
            <a:xfrm>
              <a:off x="695008" y="5406302"/>
              <a:ext cx="10717370" cy="1501088"/>
            </a:xfrm>
            <a:prstGeom prst="rect">
              <a:avLst/>
            </a:prstGeom>
            <a:noFill/>
            <a:ln>
              <a:noFill/>
            </a:ln>
          </p:spPr>
          <p:txBody>
            <a:bodyPr spcFirstLastPara="1" wrap="square" lIns="91275" tIns="45625" rIns="91275" bIns="45625" anchor="ctr" anchorCtr="0">
              <a:noAutofit/>
            </a:bodyPr>
            <a:lstStyle/>
            <a:p>
              <a:pPr marL="0" marR="0" lvl="0" indent="0" algn="just" rtl="0">
                <a:lnSpc>
                  <a:spcPct val="120000"/>
                </a:lnSpc>
                <a:spcBef>
                  <a:spcPts val="0"/>
                </a:spcBef>
                <a:spcAft>
                  <a:spcPts val="0"/>
                </a:spcAft>
                <a:buClr>
                  <a:schemeClr val="dk1"/>
                </a:buClr>
                <a:buSzPts val="5000"/>
                <a:buFont typeface="Arial Rounded"/>
                <a:buNone/>
              </a:pPr>
              <a:r>
                <a:rPr lang="en-US" sz="5000" b="1" i="0" u="none" strike="noStrike" cap="none" dirty="0">
                  <a:solidFill>
                    <a:schemeClr val="dk1"/>
                  </a:solidFill>
                  <a:latin typeface="Arial Rounded"/>
                  <a:ea typeface="Arial Rounded"/>
                  <a:cs typeface="Arial Rounded"/>
                  <a:sym typeface="Arial Rounded"/>
                </a:rPr>
                <a:t>	</a:t>
              </a:r>
              <a:r>
                <a:rPr lang="en-US" sz="5000" b="1" i="0" u="none" strike="noStrike" cap="none" dirty="0">
                  <a:solidFill>
                    <a:schemeClr val="dk1"/>
                  </a:solidFill>
                  <a:latin typeface="Arial-SGK-TV" pitchFamily="2" charset="0"/>
                  <a:ea typeface="Arial Rounded"/>
                  <a:cs typeface="Arial-SGK-TV" pitchFamily="2" charset="0"/>
                  <a:sym typeface="Arial Rounded"/>
                </a:rPr>
                <a:t>Ở </a:t>
              </a:r>
              <a:r>
                <a:rPr lang="en-US" sz="5000" b="1" i="0" u="none" strike="noStrike" cap="none" dirty="0" err="1">
                  <a:solidFill>
                    <a:schemeClr val="dk1"/>
                  </a:solidFill>
                  <a:latin typeface="Arial-SGK-TV" pitchFamily="2" charset="0"/>
                  <a:ea typeface="Arial Rounded"/>
                  <a:cs typeface="Arial-SGK-TV" pitchFamily="2" charset="0"/>
                  <a:sym typeface="Arial Rounded"/>
                </a:rPr>
                <a:t>góc</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vườn</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cạnh</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gốc</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cau</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khóm</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cúc</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nở</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hoa</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rực</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rỡ</a:t>
              </a:r>
              <a:r>
                <a:rPr lang="en-US" sz="5000" b="1" i="0" u="none" strike="noStrike" cap="none" dirty="0">
                  <a:solidFill>
                    <a:schemeClr val="dk1"/>
                  </a:solidFill>
                  <a:latin typeface="Arial-SGK-TV" pitchFamily="2" charset="0"/>
                  <a:ea typeface="Arial Rounded"/>
                  <a:cs typeface="Arial-SGK-TV" pitchFamily="2" charset="0"/>
                  <a:sym typeface="Arial Rounded"/>
                </a:rPr>
                <a:t>.</a:t>
              </a:r>
              <a:endParaRPr sz="5000" b="1" i="0" u="none" strike="noStrike" cap="none" dirty="0">
                <a:solidFill>
                  <a:schemeClr val="dk1"/>
                </a:solidFill>
                <a:latin typeface="Arial-SGK-TV" pitchFamily="2" charset="0"/>
                <a:ea typeface="Arial Rounded"/>
                <a:cs typeface="Arial-SGK-TV" pitchFamily="2" charset="0"/>
                <a:sym typeface="Arial Rounded"/>
              </a:endParaRPr>
            </a:p>
          </p:txBody>
        </p:sp>
        <p:sp>
          <p:nvSpPr>
            <p:cNvPr id="165" name="Google Shape;165;p10"/>
            <p:cNvSpPr txBox="1"/>
            <p:nvPr/>
          </p:nvSpPr>
          <p:spPr>
            <a:xfrm>
              <a:off x="2137461" y="4950424"/>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dirty="0" err="1">
                  <a:solidFill>
                    <a:srgbClr val="FF0000"/>
                  </a:solidFill>
                  <a:latin typeface="Arial Rounded"/>
                  <a:ea typeface="Arial Rounded"/>
                  <a:cs typeface="Arial Rounded"/>
                  <a:sym typeface="Arial Rounded"/>
                </a:rPr>
                <a:t>oc</a:t>
              </a:r>
              <a:endParaRPr sz="5000" b="1" i="0" u="none" strike="noStrike" cap="none" dirty="0">
                <a:solidFill>
                  <a:srgbClr val="FF0000"/>
                </a:solidFill>
                <a:latin typeface="Arial Rounded"/>
                <a:ea typeface="Arial Rounded"/>
                <a:cs typeface="Arial Rounded"/>
                <a:sym typeface="Arial Rounded"/>
              </a:endParaRPr>
            </a:p>
          </p:txBody>
        </p:sp>
        <p:sp>
          <p:nvSpPr>
            <p:cNvPr id="166" name="Google Shape;166;p10"/>
            <p:cNvSpPr txBox="1"/>
            <p:nvPr/>
          </p:nvSpPr>
          <p:spPr>
            <a:xfrm>
              <a:off x="529723" y="5851442"/>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uc</a:t>
              </a:r>
              <a:endParaRPr sz="5000" b="1" i="0" u="none" strike="noStrike" cap="none">
                <a:solidFill>
                  <a:srgbClr val="FF0000"/>
                </a:solidFill>
                <a:latin typeface="Arial Rounded"/>
                <a:ea typeface="Arial Rounded"/>
                <a:cs typeface="Arial Rounded"/>
                <a:sym typeface="Arial Rounded"/>
              </a:endParaRPr>
            </a:p>
          </p:txBody>
        </p:sp>
        <p:sp>
          <p:nvSpPr>
            <p:cNvPr id="167" name="Google Shape;167;p10"/>
            <p:cNvSpPr txBox="1"/>
            <p:nvPr/>
          </p:nvSpPr>
          <p:spPr>
            <a:xfrm>
              <a:off x="6562767" y="4950424"/>
              <a:ext cx="2437500" cy="1501200"/>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ôc</a:t>
              </a:r>
              <a:endParaRPr sz="5000" b="1" i="0" u="none" strike="noStrike" cap="none">
                <a:solidFill>
                  <a:srgbClr val="FF0000"/>
                </a:solidFill>
                <a:latin typeface="Arial Rounded"/>
                <a:ea typeface="Arial Rounded"/>
                <a:cs typeface="Arial Rounded"/>
                <a:sym typeface="Arial Rounded"/>
              </a:endParaRPr>
            </a:p>
          </p:txBody>
        </p:sp>
        <p:sp>
          <p:nvSpPr>
            <p:cNvPr id="168" name="Google Shape;168;p10"/>
            <p:cNvSpPr txBox="1"/>
            <p:nvPr/>
          </p:nvSpPr>
          <p:spPr>
            <a:xfrm>
              <a:off x="3717281" y="5862180"/>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dirty="0" err="1">
                  <a:solidFill>
                    <a:srgbClr val="FF0000"/>
                  </a:solidFill>
                  <a:latin typeface="Arial-SGK-TV" pitchFamily="2" charset="0"/>
                  <a:ea typeface="Arial Rounded"/>
                  <a:cs typeface="Arial-SGK-TV" pitchFamily="2" charset="0"/>
                  <a:sym typeface="Arial Rounded"/>
                </a:rPr>
                <a:t>ưc</a:t>
              </a:r>
              <a:endParaRPr sz="5000" b="1" i="0" u="none" strike="noStrike" cap="none" dirty="0">
                <a:solidFill>
                  <a:srgbClr val="FF0000"/>
                </a:solidFill>
                <a:latin typeface="Arial-SGK-TV" pitchFamily="2" charset="0"/>
                <a:ea typeface="Arial Rounded"/>
                <a:cs typeface="Arial-SGK-TV" pitchFamily="2" charset="0"/>
                <a:sym typeface="Arial Rounded"/>
              </a:endParaRPr>
            </a:p>
          </p:txBody>
        </p:sp>
      </p:grpSp>
      <p:sp>
        <p:nvSpPr>
          <p:cNvPr id="169" name="Google Shape;169;p10"/>
          <p:cNvSpPr txBox="1"/>
          <p:nvPr/>
        </p:nvSpPr>
        <p:spPr>
          <a:xfrm>
            <a:off x="823119" y="175312"/>
            <a:ext cx="10717370"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lt1"/>
              </a:buClr>
              <a:buSzPts val="8800"/>
              <a:buFont typeface="Arial Rounded"/>
              <a:buNone/>
            </a:pPr>
            <a:r>
              <a:rPr lang="en-US" sz="8800" b="1" i="0" u="none" strike="noStrike" cap="none">
                <a:solidFill>
                  <a:schemeClr val="lt1"/>
                </a:solidFill>
                <a:latin typeface="Arial Rounded"/>
                <a:ea typeface="Arial Rounded"/>
                <a:cs typeface="Arial Rounded"/>
                <a:sym typeface="Arial Rounded"/>
              </a:rPr>
              <a:t>  oc  ôc  uc  ưc</a:t>
            </a:r>
            <a:endParaRPr sz="8800" b="1" i="0" u="none" strike="noStrike" cap="none">
              <a:solidFill>
                <a:schemeClr val="lt1"/>
              </a:solidFill>
              <a:latin typeface="Arial Rounded"/>
              <a:ea typeface="Arial Rounded"/>
              <a:cs typeface="Arial Rounded"/>
              <a:sym typeface="Arial Rounded"/>
            </a:endParaRPr>
          </a:p>
        </p:txBody>
      </p:sp>
      <p:grpSp>
        <p:nvGrpSpPr>
          <p:cNvPr id="170" name="Google Shape;170;p10"/>
          <p:cNvGrpSpPr/>
          <p:nvPr/>
        </p:nvGrpSpPr>
        <p:grpSpPr>
          <a:xfrm>
            <a:off x="574823" y="1937273"/>
            <a:ext cx="3448696" cy="941185"/>
            <a:chOff x="63500" y="1429216"/>
            <a:chExt cx="2592937" cy="705889"/>
          </a:xfrm>
        </p:grpSpPr>
        <p:sp>
          <p:nvSpPr>
            <p:cNvPr id="171" name="Google Shape;171;p10"/>
            <p:cNvSpPr/>
            <p:nvPr/>
          </p:nvSpPr>
          <p:spPr>
            <a:xfrm>
              <a:off x="384358" y="1429216"/>
              <a:ext cx="2272079" cy="705889"/>
            </a:xfrm>
            <a:prstGeom prst="roundRect">
              <a:avLst>
                <a:gd name="adj" fmla="val 16667"/>
              </a:avLst>
            </a:prstGeom>
            <a:solidFill>
              <a:srgbClr val="BD19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Arial Rounded"/>
                  <a:ea typeface="Arial Rounded"/>
                  <a:cs typeface="Arial Rounded"/>
                  <a:sym typeface="Arial Rounded"/>
                </a:rPr>
                <a:t>Nhận biết</a:t>
              </a: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chemeClr val="dk1"/>
                  </a:solidFill>
                  <a:latin typeface="Arial Rounded"/>
                  <a:ea typeface="Arial Rounded"/>
                  <a:cs typeface="Arial Rounded"/>
                  <a:sym typeface="Arial Rounded"/>
                </a:rPr>
                <a:t>2</a:t>
              </a:r>
              <a:endParaRPr sz="4300" b="1" i="0" u="none" strike="noStrike" cap="none">
                <a:solidFill>
                  <a:schemeClr val="dk1"/>
                </a:solidFill>
                <a:latin typeface="Arial Rounded"/>
                <a:ea typeface="Arial Rounded"/>
                <a:cs typeface="Arial Rounded"/>
                <a:sym typeface="Arial Round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822"/>
                                        <p:tgtEl>
                                          <p:spTgt spid="161"/>
                                        </p:tgtEl>
                                      </p:cBhvr>
                                    </p:animEffect>
                                  </p:childTnLst>
                                </p:cTn>
                              </p:par>
                              <p:par>
                                <p:cTn id="13" presetID="10"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1822"/>
                                        <p:tgtEl>
                                          <p:spTgt spid="1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fade">
                                      <p:cBhvr>
                                        <p:cTn id="20"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p:nvPr/>
        </p:nvSpPr>
        <p:spPr>
          <a:xfrm>
            <a:off x="250712" y="9906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	</a:t>
            </a:r>
            <a:r>
              <a:rPr lang="en-US" sz="5400" b="0" i="0" u="none" strike="noStrike" cap="none">
                <a:solidFill>
                  <a:srgbClr val="0070C0"/>
                </a:solidFill>
                <a:latin typeface="Arial Rounded"/>
                <a:ea typeface="Arial Rounded"/>
                <a:cs typeface="Arial Rounded"/>
                <a:sym typeface="Arial Rounded"/>
              </a:rPr>
              <a:t>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cxnSp>
        <p:nvCxnSpPr>
          <p:cNvPr id="495" name="Google Shape;495;p38"/>
          <p:cNvCxnSpPr/>
          <p:nvPr/>
        </p:nvCxnSpPr>
        <p:spPr>
          <a:xfrm>
            <a:off x="1280319" y="1295400"/>
            <a:ext cx="9601200" cy="0"/>
          </a:xfrm>
          <a:prstGeom prst="straightConnector1">
            <a:avLst/>
          </a:prstGeom>
          <a:noFill/>
          <a:ln w="38100" cap="flat" cmpd="sng">
            <a:solidFill>
              <a:srgbClr val="FF0000"/>
            </a:solidFill>
            <a:prstDash val="solid"/>
            <a:round/>
            <a:headEnd type="none" w="sm" len="sm"/>
            <a:tailEnd type="none" w="sm" len="sm"/>
          </a:ln>
        </p:spPr>
      </p:cxnSp>
      <p:cxnSp>
        <p:nvCxnSpPr>
          <p:cNvPr id="496" name="Google Shape;496;p38"/>
          <p:cNvCxnSpPr/>
          <p:nvPr/>
        </p:nvCxnSpPr>
        <p:spPr>
          <a:xfrm>
            <a:off x="356541" y="2057400"/>
            <a:ext cx="2803824" cy="0"/>
          </a:xfrm>
          <a:prstGeom prst="straightConnector1">
            <a:avLst/>
          </a:prstGeom>
          <a:noFill/>
          <a:ln w="38100" cap="flat" cmpd="sng">
            <a:solidFill>
              <a:srgbClr val="FF0000"/>
            </a:solidFill>
            <a:prstDash val="solid"/>
            <a:round/>
            <a:headEnd type="none" w="sm" len="sm"/>
            <a:tailEnd type="none" w="sm" len="sm"/>
          </a:ln>
        </p:spPr>
      </p:cxnSp>
      <p:cxnSp>
        <p:nvCxnSpPr>
          <p:cNvPr id="497" name="Google Shape;497;p38"/>
          <p:cNvCxnSpPr/>
          <p:nvPr/>
        </p:nvCxnSpPr>
        <p:spPr>
          <a:xfrm>
            <a:off x="7144354" y="2033954"/>
            <a:ext cx="3737165" cy="0"/>
          </a:xfrm>
          <a:prstGeom prst="straightConnector1">
            <a:avLst/>
          </a:prstGeom>
          <a:noFill/>
          <a:ln w="38100" cap="flat" cmpd="sng">
            <a:solidFill>
              <a:srgbClr val="FF0000"/>
            </a:solidFill>
            <a:prstDash val="solid"/>
            <a:round/>
            <a:headEnd type="none" w="sm" len="sm"/>
            <a:tailEnd type="none" w="sm" len="sm"/>
          </a:ln>
        </p:spPr>
      </p:cxnSp>
      <p:sp>
        <p:nvSpPr>
          <p:cNvPr id="498" name="Google Shape;498;p38"/>
          <p:cNvSpPr/>
          <p:nvPr/>
        </p:nvSpPr>
        <p:spPr>
          <a:xfrm>
            <a:off x="437388"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Hà nhìn thấy gì khi đi học về?</a:t>
            </a:r>
            <a:endParaRPr sz="4400" b="0" i="0" u="none" strike="noStrike" cap="none">
              <a:solidFill>
                <a:schemeClr val="lt1"/>
              </a:solidFill>
              <a:latin typeface="Arial Rounded"/>
              <a:ea typeface="Arial Rounded"/>
              <a:cs typeface="Arial Rounded"/>
              <a:sym typeface="Arial Rounded"/>
            </a:endParaRPr>
          </a:p>
        </p:txBody>
      </p:sp>
      <p:cxnSp>
        <p:nvCxnSpPr>
          <p:cNvPr id="499" name="Google Shape;499;p38"/>
          <p:cNvCxnSpPr/>
          <p:nvPr/>
        </p:nvCxnSpPr>
        <p:spPr>
          <a:xfrm>
            <a:off x="8612001" y="2819400"/>
            <a:ext cx="3100959" cy="0"/>
          </a:xfrm>
          <a:prstGeom prst="straightConnector1">
            <a:avLst/>
          </a:prstGeom>
          <a:noFill/>
          <a:ln w="38100" cap="flat" cmpd="sng">
            <a:solidFill>
              <a:srgbClr val="FF0000"/>
            </a:solidFill>
            <a:prstDash val="solid"/>
            <a:round/>
            <a:headEnd type="none" w="sm" len="sm"/>
            <a:tailEnd type="none" w="sm" len="sm"/>
          </a:ln>
        </p:spPr>
      </p:cxnSp>
      <p:cxnSp>
        <p:nvCxnSpPr>
          <p:cNvPr id="500" name="Google Shape;500;p38"/>
          <p:cNvCxnSpPr/>
          <p:nvPr/>
        </p:nvCxnSpPr>
        <p:spPr>
          <a:xfrm>
            <a:off x="356541" y="3581400"/>
            <a:ext cx="4886178" cy="0"/>
          </a:xfrm>
          <a:prstGeom prst="straightConnector1">
            <a:avLst/>
          </a:prstGeom>
          <a:noFill/>
          <a:ln w="38100" cap="flat" cmpd="sng">
            <a:solidFill>
              <a:srgbClr val="FF0000"/>
            </a:solidFill>
            <a:prstDash val="solid"/>
            <a:round/>
            <a:headEnd type="none" w="sm" len="sm"/>
            <a:tailEnd type="none" w="sm" len="sm"/>
          </a:ln>
        </p:spPr>
      </p:cxnSp>
      <p:sp>
        <p:nvSpPr>
          <p:cNvPr id="501" name="Google Shape;501;p38"/>
          <p:cNvSpPr/>
          <p:nvPr/>
        </p:nvSpPr>
        <p:spPr>
          <a:xfrm>
            <a:off x="452787"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Mấy khóm cúc trông như thế nào?</a:t>
            </a:r>
            <a:endParaRPr sz="4400" b="0" i="0" u="none" strike="noStrike" cap="none">
              <a:solidFill>
                <a:schemeClr val="lt1"/>
              </a:solidFill>
              <a:latin typeface="Arial Rounded"/>
              <a:ea typeface="Arial Rounded"/>
              <a:cs typeface="Arial Rounded"/>
              <a:sym typeface="Arial Rounded"/>
            </a:endParaRPr>
          </a:p>
        </p:txBody>
      </p:sp>
      <p:sp>
        <p:nvSpPr>
          <p:cNvPr id="502" name="Google Shape;502;p38"/>
          <p:cNvSpPr/>
          <p:nvPr/>
        </p:nvSpPr>
        <p:spPr>
          <a:xfrm>
            <a:off x="435360"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Hà cắm cúc vào đâu?</a:t>
            </a:r>
            <a:endParaRPr sz="4400" b="0" i="0" u="none" strike="noStrike" cap="none">
              <a:solidFill>
                <a:schemeClr val="lt1"/>
              </a:solidFill>
              <a:latin typeface="Arial Rounded"/>
              <a:ea typeface="Arial Rounded"/>
              <a:cs typeface="Arial Rounded"/>
              <a:sym typeface="Arial Rounded"/>
            </a:endParaRPr>
          </a:p>
        </p:txBody>
      </p:sp>
      <p:sp>
        <p:nvSpPr>
          <p:cNvPr id="503" name="Google Shape;503;p38"/>
          <p:cNvSpPr/>
          <p:nvPr/>
        </p:nvSpPr>
        <p:spPr>
          <a:xfrm>
            <a:off x="452787"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Mẹ khen Hà thế nào?</a:t>
            </a:r>
            <a:endParaRPr sz="4400" b="0" i="0" u="none" strike="noStrike" cap="none">
              <a:solidFill>
                <a:schemeClr val="lt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Effect transition="in" filter="fade">
                                      <p:cBhvr>
                                        <p:cTn id="12" dur="500"/>
                                        <p:tgtEl>
                                          <p:spTgt spid="4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95"/>
                                        </p:tgtEl>
                                      </p:cBhvr>
                                    </p:animEffect>
                                    <p:set>
                                      <p:cBhvr>
                                        <p:cTn id="17" dur="1" fill="hold">
                                          <p:stCondLst>
                                            <p:cond delay="500"/>
                                          </p:stCondLst>
                                        </p:cTn>
                                        <p:tgtEl>
                                          <p:spTgt spid="4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
                                        </p:tgtEl>
                                        <p:attrNameLst>
                                          <p:attrName>style.visibility</p:attrName>
                                        </p:attrNameLst>
                                      </p:cBhvr>
                                      <p:to>
                                        <p:strVal val="visible"/>
                                      </p:to>
                                    </p:set>
                                    <p:animEffect transition="in" filter="fade">
                                      <p:cBhvr>
                                        <p:cTn id="22" dur="500"/>
                                        <p:tgtEl>
                                          <p:spTgt spid="5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6"/>
                                        </p:tgtEl>
                                        <p:attrNameLst>
                                          <p:attrName>style.visibility</p:attrName>
                                        </p:attrNameLst>
                                      </p:cBhvr>
                                      <p:to>
                                        <p:strVal val="visible"/>
                                      </p:to>
                                    </p:set>
                                    <p:animEffect transition="in" filter="fade">
                                      <p:cBhvr>
                                        <p:cTn id="27" dur="500"/>
                                        <p:tgtEl>
                                          <p:spTgt spid="4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96"/>
                                        </p:tgtEl>
                                      </p:cBhvr>
                                    </p:animEffect>
                                    <p:set>
                                      <p:cBhvr>
                                        <p:cTn id="32" dur="1" fill="hold">
                                          <p:stCondLst>
                                            <p:cond delay="500"/>
                                          </p:stCondLst>
                                        </p:cTn>
                                        <p:tgtEl>
                                          <p:spTgt spid="49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7"/>
                                        </p:tgtEl>
                                        <p:attrNameLst>
                                          <p:attrName>style.visibility</p:attrName>
                                        </p:attrNameLst>
                                      </p:cBhvr>
                                      <p:to>
                                        <p:strVal val="visible"/>
                                      </p:to>
                                    </p:set>
                                    <p:animEffect transition="in" filter="fade">
                                      <p:cBhvr>
                                        <p:cTn id="42" dur="500"/>
                                        <p:tgtEl>
                                          <p:spTgt spid="49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97"/>
                                        </p:tgtEl>
                                      </p:cBhvr>
                                    </p:animEffect>
                                    <p:set>
                                      <p:cBhvr>
                                        <p:cTn id="47" dur="1" fill="hold">
                                          <p:stCondLst>
                                            <p:cond delay="500"/>
                                          </p:stCondLst>
                                        </p:cTn>
                                        <p:tgtEl>
                                          <p:spTgt spid="49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3"/>
                                        </p:tgtEl>
                                        <p:attrNameLst>
                                          <p:attrName>style.visibility</p:attrName>
                                        </p:attrNameLst>
                                      </p:cBhvr>
                                      <p:to>
                                        <p:strVal val="visible"/>
                                      </p:to>
                                    </p:set>
                                    <p:animEffect transition="in" filter="fade">
                                      <p:cBhvr>
                                        <p:cTn id="52" dur="500"/>
                                        <p:tgtEl>
                                          <p:spTgt spid="50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9"/>
                                        </p:tgtEl>
                                        <p:attrNameLst>
                                          <p:attrName>style.visibility</p:attrName>
                                        </p:attrNameLst>
                                      </p:cBhvr>
                                      <p:to>
                                        <p:strVal val="visible"/>
                                      </p:to>
                                    </p:set>
                                    <p:animEffect transition="in" filter="fade">
                                      <p:cBhvr>
                                        <p:cTn id="57" dur="500"/>
                                        <p:tgtEl>
                                          <p:spTgt spid="499"/>
                                        </p:tgtEl>
                                      </p:cBhvr>
                                    </p:animEffect>
                                  </p:childTnLst>
                                </p:cTn>
                              </p:par>
                              <p:par>
                                <p:cTn id="58" presetID="10" presetClass="entr" presetSubtype="0" fill="hold" nodeType="withEffect">
                                  <p:stCondLst>
                                    <p:cond delay="0"/>
                                  </p:stCondLst>
                                  <p:childTnLst>
                                    <p:set>
                                      <p:cBhvr>
                                        <p:cTn id="59" dur="1" fill="hold">
                                          <p:stCondLst>
                                            <p:cond delay="0"/>
                                          </p:stCondLst>
                                        </p:cTn>
                                        <p:tgtEl>
                                          <p:spTgt spid="500"/>
                                        </p:tgtEl>
                                        <p:attrNameLst>
                                          <p:attrName>style.visibility</p:attrName>
                                        </p:attrNameLst>
                                      </p:cBhvr>
                                      <p:to>
                                        <p:strVal val="visible"/>
                                      </p:to>
                                    </p:set>
                                    <p:animEffect transition="in" filter="fade">
                                      <p:cBhvr>
                                        <p:cTn id="60" dur="500"/>
                                        <p:tgtEl>
                                          <p:spTgt spid="50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99"/>
                                        </p:tgtEl>
                                      </p:cBhvr>
                                    </p:animEffect>
                                    <p:set>
                                      <p:cBhvr>
                                        <p:cTn id="65" dur="1" fill="hold">
                                          <p:stCondLst>
                                            <p:cond delay="500"/>
                                          </p:stCondLst>
                                        </p:cTn>
                                        <p:tgtEl>
                                          <p:spTgt spid="49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500"/>
                                        </p:tgtEl>
                                      </p:cBhvr>
                                    </p:animEffect>
                                    <p:set>
                                      <p:cBhvr>
                                        <p:cTn id="68" dur="1" fill="hold">
                                          <p:stCondLst>
                                            <p:cond delay="500"/>
                                          </p:stCondLst>
                                        </p:cTn>
                                        <p:tgtEl>
                                          <p:spTgt spid="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9"/>
          <p:cNvSpPr txBox="1"/>
          <p:nvPr/>
        </p:nvSpPr>
        <p:spPr>
          <a:xfrm>
            <a:off x="247650" y="46482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4000"/>
              <a:buFont typeface="Arial Rounded"/>
              <a:buNone/>
            </a:pPr>
            <a:r>
              <a:rPr lang="en-US" sz="4000" b="0" i="0" u="none" strike="noStrike" cap="none">
                <a:solidFill>
                  <a:schemeClr val="dk1"/>
                </a:solidFill>
                <a:latin typeface="Arial Rounded"/>
                <a:ea typeface="Arial Rounded"/>
                <a:cs typeface="Arial Rounded"/>
                <a:sym typeface="Arial Rounded"/>
              </a:rPr>
              <a:t>	</a:t>
            </a:r>
            <a:r>
              <a:rPr lang="en-US" sz="4000" b="0" i="0" u="none" strike="noStrike" cap="none">
                <a:solidFill>
                  <a:srgbClr val="0070C0"/>
                </a:solidFill>
                <a:latin typeface="Arial Rounded"/>
                <a:ea typeface="Arial Rounded"/>
                <a:cs typeface="Arial Rounded"/>
                <a:sym typeface="Arial Rounded"/>
              </a:rPr>
              <a:t>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pic>
        <p:nvPicPr>
          <p:cNvPr id="509" name="Google Shape;509;p39"/>
          <p:cNvPicPr preferRelativeResize="0"/>
          <p:nvPr/>
        </p:nvPicPr>
        <p:blipFill rotWithShape="1">
          <a:blip r:embed="rId3">
            <a:alphaModFix/>
          </a:blip>
          <a:srcRect/>
          <a:stretch/>
        </p:blipFill>
        <p:spPr>
          <a:xfrm>
            <a:off x="2925322" y="-228600"/>
            <a:ext cx="5131082" cy="3104098"/>
          </a:xfrm>
          <a:prstGeom prst="rect">
            <a:avLst/>
          </a:prstGeom>
          <a:noFill/>
          <a:ln>
            <a:noFill/>
          </a:ln>
        </p:spPr>
      </p:pic>
      <p:sp>
        <p:nvSpPr>
          <p:cNvPr id="510" name="Google Shape;510;p39"/>
          <p:cNvSpPr txBox="1"/>
          <p:nvPr/>
        </p:nvSpPr>
        <p:spPr>
          <a:xfrm>
            <a:off x="-140046"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511" name="Google Shape;511;p39"/>
          <p:cNvSpPr txBox="1"/>
          <p:nvPr/>
        </p:nvSpPr>
        <p:spPr>
          <a:xfrm>
            <a:off x="1098204" y="3071884"/>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512" name="Google Shape;512;p39"/>
          <p:cNvSpPr txBox="1"/>
          <p:nvPr/>
        </p:nvSpPr>
        <p:spPr>
          <a:xfrm>
            <a:off x="2755554" y="3071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513" name="Google Shape;513;p39"/>
          <p:cNvSpPr txBox="1"/>
          <p:nvPr/>
        </p:nvSpPr>
        <p:spPr>
          <a:xfrm>
            <a:off x="5447514"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514" name="Google Shape;514;p39"/>
          <p:cNvSpPr txBox="1"/>
          <p:nvPr/>
        </p:nvSpPr>
        <p:spPr>
          <a:xfrm>
            <a:off x="7090036"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515" name="Google Shape;515;p39"/>
          <p:cNvSpPr txBox="1"/>
          <p:nvPr/>
        </p:nvSpPr>
        <p:spPr>
          <a:xfrm>
            <a:off x="8470554"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516" name="Google Shape;516;p39"/>
          <p:cNvSpPr txBox="1"/>
          <p:nvPr/>
        </p:nvSpPr>
        <p:spPr>
          <a:xfrm>
            <a:off x="4172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17" name="Google Shape;517;p39"/>
          <p:cNvSpPr txBox="1"/>
          <p:nvPr/>
        </p:nvSpPr>
        <p:spPr>
          <a:xfrm>
            <a:off x="1726854"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18" name="Google Shape;518;p39"/>
          <p:cNvSpPr txBox="1"/>
          <p:nvPr/>
        </p:nvSpPr>
        <p:spPr>
          <a:xfrm>
            <a:off x="3074868"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19" name="Google Shape;519;p39"/>
          <p:cNvSpPr txBox="1"/>
          <p:nvPr/>
        </p:nvSpPr>
        <p:spPr>
          <a:xfrm>
            <a:off x="60560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20" name="Google Shape;520;p39"/>
          <p:cNvSpPr txBox="1"/>
          <p:nvPr/>
        </p:nvSpPr>
        <p:spPr>
          <a:xfrm>
            <a:off x="7508232"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21" name="Google Shape;521;p39"/>
          <p:cNvSpPr txBox="1"/>
          <p:nvPr/>
        </p:nvSpPr>
        <p:spPr>
          <a:xfrm>
            <a:off x="9037560"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22" name="Google Shape;522;p39"/>
          <p:cNvSpPr txBox="1"/>
          <p:nvPr/>
        </p:nvSpPr>
        <p:spPr>
          <a:xfrm>
            <a:off x="10078089" y="3077403"/>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523" name="Google Shape;523;p39"/>
          <p:cNvSpPr txBox="1"/>
          <p:nvPr/>
        </p:nvSpPr>
        <p:spPr>
          <a:xfrm>
            <a:off x="10721295"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24" name="Google Shape;524;p39"/>
          <p:cNvSpPr txBox="1"/>
          <p:nvPr/>
        </p:nvSpPr>
        <p:spPr>
          <a:xfrm>
            <a:off x="4151011" y="3077403"/>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525" name="Google Shape;525;p39"/>
          <p:cNvSpPr txBox="1"/>
          <p:nvPr/>
        </p:nvSpPr>
        <p:spPr>
          <a:xfrm>
            <a:off x="4398661"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26" name="Google Shape;526;p39"/>
          <p:cNvSpPr txBox="1"/>
          <p:nvPr/>
        </p:nvSpPr>
        <p:spPr>
          <a:xfrm>
            <a:off x="45569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máy xúc</a:t>
            </a:r>
            <a:endParaRPr sz="5400" b="0" i="0" u="none" strike="noStrike" cap="none">
              <a:solidFill>
                <a:schemeClr val="dk1"/>
              </a:solidFill>
              <a:latin typeface="Arial Rounded"/>
              <a:ea typeface="Arial Rounded"/>
              <a:cs typeface="Arial Rounded"/>
              <a:sym typeface="Arial Rounded"/>
            </a:endParaRPr>
          </a:p>
        </p:txBody>
      </p:sp>
      <p:sp>
        <p:nvSpPr>
          <p:cNvPr id="527" name="Google Shape;527;p39"/>
          <p:cNvSpPr txBox="1"/>
          <p:nvPr/>
        </p:nvSpPr>
        <p:spPr>
          <a:xfrm>
            <a:off x="1966119" y="40679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cái cốc</a:t>
            </a:r>
            <a:endParaRPr sz="5400" b="0" i="0" u="none" strike="noStrike" cap="none">
              <a:solidFill>
                <a:schemeClr val="dk1"/>
              </a:solidFill>
              <a:latin typeface="Arial Rounded"/>
              <a:ea typeface="Arial Rounded"/>
              <a:cs typeface="Arial Rounded"/>
              <a:sym typeface="Arial Rounded"/>
            </a:endParaRPr>
          </a:p>
        </p:txBody>
      </p:sp>
      <p:sp>
        <p:nvSpPr>
          <p:cNvPr id="528" name="Google Shape;528;p39"/>
          <p:cNvSpPr txBox="1"/>
          <p:nvPr/>
        </p:nvSpPr>
        <p:spPr>
          <a:xfrm>
            <a:off x="-1100932" y="4067904"/>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sóc</a:t>
            </a:r>
            <a:endParaRPr sz="5400" b="0" i="0" u="none" strike="noStrike" cap="none">
              <a:solidFill>
                <a:schemeClr val="dk1"/>
              </a:solidFill>
              <a:latin typeface="Arial Rounded"/>
              <a:ea typeface="Arial Rounded"/>
              <a:cs typeface="Arial Rounded"/>
              <a:sym typeface="Arial Rounded"/>
            </a:endParaRPr>
          </a:p>
        </p:txBody>
      </p:sp>
      <p:sp>
        <p:nvSpPr>
          <p:cNvPr id="529" name="Google Shape;529;p39"/>
          <p:cNvSpPr txBox="1"/>
          <p:nvPr/>
        </p:nvSpPr>
        <p:spPr>
          <a:xfrm>
            <a:off x="76811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mực</a:t>
            </a:r>
            <a:endParaRPr sz="5400" b="0" i="0" u="none" strike="noStrike" cap="none">
              <a:solidFill>
                <a:schemeClr val="dk1"/>
              </a:solidFill>
              <a:latin typeface="Arial Rounded"/>
              <a:ea typeface="Arial Rounded"/>
              <a:cs typeface="Arial Rounded"/>
              <a:sym typeface="Arial Rounde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40"/>
          <p:cNvGrpSpPr/>
          <p:nvPr/>
        </p:nvGrpSpPr>
        <p:grpSpPr>
          <a:xfrm>
            <a:off x="215396" y="203422"/>
            <a:ext cx="2621250" cy="941185"/>
            <a:chOff x="63500" y="1429216"/>
            <a:chExt cx="1970813" cy="705889"/>
          </a:xfrm>
        </p:grpSpPr>
        <p:sp>
          <p:nvSpPr>
            <p:cNvPr id="535" name="Google Shape;535;p40"/>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Nói</a:t>
              </a:r>
              <a:endParaRPr sz="4800" b="0" i="0" u="none" strike="noStrike" cap="none">
                <a:solidFill>
                  <a:schemeClr val="lt1"/>
                </a:solidFill>
                <a:latin typeface="Arial Rounded"/>
                <a:ea typeface="Arial Rounded"/>
                <a:cs typeface="Arial Rounded"/>
                <a:sym typeface="Arial Rounded"/>
              </a:endParaRPr>
            </a:p>
          </p:txBody>
        </p:sp>
        <p:sp>
          <p:nvSpPr>
            <p:cNvPr id="536" name="Google Shape;536;p40"/>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7</a:t>
              </a:r>
              <a:endParaRPr sz="4800" b="1" i="0" u="none" strike="noStrike" cap="none">
                <a:solidFill>
                  <a:schemeClr val="dk1"/>
                </a:solidFill>
                <a:latin typeface="Arial Rounded"/>
                <a:ea typeface="Arial Rounded"/>
                <a:cs typeface="Arial Rounded"/>
                <a:sym typeface="Arial Rounded"/>
              </a:endParaRPr>
            </a:p>
          </p:txBody>
        </p:sp>
      </p:grpSp>
      <p:sp>
        <p:nvSpPr>
          <p:cNvPr id="537" name="Google Shape;537;p40"/>
          <p:cNvSpPr txBox="1"/>
          <p:nvPr/>
        </p:nvSpPr>
        <p:spPr>
          <a:xfrm>
            <a:off x="3715209" y="914400"/>
            <a:ext cx="4731421"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Say mê</a:t>
            </a:r>
            <a:endParaRPr sz="6000" b="0" i="0" u="none" strike="noStrike" cap="none">
              <a:solidFill>
                <a:schemeClr val="dk1"/>
              </a:solidFill>
              <a:latin typeface="Arial Rounded"/>
              <a:ea typeface="Arial Rounded"/>
              <a:cs typeface="Arial Rounded"/>
              <a:sym typeface="Arial Rounded"/>
            </a:endParaRPr>
          </a:p>
        </p:txBody>
      </p:sp>
      <p:pic>
        <p:nvPicPr>
          <p:cNvPr id="538" name="Google Shape;538;p40"/>
          <p:cNvPicPr preferRelativeResize="0"/>
          <p:nvPr/>
        </p:nvPicPr>
        <p:blipFill rotWithShape="1">
          <a:blip r:embed="rId3">
            <a:alphaModFix/>
          </a:blip>
          <a:srcRect l="5266" t="57566" r="3555"/>
          <a:stretch/>
        </p:blipFill>
        <p:spPr>
          <a:xfrm>
            <a:off x="2728120" y="1828800"/>
            <a:ext cx="7156110" cy="47805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p:nvPr/>
        </p:nvSpPr>
        <p:spPr>
          <a:xfrm>
            <a:off x="1867516"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sp>
        <p:nvSpPr>
          <p:cNvPr id="179" name="Google Shape;179;p11"/>
          <p:cNvSpPr txBox="1"/>
          <p:nvPr/>
        </p:nvSpPr>
        <p:spPr>
          <a:xfrm>
            <a:off x="3924431" y="2881984"/>
            <a:ext cx="2123468" cy="1270916"/>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g</a:t>
            </a:r>
            <a:endParaRPr sz="8800" b="0" i="0" u="none" strike="noStrike" cap="none">
              <a:solidFill>
                <a:schemeClr val="dk1"/>
              </a:solidFill>
              <a:latin typeface="Arial Rounded"/>
              <a:ea typeface="Arial Rounded"/>
              <a:cs typeface="Arial Rounded"/>
              <a:sym typeface="Arial Rounded"/>
            </a:endParaRPr>
          </a:p>
        </p:txBody>
      </p:sp>
      <p:sp>
        <p:nvSpPr>
          <p:cNvPr id="180" name="Google Shape;180;p11"/>
          <p:cNvSpPr txBox="1"/>
          <p:nvPr/>
        </p:nvSpPr>
        <p:spPr>
          <a:xfrm>
            <a:off x="6121244" y="2881984"/>
            <a:ext cx="2123468" cy="1270916"/>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sp>
        <p:nvSpPr>
          <p:cNvPr id="181" name="Google Shape;181;p11"/>
          <p:cNvSpPr txBox="1"/>
          <p:nvPr/>
        </p:nvSpPr>
        <p:spPr>
          <a:xfrm>
            <a:off x="3925738" y="4215485"/>
            <a:ext cx="4295089" cy="1575715"/>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g</a:t>
            </a: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grpSp>
        <p:nvGrpSpPr>
          <p:cNvPr id="182" name="Google Shape;182;p11"/>
          <p:cNvGrpSpPr/>
          <p:nvPr/>
        </p:nvGrpSpPr>
        <p:grpSpPr>
          <a:xfrm>
            <a:off x="215396" y="203422"/>
            <a:ext cx="2621250" cy="941185"/>
            <a:chOff x="63500" y="1429216"/>
            <a:chExt cx="1970813" cy="705889"/>
          </a:xfrm>
        </p:grpSpPr>
        <p:sp>
          <p:nvSpPr>
            <p:cNvPr id="183" name="Google Shape;183;p11"/>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Đọc</a:t>
              </a:r>
              <a:endParaRPr sz="4800" b="0" i="0" u="none" strike="noStrike" cap="none">
                <a:solidFill>
                  <a:schemeClr val="lt1"/>
                </a:solidFill>
                <a:latin typeface="Arial Rounded"/>
                <a:ea typeface="Arial Rounded"/>
                <a:cs typeface="Arial Rounded"/>
                <a:sym typeface="Arial Rounded"/>
              </a:endParaRPr>
            </a:p>
          </p:txBody>
        </p:sp>
        <p:sp>
          <p:nvSpPr>
            <p:cNvPr id="184" name="Google Shape;184;p11"/>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3</a:t>
              </a:r>
              <a:endParaRPr sz="4800" b="1" i="0" u="none" strike="noStrike" cap="none">
                <a:solidFill>
                  <a:schemeClr val="dk1"/>
                </a:solidFill>
                <a:latin typeface="Arial Rounded"/>
                <a:ea typeface="Arial Rounded"/>
                <a:cs typeface="Arial Rounded"/>
                <a:sym typeface="Arial Rounded"/>
              </a:endParaRPr>
            </a:p>
          </p:txBody>
        </p:sp>
      </p:grpSp>
      <p:sp>
        <p:nvSpPr>
          <p:cNvPr id="185" name="Google Shape;185;p11"/>
          <p:cNvSpPr txBox="1"/>
          <p:nvPr/>
        </p:nvSpPr>
        <p:spPr>
          <a:xfrm>
            <a:off x="4097387"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ôc</a:t>
            </a:r>
            <a:endParaRPr sz="8800" b="0" i="0" u="none" strike="noStrike" cap="none">
              <a:solidFill>
                <a:srgbClr val="FF0000"/>
              </a:solidFill>
              <a:latin typeface="Arial Rounded"/>
              <a:ea typeface="Arial Rounded"/>
              <a:cs typeface="Arial Rounded"/>
              <a:sym typeface="Arial Rounded"/>
            </a:endParaRPr>
          </a:p>
        </p:txBody>
      </p:sp>
      <p:sp>
        <p:nvSpPr>
          <p:cNvPr id="186" name="Google Shape;186;p11"/>
          <p:cNvSpPr txBox="1"/>
          <p:nvPr/>
        </p:nvSpPr>
        <p:spPr>
          <a:xfrm>
            <a:off x="6309519"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uc</a:t>
            </a:r>
            <a:endParaRPr sz="8800" b="0" i="0" u="none" strike="noStrike" cap="none">
              <a:solidFill>
                <a:srgbClr val="FF0000"/>
              </a:solidFill>
              <a:latin typeface="Arial Rounded"/>
              <a:ea typeface="Arial Rounded"/>
              <a:cs typeface="Arial Rounded"/>
              <a:sym typeface="Arial Rounded"/>
            </a:endParaRPr>
          </a:p>
        </p:txBody>
      </p:sp>
      <p:sp>
        <p:nvSpPr>
          <p:cNvPr id="187" name="Google Shape;187;p11"/>
          <p:cNvSpPr txBox="1"/>
          <p:nvPr/>
        </p:nvSpPr>
        <p:spPr>
          <a:xfrm>
            <a:off x="5300500" y="4648200"/>
            <a:ext cx="2018038" cy="937203"/>
          </a:xfrm>
          <a:prstGeom prst="rect">
            <a:avLst/>
          </a:prstGeom>
          <a:noFill/>
          <a:ln>
            <a:noFill/>
          </a:ln>
        </p:spPr>
        <p:txBody>
          <a:bodyPr spcFirstLastPara="1" wrap="square" lIns="40475" tIns="20225" rIns="40475" bIns="20225" anchor="ctr" anchorCtr="0">
            <a:noAutofit/>
          </a:bodyPr>
          <a:lstStyle/>
          <a:p>
            <a:pPr marL="0" marR="0" lvl="0" indent="0" algn="ctr" rtl="0">
              <a:lnSpc>
                <a:spcPct val="9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a:t>
            </a:r>
            <a:endParaRPr sz="8800" b="0" i="0" u="none" strike="noStrike" cap="none">
              <a:solidFill>
                <a:schemeClr val="dk1"/>
              </a:solidFill>
              <a:latin typeface="Arial Rounded"/>
              <a:ea typeface="Arial Rounded"/>
              <a:cs typeface="Arial Rounded"/>
              <a:sym typeface="Arial Rounded"/>
            </a:endParaRPr>
          </a:p>
        </p:txBody>
      </p:sp>
      <p:sp>
        <p:nvSpPr>
          <p:cNvPr id="188" name="Google Shape;188;p11"/>
          <p:cNvSpPr txBox="1"/>
          <p:nvPr/>
        </p:nvSpPr>
        <p:spPr>
          <a:xfrm>
            <a:off x="8519319" y="1524000"/>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ưc</a:t>
            </a:r>
            <a:endParaRPr sz="8800" b="0" i="0" u="none" strike="noStrike" cap="none">
              <a:solidFill>
                <a:srgbClr val="FF000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5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500"/>
                                        <p:tgtEl>
                                          <p:spTgt spid="1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
                                        <p:tgtEl>
                                          <p:spTgt spid="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500"/>
                                        <p:tgtEl>
                                          <p:spTgt spid="181"/>
                                        </p:tgtEl>
                                      </p:cBhvr>
                                    </p:animEffect>
                                  </p:childTnLst>
                                </p:cTn>
                              </p:par>
                              <p:par>
                                <p:cTn id="38" presetID="10" presetClass="entr" presetSubtype="0" fill="hold" nodeType="withEffect">
                                  <p:stCondLst>
                                    <p:cond delay="0"/>
                                  </p:stCondLst>
                                  <p:childTnLst>
                                    <p:set>
                                      <p:cBhvr>
                                        <p:cTn id="39" dur="1" fill="hold">
                                          <p:stCondLst>
                                            <p:cond delay="0"/>
                                          </p:stCondLst>
                                        </p:cTn>
                                        <p:tgtEl>
                                          <p:spTgt spid="187"/>
                                        </p:tgtEl>
                                        <p:attrNameLst>
                                          <p:attrName>style.visibility</p:attrName>
                                        </p:attrNameLst>
                                      </p:cBhvr>
                                      <p:to>
                                        <p:strVal val="visible"/>
                                      </p:to>
                                    </p:set>
                                    <p:animEffect transition="in" filter="fade">
                                      <p:cBhvr>
                                        <p:cTn id="40" dur="1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p:nvPr/>
        </p:nvSpPr>
        <p:spPr>
          <a:xfrm>
            <a:off x="3642519" y="1143000"/>
            <a:ext cx="5105400" cy="1323439"/>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Rounded"/>
                <a:ea typeface="Arial Rounded"/>
                <a:cs typeface="Arial Rounded"/>
                <a:sym typeface="Arial Rounded"/>
              </a:rPr>
              <a:t>So sánh</a:t>
            </a:r>
            <a:endParaRPr sz="8000" b="0" i="0" u="none" strike="noStrike" cap="none">
              <a:solidFill>
                <a:schemeClr val="dk1"/>
              </a:solidFill>
              <a:latin typeface="Arial Rounded"/>
              <a:ea typeface="Arial Rounded"/>
              <a:cs typeface="Arial Rounded"/>
              <a:sym typeface="Arial Rounded"/>
            </a:endParaRPr>
          </a:p>
        </p:txBody>
      </p:sp>
      <p:sp>
        <p:nvSpPr>
          <p:cNvPr id="194" name="Google Shape;194;p12"/>
          <p:cNvSpPr txBox="1"/>
          <p:nvPr/>
        </p:nvSpPr>
        <p:spPr>
          <a:xfrm>
            <a:off x="480219"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oc</a:t>
            </a:r>
            <a:endParaRPr sz="11500" b="0" i="0" u="none" strike="noStrike" cap="none">
              <a:solidFill>
                <a:schemeClr val="dk1"/>
              </a:solidFill>
              <a:latin typeface="Arial Rounded"/>
              <a:ea typeface="Arial Rounded"/>
              <a:cs typeface="Arial Rounded"/>
              <a:sym typeface="Arial Rounded"/>
            </a:endParaRPr>
          </a:p>
        </p:txBody>
      </p:sp>
      <p:sp>
        <p:nvSpPr>
          <p:cNvPr id="195" name="Google Shape;195;p12"/>
          <p:cNvSpPr txBox="1"/>
          <p:nvPr/>
        </p:nvSpPr>
        <p:spPr>
          <a:xfrm>
            <a:off x="3356769"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ôc</a:t>
            </a:r>
            <a:endParaRPr sz="11500" b="0" i="0" u="none" strike="noStrike" cap="none">
              <a:solidFill>
                <a:schemeClr val="dk1"/>
              </a:solidFill>
              <a:latin typeface="Arial Rounded"/>
              <a:ea typeface="Arial Rounded"/>
              <a:cs typeface="Arial Rounded"/>
              <a:sym typeface="Arial Rounded"/>
            </a:endParaRPr>
          </a:p>
        </p:txBody>
      </p:sp>
      <p:sp>
        <p:nvSpPr>
          <p:cNvPr id="196" name="Google Shape;196;p12"/>
          <p:cNvSpPr txBox="1"/>
          <p:nvPr/>
        </p:nvSpPr>
        <p:spPr>
          <a:xfrm>
            <a:off x="6237288"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uc</a:t>
            </a:r>
            <a:endParaRPr sz="11500" b="0" i="0" u="none" strike="noStrike" cap="none">
              <a:solidFill>
                <a:schemeClr val="dk1"/>
              </a:solidFill>
              <a:latin typeface="Arial Rounded"/>
              <a:ea typeface="Arial Rounded"/>
              <a:cs typeface="Arial Rounded"/>
              <a:sym typeface="Arial Rounded"/>
            </a:endParaRPr>
          </a:p>
        </p:txBody>
      </p:sp>
      <p:sp>
        <p:nvSpPr>
          <p:cNvPr id="197" name="Google Shape;197;p12"/>
          <p:cNvSpPr txBox="1"/>
          <p:nvPr/>
        </p:nvSpPr>
        <p:spPr>
          <a:xfrm>
            <a:off x="861219"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198" name="Google Shape;198;p12"/>
          <p:cNvSpPr txBox="1"/>
          <p:nvPr/>
        </p:nvSpPr>
        <p:spPr>
          <a:xfrm>
            <a:off x="3756819"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199" name="Google Shape;199;p12"/>
          <p:cNvSpPr txBox="1"/>
          <p:nvPr/>
        </p:nvSpPr>
        <p:spPr>
          <a:xfrm>
            <a:off x="6637338"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200" name="Google Shape;200;p12"/>
          <p:cNvSpPr txBox="1"/>
          <p:nvPr/>
        </p:nvSpPr>
        <p:spPr>
          <a:xfrm>
            <a:off x="15636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7030A0"/>
                </a:solidFill>
                <a:latin typeface="Arial Rounded"/>
                <a:ea typeface="Arial Rounded"/>
                <a:cs typeface="Arial Rounded"/>
                <a:sym typeface="Arial Rounded"/>
              </a:rPr>
              <a:t>o</a:t>
            </a:r>
            <a:endParaRPr sz="11500" b="0" i="0" u="none" strike="noStrike" cap="none">
              <a:solidFill>
                <a:srgbClr val="7030A0"/>
              </a:solidFill>
              <a:latin typeface="Arial Rounded"/>
              <a:ea typeface="Arial Rounded"/>
              <a:cs typeface="Arial Rounded"/>
              <a:sym typeface="Arial Rounded"/>
            </a:endParaRPr>
          </a:p>
        </p:txBody>
      </p:sp>
      <p:sp>
        <p:nvSpPr>
          <p:cNvPr id="201" name="Google Shape;201;p12"/>
          <p:cNvSpPr txBox="1"/>
          <p:nvPr/>
        </p:nvSpPr>
        <p:spPr>
          <a:xfrm>
            <a:off x="303291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00B0F0"/>
                </a:solidFill>
                <a:latin typeface="Arial Rounded"/>
                <a:ea typeface="Arial Rounded"/>
                <a:cs typeface="Arial Rounded"/>
                <a:sym typeface="Arial Rounded"/>
              </a:rPr>
              <a:t>ô</a:t>
            </a:r>
            <a:endParaRPr sz="1400" b="0" i="0" u="none" strike="noStrike" cap="none">
              <a:solidFill>
                <a:srgbClr val="000000"/>
              </a:solidFill>
              <a:latin typeface="Arial"/>
              <a:ea typeface="Arial"/>
              <a:cs typeface="Arial"/>
              <a:sym typeface="Arial"/>
            </a:endParaRPr>
          </a:p>
        </p:txBody>
      </p:sp>
      <p:sp>
        <p:nvSpPr>
          <p:cNvPr id="202" name="Google Shape;202;p12"/>
          <p:cNvSpPr txBox="1"/>
          <p:nvPr/>
        </p:nvSpPr>
        <p:spPr>
          <a:xfrm>
            <a:off x="590946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FF00"/>
                </a:solidFill>
                <a:latin typeface="Arial Rounded"/>
                <a:ea typeface="Arial Rounded"/>
                <a:cs typeface="Arial Rounded"/>
                <a:sym typeface="Arial Rounded"/>
              </a:rPr>
              <a:t>u</a:t>
            </a:r>
            <a:endParaRPr sz="11500" b="0" i="0" u="none" strike="noStrike" cap="none">
              <a:solidFill>
                <a:srgbClr val="FFFF00"/>
              </a:solidFill>
              <a:latin typeface="Arial Rounded"/>
              <a:ea typeface="Arial Rounded"/>
              <a:cs typeface="Arial Rounded"/>
              <a:sym typeface="Arial Rounded"/>
            </a:endParaRPr>
          </a:p>
        </p:txBody>
      </p:sp>
      <p:sp>
        <p:nvSpPr>
          <p:cNvPr id="203" name="Google Shape;203;p12"/>
          <p:cNvSpPr txBox="1"/>
          <p:nvPr/>
        </p:nvSpPr>
        <p:spPr>
          <a:xfrm>
            <a:off x="9151938" y="3557271"/>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ưc</a:t>
            </a:r>
            <a:endParaRPr sz="11500" b="0" i="0" u="none" strike="noStrike" cap="none">
              <a:solidFill>
                <a:schemeClr val="dk1"/>
              </a:solidFill>
              <a:latin typeface="Arial Rounded"/>
              <a:ea typeface="Arial Rounded"/>
              <a:cs typeface="Arial Rounded"/>
              <a:sym typeface="Arial Rounded"/>
            </a:endParaRPr>
          </a:p>
        </p:txBody>
      </p:sp>
      <p:sp>
        <p:nvSpPr>
          <p:cNvPr id="204" name="Google Shape;204;p12"/>
          <p:cNvSpPr txBox="1"/>
          <p:nvPr/>
        </p:nvSpPr>
        <p:spPr>
          <a:xfrm>
            <a:off x="9551988" y="355727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205" name="Google Shape;205;p12"/>
          <p:cNvSpPr txBox="1"/>
          <p:nvPr/>
        </p:nvSpPr>
        <p:spPr>
          <a:xfrm>
            <a:off x="8816976" y="355727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00B050"/>
                </a:solidFill>
                <a:latin typeface="Arial Rounded"/>
                <a:ea typeface="Arial Rounded"/>
                <a:cs typeface="Arial Rounded"/>
                <a:sym typeface="Arial Rounded"/>
              </a:rPr>
              <a:t>ư</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500"/>
                                        <p:tgtEl>
                                          <p:spTgt spid="1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5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fade">
                                      <p:cBhvr>
                                        <p:cTn id="32" dur="500"/>
                                        <p:tgtEl>
                                          <p:spTgt spid="197"/>
                                        </p:tgtEl>
                                      </p:cBhvr>
                                    </p:animEffect>
                                  </p:childTnLst>
                                </p:cTn>
                              </p:par>
                              <p:par>
                                <p:cTn id="33" presetID="10"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500"/>
                                        <p:tgtEl>
                                          <p:spTgt spid="198"/>
                                        </p:tgtEl>
                                      </p:cBhvr>
                                    </p:animEffect>
                                  </p:childTnLst>
                                </p:cTn>
                              </p:par>
                              <p:par>
                                <p:cTn id="36" presetID="10" presetClass="entr" presetSubtype="0" fill="hold" nodeType="withEffect">
                                  <p:stCondLst>
                                    <p:cond delay="0"/>
                                  </p:stCondLst>
                                  <p:childTnLst>
                                    <p:set>
                                      <p:cBhvr>
                                        <p:cTn id="37" dur="1" fill="hold">
                                          <p:stCondLst>
                                            <p:cond delay="0"/>
                                          </p:stCondLst>
                                        </p:cTn>
                                        <p:tgtEl>
                                          <p:spTgt spid="199"/>
                                        </p:tgtEl>
                                        <p:attrNameLst>
                                          <p:attrName>style.visibility</p:attrName>
                                        </p:attrNameLst>
                                      </p:cBhvr>
                                      <p:to>
                                        <p:strVal val="visible"/>
                                      </p:to>
                                    </p:set>
                                    <p:animEffect transition="in" filter="fade">
                                      <p:cBhvr>
                                        <p:cTn id="38" dur="500"/>
                                        <p:tgtEl>
                                          <p:spTgt spid="199"/>
                                        </p:tgtEl>
                                      </p:cBhvr>
                                    </p:animEffect>
                                  </p:childTnLst>
                                </p:cTn>
                              </p:par>
                              <p:par>
                                <p:cTn id="39" presetID="10" presetClass="entr" presetSubtype="0" fill="hold" nodeType="withEffect">
                                  <p:stCondLst>
                                    <p:cond delay="0"/>
                                  </p:stCondLst>
                                  <p:childTnLst>
                                    <p:set>
                                      <p:cBhvr>
                                        <p:cTn id="40" dur="1" fill="hold">
                                          <p:stCondLst>
                                            <p:cond delay="0"/>
                                          </p:stCondLst>
                                        </p:cTn>
                                        <p:tgtEl>
                                          <p:spTgt spid="204"/>
                                        </p:tgtEl>
                                        <p:attrNameLst>
                                          <p:attrName>style.visibility</p:attrName>
                                        </p:attrNameLst>
                                      </p:cBhvr>
                                      <p:to>
                                        <p:strVal val="visible"/>
                                      </p:to>
                                    </p:set>
                                    <p:animEffect transition="in" filter="fade">
                                      <p:cBhvr>
                                        <p:cTn id="41" dur="500"/>
                                        <p:tgtEl>
                                          <p:spTgt spid="20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0"/>
                                        </p:tgtEl>
                                        <p:attrNameLst>
                                          <p:attrName>style.visibility</p:attrName>
                                        </p:attrNameLst>
                                      </p:cBhvr>
                                      <p:to>
                                        <p:strVal val="visible"/>
                                      </p:to>
                                    </p:set>
                                    <p:animEffect transition="in" filter="fade">
                                      <p:cBhvr>
                                        <p:cTn id="46" dur="500"/>
                                        <p:tgtEl>
                                          <p:spTgt spid="20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1"/>
                                        </p:tgtEl>
                                        <p:attrNameLst>
                                          <p:attrName>style.visibility</p:attrName>
                                        </p:attrNameLst>
                                      </p:cBhvr>
                                      <p:to>
                                        <p:strVal val="visible"/>
                                      </p:to>
                                    </p:set>
                                    <p:animEffect transition="in" filter="fade">
                                      <p:cBhvr>
                                        <p:cTn id="51" dur="500"/>
                                        <p:tgtEl>
                                          <p:spTgt spid="20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2"/>
                                        </p:tgtEl>
                                        <p:attrNameLst>
                                          <p:attrName>style.visibility</p:attrName>
                                        </p:attrNameLst>
                                      </p:cBhvr>
                                      <p:to>
                                        <p:strVal val="visible"/>
                                      </p:to>
                                    </p:set>
                                    <p:animEffect transition="in" filter="fade">
                                      <p:cBhvr>
                                        <p:cTn id="56" dur="500"/>
                                        <p:tgtEl>
                                          <p:spTgt spid="2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5"/>
          <p:cNvPicPr preferRelativeResize="0"/>
          <p:nvPr/>
        </p:nvPicPr>
        <p:blipFill rotWithShape="1">
          <a:blip r:embed="rId3">
            <a:alphaModFix/>
          </a:blip>
          <a:srcRect/>
          <a:stretch/>
        </p:blipFill>
        <p:spPr>
          <a:xfrm>
            <a:off x="2152415" y="103489"/>
            <a:ext cx="7512417" cy="4544711"/>
          </a:xfrm>
          <a:prstGeom prst="rect">
            <a:avLst/>
          </a:prstGeom>
          <a:noFill/>
          <a:ln>
            <a:noFill/>
          </a:ln>
        </p:spPr>
      </p:pic>
      <p:sp>
        <p:nvSpPr>
          <p:cNvPr id="246" name="Google Shape;246;p15"/>
          <p:cNvSpPr txBox="1"/>
          <p:nvPr/>
        </p:nvSpPr>
        <p:spPr>
          <a:xfrm>
            <a:off x="-300831"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dirty="0" err="1">
                <a:solidFill>
                  <a:schemeClr val="dk1"/>
                </a:solidFill>
                <a:latin typeface="Arial Rounded"/>
                <a:ea typeface="Arial Rounded"/>
                <a:cs typeface="Arial Rounded"/>
                <a:sym typeface="Arial Rounded"/>
              </a:rPr>
              <a:t>học</a:t>
            </a:r>
            <a:endParaRPr sz="5400" b="0" i="0" u="none" strike="noStrike" cap="none" dirty="0">
              <a:solidFill>
                <a:schemeClr val="dk1"/>
              </a:solidFill>
              <a:latin typeface="Arial Rounded"/>
              <a:ea typeface="Arial Rounded"/>
              <a:cs typeface="Arial Rounded"/>
              <a:sym typeface="Arial Rounded"/>
            </a:endParaRPr>
          </a:p>
        </p:txBody>
      </p:sp>
      <p:sp>
        <p:nvSpPr>
          <p:cNvPr id="247" name="Google Shape;247;p15"/>
          <p:cNvSpPr txBox="1"/>
          <p:nvPr/>
        </p:nvSpPr>
        <p:spPr>
          <a:xfrm>
            <a:off x="937419" y="5352365"/>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248" name="Google Shape;248;p15"/>
          <p:cNvSpPr txBox="1"/>
          <p:nvPr/>
        </p:nvSpPr>
        <p:spPr>
          <a:xfrm>
            <a:off x="2594769" y="535236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dirty="0" err="1">
                <a:solidFill>
                  <a:schemeClr val="dk1"/>
                </a:solidFill>
                <a:latin typeface="Arial Rounded"/>
                <a:ea typeface="Arial Rounded"/>
                <a:cs typeface="Arial Rounded"/>
                <a:sym typeface="Arial Rounded"/>
              </a:rPr>
              <a:t>cốc</a:t>
            </a:r>
            <a:endParaRPr sz="5400" b="0" i="0" u="none" strike="noStrike" cap="none" dirty="0">
              <a:solidFill>
                <a:schemeClr val="dk1"/>
              </a:solidFill>
              <a:latin typeface="Arial Rounded"/>
              <a:ea typeface="Arial Rounded"/>
              <a:cs typeface="Arial Rounded"/>
              <a:sym typeface="Arial Rounded"/>
            </a:endParaRPr>
          </a:p>
        </p:txBody>
      </p:sp>
      <p:sp>
        <p:nvSpPr>
          <p:cNvPr id="249" name="Google Shape;249;p15"/>
          <p:cNvSpPr txBox="1"/>
          <p:nvPr/>
        </p:nvSpPr>
        <p:spPr>
          <a:xfrm>
            <a:off x="5286729"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dirty="0" err="1">
                <a:solidFill>
                  <a:schemeClr val="dk1"/>
                </a:solidFill>
                <a:latin typeface="Arial Rounded"/>
                <a:ea typeface="Arial Rounded"/>
                <a:cs typeface="Arial Rounded"/>
                <a:sym typeface="Arial Rounded"/>
              </a:rPr>
              <a:t>chục</a:t>
            </a:r>
            <a:endParaRPr sz="5400" b="0" i="0" u="none" strike="noStrike" cap="none" dirty="0">
              <a:solidFill>
                <a:schemeClr val="dk1"/>
              </a:solidFill>
              <a:latin typeface="Arial Rounded"/>
              <a:ea typeface="Arial Rounded"/>
              <a:cs typeface="Arial Rounded"/>
              <a:sym typeface="Arial Rounded"/>
            </a:endParaRPr>
          </a:p>
        </p:txBody>
      </p:sp>
      <p:sp>
        <p:nvSpPr>
          <p:cNvPr id="250" name="Google Shape;250;p15"/>
          <p:cNvSpPr txBox="1"/>
          <p:nvPr/>
        </p:nvSpPr>
        <p:spPr>
          <a:xfrm>
            <a:off x="6929251"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251" name="Google Shape;251;p15"/>
          <p:cNvSpPr txBox="1"/>
          <p:nvPr/>
        </p:nvSpPr>
        <p:spPr>
          <a:xfrm>
            <a:off x="8309769"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dirty="0" err="1">
                <a:solidFill>
                  <a:schemeClr val="dk1"/>
                </a:solidFill>
                <a:latin typeface="Arial Rounded"/>
                <a:ea typeface="Arial Rounded"/>
                <a:cs typeface="Arial Rounded"/>
                <a:sym typeface="Arial Rounded"/>
              </a:rPr>
              <a:t>đức</a:t>
            </a:r>
            <a:endParaRPr sz="5400" b="0" i="0" u="none" strike="noStrike" cap="none" dirty="0">
              <a:solidFill>
                <a:schemeClr val="dk1"/>
              </a:solidFill>
              <a:latin typeface="Arial Rounded"/>
              <a:ea typeface="Arial Rounded"/>
              <a:cs typeface="Arial Rounded"/>
              <a:sym typeface="Arial Rounded"/>
            </a:endParaRPr>
          </a:p>
        </p:txBody>
      </p:sp>
      <p:sp>
        <p:nvSpPr>
          <p:cNvPr id="258" name="Google Shape;258;p15"/>
          <p:cNvSpPr txBox="1"/>
          <p:nvPr/>
        </p:nvSpPr>
        <p:spPr>
          <a:xfrm>
            <a:off x="9917304" y="5357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260" name="Google Shape;260;p15"/>
          <p:cNvSpPr txBox="1"/>
          <p:nvPr/>
        </p:nvSpPr>
        <p:spPr>
          <a:xfrm>
            <a:off x="3990226" y="5357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fill="hold"/>
                                        <p:tgtEl>
                                          <p:spTgt spid="246"/>
                                        </p:tgtEl>
                                        <p:attrNameLst>
                                          <p:attrName>ppt_x</p:attrName>
                                        </p:attrNameLst>
                                      </p:cBhvr>
                                      <p:tavLst>
                                        <p:tav tm="0">
                                          <p:val>
                                            <p:strVal val="#ppt_x"/>
                                          </p:val>
                                        </p:tav>
                                        <p:tav tm="100000">
                                          <p:val>
                                            <p:strVal val="#ppt_x"/>
                                          </p:val>
                                        </p:tav>
                                      </p:tavLst>
                                    </p:anim>
                                    <p:anim calcmode="lin" valueType="num">
                                      <p:cBhvr additive="base">
                                        <p:cTn id="8" dur="500" fill="hold"/>
                                        <p:tgtEl>
                                          <p:spTgt spid="2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7"/>
                                        </p:tgtEl>
                                        <p:attrNameLst>
                                          <p:attrName>style.visibility</p:attrName>
                                        </p:attrNameLst>
                                      </p:cBhvr>
                                      <p:to>
                                        <p:strVal val="visible"/>
                                      </p:to>
                                    </p:set>
                                    <p:anim calcmode="lin" valueType="num">
                                      <p:cBhvr additive="base">
                                        <p:cTn id="11" dur="500" fill="hold"/>
                                        <p:tgtEl>
                                          <p:spTgt spid="247"/>
                                        </p:tgtEl>
                                        <p:attrNameLst>
                                          <p:attrName>ppt_x</p:attrName>
                                        </p:attrNameLst>
                                      </p:cBhvr>
                                      <p:tavLst>
                                        <p:tav tm="0">
                                          <p:val>
                                            <p:strVal val="#ppt_x"/>
                                          </p:val>
                                        </p:tav>
                                        <p:tav tm="100000">
                                          <p:val>
                                            <p:strVal val="#ppt_x"/>
                                          </p:val>
                                        </p:tav>
                                      </p:tavLst>
                                    </p:anim>
                                    <p:anim calcmode="lin" valueType="num">
                                      <p:cBhvr additive="base">
                                        <p:cTn id="12" dur="500" fill="hold"/>
                                        <p:tgtEl>
                                          <p:spTgt spid="2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8"/>
                                        </p:tgtEl>
                                        <p:attrNameLst>
                                          <p:attrName>style.visibility</p:attrName>
                                        </p:attrNameLst>
                                      </p:cBhvr>
                                      <p:to>
                                        <p:strVal val="visible"/>
                                      </p:to>
                                    </p:set>
                                    <p:animEffect transition="in" filter="fade">
                                      <p:cBhvr>
                                        <p:cTn id="17" dur="1000"/>
                                        <p:tgtEl>
                                          <p:spTgt spid="248"/>
                                        </p:tgtEl>
                                      </p:cBhvr>
                                    </p:animEffect>
                                    <p:anim calcmode="lin" valueType="num">
                                      <p:cBhvr>
                                        <p:cTn id="18" dur="1000" fill="hold"/>
                                        <p:tgtEl>
                                          <p:spTgt spid="248"/>
                                        </p:tgtEl>
                                        <p:attrNameLst>
                                          <p:attrName>ppt_x</p:attrName>
                                        </p:attrNameLst>
                                      </p:cBhvr>
                                      <p:tavLst>
                                        <p:tav tm="0">
                                          <p:val>
                                            <p:strVal val="#ppt_x"/>
                                          </p:val>
                                        </p:tav>
                                        <p:tav tm="100000">
                                          <p:val>
                                            <p:strVal val="#ppt_x"/>
                                          </p:val>
                                        </p:tav>
                                      </p:tavLst>
                                    </p:anim>
                                    <p:anim calcmode="lin" valueType="num">
                                      <p:cBhvr>
                                        <p:cTn id="19" dur="1000" fill="hold"/>
                                        <p:tgtEl>
                                          <p:spTgt spid="2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0"/>
                                        </p:tgtEl>
                                        <p:attrNameLst>
                                          <p:attrName>style.visibility</p:attrName>
                                        </p:attrNameLst>
                                      </p:cBhvr>
                                      <p:to>
                                        <p:strVal val="visible"/>
                                      </p:to>
                                    </p:set>
                                    <p:animEffect transition="in" filter="fade">
                                      <p:cBhvr>
                                        <p:cTn id="22" dur="1000"/>
                                        <p:tgtEl>
                                          <p:spTgt spid="260"/>
                                        </p:tgtEl>
                                      </p:cBhvr>
                                    </p:animEffect>
                                    <p:anim calcmode="lin" valueType="num">
                                      <p:cBhvr>
                                        <p:cTn id="23" dur="1000" fill="hold"/>
                                        <p:tgtEl>
                                          <p:spTgt spid="260"/>
                                        </p:tgtEl>
                                        <p:attrNameLst>
                                          <p:attrName>ppt_x</p:attrName>
                                        </p:attrNameLst>
                                      </p:cBhvr>
                                      <p:tavLst>
                                        <p:tav tm="0">
                                          <p:val>
                                            <p:strVal val="#ppt_x"/>
                                          </p:val>
                                        </p:tav>
                                        <p:tav tm="100000">
                                          <p:val>
                                            <p:strVal val="#ppt_x"/>
                                          </p:val>
                                        </p:tav>
                                      </p:tavLst>
                                    </p:anim>
                                    <p:anim calcmode="lin" valueType="num">
                                      <p:cBhvr>
                                        <p:cTn id="24"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49"/>
                                        </p:tgtEl>
                                        <p:attrNameLst>
                                          <p:attrName>style.visibility</p:attrName>
                                        </p:attrNameLst>
                                      </p:cBhvr>
                                      <p:to>
                                        <p:strVal val="visible"/>
                                      </p:to>
                                    </p:set>
                                    <p:animEffect transition="in" filter="circle(in)">
                                      <p:cBhvr>
                                        <p:cTn id="29" dur="2000"/>
                                        <p:tgtEl>
                                          <p:spTgt spid="24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50"/>
                                        </p:tgtEl>
                                        <p:attrNameLst>
                                          <p:attrName>style.visibility</p:attrName>
                                        </p:attrNameLst>
                                      </p:cBhvr>
                                      <p:to>
                                        <p:strVal val="visible"/>
                                      </p:to>
                                    </p:set>
                                    <p:animEffect transition="in" filter="circle(in)">
                                      <p:cBhvr>
                                        <p:cTn id="32" dur="2000"/>
                                        <p:tgtEl>
                                          <p:spTgt spid="25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51"/>
                                        </p:tgtEl>
                                        <p:attrNameLst>
                                          <p:attrName>style.visibility</p:attrName>
                                        </p:attrNameLst>
                                      </p:cBhvr>
                                      <p:to>
                                        <p:strVal val="visible"/>
                                      </p:to>
                                    </p:set>
                                    <p:animEffect transition="in" filter="circle(in)">
                                      <p:cBhvr>
                                        <p:cTn id="37" dur="2000"/>
                                        <p:tgtEl>
                                          <p:spTgt spid="251"/>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58"/>
                                        </p:tgtEl>
                                        <p:attrNameLst>
                                          <p:attrName>style.visibility</p:attrName>
                                        </p:attrNameLst>
                                      </p:cBhvr>
                                      <p:to>
                                        <p:strVal val="visible"/>
                                      </p:to>
                                    </p:set>
                                    <p:animEffect transition="in" filter="circle(in)">
                                      <p:cBhvr>
                                        <p:cTn id="40" dur="2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7" grpId="0"/>
      <p:bldP spid="248" grpId="0"/>
      <p:bldP spid="249" grpId="0"/>
      <p:bldP spid="250" grpId="0"/>
      <p:bldP spid="251" grpId="0"/>
      <p:bldP spid="258" grpId="0"/>
      <p:bldP spid="2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p:nvPr/>
        </p:nvSpPr>
        <p:spPr>
          <a:xfrm>
            <a:off x="2472099" y="5130077"/>
            <a:ext cx="6979135"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dirty="0">
                <a:solidFill>
                  <a:schemeClr val="dk1"/>
                </a:solidFill>
                <a:latin typeface="Arial Rounded"/>
                <a:ea typeface="Arial Rounded"/>
                <a:cs typeface="Arial Rounded"/>
                <a:sym typeface="Arial Rounded"/>
              </a:rPr>
              <a:t>con </a:t>
            </a:r>
            <a:r>
              <a:rPr lang="en-US" sz="9600" b="0" i="0" u="none" strike="noStrike" cap="none" dirty="0" err="1">
                <a:solidFill>
                  <a:schemeClr val="dk1"/>
                </a:solidFill>
                <a:latin typeface="Arial Rounded"/>
                <a:ea typeface="Arial Rounded"/>
                <a:cs typeface="Arial Rounded"/>
                <a:sym typeface="Arial Rounded"/>
              </a:rPr>
              <a:t>sóc</a:t>
            </a:r>
            <a:endParaRPr sz="9600" b="0" i="0" u="none" strike="noStrike" cap="none" dirty="0">
              <a:solidFill>
                <a:schemeClr val="dk1"/>
              </a:solidFill>
              <a:latin typeface="Arial Rounded"/>
              <a:ea typeface="Arial Rounded"/>
              <a:cs typeface="Arial Rounded"/>
              <a:sym typeface="Arial Rounded"/>
            </a:endParaRPr>
          </a:p>
        </p:txBody>
      </p:sp>
      <p:pic>
        <p:nvPicPr>
          <p:cNvPr id="269" name="Google Shape;269;p16" descr="GIẢI MÃ GIẤC MƠ VỀ SÓC - BÁO HIỆU ĐIỀM GÌ? - Simphongthuyvietnam.vn - TOP 1  Việt Nam về SIM Phong Thủy"/>
          <p:cNvPicPr preferRelativeResize="0"/>
          <p:nvPr/>
        </p:nvPicPr>
        <p:blipFill rotWithShape="1">
          <a:blip r:embed="rId3">
            <a:alphaModFix/>
          </a:blip>
          <a:srcRect/>
          <a:stretch/>
        </p:blipFill>
        <p:spPr>
          <a:xfrm>
            <a:off x="3009757" y="156990"/>
            <a:ext cx="6056218" cy="4542164"/>
          </a:xfrm>
          <a:prstGeom prst="rect">
            <a:avLst/>
          </a:prstGeom>
          <a:noFill/>
          <a:ln>
            <a:noFill/>
          </a:ln>
        </p:spPr>
      </p:pic>
      <p:cxnSp>
        <p:nvCxnSpPr>
          <p:cNvPr id="3" name="Straight Connector 2"/>
          <p:cNvCxnSpPr/>
          <p:nvPr/>
        </p:nvCxnSpPr>
        <p:spPr>
          <a:xfrm>
            <a:off x="6278880" y="6055360"/>
            <a:ext cx="1635760" cy="0"/>
          </a:xfrm>
          <a:prstGeom prst="line">
            <a:avLst/>
          </a:prstGeom>
          <a:ln w="603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p:nvPr/>
        </p:nvSpPr>
        <p:spPr>
          <a:xfrm>
            <a:off x="3566319" y="54395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dirty="0" err="1">
                <a:solidFill>
                  <a:schemeClr val="dk1"/>
                </a:solidFill>
                <a:latin typeface="Arial-SGK-TV" pitchFamily="2" charset="0"/>
                <a:ea typeface="Arial Rounded"/>
                <a:cs typeface="Arial-SGK-TV" pitchFamily="2" charset="0"/>
                <a:sym typeface="Arial Rounded"/>
              </a:rPr>
              <a:t>cái</a:t>
            </a:r>
            <a:r>
              <a:rPr lang="en-US" sz="9600" b="0" i="0" u="none" strike="noStrike" cap="none" dirty="0">
                <a:solidFill>
                  <a:schemeClr val="dk1"/>
                </a:solidFill>
                <a:latin typeface="Arial-SGK-TV" pitchFamily="2" charset="0"/>
                <a:ea typeface="Arial Rounded"/>
                <a:cs typeface="Arial-SGK-TV" pitchFamily="2" charset="0"/>
                <a:sym typeface="Arial Rounded"/>
              </a:rPr>
              <a:t> </a:t>
            </a:r>
            <a:r>
              <a:rPr lang="en-US" sz="9600" b="0" i="0" u="none" strike="noStrike" cap="none" dirty="0" err="1">
                <a:solidFill>
                  <a:schemeClr val="dk1"/>
                </a:solidFill>
                <a:latin typeface="Arial-SGK-TV" pitchFamily="2" charset="0"/>
                <a:ea typeface="Arial Rounded"/>
                <a:cs typeface="Arial-SGK-TV" pitchFamily="2" charset="0"/>
                <a:sym typeface="Arial Rounded"/>
              </a:rPr>
              <a:t>cốc</a:t>
            </a:r>
            <a:endParaRPr sz="9600" b="0" i="0" u="none" strike="noStrike" cap="none" dirty="0">
              <a:solidFill>
                <a:schemeClr val="dk1"/>
              </a:solidFill>
              <a:latin typeface="Arial-SGK-TV" pitchFamily="2" charset="0"/>
              <a:ea typeface="Arial Rounded"/>
              <a:cs typeface="Arial-SGK-TV" pitchFamily="2" charset="0"/>
              <a:sym typeface="Arial Rounded"/>
            </a:endParaRPr>
          </a:p>
        </p:txBody>
      </p:sp>
      <p:pic>
        <p:nvPicPr>
          <p:cNvPr id="277" name="Google Shape;277;p17" descr="Vì sao cốc làm bằng sứ được ưu ái hơn cốc thủy tinh?"/>
          <p:cNvPicPr preferRelativeResize="0"/>
          <p:nvPr/>
        </p:nvPicPr>
        <p:blipFill rotWithShape="1">
          <a:blip r:embed="rId3">
            <a:alphaModFix/>
          </a:blip>
          <a:srcRect/>
          <a:stretch/>
        </p:blipFill>
        <p:spPr>
          <a:xfrm>
            <a:off x="3740803" y="381000"/>
            <a:ext cx="4604032" cy="4604032"/>
          </a:xfrm>
          <a:prstGeom prst="rect">
            <a:avLst/>
          </a:prstGeom>
          <a:noFill/>
          <a:ln>
            <a:noFill/>
          </a:ln>
        </p:spPr>
      </p:pic>
      <p:cxnSp>
        <p:nvCxnSpPr>
          <p:cNvPr id="5" name="Straight Connector 4"/>
          <p:cNvCxnSpPr/>
          <p:nvPr/>
        </p:nvCxnSpPr>
        <p:spPr>
          <a:xfrm>
            <a:off x="6177280" y="6451600"/>
            <a:ext cx="1635760" cy="0"/>
          </a:xfrm>
          <a:prstGeom prst="line">
            <a:avLst/>
          </a:prstGeom>
          <a:ln w="603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p:nvPr/>
        </p:nvSpPr>
        <p:spPr>
          <a:xfrm>
            <a:off x="3113088" y="5564481"/>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dirty="0" err="1">
                <a:solidFill>
                  <a:schemeClr val="dk1"/>
                </a:solidFill>
                <a:latin typeface="Arial-SGK-TV" pitchFamily="2" charset="0"/>
                <a:ea typeface="Arial Rounded"/>
                <a:cs typeface="Arial-SGK-TV" pitchFamily="2" charset="0"/>
                <a:sym typeface="Arial Rounded"/>
              </a:rPr>
              <a:t>máy</a:t>
            </a:r>
            <a:r>
              <a:rPr lang="en-US" sz="9600" b="0" i="0" u="none" strike="noStrike" cap="none" dirty="0">
                <a:solidFill>
                  <a:schemeClr val="dk1"/>
                </a:solidFill>
                <a:latin typeface="Arial-SGK-TV" pitchFamily="2" charset="0"/>
                <a:ea typeface="Arial Rounded"/>
                <a:cs typeface="Arial-SGK-TV" pitchFamily="2" charset="0"/>
                <a:sym typeface="Arial Rounded"/>
              </a:rPr>
              <a:t> </a:t>
            </a:r>
            <a:r>
              <a:rPr lang="en-US" sz="9600" b="0" i="0" u="none" strike="noStrike" cap="none" dirty="0" err="1">
                <a:solidFill>
                  <a:schemeClr val="dk1"/>
                </a:solidFill>
                <a:latin typeface="Arial-SGK-TV" pitchFamily="2" charset="0"/>
                <a:ea typeface="Arial Rounded"/>
                <a:cs typeface="Arial-SGK-TV" pitchFamily="2" charset="0"/>
                <a:sym typeface="Arial Rounded"/>
              </a:rPr>
              <a:t>xúc</a:t>
            </a:r>
            <a:endParaRPr sz="9600" b="0" i="0" u="none" strike="noStrike" cap="none" dirty="0">
              <a:solidFill>
                <a:schemeClr val="dk1"/>
              </a:solidFill>
              <a:latin typeface="Arial-SGK-TV" pitchFamily="2" charset="0"/>
              <a:ea typeface="Arial Rounded"/>
              <a:cs typeface="Arial-SGK-TV" pitchFamily="2" charset="0"/>
              <a:sym typeface="Arial Rounded"/>
            </a:endParaRPr>
          </a:p>
        </p:txBody>
      </p:sp>
      <p:pic>
        <p:nvPicPr>
          <p:cNvPr id="285" name="Google Shape;285;p18" descr="MÁY XÚC ĐẤT | XE TẢI TO | NHẠC THIẾU NHI SÔI ĐỘNG - YouTube"/>
          <p:cNvPicPr preferRelativeResize="0"/>
          <p:nvPr/>
        </p:nvPicPr>
        <p:blipFill rotWithShape="1">
          <a:blip r:embed="rId3">
            <a:alphaModFix/>
          </a:blip>
          <a:srcRect/>
          <a:stretch/>
        </p:blipFill>
        <p:spPr>
          <a:xfrm>
            <a:off x="1889919" y="381000"/>
            <a:ext cx="8327300" cy="4684106"/>
          </a:xfrm>
          <a:prstGeom prst="rect">
            <a:avLst/>
          </a:prstGeom>
          <a:noFill/>
          <a:ln>
            <a:noFill/>
          </a:ln>
        </p:spPr>
      </p:pic>
      <p:cxnSp>
        <p:nvCxnSpPr>
          <p:cNvPr id="5" name="Straight Connector 4"/>
          <p:cNvCxnSpPr/>
          <p:nvPr/>
        </p:nvCxnSpPr>
        <p:spPr>
          <a:xfrm>
            <a:off x="6299200" y="6441440"/>
            <a:ext cx="1635760" cy="0"/>
          </a:xfrm>
          <a:prstGeom prst="line">
            <a:avLst/>
          </a:prstGeom>
          <a:ln w="603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p:nvPr/>
        </p:nvSpPr>
        <p:spPr>
          <a:xfrm>
            <a:off x="3113088" y="5564481"/>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dirty="0">
                <a:solidFill>
                  <a:schemeClr val="dk1"/>
                </a:solidFill>
                <a:latin typeface="Arial-SGK-TV" pitchFamily="2" charset="0"/>
                <a:ea typeface="Arial Rounded"/>
                <a:cs typeface="Arial-SGK-TV" pitchFamily="2" charset="0"/>
                <a:sym typeface="Arial Rounded"/>
              </a:rPr>
              <a:t>con </a:t>
            </a:r>
            <a:r>
              <a:rPr lang="en-US" sz="9600" b="0" i="0" u="none" strike="noStrike" cap="none" dirty="0" err="1">
                <a:solidFill>
                  <a:schemeClr val="dk1"/>
                </a:solidFill>
                <a:latin typeface="Arial-SGK-TV" pitchFamily="2" charset="0"/>
                <a:ea typeface="Arial Rounded"/>
                <a:cs typeface="Arial-SGK-TV" pitchFamily="2" charset="0"/>
                <a:sym typeface="Arial Rounded"/>
              </a:rPr>
              <a:t>mực</a:t>
            </a:r>
            <a:endParaRPr sz="9600" b="0" i="0" u="none" strike="noStrike" cap="none" dirty="0">
              <a:solidFill>
                <a:schemeClr val="dk1"/>
              </a:solidFill>
              <a:latin typeface="Arial-SGK-TV" pitchFamily="2" charset="0"/>
              <a:ea typeface="Arial Rounded"/>
              <a:cs typeface="Arial-SGK-TV" pitchFamily="2" charset="0"/>
              <a:sym typeface="Arial Rounded"/>
            </a:endParaRPr>
          </a:p>
        </p:txBody>
      </p:sp>
      <p:pic>
        <p:nvPicPr>
          <p:cNvPr id="293" name="Google Shape;293;p19" descr="Bộ Mực ống – Wikipedia tiếng Việt"/>
          <p:cNvPicPr preferRelativeResize="0"/>
          <p:nvPr/>
        </p:nvPicPr>
        <p:blipFill rotWithShape="1">
          <a:blip r:embed="rId3">
            <a:alphaModFix/>
          </a:blip>
          <a:srcRect/>
          <a:stretch/>
        </p:blipFill>
        <p:spPr>
          <a:xfrm>
            <a:off x="2850116" y="176040"/>
            <a:ext cx="6451937" cy="4838953"/>
          </a:xfrm>
          <a:prstGeom prst="rect">
            <a:avLst/>
          </a:prstGeom>
          <a:noFill/>
          <a:ln>
            <a:noFill/>
          </a:ln>
        </p:spPr>
      </p:pic>
      <p:cxnSp>
        <p:nvCxnSpPr>
          <p:cNvPr id="5" name="Straight Connector 4"/>
          <p:cNvCxnSpPr/>
          <p:nvPr/>
        </p:nvCxnSpPr>
        <p:spPr>
          <a:xfrm flipV="1">
            <a:off x="5974080" y="6441440"/>
            <a:ext cx="1960880" cy="20320"/>
          </a:xfrm>
          <a:prstGeom prst="line">
            <a:avLst/>
          </a:prstGeom>
          <a:ln w="603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221</Words>
  <Application>Microsoft Office PowerPoint</Application>
  <PresentationFormat>Custom</PresentationFormat>
  <Paragraphs>124</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Arial Rounded</vt:lpstr>
      <vt:lpstr>Arial-SGK-TV</vt:lpstr>
      <vt:lpstr>Questrial</vt:lpstr>
      <vt:lpstr>Arial</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1</dc:title>
  <dc:creator>PC</dc:creator>
  <cp:lastModifiedBy>Administrator</cp:lastModifiedBy>
  <cp:revision>7</cp:revision>
  <dcterms:created xsi:type="dcterms:W3CDTF">2021-05-08T14:00:55Z</dcterms:created>
  <dcterms:modified xsi:type="dcterms:W3CDTF">2024-11-15T03:42:13Z</dcterms:modified>
</cp:coreProperties>
</file>