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tags/tag2.xml" ContentType="application/vnd.openxmlformats-officedocument.presentationml.tags+xml"/>
  <Override PartName="/ppt/notesSlides/notesSlide12.xml" ContentType="application/vnd.openxmlformats-officedocument.presentationml.notesSlide+xml"/>
  <Override PartName="/ppt/tags/tag3.xml" ContentType="application/vnd.openxmlformats-officedocument.presentationml.tags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737" r:id="rId1"/>
    <p:sldMasterId id="2147483761" r:id="rId2"/>
    <p:sldMasterId id="2147483783" r:id="rId3"/>
  </p:sldMasterIdLst>
  <p:notesMasterIdLst>
    <p:notesMasterId r:id="rId24"/>
  </p:notesMasterIdLst>
  <p:sldIdLst>
    <p:sldId id="372" r:id="rId4"/>
    <p:sldId id="449" r:id="rId5"/>
    <p:sldId id="511" r:id="rId6"/>
    <p:sldId id="512" r:id="rId7"/>
    <p:sldId id="513" r:id="rId8"/>
    <p:sldId id="514" r:id="rId9"/>
    <p:sldId id="451" r:id="rId10"/>
    <p:sldId id="455" r:id="rId11"/>
    <p:sldId id="459" r:id="rId12"/>
    <p:sldId id="515" r:id="rId13"/>
    <p:sldId id="510" r:id="rId14"/>
    <p:sldId id="519" r:id="rId15"/>
    <p:sldId id="520" r:id="rId16"/>
    <p:sldId id="506" r:id="rId17"/>
    <p:sldId id="521" r:id="rId18"/>
    <p:sldId id="522" r:id="rId19"/>
    <p:sldId id="523" r:id="rId20"/>
    <p:sldId id="524" r:id="rId21"/>
    <p:sldId id="525" r:id="rId22"/>
    <p:sldId id="507" r:id="rId23"/>
  </p:sldIdLst>
  <p:sldSz cx="12192000" cy="6858000"/>
  <p:notesSz cx="6858000" cy="9144000"/>
  <p:embeddedFontLst>
    <p:embeddedFont>
      <p:font typeface="SimSun" panose="02010600030101010101" pitchFamily="2" charset="-122"/>
      <p:regular r:id="rId25"/>
    </p:embeddedFont>
    <p:embeddedFont>
      <p:font typeface="Arial-Rounded" panose="020B0500000000000000" charset="0"/>
      <p:regular r:id="rId26"/>
    </p:embeddedFont>
    <p:embeddedFont>
      <p:font typeface="HP001 4 hàng" panose="020B0603050302020204" pitchFamily="34" charset="0"/>
      <p:regular r:id="rId27"/>
      <p:bold r:id="rId28"/>
    </p:embeddedFont>
    <p:embeddedFont>
      <p:font typeface="Aharoni" pitchFamily="2" charset="-79"/>
      <p:bold r:id="rId29"/>
    </p:embeddedFont>
    <p:embeddedFont>
      <p:font typeface=".VnAvant" panose="020B7200000000000000" pitchFamily="34" charset="0"/>
      <p:regular r:id="rId30"/>
      <p:bold r:id="rId31"/>
      <p:italic r:id="rId32"/>
      <p:boldItalic r:id="rId33"/>
    </p:embeddedFont>
    <p:embeddedFont>
      <p:font typeface="Calibri Light" panose="020F0302020204030204" pitchFamily="34" charset="0"/>
      <p:regular r:id="rId34"/>
      <p:italic r:id="rId35"/>
    </p:embeddedFont>
    <p:embeddedFont>
      <p:font typeface="Calibri" panose="020F0502020204030204" pitchFamily="34" charset="0"/>
      <p:regular r:id="rId36"/>
      <p:bold r:id="rId37"/>
      <p:italic r:id="rId38"/>
      <p:boldItalic r:id="rId39"/>
    </p:embeddedFont>
    <p:embeddedFont>
      <p:font typeface="SimSun" panose="02010600030101010101" pitchFamily="2" charset="-122"/>
      <p:regular r:id="rId25"/>
    </p:embeddedFont>
  </p:embeddedFontLst>
  <p:custDataLst>
    <p:tags r:id="rId40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FF3399"/>
    <a:srgbClr val="FF0066"/>
    <a:srgbClr val="009900"/>
    <a:srgbClr val="FFCC00"/>
    <a:srgbClr val="2E12D6"/>
    <a:srgbClr val="0000CC"/>
    <a:srgbClr val="00CC00"/>
    <a:srgbClr val="000099"/>
    <a:srgbClr val="008000"/>
    <a:srgbClr val="9933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08FB837D-C827-4EFA-A057-4D05807E0F7C}" styleName="Themed Style 1 - Acc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500" autoAdjust="0"/>
    <p:restoredTop sz="94660"/>
  </p:normalViewPr>
  <p:slideViewPr>
    <p:cSldViewPr>
      <p:cViewPr varScale="1">
        <p:scale>
          <a:sx n="63" d="100"/>
          <a:sy n="63" d="100"/>
        </p:scale>
        <p:origin x="900" y="64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font" Target="fonts/font2.fntdata"/><Relationship Id="rId39" Type="http://schemas.openxmlformats.org/officeDocument/2006/relationships/font" Target="fonts/font15.fntdata"/><Relationship Id="rId21" Type="http://schemas.openxmlformats.org/officeDocument/2006/relationships/slide" Target="slides/slide18.xml"/><Relationship Id="rId34" Type="http://schemas.openxmlformats.org/officeDocument/2006/relationships/font" Target="fonts/font10.fntdata"/><Relationship Id="rId42" Type="http://schemas.openxmlformats.org/officeDocument/2006/relationships/viewProps" Target="viewProps.xml"/><Relationship Id="rId7" Type="http://schemas.openxmlformats.org/officeDocument/2006/relationships/slide" Target="slides/slide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font" Target="fonts/font5.fntdata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notesMaster" Target="notesMasters/notesMaster1.xml"/><Relationship Id="rId32" Type="http://schemas.openxmlformats.org/officeDocument/2006/relationships/font" Target="fonts/font8.fntdata"/><Relationship Id="rId37" Type="http://schemas.openxmlformats.org/officeDocument/2006/relationships/font" Target="fonts/font13.fntdata"/><Relationship Id="rId40" Type="http://schemas.openxmlformats.org/officeDocument/2006/relationships/tags" Target="tags/tag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font" Target="fonts/font4.fntdata"/><Relationship Id="rId36" Type="http://schemas.openxmlformats.org/officeDocument/2006/relationships/font" Target="fonts/font12.fntdata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font" Target="fonts/font7.fntdata"/><Relationship Id="rId44" Type="http://schemas.openxmlformats.org/officeDocument/2006/relationships/tableStyles" Target="tableStyle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font" Target="fonts/font3.fntdata"/><Relationship Id="rId30" Type="http://schemas.openxmlformats.org/officeDocument/2006/relationships/font" Target="fonts/font6.fntdata"/><Relationship Id="rId35" Type="http://schemas.openxmlformats.org/officeDocument/2006/relationships/font" Target="fonts/font11.fntdata"/><Relationship Id="rId43" Type="http://schemas.openxmlformats.org/officeDocument/2006/relationships/theme" Target="theme/theme1.xml"/><Relationship Id="rId8" Type="http://schemas.openxmlformats.org/officeDocument/2006/relationships/slide" Target="slides/slide5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font" Target="fonts/font1.fntdata"/><Relationship Id="rId33" Type="http://schemas.openxmlformats.org/officeDocument/2006/relationships/font" Target="fonts/font9.fntdata"/><Relationship Id="rId38" Type="http://schemas.openxmlformats.org/officeDocument/2006/relationships/font" Target="fonts/font14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2B6E993-296B-4FB0-A271-FA0352DE524F}" type="datetimeFigureOut">
              <a:rPr lang="vi-VN" smtClean="0"/>
              <a:t>29/10/2024</a:t>
            </a:fld>
            <a:endParaRPr lang="vi-V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vi-V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9F448D-067C-4AA7-8944-0B61205DCB44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2900938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幻灯片图像占位符 60417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60419" name="文本占位符 60418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endParaRPr dirty="0"/>
          </a:p>
        </p:txBody>
      </p:sp>
      <p:sp>
        <p:nvSpPr>
          <p:cNvPr id="2" name="灯片编号占位符 1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A0DB2DC-4C9A-4742-B13C-FB6460FD3503}" type="slidenum">
              <a:rPr kumimoji="0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1950364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92B679-AE23-4750-8FB0-6513430B8953}" type="slidenum">
              <a:rPr lang="zh-CN" altLang="en-US" smtClean="0">
                <a:solidFill>
                  <a:prstClr val="black"/>
                </a:solidFill>
              </a:rPr>
              <a:pPr/>
              <a:t>10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449153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幻灯片图像占位符 60417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60419" name="文本占位符 60418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endParaRPr dirty="0"/>
          </a:p>
        </p:txBody>
      </p:sp>
      <p:sp>
        <p:nvSpPr>
          <p:cNvPr id="2" name="灯片编号占位符 1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A0DB2DC-4C9A-4742-B13C-FB6460FD3503}" type="slidenum">
              <a:rPr kumimoji="0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1950364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CCC81D-0CCE-45D6-9647-B0A2D19069BB}" type="slidenum">
              <a:rPr lang="en-US" smtClean="0">
                <a:solidFill>
                  <a:prstClr val="black"/>
                </a:solidFill>
              </a:rPr>
              <a:pPr/>
              <a:t>12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601237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aseline="0" dirty="0" smtClean="0"/>
              <a:t>.</a:t>
            </a:r>
            <a:endParaRPr lang="en-S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9F448D-067C-4AA7-8944-0B61205DCB44}" type="slidenum">
              <a:rPr lang="vi-VN" smtClean="0"/>
              <a:t>13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20211407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9F448D-067C-4AA7-8944-0B61205DCB44}" type="slidenum">
              <a:rPr lang="vi-VN" smtClean="0"/>
              <a:t>2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51624702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7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A0DB2DC-4C9A-4742-B13C-FB6460FD3503}" type="slidenum">
              <a:rPr kumimoji="0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SimSun" panose="02010600030101010101" pitchFamily="2" charset="-122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altLang="zh-CN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SimSun" panose="02010600030101010101" pitchFamily="2" charset="-122"/>
              <a:cs typeface="+mn-cs"/>
            </a:endParaRPr>
          </a:p>
        </p:txBody>
      </p:sp>
      <p:sp>
        <p:nvSpPr>
          <p:cNvPr id="6147" name="Rectangle 2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148" name="Rectangle 3"/>
          <p:cNvSpPr>
            <a:spLocks noGrp="1"/>
          </p:cNvSpPr>
          <p:nvPr>
            <p:ph type="body" idx="1"/>
          </p:nvPr>
        </p:nvSpPr>
        <p:spPr>
          <a:ln/>
        </p:spPr>
        <p:txBody>
          <a:bodyPr wrap="square" lIns="91440" tIns="45720" rIns="91440" bIns="45720" anchor="t" anchorCtr="0"/>
          <a:lstStyle/>
          <a:p>
            <a:pPr lvl="0" eaLnBrk="1" hangingPunct="1"/>
            <a:r>
              <a:rPr lang="en-US" altLang="zh-CN" dirty="0" err="1" smtClean="0"/>
              <a:t>Chúng</a:t>
            </a:r>
            <a:r>
              <a:rPr lang="en-US" altLang="zh-CN" baseline="0" dirty="0" smtClean="0"/>
              <a:t> </a:t>
            </a:r>
            <a:r>
              <a:rPr lang="en-US" altLang="zh-CN" baseline="0" dirty="0" err="1" smtClean="0"/>
              <a:t>mình</a:t>
            </a:r>
            <a:r>
              <a:rPr lang="en-US" altLang="zh-CN" baseline="0" dirty="0" smtClean="0"/>
              <a:t> </a:t>
            </a:r>
            <a:r>
              <a:rPr lang="en-US" altLang="zh-CN" baseline="0" dirty="0" err="1" smtClean="0"/>
              <a:t>sẽ</a:t>
            </a:r>
            <a:r>
              <a:rPr lang="en-US" altLang="zh-CN" baseline="0" dirty="0" smtClean="0"/>
              <a:t> </a:t>
            </a:r>
            <a:r>
              <a:rPr lang="en-US" altLang="zh-CN" baseline="0" dirty="0" err="1" smtClean="0"/>
              <a:t>cùng</a:t>
            </a:r>
            <a:r>
              <a:rPr lang="en-US" altLang="zh-CN" baseline="0" dirty="0" smtClean="0"/>
              <a:t> </a:t>
            </a:r>
            <a:r>
              <a:rPr lang="en-US" altLang="zh-CN" baseline="0" dirty="0" err="1" smtClean="0"/>
              <a:t>luyện</a:t>
            </a:r>
            <a:r>
              <a:rPr lang="en-US" altLang="zh-CN" baseline="0" dirty="0" smtClean="0"/>
              <a:t> </a:t>
            </a:r>
            <a:r>
              <a:rPr lang="en-US" altLang="zh-CN" baseline="0" dirty="0" err="1" smtClean="0"/>
              <a:t>đọc</a:t>
            </a:r>
            <a:r>
              <a:rPr lang="en-US" altLang="zh-CN" baseline="0" dirty="0" smtClean="0"/>
              <a:t> </a:t>
            </a:r>
            <a:r>
              <a:rPr lang="en-US" altLang="zh-CN" baseline="0" dirty="0" err="1" smtClean="0"/>
              <a:t>các</a:t>
            </a:r>
            <a:r>
              <a:rPr lang="en-US" altLang="zh-CN" baseline="0" dirty="0" smtClean="0"/>
              <a:t> </a:t>
            </a:r>
            <a:r>
              <a:rPr lang="en-US" altLang="zh-CN" baseline="0" dirty="0" err="1" smtClean="0"/>
              <a:t>vần</a:t>
            </a:r>
            <a:r>
              <a:rPr lang="en-US" altLang="zh-CN" baseline="0" dirty="0" smtClean="0"/>
              <a:t> </a:t>
            </a:r>
            <a:r>
              <a:rPr lang="en-US" altLang="zh-CN" baseline="0" dirty="0" err="1" smtClean="0"/>
              <a:t>mới</a:t>
            </a:r>
            <a:r>
              <a:rPr lang="en-US" altLang="zh-CN" baseline="0" dirty="0" smtClean="0"/>
              <a:t> </a:t>
            </a:r>
            <a:r>
              <a:rPr lang="en-US" altLang="zh-CN" baseline="0" dirty="0" err="1" smtClean="0"/>
              <a:t>nhé</a:t>
            </a:r>
            <a:r>
              <a:rPr lang="en-US" altLang="zh-CN" baseline="0" dirty="0" smtClean="0"/>
              <a:t>. </a:t>
            </a:r>
            <a:r>
              <a:rPr lang="en-US" altLang="zh-CN" baseline="0" dirty="0" err="1" smtClean="0"/>
              <a:t>Các</a:t>
            </a:r>
            <a:r>
              <a:rPr lang="en-US" altLang="zh-CN" baseline="0" dirty="0" smtClean="0"/>
              <a:t> con </a:t>
            </a:r>
            <a:r>
              <a:rPr lang="en-US" altLang="zh-CN" baseline="0" dirty="0" err="1" smtClean="0"/>
              <a:t>hãy</a:t>
            </a:r>
            <a:r>
              <a:rPr lang="en-US" altLang="zh-CN" baseline="0" dirty="0" smtClean="0"/>
              <a:t> </a:t>
            </a:r>
            <a:r>
              <a:rPr lang="en-US" altLang="zh-CN" baseline="0" dirty="0" err="1" smtClean="0"/>
              <a:t>đánh</a:t>
            </a:r>
            <a:r>
              <a:rPr lang="en-US" altLang="zh-CN" baseline="0" dirty="0" smtClean="0"/>
              <a:t> </a:t>
            </a:r>
            <a:r>
              <a:rPr lang="en-US" altLang="zh-CN" baseline="0" dirty="0" err="1" smtClean="0"/>
              <a:t>vần</a:t>
            </a:r>
            <a:r>
              <a:rPr lang="en-US" altLang="zh-CN" baseline="0" dirty="0" smtClean="0"/>
              <a:t> </a:t>
            </a:r>
            <a:r>
              <a:rPr lang="en-US" altLang="zh-CN" baseline="0" dirty="0" err="1" smtClean="0"/>
              <a:t>và</a:t>
            </a:r>
            <a:r>
              <a:rPr lang="en-US" altLang="zh-CN" baseline="0" dirty="0" smtClean="0"/>
              <a:t> </a:t>
            </a:r>
            <a:r>
              <a:rPr lang="en-US" altLang="zh-CN" baseline="0" dirty="0" err="1" smtClean="0"/>
              <a:t>đọc</a:t>
            </a:r>
            <a:r>
              <a:rPr lang="en-US" altLang="zh-CN" baseline="0" dirty="0" smtClean="0"/>
              <a:t> </a:t>
            </a:r>
            <a:r>
              <a:rPr lang="en-US" altLang="zh-CN" baseline="0" dirty="0" err="1" smtClean="0"/>
              <a:t>trơn</a:t>
            </a:r>
            <a:r>
              <a:rPr lang="en-US" altLang="zh-CN" baseline="0" dirty="0" smtClean="0"/>
              <a:t> </a:t>
            </a:r>
            <a:r>
              <a:rPr lang="en-US" altLang="zh-CN" baseline="0" dirty="0" err="1" smtClean="0"/>
              <a:t>theo</a:t>
            </a:r>
            <a:r>
              <a:rPr lang="en-US" altLang="zh-CN" baseline="0" dirty="0" smtClean="0"/>
              <a:t> </a:t>
            </a:r>
            <a:r>
              <a:rPr lang="en-US" altLang="zh-CN" baseline="0" dirty="0" err="1" smtClean="0"/>
              <a:t>cô</a:t>
            </a:r>
            <a:r>
              <a:rPr lang="en-US" altLang="zh-CN" baseline="0" dirty="0" smtClean="0"/>
              <a:t> </a:t>
            </a:r>
            <a:r>
              <a:rPr lang="en-US" altLang="zh-CN" baseline="0" dirty="0" err="1" smtClean="0"/>
              <a:t>nào</a:t>
            </a:r>
            <a:r>
              <a:rPr lang="en-US" altLang="zh-CN" baseline="0" dirty="0" smtClean="0"/>
              <a:t>: e </a:t>
            </a:r>
            <a:r>
              <a:rPr lang="en-US" altLang="zh-CN" baseline="0" dirty="0" err="1" smtClean="0"/>
              <a:t>mờ</a:t>
            </a:r>
            <a:r>
              <a:rPr lang="en-US" altLang="zh-CN" baseline="0" dirty="0" smtClean="0"/>
              <a:t> </a:t>
            </a:r>
            <a:r>
              <a:rPr lang="en-US" altLang="zh-CN" baseline="0" dirty="0" err="1" smtClean="0"/>
              <a:t>em</a:t>
            </a:r>
            <a:r>
              <a:rPr lang="en-US" altLang="zh-CN" baseline="0" dirty="0" smtClean="0"/>
              <a:t>  - </a:t>
            </a:r>
            <a:r>
              <a:rPr lang="en-US" altLang="zh-CN" baseline="0" dirty="0" err="1" smtClean="0"/>
              <a:t>em</a:t>
            </a:r>
            <a:endParaRPr lang="zh-CN" altLang="zh-CN" dirty="0"/>
          </a:p>
        </p:txBody>
      </p:sp>
    </p:spTree>
    <p:extLst>
      <p:ext uri="{BB962C8B-B14F-4D97-AF65-F5344CB8AC3E}">
        <p14:creationId xmlns:p14="http://schemas.microsoft.com/office/powerpoint/2010/main" val="288423944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7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A0DB2DC-4C9A-4742-B13C-FB6460FD3503}" type="slidenum">
              <a:rPr kumimoji="0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SimSun" panose="02010600030101010101" pitchFamily="2" charset="-122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altLang="zh-CN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SimSun" panose="02010600030101010101" pitchFamily="2" charset="-122"/>
              <a:cs typeface="+mn-cs"/>
            </a:endParaRPr>
          </a:p>
        </p:txBody>
      </p:sp>
      <p:sp>
        <p:nvSpPr>
          <p:cNvPr id="6147" name="Rectangle 2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148" name="Rectangle 3"/>
          <p:cNvSpPr>
            <a:spLocks noGrp="1"/>
          </p:cNvSpPr>
          <p:nvPr>
            <p:ph type="body" idx="1"/>
          </p:nvPr>
        </p:nvSpPr>
        <p:spPr>
          <a:ln/>
        </p:spPr>
        <p:txBody>
          <a:bodyPr wrap="square" lIns="91440" tIns="45720" rIns="91440" bIns="45720" anchor="t" anchorCtr="0"/>
          <a:lstStyle/>
          <a:p>
            <a:pPr lvl="0" eaLnBrk="1" hangingPunct="1"/>
            <a:r>
              <a:rPr lang="en-US" altLang="zh-CN" dirty="0" smtClean="0"/>
              <a:t>Ê </a:t>
            </a:r>
            <a:r>
              <a:rPr lang="en-US" altLang="zh-CN" dirty="0" err="1" smtClean="0"/>
              <a:t>mờ</a:t>
            </a:r>
            <a:r>
              <a:rPr lang="en-US" altLang="zh-CN" baseline="0" dirty="0" smtClean="0"/>
              <a:t> </a:t>
            </a:r>
            <a:r>
              <a:rPr lang="en-US" altLang="zh-CN" baseline="0" dirty="0" err="1" smtClean="0"/>
              <a:t>êm</a:t>
            </a:r>
            <a:r>
              <a:rPr lang="en-US" altLang="zh-CN" baseline="0" dirty="0" smtClean="0"/>
              <a:t> </a:t>
            </a:r>
            <a:r>
              <a:rPr lang="en-US" altLang="zh-CN" dirty="0" smtClean="0"/>
              <a:t>- </a:t>
            </a:r>
            <a:r>
              <a:rPr lang="en-US" altLang="zh-CN" dirty="0" err="1" smtClean="0"/>
              <a:t>êm</a:t>
            </a:r>
            <a:endParaRPr lang="zh-CN" altLang="zh-CN" dirty="0"/>
          </a:p>
        </p:txBody>
      </p:sp>
    </p:spTree>
    <p:extLst>
      <p:ext uri="{BB962C8B-B14F-4D97-AF65-F5344CB8AC3E}">
        <p14:creationId xmlns:p14="http://schemas.microsoft.com/office/powerpoint/2010/main" val="315138694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7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A0DB2DC-4C9A-4742-B13C-FB6460FD3503}" type="slidenum">
              <a:rPr kumimoji="0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SimSun" panose="02010600030101010101" pitchFamily="2" charset="-122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altLang="zh-CN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SimSun" panose="02010600030101010101" pitchFamily="2" charset="-122"/>
              <a:cs typeface="+mn-cs"/>
            </a:endParaRPr>
          </a:p>
        </p:txBody>
      </p:sp>
      <p:sp>
        <p:nvSpPr>
          <p:cNvPr id="6147" name="Rectangle 2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148" name="Rectangle 3"/>
          <p:cNvSpPr>
            <a:spLocks noGrp="1"/>
          </p:cNvSpPr>
          <p:nvPr>
            <p:ph type="body" idx="1"/>
          </p:nvPr>
        </p:nvSpPr>
        <p:spPr>
          <a:ln/>
        </p:spPr>
        <p:txBody>
          <a:bodyPr wrap="square" lIns="91440" tIns="45720" rIns="91440" bIns="45720" anchor="t" anchorCtr="0"/>
          <a:lstStyle/>
          <a:p>
            <a:pPr lvl="0" eaLnBrk="1" hangingPunct="1"/>
            <a:r>
              <a:rPr lang="en-US" altLang="zh-CN" dirty="0" smtClean="0"/>
              <a:t>I </a:t>
            </a:r>
            <a:r>
              <a:rPr lang="en-US" altLang="zh-CN" dirty="0" err="1" smtClean="0"/>
              <a:t>mờ</a:t>
            </a:r>
            <a:r>
              <a:rPr lang="en-US" altLang="zh-CN" baseline="0" dirty="0" smtClean="0"/>
              <a:t> </a:t>
            </a:r>
            <a:r>
              <a:rPr lang="en-US" altLang="zh-CN" baseline="0" dirty="0" err="1" smtClean="0"/>
              <a:t>im</a:t>
            </a:r>
            <a:r>
              <a:rPr lang="en-US" altLang="zh-CN" dirty="0" smtClean="0"/>
              <a:t>- </a:t>
            </a:r>
            <a:r>
              <a:rPr lang="en-US" altLang="zh-CN" dirty="0" err="1" smtClean="0"/>
              <a:t>im</a:t>
            </a:r>
            <a:endParaRPr lang="zh-CN" altLang="zh-CN" dirty="0"/>
          </a:p>
        </p:txBody>
      </p:sp>
    </p:spTree>
    <p:extLst>
      <p:ext uri="{BB962C8B-B14F-4D97-AF65-F5344CB8AC3E}">
        <p14:creationId xmlns:p14="http://schemas.microsoft.com/office/powerpoint/2010/main" val="98319185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7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A0DB2DC-4C9A-4742-B13C-FB6460FD3503}" type="slidenum">
              <a:rPr kumimoji="0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SimSun" panose="02010600030101010101" pitchFamily="2" charset="-122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altLang="zh-CN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SimSun" panose="02010600030101010101" pitchFamily="2" charset="-122"/>
              <a:cs typeface="+mn-cs"/>
            </a:endParaRPr>
          </a:p>
        </p:txBody>
      </p:sp>
      <p:sp>
        <p:nvSpPr>
          <p:cNvPr id="6147" name="Rectangle 2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148" name="Rectangle 3"/>
          <p:cNvSpPr>
            <a:spLocks noGrp="1"/>
          </p:cNvSpPr>
          <p:nvPr>
            <p:ph type="body" idx="1"/>
          </p:nvPr>
        </p:nvSpPr>
        <p:spPr>
          <a:ln/>
        </p:spPr>
        <p:txBody>
          <a:bodyPr wrap="square" lIns="91440" tIns="45720" rIns="91440" bIns="45720" anchor="t" anchorCtr="0"/>
          <a:lstStyle/>
          <a:p>
            <a:pPr lvl="0" eaLnBrk="1" hangingPunct="1"/>
            <a:r>
              <a:rPr lang="en-US" altLang="zh-CN" dirty="0" smtClean="0"/>
              <a:t>U </a:t>
            </a:r>
            <a:r>
              <a:rPr lang="en-US" altLang="zh-CN" dirty="0" err="1" smtClean="0"/>
              <a:t>mờ</a:t>
            </a:r>
            <a:r>
              <a:rPr lang="en-US" altLang="zh-CN" baseline="0" dirty="0" smtClean="0"/>
              <a:t> um</a:t>
            </a:r>
            <a:r>
              <a:rPr lang="en-US" altLang="zh-CN" dirty="0" smtClean="0"/>
              <a:t>- um</a:t>
            </a:r>
            <a:endParaRPr lang="zh-CN" altLang="zh-CN" dirty="0"/>
          </a:p>
        </p:txBody>
      </p:sp>
    </p:spTree>
    <p:extLst>
      <p:ext uri="{BB962C8B-B14F-4D97-AF65-F5344CB8AC3E}">
        <p14:creationId xmlns:p14="http://schemas.microsoft.com/office/powerpoint/2010/main" val="280164170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355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/>
          </a:p>
        </p:txBody>
      </p:sp>
      <p:sp>
        <p:nvSpPr>
          <p:cNvPr id="2355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B46F2459-4F34-407F-9650-641D0181F3A4}" type="slidenum">
              <a:rPr lang="en-US" smtClean="0">
                <a:latin typeface="Times New Roman" panose="02020603050405020304" pitchFamily="18" charset="0"/>
              </a:rPr>
              <a:pPr>
                <a:spcBef>
                  <a:spcPct val="0"/>
                </a:spcBef>
              </a:pPr>
              <a:t>7</a:t>
            </a:fld>
            <a:endParaRPr lang="en-US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1858641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355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/>
          </a:p>
        </p:txBody>
      </p:sp>
      <p:sp>
        <p:nvSpPr>
          <p:cNvPr id="2355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B46F2459-4F34-407F-9650-641D0181F3A4}" type="slidenum">
              <a:rPr lang="en-US" smtClean="0">
                <a:latin typeface="Times New Roman" panose="02020603050405020304" pitchFamily="18" charset="0"/>
              </a:rPr>
              <a:pPr>
                <a:spcBef>
                  <a:spcPct val="0"/>
                </a:spcBef>
              </a:pPr>
              <a:t>8</a:t>
            </a:fld>
            <a:endParaRPr lang="en-US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8880463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355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/>
          </a:p>
        </p:txBody>
      </p:sp>
      <p:sp>
        <p:nvSpPr>
          <p:cNvPr id="2355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7B6FF543-F621-443A-A0AA-B591F586E898}" type="slidenum">
              <a:rPr lang="en-US" smtClean="0">
                <a:latin typeface="Times New Roman" panose="02020603050405020304" pitchFamily="18" charset="0"/>
              </a:rPr>
              <a:pPr>
                <a:spcBef>
                  <a:spcPct val="0"/>
                </a:spcBef>
              </a:pPr>
              <a:t>9</a:t>
            </a:fld>
            <a:endParaRPr lang="en-US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7716105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7DFAA0-3F40-40DC-922B-82D85571926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C7753BD-747D-49E2-AEB0-E8682DBECF6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C41C0D0-11CA-4448-A114-4D9E1597AF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DBE85F1-8342-4D4F-B0D1-357826EB9C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94B17EA-B10C-47A5-8878-FBD07D10BF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21266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F18511-1995-47D4-9150-7AE2442967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5289B91-E7CE-440A-A406-06A09376597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7CE9E0F-3017-4489-BF9C-432963BC88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9D8599E-AF5E-41F0-8D5B-3FE4654376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40F808A-8656-491A-8CE5-A4783FD5A6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50869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F9759EB-2A22-4639-AE5C-A11CE9AD3BF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EE89140-2DE0-4021-9C14-AAC6FA94B81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F30259E-7924-4B11-9D59-B019E8CF14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F9E3CE6-A5AE-4401-B3BF-1930A4ACC3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E8DB8A0-E237-4626-B0AC-833983A4D3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721241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048"/>
            <a:ext cx="12192000" cy="68519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2143725"/>
      </p:ext>
    </p:extLst>
  </p:cSld>
  <p:clrMapOvr>
    <a:masterClrMapping/>
  </p:clrMapOvr>
  <p:transition spd="slow" advTm="0"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Thinkpad\Desktop\未标题-1.jp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601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025240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312791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989573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441621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282405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076752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2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14400" y="2131485"/>
            <a:ext cx="10363200" cy="1468967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6183"/>
          </a:xfrm>
          <a:prstGeom prst="rect">
            <a:avLst/>
          </a:prstGeom>
        </p:spPr>
        <p:txBody>
          <a:bodyPr/>
          <a:lstStyle/>
          <a:p>
            <a:fld id="{CDCB7474-AC18-4462-9967-766FB798D0E5}" type="datetimeFigureOut">
              <a:rPr lang="zh-CN" altLang="en-US" smtClean="0"/>
              <a:t>2024/10/29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6183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6183"/>
          </a:xfrm>
          <a:prstGeom prst="rect">
            <a:avLst/>
          </a:prstGeom>
        </p:spPr>
        <p:txBody>
          <a:bodyPr/>
          <a:lstStyle/>
          <a:p>
            <a:fld id="{A4D9A019-0009-41E6-843E-D66C74BC76A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878802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792D00-F98C-4E56-BDDE-E6E42F944C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14C770D-D42C-4D8A-8FA7-888FA701BB5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658AC00-00F6-4452-AB89-D67DB8C3F0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08464FA-92AD-4436-AA6D-715854F006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D3D9ACA-07A0-4936-995A-1715095CC1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776854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29" y="1122400"/>
            <a:ext cx="9144173" cy="2387680"/>
          </a:xfrm>
          <a:prstGeom prst="rect">
            <a:avLst/>
          </a:prstGeom>
        </p:spPr>
        <p:txBody>
          <a:bodyPr anchor="b"/>
          <a:lstStyle>
            <a:lvl1pPr algn="ctr">
              <a:defRPr sz="5974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29" y="3602158"/>
            <a:ext cx="9144173" cy="1655817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392"/>
            </a:lvl1pPr>
            <a:lvl2pPr marL="455414" indent="0" algn="ctr">
              <a:buNone/>
              <a:defRPr sz="1990"/>
            </a:lvl2pPr>
            <a:lvl3pPr marL="910827" indent="0" algn="ctr">
              <a:buNone/>
              <a:defRPr sz="1791"/>
            </a:lvl3pPr>
            <a:lvl4pPr marL="1366241" indent="0" algn="ctr">
              <a:buNone/>
              <a:defRPr sz="1592"/>
            </a:lvl4pPr>
            <a:lvl5pPr marL="1821195" indent="0" algn="ctr">
              <a:buNone/>
              <a:defRPr sz="1592"/>
            </a:lvl5pPr>
            <a:lvl6pPr marL="2276608" indent="0" algn="ctr">
              <a:buNone/>
              <a:defRPr sz="1592"/>
            </a:lvl6pPr>
            <a:lvl7pPr marL="2732022" indent="0" algn="ctr">
              <a:buNone/>
              <a:defRPr sz="1592"/>
            </a:lvl7pPr>
            <a:lvl8pPr marL="3187435" indent="0" algn="ctr">
              <a:buNone/>
              <a:defRPr sz="1592"/>
            </a:lvl8pPr>
            <a:lvl9pPr marL="3642849" indent="0" algn="ctr">
              <a:buNone/>
              <a:defRPr sz="1592"/>
            </a:lvl9pPr>
          </a:lstStyle>
          <a:p>
            <a:r>
              <a:rPr lang="zh-CN" altLang="en-US"/>
              <a:t>单击此处编辑母版副标题样式</a:t>
            </a:r>
          </a:p>
        </p:txBody>
      </p:sp>
    </p:spTree>
    <p:extLst>
      <p:ext uri="{BB962C8B-B14F-4D97-AF65-F5344CB8AC3E}">
        <p14:creationId xmlns:p14="http://schemas.microsoft.com/office/powerpoint/2010/main" val="1604961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32226" y="198996"/>
            <a:ext cx="5980067" cy="827234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32226" y="1158127"/>
            <a:ext cx="5980067" cy="3275847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18723428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66" y="1709795"/>
            <a:ext cx="10515799" cy="2852833"/>
          </a:xfrm>
          <a:prstGeom prst="rect">
            <a:avLst/>
          </a:prstGeom>
        </p:spPr>
        <p:txBody>
          <a:bodyPr anchor="b"/>
          <a:lstStyle>
            <a:lvl1pPr>
              <a:defRPr sz="5974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66" y="4589617"/>
            <a:ext cx="10515799" cy="150023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392">
                <a:solidFill>
                  <a:schemeClr val="tx1">
                    <a:tint val="75000"/>
                  </a:schemeClr>
                </a:solidFill>
              </a:defRPr>
            </a:lvl1pPr>
            <a:lvl2pPr marL="455414" indent="0">
              <a:buNone/>
              <a:defRPr sz="1990">
                <a:solidFill>
                  <a:schemeClr val="tx1">
                    <a:tint val="75000"/>
                  </a:schemeClr>
                </a:solidFill>
              </a:defRPr>
            </a:lvl2pPr>
            <a:lvl3pPr marL="910827" indent="0">
              <a:buNone/>
              <a:defRPr sz="1791">
                <a:solidFill>
                  <a:schemeClr val="tx1">
                    <a:tint val="75000"/>
                  </a:schemeClr>
                </a:solidFill>
              </a:defRPr>
            </a:lvl3pPr>
            <a:lvl4pPr marL="1366241" indent="0">
              <a:buNone/>
              <a:defRPr sz="1592">
                <a:solidFill>
                  <a:schemeClr val="tx1">
                    <a:tint val="75000"/>
                  </a:schemeClr>
                </a:solidFill>
              </a:defRPr>
            </a:lvl4pPr>
            <a:lvl5pPr marL="1821195" indent="0">
              <a:buNone/>
              <a:defRPr sz="1592">
                <a:solidFill>
                  <a:schemeClr val="tx1">
                    <a:tint val="75000"/>
                  </a:schemeClr>
                </a:solidFill>
              </a:defRPr>
            </a:lvl5pPr>
            <a:lvl6pPr marL="2276608" indent="0">
              <a:buNone/>
              <a:defRPr sz="1592">
                <a:solidFill>
                  <a:schemeClr val="tx1">
                    <a:tint val="75000"/>
                  </a:schemeClr>
                </a:solidFill>
              </a:defRPr>
            </a:lvl6pPr>
            <a:lvl7pPr marL="2732022" indent="0">
              <a:buNone/>
              <a:defRPr sz="1592">
                <a:solidFill>
                  <a:schemeClr val="tx1">
                    <a:tint val="75000"/>
                  </a:schemeClr>
                </a:solidFill>
              </a:defRPr>
            </a:lvl7pPr>
            <a:lvl8pPr marL="3187435" indent="0">
              <a:buNone/>
              <a:defRPr sz="1592">
                <a:solidFill>
                  <a:schemeClr val="tx1">
                    <a:tint val="75000"/>
                  </a:schemeClr>
                </a:solidFill>
              </a:defRPr>
            </a:lvl8pPr>
            <a:lvl9pPr marL="3642849" indent="0">
              <a:buNone/>
              <a:defRPr sz="1592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</p:spTree>
    <p:extLst>
      <p:ext uri="{BB962C8B-B14F-4D97-AF65-F5344CB8AC3E}">
        <p14:creationId xmlns:p14="http://schemas.microsoft.com/office/powerpoint/2010/main" val="444964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32226" y="198996"/>
            <a:ext cx="5980067" cy="827234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16" y="1825686"/>
            <a:ext cx="5181698" cy="4351484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317" y="1825686"/>
            <a:ext cx="5181698" cy="4351484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33437214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804" y="365138"/>
            <a:ext cx="10515799" cy="1325607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1186796" y="1778497"/>
            <a:ext cx="4873666" cy="823940"/>
          </a:xfrm>
          <a:prstGeom prst="rect">
            <a:avLst/>
          </a:prstGeom>
        </p:spPr>
        <p:txBody>
          <a:bodyPr anchor="ctr" anchorCtr="0"/>
          <a:lstStyle>
            <a:lvl1pPr marL="0" indent="0">
              <a:buNone/>
              <a:defRPr sz="2790"/>
            </a:lvl1pPr>
            <a:lvl2pPr marL="455414" indent="0">
              <a:buNone/>
              <a:defRPr sz="2392"/>
            </a:lvl2pPr>
            <a:lvl3pPr marL="910827" indent="0">
              <a:buNone/>
              <a:defRPr sz="1990"/>
            </a:lvl3pPr>
            <a:lvl4pPr marL="1366241" indent="0">
              <a:buNone/>
              <a:defRPr sz="1791"/>
            </a:lvl4pPr>
            <a:lvl5pPr marL="1821195" indent="0">
              <a:buNone/>
              <a:defRPr sz="1791"/>
            </a:lvl5pPr>
            <a:lvl6pPr marL="2276608" indent="0">
              <a:buNone/>
              <a:defRPr sz="1791"/>
            </a:lvl6pPr>
            <a:lvl7pPr marL="2732022" indent="0">
              <a:buNone/>
              <a:defRPr sz="1791"/>
            </a:lvl7pPr>
            <a:lvl8pPr marL="3187435" indent="0">
              <a:buNone/>
              <a:defRPr sz="1791"/>
            </a:lvl8pPr>
            <a:lvl9pPr marL="3642849" indent="0">
              <a:buNone/>
              <a:defRPr sz="179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1186796" y="2665468"/>
            <a:ext cx="4873666" cy="352440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257056" y="1778497"/>
            <a:ext cx="4897669" cy="823940"/>
          </a:xfrm>
          <a:prstGeom prst="rect">
            <a:avLst/>
          </a:prstGeom>
        </p:spPr>
        <p:txBody>
          <a:bodyPr anchor="ctr" anchorCtr="0"/>
          <a:lstStyle>
            <a:lvl1pPr marL="0" indent="0">
              <a:buNone/>
              <a:defRPr sz="2790"/>
            </a:lvl1pPr>
            <a:lvl2pPr marL="455414" indent="0">
              <a:buNone/>
              <a:defRPr sz="2392"/>
            </a:lvl2pPr>
            <a:lvl3pPr marL="910827" indent="0">
              <a:buNone/>
              <a:defRPr sz="1990"/>
            </a:lvl3pPr>
            <a:lvl4pPr marL="1366241" indent="0">
              <a:buNone/>
              <a:defRPr sz="1791"/>
            </a:lvl4pPr>
            <a:lvl5pPr marL="1821195" indent="0">
              <a:buNone/>
              <a:defRPr sz="1791"/>
            </a:lvl5pPr>
            <a:lvl6pPr marL="2276608" indent="0">
              <a:buNone/>
              <a:defRPr sz="1791"/>
            </a:lvl6pPr>
            <a:lvl7pPr marL="2732022" indent="0">
              <a:buNone/>
              <a:defRPr sz="1791"/>
            </a:lvl7pPr>
            <a:lvl8pPr marL="3187435" indent="0">
              <a:buNone/>
              <a:defRPr sz="1791"/>
            </a:lvl8pPr>
            <a:lvl9pPr marL="3642849" indent="0">
              <a:buNone/>
              <a:defRPr sz="179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257056" y="2665468"/>
            <a:ext cx="4897669" cy="352440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3380199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32226" y="198996"/>
            <a:ext cx="5980067" cy="827234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31993222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399244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804" y="457216"/>
            <a:ext cx="3932311" cy="1600253"/>
          </a:xfrm>
          <a:prstGeom prst="rect">
            <a:avLst/>
          </a:prstGeom>
        </p:spPr>
        <p:txBody>
          <a:bodyPr anchor="b"/>
          <a:lstStyle>
            <a:lvl1pPr>
              <a:defRPr sz="3188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287" y="987458"/>
            <a:ext cx="6172317" cy="4873788"/>
          </a:xfrm>
          <a:prstGeom prst="rect">
            <a:avLst/>
          </a:prstGeom>
        </p:spPr>
        <p:txBody>
          <a:bodyPr/>
          <a:lstStyle>
            <a:lvl1pPr>
              <a:defRPr sz="3188"/>
            </a:lvl1pPr>
            <a:lvl2pPr>
              <a:defRPr sz="2790"/>
            </a:lvl2pPr>
            <a:lvl3pPr>
              <a:defRPr sz="2392"/>
            </a:lvl3pPr>
            <a:lvl4pPr>
              <a:defRPr sz="1990"/>
            </a:lvl4pPr>
            <a:lvl5pPr>
              <a:defRPr sz="1990"/>
            </a:lvl5pPr>
            <a:lvl6pPr>
              <a:defRPr sz="1990"/>
            </a:lvl6pPr>
            <a:lvl7pPr>
              <a:defRPr sz="1990"/>
            </a:lvl7pPr>
            <a:lvl8pPr>
              <a:defRPr sz="1990"/>
            </a:lvl8pPr>
            <a:lvl9pPr>
              <a:defRPr sz="199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804" y="2057469"/>
            <a:ext cx="3932311" cy="381171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592"/>
            </a:lvl1pPr>
            <a:lvl2pPr marL="455414" indent="0">
              <a:buNone/>
              <a:defRPr sz="1393"/>
            </a:lvl2pPr>
            <a:lvl3pPr marL="910827" indent="0">
              <a:buNone/>
              <a:defRPr sz="1194"/>
            </a:lvl3pPr>
            <a:lvl4pPr marL="1366241" indent="0">
              <a:buNone/>
              <a:defRPr sz="995"/>
            </a:lvl4pPr>
            <a:lvl5pPr marL="1821195" indent="0">
              <a:buNone/>
              <a:defRPr sz="995"/>
            </a:lvl5pPr>
            <a:lvl6pPr marL="2276608" indent="0">
              <a:buNone/>
              <a:defRPr sz="995"/>
            </a:lvl6pPr>
            <a:lvl7pPr marL="2732022" indent="0">
              <a:buNone/>
              <a:defRPr sz="995"/>
            </a:lvl7pPr>
            <a:lvl8pPr marL="3187435" indent="0">
              <a:buNone/>
              <a:defRPr sz="995"/>
            </a:lvl8pPr>
            <a:lvl9pPr marL="3642849" indent="0">
              <a:buNone/>
              <a:defRPr sz="995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</p:spTree>
    <p:extLst>
      <p:ext uri="{BB962C8B-B14F-4D97-AF65-F5344CB8AC3E}">
        <p14:creationId xmlns:p14="http://schemas.microsoft.com/office/powerpoint/2010/main" val="7128469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804" y="457216"/>
            <a:ext cx="4165428" cy="1600253"/>
          </a:xfrm>
          <a:prstGeom prst="rect">
            <a:avLst/>
          </a:prstGeom>
        </p:spPr>
        <p:txBody>
          <a:bodyPr anchor="b"/>
          <a:lstStyle>
            <a:lvl1pPr>
              <a:defRPr sz="3188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287" y="457216"/>
            <a:ext cx="6172317" cy="540403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188"/>
            </a:lvl1pPr>
            <a:lvl2pPr marL="455414" indent="0">
              <a:buNone/>
              <a:defRPr sz="2790"/>
            </a:lvl2pPr>
            <a:lvl3pPr marL="910827" indent="0">
              <a:buNone/>
              <a:defRPr sz="2392"/>
            </a:lvl3pPr>
            <a:lvl4pPr marL="1366241" indent="0">
              <a:buNone/>
              <a:defRPr sz="1990"/>
            </a:lvl4pPr>
            <a:lvl5pPr marL="1821195" indent="0">
              <a:buNone/>
              <a:defRPr sz="1990"/>
            </a:lvl5pPr>
            <a:lvl6pPr marL="2276608" indent="0">
              <a:buNone/>
              <a:defRPr sz="1990"/>
            </a:lvl6pPr>
            <a:lvl7pPr marL="2732022" indent="0">
              <a:buNone/>
              <a:defRPr sz="1990"/>
            </a:lvl7pPr>
            <a:lvl8pPr marL="3187435" indent="0">
              <a:buNone/>
              <a:defRPr sz="1990"/>
            </a:lvl8pPr>
            <a:lvl9pPr marL="3642849" indent="0">
              <a:buNone/>
              <a:defRPr sz="199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804" y="2057469"/>
            <a:ext cx="4165428" cy="381171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990"/>
            </a:lvl1pPr>
            <a:lvl2pPr marL="455414" indent="0">
              <a:buNone/>
              <a:defRPr sz="1791"/>
            </a:lvl2pPr>
            <a:lvl3pPr marL="910827" indent="0">
              <a:buNone/>
              <a:defRPr sz="1592"/>
            </a:lvl3pPr>
            <a:lvl4pPr marL="1366241" indent="0">
              <a:buNone/>
              <a:defRPr sz="1393"/>
            </a:lvl4pPr>
            <a:lvl5pPr marL="1821195" indent="0">
              <a:buNone/>
              <a:defRPr sz="1393"/>
            </a:lvl5pPr>
            <a:lvl6pPr marL="2276608" indent="0">
              <a:buNone/>
              <a:defRPr sz="1393"/>
            </a:lvl6pPr>
            <a:lvl7pPr marL="2732022" indent="0">
              <a:buNone/>
              <a:defRPr sz="1393"/>
            </a:lvl7pPr>
            <a:lvl8pPr marL="3187435" indent="0">
              <a:buNone/>
              <a:defRPr sz="1393"/>
            </a:lvl8pPr>
            <a:lvl9pPr marL="3642849" indent="0">
              <a:buNone/>
              <a:defRPr sz="1393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</p:spTree>
    <p:extLst>
      <p:ext uri="{BB962C8B-B14F-4D97-AF65-F5344CB8AC3E}">
        <p14:creationId xmlns:p14="http://schemas.microsoft.com/office/powerpoint/2010/main" val="19599039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32226" y="198996"/>
            <a:ext cx="5980067" cy="827234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332226" y="1158127"/>
            <a:ext cx="5980067" cy="3275847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31840663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1F43D8-31DF-4ACA-9CC5-CFC7082513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C5B0B69-F41D-4B10-AEDE-60951213E46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03DC041-BDDE-470F-9DBA-BC44B111EF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37B9F0C-CDB9-4D62-83AD-2443982A6C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E84DA75-3962-4E2A-9D77-97C92BB0D6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76096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5065" y="365138"/>
            <a:ext cx="2628950" cy="5812032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16" y="365138"/>
            <a:ext cx="7734446" cy="5812032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36784485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标题，一项大型内容和两项小型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16" y="1825686"/>
            <a:ext cx="5181698" cy="4351484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quarter" idx="2"/>
          </p:nvPr>
        </p:nvSpPr>
        <p:spPr>
          <a:xfrm>
            <a:off x="6172317" y="1825686"/>
            <a:ext cx="5181698" cy="2098745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内容占位符 4"/>
          <p:cNvSpPr>
            <a:spLocks noGrp="1"/>
          </p:cNvSpPr>
          <p:nvPr>
            <p:ph sz="quarter" idx="3"/>
          </p:nvPr>
        </p:nvSpPr>
        <p:spPr>
          <a:xfrm>
            <a:off x="6172317" y="4076837"/>
            <a:ext cx="5181698" cy="2100333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20585350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9C7D8D-714F-4B0F-8090-706C052965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1DD3EF-2811-499E-B970-A13299700F5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DF47E4E-D47C-48B9-A238-3726D3E7396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42A3FE8-580A-453B-BD88-6371B4251D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10/29/2024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DFEFF00-A475-4696-B616-A933F3087E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0CA862C-622F-4534-85ED-E55BAE74F4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98678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1F9968-40EE-4DEA-9C16-B05C7C76BD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482C995-C674-43E9-9674-542CB580BF0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71392BC-7A1B-4327-987A-2A6DCFE2AF1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C47D600-C4D3-4AED-90BC-428E2B7978E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7B1A7C1-31A1-4BC5-ACE6-8D15D1288E8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3BBB5F5-18AE-4C33-9E5E-B863332AB6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10/29/2024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6A98BCF-FCD8-426C-8A0B-0E72AC65AE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55DBFFC-5A97-4FD6-BAC3-986EF438BA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97009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549ABA-738B-4D87-9E11-07751C8DBA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FB9F43D-50D9-4C4F-B0BD-79BF9707B2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10/29/2024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A684A62-1593-4D28-855A-B65C8897DA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34A2E8A-8433-4BAD-B791-49909301E8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96381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42F210A-40F9-407D-9C2F-368D18C9F0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10/29/2024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D7D72CC-BE00-4F47-A8CC-593C4E8205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163820A-BC5D-4EA0-BF51-79C01AA7E1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29427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055C34-AFEF-420C-A061-D9068D585D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1C8AB02-004D-427A-8AE4-61B3B4BE788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99CE58D-4932-45CE-A32D-C2F2273DAF2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552864B-DB6E-46E5-8AE3-41D1F73704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10/29/2024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4796E18-75BE-42E7-9CAF-584537D28D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01EDF65-25D0-4C8B-A898-FFD385F219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56342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156D74-62A6-41B1-AEBF-399A9DBE00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36E011C-306C-4F09-9136-14B0C49ABE0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9896D97-F826-4218-8688-6B94BFAC6FE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C9D1EDA-A31D-4820-998A-535B898BB2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10/29/2024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E0FFC21-A3B1-463A-9B6F-BACB396172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416F961-1FAD-4843-BC5F-C1D765E4AE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62837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5" Type="http://schemas.openxmlformats.org/officeDocument/2006/relationships/slideLayout" Target="../slideLayouts/slideLayout17.xml"/><Relationship Id="rId4" Type="http://schemas.openxmlformats.org/officeDocument/2006/relationships/slideLayout" Target="../slideLayouts/slideLayout16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7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2.xml"/><Relationship Id="rId7" Type="http://schemas.openxmlformats.org/officeDocument/2006/relationships/slideLayout" Target="../slideLayouts/slideLayout26.xml"/><Relationship Id="rId12" Type="http://schemas.openxmlformats.org/officeDocument/2006/relationships/slideLayout" Target="../slideLayouts/slideLayout31.xml"/><Relationship Id="rId2" Type="http://schemas.openxmlformats.org/officeDocument/2006/relationships/slideLayout" Target="../slideLayouts/slideLayout21.xml"/><Relationship Id="rId1" Type="http://schemas.openxmlformats.org/officeDocument/2006/relationships/slideLayout" Target="../slideLayouts/slideLayout20.xml"/><Relationship Id="rId6" Type="http://schemas.openxmlformats.org/officeDocument/2006/relationships/slideLayout" Target="../slideLayouts/slideLayout25.xml"/><Relationship Id="rId11" Type="http://schemas.openxmlformats.org/officeDocument/2006/relationships/slideLayout" Target="../slideLayouts/slideLayout30.xml"/><Relationship Id="rId5" Type="http://schemas.openxmlformats.org/officeDocument/2006/relationships/slideLayout" Target="../slideLayouts/slideLayout24.xml"/><Relationship Id="rId15" Type="http://schemas.openxmlformats.org/officeDocument/2006/relationships/image" Target="../media/image4.png"/><Relationship Id="rId10" Type="http://schemas.openxmlformats.org/officeDocument/2006/relationships/slideLayout" Target="../slideLayouts/slideLayout29.xml"/><Relationship Id="rId4" Type="http://schemas.openxmlformats.org/officeDocument/2006/relationships/slideLayout" Target="../slideLayouts/slideLayout23.xml"/><Relationship Id="rId9" Type="http://schemas.openxmlformats.org/officeDocument/2006/relationships/slideLayout" Target="../slideLayouts/slideLayout28.xml"/><Relationship Id="rId14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75ACD83-79CA-454C-BA72-4A3657202F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95BAFFE-C630-4DAD-B085-68EFF6A9EA7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B413282-20A0-4ED4-B79A-59D1D800A7F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5936F80-4F7C-4B6C-A13A-A0434A539A7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1D38685-8BB3-46AF-8063-C4369C11178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8F16920F-CB97-41FB-B4FF-EE984BB0C14E}" type="slidenum">
              <a:rPr 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24674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8" r:id="rId1"/>
    <p:sldLayoutId id="2147483739" r:id="rId2"/>
    <p:sldLayoutId id="2147483740" r:id="rId3"/>
    <p:sldLayoutId id="2147483741" r:id="rId4"/>
    <p:sldLayoutId id="2147483742" r:id="rId5"/>
    <p:sldLayoutId id="2147483743" r:id="rId6"/>
    <p:sldLayoutId id="2147483744" r:id="rId7"/>
    <p:sldLayoutId id="2147483745" r:id="rId8"/>
    <p:sldLayoutId id="2147483746" r:id="rId9"/>
    <p:sldLayoutId id="2147483747" r:id="rId10"/>
    <p:sldLayoutId id="2147483748" r:id="rId11"/>
    <p:sldLayoutId id="2147483809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603785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2" r:id="rId1"/>
    <p:sldLayoutId id="2147483764" r:id="rId2"/>
    <p:sldLayoutId id="2147483765" r:id="rId3"/>
    <p:sldLayoutId id="2147483766" r:id="rId4"/>
    <p:sldLayoutId id="2147483767" r:id="rId5"/>
    <p:sldLayoutId id="2147483768" r:id="rId6"/>
    <p:sldLayoutId id="2147483769" r:id="rId7"/>
  </p:sldLayoutIdLst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  <p:txStyles>
    <p:titleStyle>
      <a:lvl1pPr algn="ctr" defTabSz="1219170" rtl="0" eaLnBrk="1" latinLnBrk="0" hangingPunct="1">
        <a:spcBef>
          <a:spcPct val="0"/>
        </a:spcBef>
        <a:buNone/>
        <a:defRPr sz="58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189" indent="-457189" algn="l" defTabSz="1219170" rtl="0" eaLnBrk="1" latinLnBrk="0" hangingPunct="1">
        <a:spcBef>
          <a:spcPct val="20000"/>
        </a:spcBef>
        <a:buFont typeface="Arial" pitchFamily="34" charset="0"/>
        <a:buChar char="•"/>
        <a:defRPr sz="4267" kern="1200">
          <a:solidFill>
            <a:schemeClr val="tx1"/>
          </a:solidFill>
          <a:latin typeface="+mn-lt"/>
          <a:ea typeface="+mn-ea"/>
          <a:cs typeface="+mn-cs"/>
        </a:defRPr>
      </a:lvl1pPr>
      <a:lvl2pPr marL="990575" indent="-380990" algn="l" defTabSz="1219170" rtl="0" eaLnBrk="1" latinLnBrk="0" hangingPunct="1">
        <a:spcBef>
          <a:spcPct val="20000"/>
        </a:spcBef>
        <a:buFont typeface="Arial" pitchFamily="34" charset="0"/>
        <a:buChar char="–"/>
        <a:defRPr sz="3733" kern="1200">
          <a:solidFill>
            <a:schemeClr val="tx1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0" hangingPunct="1">
        <a:spcBef>
          <a:spcPct val="20000"/>
        </a:spcBef>
        <a:buFont typeface="Arial" pitchFamily="34" charset="0"/>
        <a:buChar char="–"/>
        <a:defRPr sz="2667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0" hangingPunct="1">
        <a:spcBef>
          <a:spcPct val="20000"/>
        </a:spcBef>
        <a:buFont typeface="Arial" pitchFamily="34" charset="0"/>
        <a:buChar char="»"/>
        <a:defRPr sz="2667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4" name="图片 1033" descr="PPT素材-02"/>
          <p:cNvPicPr>
            <a:picLocks noChangeAspect="1"/>
          </p:cNvPicPr>
          <p:nvPr userDrawn="1"/>
        </p:nvPicPr>
        <p:blipFill>
          <a:blip r:embed="rId15"/>
          <a:stretch>
            <a:fillRect/>
          </a:stretch>
        </p:blipFill>
        <p:spPr>
          <a:xfrm>
            <a:off x="1154" y="1150"/>
            <a:ext cx="12189692" cy="6855701"/>
          </a:xfrm>
          <a:prstGeom prst="rect">
            <a:avLst/>
          </a:prstGeom>
          <a:noFill/>
          <a:ln w="9525">
            <a:noFill/>
          </a:ln>
        </p:spPr>
      </p:pic>
    </p:spTree>
    <p:extLst>
      <p:ext uri="{BB962C8B-B14F-4D97-AF65-F5344CB8AC3E}">
        <p14:creationId xmlns:p14="http://schemas.microsoft.com/office/powerpoint/2010/main" val="9870885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4" r:id="rId1"/>
    <p:sldLayoutId id="2147483785" r:id="rId2"/>
    <p:sldLayoutId id="2147483786" r:id="rId3"/>
    <p:sldLayoutId id="2147483787" r:id="rId4"/>
    <p:sldLayoutId id="2147483788" r:id="rId5"/>
    <p:sldLayoutId id="2147483789" r:id="rId6"/>
    <p:sldLayoutId id="2147483790" r:id="rId7"/>
    <p:sldLayoutId id="2147483791" r:id="rId8"/>
    <p:sldLayoutId id="2147483792" r:id="rId9"/>
    <p:sldLayoutId id="2147483793" r:id="rId10"/>
    <p:sldLayoutId id="2147483794" r:id="rId11"/>
    <p:sldLayoutId id="2147483795" r:id="rId12"/>
  </p:sldLayoutIdLst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hf sldNum="0" hdr="0"/>
  <p:txStyles>
    <p:titleStyle>
      <a:lvl1pPr marL="0" lvl="0" indent="0" algn="ctr" defTabSz="1085915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>
          <a:srgbClr val="000000"/>
        </a:buClr>
        <a:buNone/>
        <a:defRPr sz="5211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406701" lvl="0" indent="-406701" algn="l" defTabSz="1085915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763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882335" lvl="1" indent="-340067" algn="l" defTabSz="1085915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3329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357050" lvl="2" indent="-271134" algn="l" defTabSz="1085915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822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900237" lvl="3" indent="-272053" algn="l" defTabSz="1085915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388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442506" lvl="4" indent="-271134" algn="l" defTabSz="1085915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388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819816" lvl="5" indent="-165438" algn="l" defTabSz="1085915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388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150692" lvl="6" indent="-165438" algn="l" defTabSz="1085915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388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481567" lvl="7" indent="-165438" algn="l" defTabSz="1085915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388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812443" lvl="8" indent="-165438" algn="l" defTabSz="1085915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388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661751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303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330876" lvl="1" indent="0" algn="l" defTabSz="661751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2171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661751" lvl="2" indent="0" algn="l" defTabSz="661751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2171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992627" lvl="3" indent="0" algn="l" defTabSz="661751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2171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1323503" lvl="4" indent="0" algn="l" defTabSz="661751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2171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654378" lvl="5" indent="0" algn="l" defTabSz="661751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2171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85254" lvl="6" indent="0" algn="l" defTabSz="661751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2171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316129" lvl="7" indent="0" algn="l" defTabSz="661751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2171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647005" lvl="8" indent="0" algn="l" defTabSz="661751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2171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1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1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26.xml"/><Relationship Id="rId1" Type="http://schemas.openxmlformats.org/officeDocument/2006/relationships/tags" Target="../tags/tag2.xml"/><Relationship Id="rId5" Type="http://schemas.openxmlformats.org/officeDocument/2006/relationships/image" Target="../media/image18.jpg"/><Relationship Id="rId4" Type="http://schemas.openxmlformats.org/officeDocument/2006/relationships/image" Target="../media/image1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26.xml"/><Relationship Id="rId1" Type="http://schemas.openxmlformats.org/officeDocument/2006/relationships/tags" Target="../tags/tag3.xml"/><Relationship Id="rId5" Type="http://schemas.openxmlformats.org/officeDocument/2006/relationships/image" Target="../media/image20.jpeg"/><Relationship Id="rId4" Type="http://schemas.openxmlformats.org/officeDocument/2006/relationships/image" Target="../media/image19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42" name="图片 39941" descr="1-4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978" y="216000"/>
            <a:ext cx="12153447" cy="6705191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9941" name="图片 39940" descr="1-4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991213" y="4210851"/>
            <a:ext cx="4927788" cy="287234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9943" name="图片 39942" descr="1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498255" y="392926"/>
            <a:ext cx="5195489" cy="6775277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A882A9ED-FD4C-4C96-8F73-263F23CE8492}"/>
              </a:ext>
            </a:extLst>
          </p:cNvPr>
          <p:cNvSpPr txBox="1"/>
          <p:nvPr/>
        </p:nvSpPr>
        <p:spPr>
          <a:xfrm>
            <a:off x="4802819" y="2024108"/>
            <a:ext cx="291187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宋体"/>
                <a:cs typeface="+mn-cs"/>
              </a:rPr>
              <a:t>Tiết</a:t>
            </a:r>
            <a:r>
              <a:rPr kumimoji="0" lang="en-US" sz="8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宋体"/>
                <a:cs typeface="+mn-cs"/>
              </a:rPr>
              <a:t> 1</a:t>
            </a:r>
            <a:endParaRPr kumimoji="0" lang="en-US" sz="8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宋体"/>
              <a:cs typeface="+mn-cs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7767E76-C655-402B-9A3D-34DB5C8E6D3B}"/>
              </a:ext>
            </a:extLst>
          </p:cNvPr>
          <p:cNvSpPr txBox="1"/>
          <p:nvPr/>
        </p:nvSpPr>
        <p:spPr>
          <a:xfrm>
            <a:off x="7954794" y="6523908"/>
            <a:ext cx="676558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黑体" panose="02010600030101010101" pitchFamily="2" charset="-122"/>
                <a:cs typeface="Calibri" panose="020F0502020204030204" pitchFamily="34" charset="0"/>
              </a:rPr>
              <a:t>Hương</a:t>
            </a:r>
            <a:r>
              <a:rPr kumimoji="0" lang="en-US" altLang="zh-CN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黑体" panose="02010600030101010101" pitchFamily="2" charset="-122"/>
                <a:cs typeface="Calibri" panose="020F0502020204030204" pitchFamily="34" charset="0"/>
              </a:rPr>
              <a:t> </a:t>
            </a:r>
            <a:r>
              <a:rPr kumimoji="0" lang="en-US" altLang="zh-CN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黑体" panose="02010600030101010101" pitchFamily="2" charset="-122"/>
                <a:cs typeface="Calibri" panose="020F0502020204030204" pitchFamily="34" charset="0"/>
              </a:rPr>
              <a:t>Thảo</a:t>
            </a:r>
            <a:r>
              <a:rPr kumimoji="0" lang="en-US" altLang="zh-CN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黑体" panose="02010600030101010101" pitchFamily="2" charset="-122"/>
                <a:cs typeface="Calibri" panose="020F0502020204030204" pitchFamily="34" charset="0"/>
              </a:rPr>
              <a:t> – tranthao121004@gmail.com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宋体"/>
              <a:cs typeface="+mn-cs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399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99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99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99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99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99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99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1521" y="0"/>
            <a:ext cx="9906000" cy="663702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033957" y="2362200"/>
            <a:ext cx="5666887" cy="1631216"/>
          </a:xfrm>
          <a:prstGeom prst="rect">
            <a:avLst/>
          </a:prstGeom>
          <a:noFill/>
          <a:ln w="57150">
            <a:noFill/>
          </a:ln>
        </p:spPr>
        <p:txBody>
          <a:bodyPr wrap="square" rtlCol="0">
            <a:spAutoFit/>
          </a:bodyPr>
          <a:lstStyle/>
          <a:p>
            <a:pPr algn="ctr">
              <a:spcBef>
                <a:spcPts val="600"/>
              </a:spcBef>
            </a:pPr>
            <a:r>
              <a:rPr lang="en-US" sz="10000" b="1" dirty="0" err="1">
                <a:solidFill>
                  <a:prstClr val="white"/>
                </a:solidFill>
                <a:latin typeface="HP001 4 hàng" panose="020B0603050302020204" pitchFamily="34" charset="0"/>
                <a:ea typeface="Kids" pitchFamily="2" charset="0"/>
                <a:cs typeface="Arial" pitchFamily="34" charset="0"/>
              </a:rPr>
              <a:t>Viết</a:t>
            </a:r>
            <a:r>
              <a:rPr lang="en-US" sz="10000" b="1" dirty="0">
                <a:solidFill>
                  <a:prstClr val="white"/>
                </a:solidFill>
                <a:latin typeface="HP001 4 hàng" panose="020B0603050302020204" pitchFamily="34" charset="0"/>
                <a:ea typeface="Kids" pitchFamily="2" charset="0"/>
                <a:cs typeface="Arial" pitchFamily="34" charset="0"/>
              </a:rPr>
              <a:t> </a:t>
            </a:r>
            <a:r>
              <a:rPr lang="en-US" sz="10000" b="1" dirty="0" err="1">
                <a:solidFill>
                  <a:prstClr val="white"/>
                </a:solidFill>
                <a:latin typeface="HP001 4 hàng" panose="020B0603050302020204" pitchFamily="34" charset="0"/>
                <a:ea typeface="Kids" pitchFamily="2" charset="0"/>
                <a:cs typeface="Arial" pitchFamily="34" charset="0"/>
              </a:rPr>
              <a:t>bảng</a:t>
            </a:r>
            <a:endParaRPr lang="en-US" sz="10000" b="1" dirty="0">
              <a:solidFill>
                <a:prstClr val="white"/>
              </a:solidFill>
              <a:latin typeface="HP001 4 hàng" panose="020B0603050302020204" pitchFamily="34" charset="0"/>
              <a:ea typeface="Kids" pitchFamily="2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989994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114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114" fill="hold">
                                          <p:stCondLst>
                                            <p:cond delay="11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14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39" decel="50000" autoRev="1" fill="hold">
                                          <p:stCondLst>
                                            <p:cond delay="11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4" fill="hold">
                                          <p:stCondLst>
                                            <p:cond delay="21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42" name="图片 39941" descr="1-4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978" y="216000"/>
            <a:ext cx="12153447" cy="6705191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9941" name="图片 39940" descr="1-4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991213" y="4210851"/>
            <a:ext cx="4927788" cy="287234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9943" name="图片 39942" descr="1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498255" y="392926"/>
            <a:ext cx="5195489" cy="6775277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A882A9ED-FD4C-4C96-8F73-263F23CE8492}"/>
              </a:ext>
            </a:extLst>
          </p:cNvPr>
          <p:cNvSpPr txBox="1"/>
          <p:nvPr/>
        </p:nvSpPr>
        <p:spPr>
          <a:xfrm>
            <a:off x="4802819" y="2024108"/>
            <a:ext cx="291187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宋体"/>
                <a:cs typeface="+mn-cs"/>
              </a:rPr>
              <a:t>Tiết</a:t>
            </a:r>
            <a:r>
              <a:rPr kumimoji="0" lang="en-US" sz="8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宋体"/>
                <a:cs typeface="+mn-cs"/>
              </a:rPr>
              <a:t> 2</a:t>
            </a:r>
            <a:endParaRPr kumimoji="0" lang="en-US" sz="8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宋体"/>
              <a:cs typeface="+mn-cs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7767E76-C655-402B-9A3D-34DB5C8E6D3B}"/>
              </a:ext>
            </a:extLst>
          </p:cNvPr>
          <p:cNvSpPr txBox="1"/>
          <p:nvPr/>
        </p:nvSpPr>
        <p:spPr>
          <a:xfrm>
            <a:off x="7954794" y="6523908"/>
            <a:ext cx="676558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黑体" panose="02010600030101010101" pitchFamily="2" charset="-122"/>
                <a:cs typeface="Calibri" panose="020F0502020204030204" pitchFamily="34" charset="0"/>
              </a:rPr>
              <a:t>Hương</a:t>
            </a:r>
            <a:r>
              <a:rPr kumimoji="0" lang="en-US" altLang="zh-CN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黑体" panose="02010600030101010101" pitchFamily="2" charset="-122"/>
                <a:cs typeface="Calibri" panose="020F0502020204030204" pitchFamily="34" charset="0"/>
              </a:rPr>
              <a:t> </a:t>
            </a:r>
            <a:r>
              <a:rPr kumimoji="0" lang="en-US" altLang="zh-CN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黑体" panose="02010600030101010101" pitchFamily="2" charset="-122"/>
                <a:cs typeface="Calibri" panose="020F0502020204030204" pitchFamily="34" charset="0"/>
              </a:rPr>
              <a:t>Thảo</a:t>
            </a:r>
            <a:r>
              <a:rPr kumimoji="0" lang="en-US" altLang="zh-CN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黑体" panose="02010600030101010101" pitchFamily="2" charset="-122"/>
                <a:cs typeface="Calibri" panose="020F0502020204030204" pitchFamily="34" charset="0"/>
              </a:rPr>
              <a:t> – tranthao121004@gmail.com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宋体"/>
              <a:cs typeface="+mn-cs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399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99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99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99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99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99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99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9229" y="2442949"/>
            <a:ext cx="6582771" cy="441505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2"/>
            <a:ext cx="5609231" cy="6857999"/>
          </a:xfrm>
          <a:prstGeom prst="rect">
            <a:avLst/>
          </a:prstGeom>
        </p:spPr>
      </p:pic>
      <p:sp>
        <p:nvSpPr>
          <p:cNvPr id="7" name="Oval Callout 6"/>
          <p:cNvSpPr/>
          <p:nvPr/>
        </p:nvSpPr>
        <p:spPr>
          <a:xfrm>
            <a:off x="5775277" y="27296"/>
            <a:ext cx="6250675" cy="2415653"/>
          </a:xfrm>
          <a:prstGeom prst="wedgeEllipseCallout">
            <a:avLst>
              <a:gd name="adj1" fmla="val -50309"/>
              <a:gd name="adj2" fmla="val 62500"/>
            </a:avLst>
          </a:prstGeom>
          <a:solidFill>
            <a:srgbClr val="4472C4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685783">
              <a:defRPr/>
            </a:pPr>
            <a:endParaRPr lang="en-US" sz="1351" kern="0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569871" y="850402"/>
            <a:ext cx="498390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783"/>
            <a:r>
              <a:rPr lang="en-US" sz="4400" dirty="0" err="1">
                <a:solidFill>
                  <a:prstClr val="white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Bài</a:t>
            </a:r>
            <a:r>
              <a:rPr lang="en-US" sz="4400" dirty="0">
                <a:solidFill>
                  <a:prstClr val="white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400" dirty="0" smtClean="0">
                <a:solidFill>
                  <a:prstClr val="white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37 </a:t>
            </a:r>
            <a:r>
              <a:rPr lang="vi-VN" sz="4400" dirty="0">
                <a:solidFill>
                  <a:prstClr val="white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- </a:t>
            </a:r>
            <a:r>
              <a:rPr lang="en-US" sz="4400" dirty="0" err="1" smtClean="0">
                <a:solidFill>
                  <a:prstClr val="white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trang</a:t>
            </a:r>
            <a:r>
              <a:rPr lang="en-US" sz="4400" dirty="0" smtClean="0">
                <a:solidFill>
                  <a:prstClr val="white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26, 27</a:t>
            </a:r>
            <a:r>
              <a:rPr lang="vi-VN" sz="4400" dirty="0" smtClean="0">
                <a:solidFill>
                  <a:prstClr val="white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endParaRPr lang="vi-VN" sz="4400" dirty="0">
              <a:solidFill>
                <a:prstClr val="white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1201361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759DD72C-7A9D-4F82-963D-6D98BD13BF5C}"/>
              </a:ext>
            </a:extLst>
          </p:cNvPr>
          <p:cNvSpPr/>
          <p:nvPr/>
        </p:nvSpPr>
        <p:spPr>
          <a:xfrm>
            <a:off x="762000" y="171967"/>
            <a:ext cx="2486312" cy="584415"/>
          </a:xfrm>
          <a:prstGeom prst="roundRect">
            <a:avLst/>
          </a:prstGeom>
          <a:solidFill>
            <a:srgbClr val="80C53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3600" b="1" dirty="0" err="1">
                <a:solidFill>
                  <a:prstClr val="white"/>
                </a:solidFill>
                <a:latin typeface="Arial-Rounded"/>
                <a:ea typeface="Arial-Rounded"/>
                <a:cs typeface="Times New Roman" panose="02020603050405020304" charset="0"/>
              </a:rPr>
              <a:t>Tập</a:t>
            </a:r>
            <a:r>
              <a:rPr lang="en-US" sz="3600" b="1" dirty="0">
                <a:solidFill>
                  <a:prstClr val="white"/>
                </a:solidFill>
                <a:latin typeface="Arial-Rounded"/>
                <a:ea typeface="Arial-Rounded"/>
                <a:cs typeface="Times New Roman" panose="02020603050405020304" charset="0"/>
              </a:rPr>
              <a:t> </a:t>
            </a:r>
            <a:r>
              <a:rPr lang="en-US" sz="3600" b="1" dirty="0" err="1">
                <a:solidFill>
                  <a:prstClr val="white"/>
                </a:solidFill>
                <a:latin typeface="Arial-Rounded"/>
                <a:ea typeface="Arial-Rounded"/>
                <a:cs typeface="Times New Roman" panose="02020603050405020304" charset="0"/>
              </a:rPr>
              <a:t>viết</a:t>
            </a:r>
            <a:endParaRPr lang="en-US" sz="3600" b="1" dirty="0">
              <a:solidFill>
                <a:prstClr val="white"/>
              </a:solidFill>
              <a:latin typeface="Arial-Rounded"/>
              <a:ea typeface="Arial-Rounded"/>
              <a:cs typeface="Times New Roman" panose="02020603050405020304" charset="0"/>
            </a:endParaRPr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907A297C-31E4-4E5D-852B-F51BAFE62437}"/>
              </a:ext>
            </a:extLst>
          </p:cNvPr>
          <p:cNvSpPr/>
          <p:nvPr/>
        </p:nvSpPr>
        <p:spPr>
          <a:xfrm>
            <a:off x="329526" y="259649"/>
            <a:ext cx="551146" cy="496733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2800" b="1" dirty="0">
                <a:solidFill>
                  <a:prstClr val="black"/>
                </a:solidFill>
                <a:latin typeface=".VnAvant" panose="020BE200000000000000" pitchFamily="34" charset="0"/>
                <a:ea typeface="Arial-Rounded"/>
              </a:rPr>
              <a:t>3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7000" y="853363"/>
            <a:ext cx="6553200" cy="450149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7000" y="5354860"/>
            <a:ext cx="6553200" cy="119392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 flipV="1">
            <a:off x="1600200" y="1817132"/>
            <a:ext cx="9448800" cy="47316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SG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9547662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667000" y="6180"/>
            <a:ext cx="1552028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4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 </a:t>
            </a:r>
            <a:r>
              <a:rPr lang="en-US" sz="40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endParaRPr lang="vi-VN" sz="40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59851" y="66806"/>
            <a:ext cx="9091448" cy="33621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Rectangle 9"/>
          <p:cNvSpPr/>
          <p:nvPr/>
        </p:nvSpPr>
        <p:spPr>
          <a:xfrm>
            <a:off x="1752600" y="3294727"/>
            <a:ext cx="9923745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en-US" sz="4000" dirty="0" err="1">
                <a:solidFill>
                  <a:prstClr val="black"/>
                </a:solidFill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</a:rPr>
              <a:t>Chim</a:t>
            </a:r>
            <a:r>
              <a:rPr lang="en-US" sz="4000" dirty="0">
                <a:solidFill>
                  <a:prstClr val="black"/>
                </a:solidFill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</a:rPr>
              <a:t>ri</a:t>
            </a:r>
            <a:r>
              <a:rPr lang="en-US" sz="4000" dirty="0">
                <a:solidFill>
                  <a:prstClr val="black"/>
                </a:solidFill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</a:rPr>
              <a:t>cần</a:t>
            </a:r>
            <a:r>
              <a:rPr lang="en-US" sz="4000" dirty="0">
                <a:solidFill>
                  <a:prstClr val="black"/>
                </a:solidFill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</a:rPr>
              <a:t>cù</a:t>
            </a:r>
            <a:r>
              <a:rPr lang="en-US" sz="4000" dirty="0">
                <a:solidFill>
                  <a:prstClr val="black"/>
                </a:solidFill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</a:rPr>
              <a:t>tìm</a:t>
            </a:r>
            <a:r>
              <a:rPr lang="en-US" sz="4000" dirty="0">
                <a:solidFill>
                  <a:prstClr val="black"/>
                </a:solidFill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</a:rPr>
              <a:t>cỏ</a:t>
            </a:r>
            <a:r>
              <a:rPr lang="en-US" sz="4000" dirty="0">
                <a:solidFill>
                  <a:prstClr val="black"/>
                </a:solidFill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</a:rPr>
              <a:t>khô</a:t>
            </a:r>
            <a:r>
              <a:rPr lang="en-US" sz="4000" dirty="0">
                <a:solidFill>
                  <a:prstClr val="black"/>
                </a:solidFill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</a:rPr>
              <a:t>về</a:t>
            </a:r>
            <a:r>
              <a:rPr lang="en-US" sz="4000" dirty="0">
                <a:solidFill>
                  <a:prstClr val="black"/>
                </a:solidFill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</a:rPr>
              <a:t>làm</a:t>
            </a:r>
            <a:r>
              <a:rPr lang="en-US" sz="4000" dirty="0">
                <a:solidFill>
                  <a:prstClr val="black"/>
                </a:solidFill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</a:rPr>
              <a:t>tổ</a:t>
            </a:r>
            <a:r>
              <a:rPr lang="en-US" sz="4000" dirty="0">
                <a:solidFill>
                  <a:prstClr val="black"/>
                </a:solidFill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</a:rPr>
              <a:t>. </a:t>
            </a:r>
            <a:r>
              <a:rPr lang="en-US" sz="4000" dirty="0" err="1">
                <a:solidFill>
                  <a:prstClr val="black"/>
                </a:solidFill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</a:rPr>
              <a:t>Đêm</a:t>
            </a:r>
            <a:r>
              <a:rPr lang="en-US" sz="4000" dirty="0">
                <a:solidFill>
                  <a:prstClr val="black"/>
                </a:solidFill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</a:rPr>
              <a:t> qua, </a:t>
            </a:r>
            <a:r>
              <a:rPr lang="en-US" sz="4000" dirty="0" err="1">
                <a:solidFill>
                  <a:prstClr val="black"/>
                </a:solidFill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</a:rPr>
              <a:t>nó</a:t>
            </a:r>
            <a:r>
              <a:rPr lang="en-US" sz="4000" dirty="0">
                <a:solidFill>
                  <a:prstClr val="black"/>
                </a:solidFill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</a:rPr>
              <a:t>bị</a:t>
            </a:r>
            <a:r>
              <a:rPr lang="en-US" sz="4000" dirty="0">
                <a:solidFill>
                  <a:prstClr val="black"/>
                </a:solidFill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</a:rPr>
              <a:t>ốm</a:t>
            </a:r>
            <a:r>
              <a:rPr lang="en-US" sz="4000" dirty="0">
                <a:solidFill>
                  <a:prstClr val="black"/>
                </a:solidFill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</a:rPr>
              <a:t>. </a:t>
            </a:r>
            <a:r>
              <a:rPr lang="en-US" sz="4000" dirty="0" err="1">
                <a:solidFill>
                  <a:prstClr val="black"/>
                </a:solidFill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</a:rPr>
              <a:t>Chim</a:t>
            </a:r>
            <a:r>
              <a:rPr lang="en-US" sz="4000" dirty="0">
                <a:solidFill>
                  <a:prstClr val="black"/>
                </a:solidFill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</a:rPr>
              <a:t>sẻ</a:t>
            </a:r>
            <a:r>
              <a:rPr lang="en-US" sz="4000" dirty="0">
                <a:solidFill>
                  <a:prstClr val="black"/>
                </a:solidFill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</a:rPr>
              <a:t>và</a:t>
            </a:r>
            <a:r>
              <a:rPr lang="en-US" sz="4000" dirty="0">
                <a:solidFill>
                  <a:prstClr val="black"/>
                </a:solidFill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</a:rPr>
              <a:t>chim</a:t>
            </a:r>
            <a:r>
              <a:rPr lang="en-US" sz="4000" dirty="0">
                <a:solidFill>
                  <a:prstClr val="black"/>
                </a:solidFill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</a:rPr>
              <a:t>sơn</a:t>
            </a:r>
            <a:r>
              <a:rPr lang="en-US" sz="4000" dirty="0">
                <a:solidFill>
                  <a:prstClr val="black"/>
                </a:solidFill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</a:rPr>
              <a:t>ca</a:t>
            </a:r>
            <a:r>
              <a:rPr lang="en-US" sz="4000" dirty="0">
                <a:solidFill>
                  <a:prstClr val="black"/>
                </a:solidFill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</a:rPr>
              <a:t>đến</a:t>
            </a:r>
            <a:r>
              <a:rPr lang="en-US" sz="4000" dirty="0">
                <a:solidFill>
                  <a:prstClr val="black"/>
                </a:solidFill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</a:rPr>
              <a:t>thăm</a:t>
            </a:r>
            <a:r>
              <a:rPr lang="en-US" sz="4000" dirty="0">
                <a:solidFill>
                  <a:prstClr val="black"/>
                </a:solidFill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</a:rPr>
              <a:t>, </a:t>
            </a:r>
            <a:r>
              <a:rPr lang="en-US" sz="4000" dirty="0" err="1">
                <a:solidFill>
                  <a:prstClr val="black"/>
                </a:solidFill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</a:rPr>
              <a:t>đem</a:t>
            </a:r>
            <a:r>
              <a:rPr lang="en-US" sz="4000" dirty="0">
                <a:solidFill>
                  <a:prstClr val="black"/>
                </a:solidFill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</a:rPr>
              <a:t>cho</a:t>
            </a:r>
            <a:r>
              <a:rPr lang="en-US" sz="4000" dirty="0">
                <a:solidFill>
                  <a:prstClr val="black"/>
                </a:solidFill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</a:rPr>
              <a:t>nó</a:t>
            </a:r>
            <a:r>
              <a:rPr lang="en-US" sz="4000" dirty="0">
                <a:solidFill>
                  <a:prstClr val="black"/>
                </a:solidFill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</a:rPr>
              <a:t>túm</a:t>
            </a:r>
            <a:r>
              <a:rPr lang="en-US" sz="4000" dirty="0">
                <a:solidFill>
                  <a:prstClr val="black"/>
                </a:solidFill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</a:rPr>
              <a:t>rơm</a:t>
            </a:r>
            <a:r>
              <a:rPr lang="en-US" sz="4000" dirty="0">
                <a:solidFill>
                  <a:prstClr val="black"/>
                </a:solidFill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</a:rPr>
              <a:t>. </a:t>
            </a:r>
            <a:r>
              <a:rPr lang="en-US" sz="4000" dirty="0" err="1">
                <a:solidFill>
                  <a:prstClr val="black"/>
                </a:solidFill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</a:rPr>
              <a:t>Chim</a:t>
            </a:r>
            <a:r>
              <a:rPr lang="en-US" sz="4000" dirty="0">
                <a:solidFill>
                  <a:prstClr val="black"/>
                </a:solidFill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</a:rPr>
              <a:t>ri</a:t>
            </a:r>
            <a:r>
              <a:rPr lang="en-US" sz="4000" dirty="0">
                <a:solidFill>
                  <a:prstClr val="black"/>
                </a:solidFill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</a:rPr>
              <a:t>cảm</a:t>
            </a:r>
            <a:r>
              <a:rPr lang="en-US" sz="4000" dirty="0">
                <a:solidFill>
                  <a:prstClr val="black"/>
                </a:solidFill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</a:rPr>
              <a:t>ơn</a:t>
            </a:r>
            <a:r>
              <a:rPr lang="en-US" sz="4000" dirty="0">
                <a:solidFill>
                  <a:prstClr val="black"/>
                </a:solidFill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</a:rPr>
              <a:t>sẻ</a:t>
            </a:r>
            <a:r>
              <a:rPr lang="en-US" sz="4000" dirty="0">
                <a:solidFill>
                  <a:prstClr val="black"/>
                </a:solidFill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</a:rPr>
              <a:t>và</a:t>
            </a:r>
            <a:r>
              <a:rPr lang="en-US" sz="4000" dirty="0">
                <a:solidFill>
                  <a:prstClr val="black"/>
                </a:solidFill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</a:rPr>
              <a:t>sơn</a:t>
            </a:r>
            <a:r>
              <a:rPr lang="en-US" sz="4000" dirty="0">
                <a:solidFill>
                  <a:prstClr val="black"/>
                </a:solidFill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</a:rPr>
              <a:t> ca. </a:t>
            </a:r>
          </a:p>
        </p:txBody>
      </p:sp>
      <p:cxnSp>
        <p:nvCxnSpPr>
          <p:cNvPr id="11" name="Straight Connector 10"/>
          <p:cNvCxnSpPr/>
          <p:nvPr/>
        </p:nvCxnSpPr>
        <p:spPr>
          <a:xfrm>
            <a:off x="1866900" y="3962400"/>
            <a:ext cx="990600" cy="1588"/>
          </a:xfrm>
          <a:prstGeom prst="line">
            <a:avLst/>
          </a:prstGeom>
          <a:noFill/>
          <a:ln w="38100" cap="flat" cmpd="sng" algn="ctr">
            <a:solidFill>
              <a:srgbClr val="FF0000"/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</p:cxnSp>
      <p:cxnSp>
        <p:nvCxnSpPr>
          <p:cNvPr id="12" name="Straight Connector 11"/>
          <p:cNvCxnSpPr/>
          <p:nvPr/>
        </p:nvCxnSpPr>
        <p:spPr>
          <a:xfrm>
            <a:off x="3962400" y="4561838"/>
            <a:ext cx="990600" cy="1588"/>
          </a:xfrm>
          <a:prstGeom prst="line">
            <a:avLst/>
          </a:prstGeom>
          <a:noFill/>
          <a:ln w="38100" cap="flat" cmpd="sng" algn="ctr">
            <a:solidFill>
              <a:srgbClr val="FF0000"/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</p:cxnSp>
      <p:cxnSp>
        <p:nvCxnSpPr>
          <p:cNvPr id="13" name="Straight Connector 12"/>
          <p:cNvCxnSpPr/>
          <p:nvPr/>
        </p:nvCxnSpPr>
        <p:spPr>
          <a:xfrm>
            <a:off x="6443664" y="4571999"/>
            <a:ext cx="990600" cy="1588"/>
          </a:xfrm>
          <a:prstGeom prst="line">
            <a:avLst/>
          </a:prstGeom>
          <a:noFill/>
          <a:ln w="38100" cap="flat" cmpd="sng" algn="ctr">
            <a:solidFill>
              <a:srgbClr val="FF0000"/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</p:cxnSp>
      <p:cxnSp>
        <p:nvCxnSpPr>
          <p:cNvPr id="14" name="Straight Connector 13"/>
          <p:cNvCxnSpPr/>
          <p:nvPr/>
        </p:nvCxnSpPr>
        <p:spPr>
          <a:xfrm flipV="1">
            <a:off x="1950195" y="5230146"/>
            <a:ext cx="762000" cy="337"/>
          </a:xfrm>
          <a:prstGeom prst="line">
            <a:avLst/>
          </a:prstGeom>
          <a:noFill/>
          <a:ln w="38100" cap="flat" cmpd="sng" algn="ctr">
            <a:solidFill>
              <a:srgbClr val="FF0000"/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</p:cxnSp>
      <p:cxnSp>
        <p:nvCxnSpPr>
          <p:cNvPr id="15" name="Straight Connector 14"/>
          <p:cNvCxnSpPr/>
          <p:nvPr/>
        </p:nvCxnSpPr>
        <p:spPr>
          <a:xfrm flipV="1">
            <a:off x="4953000" y="3960812"/>
            <a:ext cx="609600" cy="1588"/>
          </a:xfrm>
          <a:prstGeom prst="line">
            <a:avLst/>
          </a:prstGeom>
          <a:noFill/>
          <a:ln w="38100" cap="flat" cmpd="sng" algn="ctr">
            <a:solidFill>
              <a:srgbClr val="FF0000"/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</p:cxn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8768" y="5161097"/>
            <a:ext cx="1100136" cy="1934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30722" y="3945571"/>
            <a:ext cx="1079500" cy="122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9373" y="5150782"/>
            <a:ext cx="914400" cy="1607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4" name="Straight Connector 3"/>
          <p:cNvCxnSpPr/>
          <p:nvPr/>
        </p:nvCxnSpPr>
        <p:spPr>
          <a:xfrm flipH="1">
            <a:off x="3947975" y="3859558"/>
            <a:ext cx="152400" cy="685800"/>
          </a:xfrm>
          <a:prstGeom prst="line">
            <a:avLst/>
          </a:prstGeom>
          <a:ln w="476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 flipH="1">
            <a:off x="6658250" y="4545358"/>
            <a:ext cx="152400" cy="685800"/>
          </a:xfrm>
          <a:prstGeom prst="line">
            <a:avLst/>
          </a:prstGeom>
          <a:ln w="476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3443014" y="5132507"/>
            <a:ext cx="152400" cy="685800"/>
          </a:xfrm>
          <a:prstGeom prst="line">
            <a:avLst/>
          </a:prstGeom>
          <a:ln w="476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 flipH="1">
            <a:off x="9340067" y="3252054"/>
            <a:ext cx="152400" cy="685800"/>
          </a:xfrm>
          <a:prstGeom prst="line">
            <a:avLst/>
          </a:prstGeom>
          <a:ln w="476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14303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152400" y="2590800"/>
            <a:ext cx="11734800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en-US" sz="6600" dirty="0" err="1">
                <a:solidFill>
                  <a:prstClr val="black"/>
                </a:solidFill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</a:rPr>
              <a:t>Chim</a:t>
            </a:r>
            <a:r>
              <a:rPr lang="en-US" sz="6600" dirty="0">
                <a:solidFill>
                  <a:prstClr val="black"/>
                </a:solidFill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</a:rPr>
              <a:t> </a:t>
            </a:r>
            <a:r>
              <a:rPr lang="en-US" sz="6600" dirty="0" err="1">
                <a:solidFill>
                  <a:prstClr val="black"/>
                </a:solidFill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</a:rPr>
              <a:t>ri</a:t>
            </a:r>
            <a:r>
              <a:rPr lang="en-US" sz="6600" dirty="0">
                <a:solidFill>
                  <a:prstClr val="black"/>
                </a:solidFill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</a:rPr>
              <a:t> </a:t>
            </a:r>
            <a:r>
              <a:rPr lang="en-US" sz="6600" dirty="0" err="1">
                <a:solidFill>
                  <a:prstClr val="black"/>
                </a:solidFill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</a:rPr>
              <a:t>cần</a:t>
            </a:r>
            <a:r>
              <a:rPr lang="en-US" sz="6600" dirty="0">
                <a:solidFill>
                  <a:prstClr val="black"/>
                </a:solidFill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</a:rPr>
              <a:t> </a:t>
            </a:r>
            <a:r>
              <a:rPr lang="en-US" sz="6600" dirty="0" err="1">
                <a:solidFill>
                  <a:prstClr val="black"/>
                </a:solidFill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</a:rPr>
              <a:t>cù</a:t>
            </a:r>
            <a:r>
              <a:rPr lang="en-US" sz="6600" dirty="0">
                <a:solidFill>
                  <a:prstClr val="black"/>
                </a:solidFill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</a:rPr>
              <a:t> </a:t>
            </a:r>
            <a:r>
              <a:rPr lang="en-US" sz="6600" dirty="0" err="1">
                <a:solidFill>
                  <a:prstClr val="black"/>
                </a:solidFill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</a:rPr>
              <a:t>tìm</a:t>
            </a:r>
            <a:r>
              <a:rPr lang="en-US" sz="6600" dirty="0">
                <a:solidFill>
                  <a:prstClr val="black"/>
                </a:solidFill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</a:rPr>
              <a:t> </a:t>
            </a:r>
            <a:r>
              <a:rPr lang="en-US" sz="6600" dirty="0" err="1">
                <a:solidFill>
                  <a:prstClr val="black"/>
                </a:solidFill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</a:rPr>
              <a:t>cỏ</a:t>
            </a:r>
            <a:r>
              <a:rPr lang="en-US" sz="6600" dirty="0">
                <a:solidFill>
                  <a:prstClr val="black"/>
                </a:solidFill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</a:rPr>
              <a:t> </a:t>
            </a:r>
            <a:r>
              <a:rPr lang="en-US" sz="6600" dirty="0" err="1">
                <a:solidFill>
                  <a:prstClr val="black"/>
                </a:solidFill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</a:rPr>
              <a:t>khô</a:t>
            </a:r>
            <a:r>
              <a:rPr lang="en-US" sz="6600" dirty="0">
                <a:solidFill>
                  <a:prstClr val="black"/>
                </a:solidFill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</a:rPr>
              <a:t> </a:t>
            </a:r>
            <a:r>
              <a:rPr lang="en-US" sz="6600" dirty="0" err="1">
                <a:solidFill>
                  <a:prstClr val="black"/>
                </a:solidFill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</a:rPr>
              <a:t>về</a:t>
            </a:r>
            <a:r>
              <a:rPr lang="en-US" sz="6600" dirty="0">
                <a:solidFill>
                  <a:prstClr val="black"/>
                </a:solidFill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</a:rPr>
              <a:t> </a:t>
            </a:r>
            <a:r>
              <a:rPr lang="en-US" sz="6600" dirty="0" err="1">
                <a:solidFill>
                  <a:prstClr val="black"/>
                </a:solidFill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</a:rPr>
              <a:t>làm</a:t>
            </a:r>
            <a:r>
              <a:rPr lang="en-US" sz="6600" dirty="0">
                <a:solidFill>
                  <a:prstClr val="black"/>
                </a:solidFill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</a:rPr>
              <a:t> </a:t>
            </a:r>
            <a:r>
              <a:rPr lang="en-US" sz="6600" dirty="0" err="1">
                <a:solidFill>
                  <a:prstClr val="black"/>
                </a:solidFill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</a:rPr>
              <a:t>tổ</a:t>
            </a:r>
            <a:r>
              <a:rPr lang="en-US" sz="6600" dirty="0">
                <a:solidFill>
                  <a:prstClr val="black"/>
                </a:solidFill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38967176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381000" y="2590800"/>
            <a:ext cx="11734800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6600" dirty="0" err="1" smtClean="0">
                <a:solidFill>
                  <a:prstClr val="black"/>
                </a:solidFill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</a:rPr>
              <a:t>Đêm</a:t>
            </a:r>
            <a:r>
              <a:rPr lang="en-US" sz="6600" dirty="0" smtClean="0">
                <a:solidFill>
                  <a:prstClr val="black"/>
                </a:solidFill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</a:rPr>
              <a:t> qua, </a:t>
            </a:r>
            <a:r>
              <a:rPr lang="en-US" sz="6600" dirty="0" err="1" smtClean="0">
                <a:solidFill>
                  <a:prstClr val="black"/>
                </a:solidFill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</a:rPr>
              <a:t>nó</a:t>
            </a:r>
            <a:r>
              <a:rPr lang="en-US" sz="6600" dirty="0" smtClean="0">
                <a:solidFill>
                  <a:prstClr val="black"/>
                </a:solidFill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</a:rPr>
              <a:t> </a:t>
            </a:r>
            <a:r>
              <a:rPr lang="en-US" sz="6600" dirty="0" err="1" smtClean="0">
                <a:solidFill>
                  <a:prstClr val="black"/>
                </a:solidFill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</a:rPr>
              <a:t>bị</a:t>
            </a:r>
            <a:r>
              <a:rPr lang="en-US" sz="6600" dirty="0" smtClean="0">
                <a:solidFill>
                  <a:prstClr val="black"/>
                </a:solidFill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</a:rPr>
              <a:t> </a:t>
            </a:r>
            <a:r>
              <a:rPr lang="en-US" sz="6600" dirty="0" err="1" smtClean="0">
                <a:solidFill>
                  <a:prstClr val="black"/>
                </a:solidFill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</a:rPr>
              <a:t>ốm</a:t>
            </a:r>
            <a:r>
              <a:rPr lang="en-US" sz="6600" dirty="0" smtClean="0">
                <a:solidFill>
                  <a:prstClr val="black"/>
                </a:solidFill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</a:rPr>
              <a:t>. </a:t>
            </a:r>
            <a:endParaRPr lang="en-US" sz="6600" dirty="0">
              <a:solidFill>
                <a:prstClr val="black"/>
              </a:solidFill>
              <a:latin typeface="Arial-Rounded" panose="020B0500000000000000" charset="0"/>
              <a:ea typeface="Arial-Rounded" panose="020B0500000000000000" charset="0"/>
              <a:cs typeface="Arial-Rounded" panose="020B050000000000000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793565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381000" y="2590800"/>
            <a:ext cx="11734800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en-US" sz="6600" dirty="0" err="1" smtClean="0">
                <a:solidFill>
                  <a:prstClr val="black"/>
                </a:solidFill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</a:rPr>
              <a:t>Chim</a:t>
            </a:r>
            <a:r>
              <a:rPr lang="en-US" sz="6600" dirty="0" smtClean="0">
                <a:solidFill>
                  <a:prstClr val="black"/>
                </a:solidFill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</a:rPr>
              <a:t> </a:t>
            </a:r>
            <a:r>
              <a:rPr lang="en-US" sz="6600" dirty="0" err="1" smtClean="0">
                <a:solidFill>
                  <a:prstClr val="black"/>
                </a:solidFill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</a:rPr>
              <a:t>sẻ</a:t>
            </a:r>
            <a:r>
              <a:rPr lang="en-US" sz="6600" dirty="0" smtClean="0">
                <a:solidFill>
                  <a:prstClr val="black"/>
                </a:solidFill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</a:rPr>
              <a:t> </a:t>
            </a:r>
            <a:r>
              <a:rPr lang="en-US" sz="6600" dirty="0" err="1" smtClean="0">
                <a:solidFill>
                  <a:prstClr val="black"/>
                </a:solidFill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</a:rPr>
              <a:t>và</a:t>
            </a:r>
            <a:r>
              <a:rPr lang="en-US" sz="6600" dirty="0" smtClean="0">
                <a:solidFill>
                  <a:prstClr val="black"/>
                </a:solidFill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</a:rPr>
              <a:t> </a:t>
            </a:r>
            <a:r>
              <a:rPr lang="en-US" sz="6600" dirty="0" err="1" smtClean="0">
                <a:solidFill>
                  <a:prstClr val="black"/>
                </a:solidFill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</a:rPr>
              <a:t>chim</a:t>
            </a:r>
            <a:r>
              <a:rPr lang="en-US" sz="6600" dirty="0" smtClean="0">
                <a:solidFill>
                  <a:prstClr val="black"/>
                </a:solidFill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</a:rPr>
              <a:t> </a:t>
            </a:r>
            <a:r>
              <a:rPr lang="en-US" sz="6600" dirty="0" err="1" smtClean="0">
                <a:solidFill>
                  <a:prstClr val="black"/>
                </a:solidFill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</a:rPr>
              <a:t>sơn</a:t>
            </a:r>
            <a:r>
              <a:rPr lang="en-US" sz="6600" dirty="0" smtClean="0">
                <a:solidFill>
                  <a:prstClr val="black"/>
                </a:solidFill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</a:rPr>
              <a:t> ca </a:t>
            </a:r>
            <a:r>
              <a:rPr lang="en-US" sz="6600" dirty="0" err="1" smtClean="0">
                <a:solidFill>
                  <a:prstClr val="black"/>
                </a:solidFill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</a:rPr>
              <a:t>đến</a:t>
            </a:r>
            <a:r>
              <a:rPr lang="en-US" sz="6600" dirty="0" smtClean="0">
                <a:solidFill>
                  <a:prstClr val="black"/>
                </a:solidFill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</a:rPr>
              <a:t> </a:t>
            </a:r>
            <a:r>
              <a:rPr lang="en-US" sz="6600" dirty="0" err="1" smtClean="0">
                <a:solidFill>
                  <a:prstClr val="black"/>
                </a:solidFill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</a:rPr>
              <a:t>thăm</a:t>
            </a:r>
            <a:r>
              <a:rPr lang="en-US" sz="6600" dirty="0" smtClean="0">
                <a:solidFill>
                  <a:prstClr val="black"/>
                </a:solidFill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</a:rPr>
              <a:t>, </a:t>
            </a:r>
            <a:r>
              <a:rPr lang="en-US" sz="6600" dirty="0" err="1" smtClean="0">
                <a:solidFill>
                  <a:prstClr val="black"/>
                </a:solidFill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</a:rPr>
              <a:t>đem</a:t>
            </a:r>
            <a:r>
              <a:rPr lang="en-US" sz="6600" dirty="0" smtClean="0">
                <a:solidFill>
                  <a:prstClr val="black"/>
                </a:solidFill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</a:rPr>
              <a:t> </a:t>
            </a:r>
            <a:r>
              <a:rPr lang="en-US" sz="6600" dirty="0" err="1" smtClean="0">
                <a:solidFill>
                  <a:prstClr val="black"/>
                </a:solidFill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</a:rPr>
              <a:t>cho</a:t>
            </a:r>
            <a:r>
              <a:rPr lang="en-US" sz="6600" dirty="0" smtClean="0">
                <a:solidFill>
                  <a:prstClr val="black"/>
                </a:solidFill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</a:rPr>
              <a:t> </a:t>
            </a:r>
            <a:r>
              <a:rPr lang="en-US" sz="6600" dirty="0" err="1" smtClean="0">
                <a:solidFill>
                  <a:prstClr val="black"/>
                </a:solidFill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</a:rPr>
              <a:t>nó</a:t>
            </a:r>
            <a:r>
              <a:rPr lang="en-US" sz="6600" dirty="0" smtClean="0">
                <a:solidFill>
                  <a:prstClr val="black"/>
                </a:solidFill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</a:rPr>
              <a:t> </a:t>
            </a:r>
            <a:r>
              <a:rPr lang="en-US" sz="6600" dirty="0" err="1" smtClean="0">
                <a:solidFill>
                  <a:prstClr val="black"/>
                </a:solidFill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</a:rPr>
              <a:t>túm</a:t>
            </a:r>
            <a:r>
              <a:rPr lang="en-US" sz="6600" dirty="0" smtClean="0">
                <a:solidFill>
                  <a:prstClr val="black"/>
                </a:solidFill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</a:rPr>
              <a:t> </a:t>
            </a:r>
            <a:r>
              <a:rPr lang="en-US" sz="6600" dirty="0" err="1" smtClean="0">
                <a:solidFill>
                  <a:prstClr val="black"/>
                </a:solidFill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</a:rPr>
              <a:t>rơm</a:t>
            </a:r>
            <a:r>
              <a:rPr lang="en-US" sz="6600" dirty="0" smtClean="0">
                <a:solidFill>
                  <a:prstClr val="black"/>
                </a:solidFill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</a:rPr>
              <a:t>. </a:t>
            </a:r>
            <a:endParaRPr lang="en-US" sz="6600" dirty="0">
              <a:solidFill>
                <a:prstClr val="black"/>
              </a:solidFill>
              <a:latin typeface="Arial-Rounded" panose="020B0500000000000000" charset="0"/>
              <a:ea typeface="Arial-Rounded" panose="020B0500000000000000" charset="0"/>
              <a:cs typeface="Arial-Rounded" panose="020B050000000000000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533259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381000" y="2590800"/>
            <a:ext cx="11734800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6600" dirty="0" err="1" smtClean="0">
                <a:solidFill>
                  <a:prstClr val="black"/>
                </a:solidFill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</a:rPr>
              <a:t>Chim</a:t>
            </a:r>
            <a:r>
              <a:rPr lang="en-US" sz="6600" dirty="0" smtClean="0">
                <a:solidFill>
                  <a:prstClr val="black"/>
                </a:solidFill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</a:rPr>
              <a:t> </a:t>
            </a:r>
            <a:r>
              <a:rPr lang="en-US" sz="6600" dirty="0" err="1" smtClean="0">
                <a:solidFill>
                  <a:prstClr val="black"/>
                </a:solidFill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</a:rPr>
              <a:t>ri</a:t>
            </a:r>
            <a:r>
              <a:rPr lang="en-US" sz="6600" dirty="0" smtClean="0">
                <a:solidFill>
                  <a:prstClr val="black"/>
                </a:solidFill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</a:rPr>
              <a:t> </a:t>
            </a:r>
            <a:r>
              <a:rPr lang="en-US" sz="6600" dirty="0" err="1" smtClean="0">
                <a:solidFill>
                  <a:prstClr val="black"/>
                </a:solidFill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</a:rPr>
              <a:t>cảm</a:t>
            </a:r>
            <a:r>
              <a:rPr lang="en-US" sz="6600" dirty="0" smtClean="0">
                <a:solidFill>
                  <a:prstClr val="black"/>
                </a:solidFill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</a:rPr>
              <a:t> </a:t>
            </a:r>
            <a:r>
              <a:rPr lang="en-US" sz="6600" dirty="0" err="1" smtClean="0">
                <a:solidFill>
                  <a:prstClr val="black"/>
                </a:solidFill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</a:rPr>
              <a:t>ơn</a:t>
            </a:r>
            <a:r>
              <a:rPr lang="en-US" sz="6600" dirty="0" smtClean="0">
                <a:solidFill>
                  <a:prstClr val="black"/>
                </a:solidFill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</a:rPr>
              <a:t> </a:t>
            </a:r>
            <a:r>
              <a:rPr lang="en-US" sz="6600" dirty="0" err="1" smtClean="0">
                <a:solidFill>
                  <a:prstClr val="black"/>
                </a:solidFill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</a:rPr>
              <a:t>sẻ</a:t>
            </a:r>
            <a:r>
              <a:rPr lang="en-US" sz="6600" dirty="0" smtClean="0">
                <a:solidFill>
                  <a:prstClr val="black"/>
                </a:solidFill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</a:rPr>
              <a:t> </a:t>
            </a:r>
            <a:r>
              <a:rPr lang="en-US" sz="6600" dirty="0" err="1" smtClean="0">
                <a:solidFill>
                  <a:prstClr val="black"/>
                </a:solidFill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</a:rPr>
              <a:t>và</a:t>
            </a:r>
            <a:r>
              <a:rPr lang="en-US" sz="6600" dirty="0" smtClean="0">
                <a:solidFill>
                  <a:prstClr val="black"/>
                </a:solidFill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</a:rPr>
              <a:t> </a:t>
            </a:r>
            <a:r>
              <a:rPr lang="en-US" sz="6600" dirty="0" err="1" smtClean="0">
                <a:solidFill>
                  <a:prstClr val="black"/>
                </a:solidFill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</a:rPr>
              <a:t>sơn</a:t>
            </a:r>
            <a:r>
              <a:rPr lang="en-US" sz="6600" dirty="0" smtClean="0">
                <a:solidFill>
                  <a:prstClr val="black"/>
                </a:solidFill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</a:rPr>
              <a:t> ca. </a:t>
            </a:r>
            <a:endParaRPr lang="en-US" sz="6600" dirty="0">
              <a:solidFill>
                <a:prstClr val="black"/>
              </a:solidFill>
              <a:latin typeface="Arial-Rounded" panose="020B0500000000000000" charset="0"/>
              <a:ea typeface="Arial-Rounded" panose="020B0500000000000000" charset="0"/>
              <a:cs typeface="Arial-Rounded" panose="020B050000000000000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007953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152400" y="685800"/>
            <a:ext cx="11734800" cy="51706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en-US" sz="6600" dirty="0" err="1">
                <a:solidFill>
                  <a:prstClr val="black"/>
                </a:solidFill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</a:rPr>
              <a:t>Chim</a:t>
            </a:r>
            <a:r>
              <a:rPr lang="en-US" sz="6600" dirty="0">
                <a:solidFill>
                  <a:prstClr val="black"/>
                </a:solidFill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</a:rPr>
              <a:t> </a:t>
            </a:r>
            <a:r>
              <a:rPr lang="en-US" sz="6600" dirty="0" err="1">
                <a:solidFill>
                  <a:prstClr val="black"/>
                </a:solidFill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</a:rPr>
              <a:t>ri</a:t>
            </a:r>
            <a:r>
              <a:rPr lang="en-US" sz="6600" dirty="0">
                <a:solidFill>
                  <a:prstClr val="black"/>
                </a:solidFill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</a:rPr>
              <a:t> </a:t>
            </a:r>
            <a:r>
              <a:rPr lang="en-US" sz="6600" dirty="0" err="1">
                <a:solidFill>
                  <a:prstClr val="black"/>
                </a:solidFill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</a:rPr>
              <a:t>cần</a:t>
            </a:r>
            <a:r>
              <a:rPr lang="en-US" sz="6600" dirty="0">
                <a:solidFill>
                  <a:prstClr val="black"/>
                </a:solidFill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</a:rPr>
              <a:t> </a:t>
            </a:r>
            <a:r>
              <a:rPr lang="en-US" sz="6600" dirty="0" err="1">
                <a:solidFill>
                  <a:prstClr val="black"/>
                </a:solidFill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</a:rPr>
              <a:t>cù</a:t>
            </a:r>
            <a:r>
              <a:rPr lang="en-US" sz="6600" dirty="0">
                <a:solidFill>
                  <a:prstClr val="black"/>
                </a:solidFill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</a:rPr>
              <a:t> </a:t>
            </a:r>
            <a:r>
              <a:rPr lang="en-US" sz="6600" dirty="0" err="1">
                <a:solidFill>
                  <a:prstClr val="black"/>
                </a:solidFill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</a:rPr>
              <a:t>tìm</a:t>
            </a:r>
            <a:r>
              <a:rPr lang="en-US" sz="6600" dirty="0">
                <a:solidFill>
                  <a:prstClr val="black"/>
                </a:solidFill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</a:rPr>
              <a:t> </a:t>
            </a:r>
            <a:r>
              <a:rPr lang="en-US" sz="6600" dirty="0" err="1">
                <a:solidFill>
                  <a:prstClr val="black"/>
                </a:solidFill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</a:rPr>
              <a:t>cỏ</a:t>
            </a:r>
            <a:r>
              <a:rPr lang="en-US" sz="6600" dirty="0">
                <a:solidFill>
                  <a:prstClr val="black"/>
                </a:solidFill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</a:rPr>
              <a:t> </a:t>
            </a:r>
            <a:r>
              <a:rPr lang="en-US" sz="6600" dirty="0" err="1">
                <a:solidFill>
                  <a:prstClr val="black"/>
                </a:solidFill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</a:rPr>
              <a:t>khô</a:t>
            </a:r>
            <a:r>
              <a:rPr lang="en-US" sz="6600" dirty="0">
                <a:solidFill>
                  <a:prstClr val="black"/>
                </a:solidFill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</a:rPr>
              <a:t> </a:t>
            </a:r>
            <a:r>
              <a:rPr lang="en-US" sz="6600" dirty="0" err="1">
                <a:solidFill>
                  <a:prstClr val="black"/>
                </a:solidFill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</a:rPr>
              <a:t>về</a:t>
            </a:r>
            <a:r>
              <a:rPr lang="en-US" sz="6600" dirty="0">
                <a:solidFill>
                  <a:prstClr val="black"/>
                </a:solidFill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</a:rPr>
              <a:t> </a:t>
            </a:r>
            <a:r>
              <a:rPr lang="en-US" sz="6600" dirty="0" err="1">
                <a:solidFill>
                  <a:prstClr val="black"/>
                </a:solidFill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</a:rPr>
              <a:t>làm</a:t>
            </a:r>
            <a:r>
              <a:rPr lang="en-US" sz="6600" dirty="0">
                <a:solidFill>
                  <a:prstClr val="black"/>
                </a:solidFill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</a:rPr>
              <a:t> </a:t>
            </a:r>
            <a:r>
              <a:rPr lang="en-US" sz="6600" dirty="0" err="1">
                <a:solidFill>
                  <a:prstClr val="black"/>
                </a:solidFill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</a:rPr>
              <a:t>tổ</a:t>
            </a:r>
            <a:r>
              <a:rPr lang="en-US" sz="6600" dirty="0">
                <a:solidFill>
                  <a:prstClr val="black"/>
                </a:solidFill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</a:rPr>
              <a:t>. </a:t>
            </a:r>
            <a:r>
              <a:rPr lang="en-US" sz="6600" dirty="0" err="1" smtClean="0">
                <a:solidFill>
                  <a:prstClr val="black"/>
                </a:solidFill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</a:rPr>
              <a:t>Đêm</a:t>
            </a:r>
            <a:r>
              <a:rPr lang="en-US" sz="6600" dirty="0" smtClean="0">
                <a:solidFill>
                  <a:prstClr val="black"/>
                </a:solidFill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</a:rPr>
              <a:t> qua </a:t>
            </a:r>
            <a:r>
              <a:rPr lang="en-US" sz="6600" dirty="0" err="1" smtClean="0">
                <a:solidFill>
                  <a:prstClr val="black"/>
                </a:solidFill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</a:rPr>
              <a:t>nó</a:t>
            </a:r>
            <a:r>
              <a:rPr lang="en-US" sz="6600" dirty="0" smtClean="0">
                <a:solidFill>
                  <a:prstClr val="black"/>
                </a:solidFill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</a:rPr>
              <a:t> </a:t>
            </a:r>
            <a:r>
              <a:rPr lang="en-US" sz="6600" dirty="0" err="1" smtClean="0">
                <a:solidFill>
                  <a:prstClr val="black"/>
                </a:solidFill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</a:rPr>
              <a:t>bị</a:t>
            </a:r>
            <a:r>
              <a:rPr lang="en-US" sz="6600" dirty="0" smtClean="0">
                <a:solidFill>
                  <a:prstClr val="black"/>
                </a:solidFill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</a:rPr>
              <a:t> </a:t>
            </a:r>
            <a:r>
              <a:rPr lang="en-US" sz="6600" dirty="0" err="1" smtClean="0">
                <a:solidFill>
                  <a:prstClr val="black"/>
                </a:solidFill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</a:rPr>
              <a:t>ốm</a:t>
            </a:r>
            <a:r>
              <a:rPr lang="en-US" sz="6600" dirty="0" smtClean="0">
                <a:solidFill>
                  <a:prstClr val="black"/>
                </a:solidFill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</a:rPr>
              <a:t>. </a:t>
            </a:r>
            <a:r>
              <a:rPr lang="en-US" sz="6600" dirty="0" err="1" smtClean="0">
                <a:solidFill>
                  <a:prstClr val="black"/>
                </a:solidFill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</a:rPr>
              <a:t>Chim</a:t>
            </a:r>
            <a:r>
              <a:rPr lang="en-US" sz="6600" dirty="0" smtClean="0">
                <a:solidFill>
                  <a:prstClr val="black"/>
                </a:solidFill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</a:rPr>
              <a:t> </a:t>
            </a:r>
            <a:r>
              <a:rPr lang="en-US" sz="6600" dirty="0" err="1" smtClean="0">
                <a:solidFill>
                  <a:prstClr val="black"/>
                </a:solidFill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</a:rPr>
              <a:t>sẻ</a:t>
            </a:r>
            <a:r>
              <a:rPr lang="en-US" sz="6600" dirty="0" smtClean="0">
                <a:solidFill>
                  <a:prstClr val="black"/>
                </a:solidFill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</a:rPr>
              <a:t> </a:t>
            </a:r>
            <a:r>
              <a:rPr lang="en-US" sz="6600" dirty="0" err="1" smtClean="0">
                <a:solidFill>
                  <a:prstClr val="black"/>
                </a:solidFill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</a:rPr>
              <a:t>và</a:t>
            </a:r>
            <a:r>
              <a:rPr lang="en-US" sz="6600" dirty="0" smtClean="0">
                <a:solidFill>
                  <a:prstClr val="black"/>
                </a:solidFill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</a:rPr>
              <a:t> </a:t>
            </a:r>
            <a:r>
              <a:rPr lang="en-US" sz="6600" dirty="0" err="1" smtClean="0">
                <a:solidFill>
                  <a:prstClr val="black"/>
                </a:solidFill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</a:rPr>
              <a:t>chim</a:t>
            </a:r>
            <a:r>
              <a:rPr lang="en-US" sz="6600" dirty="0" smtClean="0">
                <a:solidFill>
                  <a:prstClr val="black"/>
                </a:solidFill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</a:rPr>
              <a:t> </a:t>
            </a:r>
            <a:r>
              <a:rPr lang="en-US" sz="6600" dirty="0" err="1" smtClean="0">
                <a:solidFill>
                  <a:prstClr val="black"/>
                </a:solidFill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</a:rPr>
              <a:t>sơn</a:t>
            </a:r>
            <a:r>
              <a:rPr lang="en-US" sz="6600" dirty="0" smtClean="0">
                <a:solidFill>
                  <a:prstClr val="black"/>
                </a:solidFill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</a:rPr>
              <a:t> ca </a:t>
            </a:r>
            <a:r>
              <a:rPr lang="en-US" sz="6600" dirty="0" err="1" smtClean="0">
                <a:solidFill>
                  <a:prstClr val="black"/>
                </a:solidFill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</a:rPr>
              <a:t>đến</a:t>
            </a:r>
            <a:r>
              <a:rPr lang="en-US" sz="6600" dirty="0" smtClean="0">
                <a:solidFill>
                  <a:prstClr val="black"/>
                </a:solidFill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</a:rPr>
              <a:t> </a:t>
            </a:r>
            <a:r>
              <a:rPr lang="en-US" sz="6600" dirty="0" err="1" smtClean="0">
                <a:solidFill>
                  <a:prstClr val="black"/>
                </a:solidFill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</a:rPr>
              <a:t>thăm</a:t>
            </a:r>
            <a:r>
              <a:rPr lang="en-US" sz="6600" dirty="0" smtClean="0">
                <a:solidFill>
                  <a:prstClr val="black"/>
                </a:solidFill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</a:rPr>
              <a:t>, </a:t>
            </a:r>
            <a:r>
              <a:rPr lang="en-US" sz="6600" dirty="0" err="1" smtClean="0">
                <a:solidFill>
                  <a:prstClr val="black"/>
                </a:solidFill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</a:rPr>
              <a:t>đem</a:t>
            </a:r>
            <a:r>
              <a:rPr lang="en-US" sz="6600" dirty="0" smtClean="0">
                <a:solidFill>
                  <a:prstClr val="black"/>
                </a:solidFill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</a:rPr>
              <a:t> </a:t>
            </a:r>
            <a:r>
              <a:rPr lang="en-US" sz="6600" dirty="0" err="1" smtClean="0">
                <a:solidFill>
                  <a:prstClr val="black"/>
                </a:solidFill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</a:rPr>
              <a:t>cho</a:t>
            </a:r>
            <a:r>
              <a:rPr lang="en-US" sz="6600" dirty="0" smtClean="0">
                <a:solidFill>
                  <a:prstClr val="black"/>
                </a:solidFill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</a:rPr>
              <a:t> </a:t>
            </a:r>
            <a:r>
              <a:rPr lang="en-US" sz="6600" dirty="0" err="1" smtClean="0">
                <a:solidFill>
                  <a:prstClr val="black"/>
                </a:solidFill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</a:rPr>
              <a:t>nó</a:t>
            </a:r>
            <a:r>
              <a:rPr lang="en-US" sz="6600" dirty="0" smtClean="0">
                <a:solidFill>
                  <a:prstClr val="black"/>
                </a:solidFill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</a:rPr>
              <a:t> </a:t>
            </a:r>
            <a:r>
              <a:rPr lang="en-US" sz="6600" dirty="0" err="1" smtClean="0">
                <a:solidFill>
                  <a:prstClr val="black"/>
                </a:solidFill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</a:rPr>
              <a:t>túm</a:t>
            </a:r>
            <a:r>
              <a:rPr lang="en-US" sz="6600" dirty="0" smtClean="0">
                <a:solidFill>
                  <a:prstClr val="black"/>
                </a:solidFill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</a:rPr>
              <a:t> </a:t>
            </a:r>
            <a:r>
              <a:rPr lang="en-US" sz="6600" dirty="0" err="1" smtClean="0">
                <a:solidFill>
                  <a:prstClr val="black"/>
                </a:solidFill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</a:rPr>
              <a:t>rơm</a:t>
            </a:r>
            <a:r>
              <a:rPr lang="en-US" sz="6600" dirty="0" smtClean="0">
                <a:solidFill>
                  <a:prstClr val="black"/>
                </a:solidFill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</a:rPr>
              <a:t>. </a:t>
            </a:r>
            <a:r>
              <a:rPr lang="en-US" sz="6600" dirty="0" err="1" smtClean="0">
                <a:solidFill>
                  <a:prstClr val="black"/>
                </a:solidFill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</a:rPr>
              <a:t>Chim</a:t>
            </a:r>
            <a:r>
              <a:rPr lang="en-US" sz="6600" dirty="0" smtClean="0">
                <a:solidFill>
                  <a:prstClr val="black"/>
                </a:solidFill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</a:rPr>
              <a:t> </a:t>
            </a:r>
            <a:r>
              <a:rPr lang="en-US" sz="6600" dirty="0" err="1" smtClean="0">
                <a:solidFill>
                  <a:prstClr val="black"/>
                </a:solidFill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</a:rPr>
              <a:t>ri</a:t>
            </a:r>
            <a:r>
              <a:rPr lang="en-US" sz="6600" dirty="0" smtClean="0">
                <a:solidFill>
                  <a:prstClr val="black"/>
                </a:solidFill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</a:rPr>
              <a:t> </a:t>
            </a:r>
            <a:r>
              <a:rPr lang="en-US" sz="6600" dirty="0" err="1" smtClean="0">
                <a:solidFill>
                  <a:prstClr val="black"/>
                </a:solidFill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</a:rPr>
              <a:t>cảm</a:t>
            </a:r>
            <a:r>
              <a:rPr lang="en-US" sz="6600" dirty="0" smtClean="0">
                <a:solidFill>
                  <a:prstClr val="black"/>
                </a:solidFill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</a:rPr>
              <a:t> </a:t>
            </a:r>
            <a:r>
              <a:rPr lang="en-US" sz="6600" dirty="0" err="1" smtClean="0">
                <a:solidFill>
                  <a:prstClr val="black"/>
                </a:solidFill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</a:rPr>
              <a:t>ơn</a:t>
            </a:r>
            <a:r>
              <a:rPr lang="en-US" sz="6600" dirty="0" smtClean="0">
                <a:solidFill>
                  <a:prstClr val="black"/>
                </a:solidFill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</a:rPr>
              <a:t> </a:t>
            </a:r>
            <a:r>
              <a:rPr lang="en-US" sz="6600" dirty="0" err="1" smtClean="0">
                <a:solidFill>
                  <a:prstClr val="black"/>
                </a:solidFill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</a:rPr>
              <a:t>sẻ</a:t>
            </a:r>
            <a:r>
              <a:rPr lang="en-US" sz="6600" dirty="0" smtClean="0">
                <a:solidFill>
                  <a:prstClr val="black"/>
                </a:solidFill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</a:rPr>
              <a:t> </a:t>
            </a:r>
            <a:r>
              <a:rPr lang="en-US" sz="6600" dirty="0" err="1" smtClean="0">
                <a:solidFill>
                  <a:prstClr val="black"/>
                </a:solidFill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</a:rPr>
              <a:t>và</a:t>
            </a:r>
            <a:r>
              <a:rPr lang="en-US" sz="6600" dirty="0" smtClean="0">
                <a:solidFill>
                  <a:prstClr val="black"/>
                </a:solidFill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</a:rPr>
              <a:t> </a:t>
            </a:r>
            <a:r>
              <a:rPr lang="en-US" sz="6600" dirty="0" err="1" smtClean="0">
                <a:solidFill>
                  <a:prstClr val="black"/>
                </a:solidFill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</a:rPr>
              <a:t>sơn</a:t>
            </a:r>
            <a:r>
              <a:rPr lang="en-US" sz="6600" dirty="0" smtClean="0">
                <a:solidFill>
                  <a:prstClr val="black"/>
                </a:solidFill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</a:rPr>
              <a:t> ca. </a:t>
            </a:r>
            <a:endParaRPr lang="en-US" sz="6600" dirty="0">
              <a:solidFill>
                <a:prstClr val="black"/>
              </a:solidFill>
              <a:latin typeface="Arial-Rounded" panose="020B0500000000000000" charset="0"/>
              <a:ea typeface="Arial-Rounded" panose="020B0500000000000000" charset="0"/>
              <a:cs typeface="Arial-Rounded" panose="020B050000000000000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109360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788090" y="4354303"/>
            <a:ext cx="8153400" cy="1323439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40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Chị</a:t>
            </a:r>
            <a:r>
              <a:rPr lang="en-US" sz="40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em</a:t>
            </a:r>
            <a:r>
              <a:rPr lang="en-US" sz="40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Hà</a:t>
            </a:r>
            <a:r>
              <a:rPr lang="en-US" sz="40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chơi</a:t>
            </a:r>
            <a:r>
              <a:rPr lang="en-US" sz="40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trốn</a:t>
            </a:r>
            <a:r>
              <a:rPr lang="en-US" sz="40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tìm</a:t>
            </a:r>
            <a:r>
              <a:rPr lang="en-US" sz="40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</a:t>
            </a:r>
            <a:r>
              <a:rPr lang="en-US" sz="40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Hà</a:t>
            </a:r>
            <a:r>
              <a:rPr lang="en-US" sz="40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tủm</a:t>
            </a:r>
            <a:r>
              <a:rPr lang="en-US" sz="40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tỉm</a:t>
            </a:r>
            <a:r>
              <a:rPr lang="en-US" sz="40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đếm</a:t>
            </a:r>
            <a:r>
              <a:rPr lang="en-US" sz="40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: </a:t>
            </a:r>
            <a:r>
              <a:rPr lang="en-US" sz="40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một</a:t>
            </a:r>
            <a:r>
              <a:rPr lang="en-US" sz="40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40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hai</a:t>
            </a:r>
            <a:r>
              <a:rPr lang="en-US" sz="40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40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ba</a:t>
            </a:r>
            <a:r>
              <a:rPr lang="en-US" sz="40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,…</a:t>
            </a:r>
          </a:p>
        </p:txBody>
      </p:sp>
      <p:sp>
        <p:nvSpPr>
          <p:cNvPr id="12" name="Rectangle 11"/>
          <p:cNvSpPr/>
          <p:nvPr/>
        </p:nvSpPr>
        <p:spPr>
          <a:xfrm>
            <a:off x="2579858" y="4366248"/>
            <a:ext cx="878767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40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em</a:t>
            </a:r>
            <a:endParaRPr lang="en-US" sz="4000" b="1" dirty="0">
              <a:solidFill>
                <a:srgbClr val="FF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6176913" y="4346488"/>
            <a:ext cx="715260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40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ìm</a:t>
            </a:r>
            <a:endParaRPr lang="en-US" sz="4000" b="1" dirty="0">
              <a:solidFill>
                <a:srgbClr val="FF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7856779" y="4348694"/>
            <a:ext cx="885179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40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ủm</a:t>
            </a:r>
            <a:endParaRPr lang="en-US" sz="4000" b="1" dirty="0">
              <a:solidFill>
                <a:srgbClr val="FF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 rotWithShape="1">
          <a:blip r:embed="rId3"/>
          <a:srcRect b="27288"/>
          <a:stretch/>
        </p:blipFill>
        <p:spPr bwMode="auto">
          <a:xfrm>
            <a:off x="1524000" y="-1044"/>
            <a:ext cx="9067800" cy="43344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Rectangle 3"/>
          <p:cNvSpPr/>
          <p:nvPr/>
        </p:nvSpPr>
        <p:spPr>
          <a:xfrm>
            <a:off x="8794364" y="4367398"/>
            <a:ext cx="715260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40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ỉm</a:t>
            </a:r>
            <a:endParaRPr lang="en-US" sz="4000" b="1" dirty="0">
              <a:solidFill>
                <a:srgbClr val="FF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088068" y="4990734"/>
            <a:ext cx="878767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40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ếm</a:t>
            </a:r>
            <a:endParaRPr lang="en-US" sz="4000" b="1" dirty="0">
              <a:solidFill>
                <a:srgbClr val="FF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196295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9720"/>
            <a:ext cx="2438400" cy="10668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4038600" y="889039"/>
            <a:ext cx="34290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buClr>
                <a:srgbClr val="000000"/>
              </a:buClr>
            </a:pPr>
            <a:r>
              <a:rPr lang="en-US" sz="4000" b="1" kern="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Giúp</a:t>
            </a:r>
            <a:r>
              <a:rPr lang="en-US" sz="4000" b="1" kern="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lang="en-US" sz="4000" b="1" kern="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bạn</a:t>
            </a:r>
            <a:endParaRPr lang="en-US" sz="4000" b="1" kern="0" dirty="0">
              <a:solidFill>
                <a:srgbClr val="00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  <a:sym typeface="Arial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24000" y="1524001"/>
            <a:ext cx="4894259" cy="53340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337956" y="1600200"/>
            <a:ext cx="4330045" cy="525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31116934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 descr="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1000" y="152400"/>
            <a:ext cx="11556263" cy="6535149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23EB17D2-A74F-4FEB-84A0-2A5BF32DDF8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17715" y="743614"/>
            <a:ext cx="2159245" cy="838458"/>
          </a:xfrm>
          <a:prstGeom prst="rect">
            <a:avLst/>
          </a:prstGeom>
        </p:spPr>
      </p:pic>
      <p:sp>
        <p:nvSpPr>
          <p:cNvPr id="6" name="Text Box 12">
            <a:extLst>
              <a:ext uri="{FF2B5EF4-FFF2-40B4-BE49-F238E27FC236}">
                <a16:creationId xmlns:a16="http://schemas.microsoft.com/office/drawing/2014/main" id="{F4A8F022-2DAF-41C7-82C7-94E3C0F8BCC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00400" y="1582072"/>
            <a:ext cx="5791199" cy="43704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1" i="0" u="none" strike="noStrike" kern="1200" cap="none" spc="0" normalizeH="0" baseline="0" noProof="0" dirty="0">
                <a:ln>
                  <a:noFill/>
                </a:ln>
                <a:solidFill>
                  <a:srgbClr val="FF66FF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7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em</a:t>
            </a:r>
            <a:endParaRPr kumimoji="0" lang="en-US" sz="27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624179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 descr="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1097" y="161425"/>
            <a:ext cx="11556263" cy="6535149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23EB17D2-A74F-4FEB-84A0-2A5BF32DDF8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17715" y="743614"/>
            <a:ext cx="2159245" cy="838458"/>
          </a:xfrm>
          <a:prstGeom prst="rect">
            <a:avLst/>
          </a:prstGeom>
        </p:spPr>
      </p:pic>
      <p:sp>
        <p:nvSpPr>
          <p:cNvPr id="6" name="Text Box 12">
            <a:extLst>
              <a:ext uri="{FF2B5EF4-FFF2-40B4-BE49-F238E27FC236}">
                <a16:creationId xmlns:a16="http://schemas.microsoft.com/office/drawing/2014/main" id="{F4A8F022-2DAF-41C7-82C7-94E3C0F8BCC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00400" y="1582072"/>
            <a:ext cx="5791199" cy="43704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1" i="0" u="none" strike="noStrike" kern="1200" cap="none" spc="0" normalizeH="0" baseline="0" noProof="0" dirty="0">
                <a:ln>
                  <a:noFill/>
                </a:ln>
                <a:solidFill>
                  <a:srgbClr val="FF66FF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7800" b="1" noProof="0" dirty="0" err="1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haroni" pitchFamily="2" charset="-79"/>
              </a:rPr>
              <a:t>êm</a:t>
            </a:r>
            <a:endParaRPr kumimoji="0" lang="en-US" sz="27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haroni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8525562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 descr="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1097" y="161425"/>
            <a:ext cx="11556263" cy="6535149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23EB17D2-A74F-4FEB-84A0-2A5BF32DDF8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17715" y="743614"/>
            <a:ext cx="2159245" cy="838458"/>
          </a:xfrm>
          <a:prstGeom prst="rect">
            <a:avLst/>
          </a:prstGeom>
        </p:spPr>
      </p:pic>
      <p:sp>
        <p:nvSpPr>
          <p:cNvPr id="6" name="Text Box 12">
            <a:extLst>
              <a:ext uri="{FF2B5EF4-FFF2-40B4-BE49-F238E27FC236}">
                <a16:creationId xmlns:a16="http://schemas.microsoft.com/office/drawing/2014/main" id="{F4A8F022-2DAF-41C7-82C7-94E3C0F8BCC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00400" y="1582072"/>
            <a:ext cx="5791199" cy="43704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1" i="0" u="none" strike="noStrike" kern="1200" cap="none" spc="0" normalizeH="0" baseline="0" noProof="0" dirty="0">
                <a:ln>
                  <a:noFill/>
                </a:ln>
                <a:solidFill>
                  <a:srgbClr val="FF66FF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7800" b="1" dirty="0" err="1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im</a:t>
            </a:r>
            <a:endParaRPr kumimoji="0" lang="en-US" sz="27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228502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 descr="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1097" y="161425"/>
            <a:ext cx="11556263" cy="6535149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23EB17D2-A74F-4FEB-84A0-2A5BF32DDF8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17715" y="743614"/>
            <a:ext cx="2159245" cy="838458"/>
          </a:xfrm>
          <a:prstGeom prst="rect">
            <a:avLst/>
          </a:prstGeom>
        </p:spPr>
      </p:pic>
      <p:sp>
        <p:nvSpPr>
          <p:cNvPr id="6" name="Text Box 12">
            <a:extLst>
              <a:ext uri="{FF2B5EF4-FFF2-40B4-BE49-F238E27FC236}">
                <a16:creationId xmlns:a16="http://schemas.microsoft.com/office/drawing/2014/main" id="{F4A8F022-2DAF-41C7-82C7-94E3C0F8BCC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00400" y="1582072"/>
            <a:ext cx="5791199" cy="43704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1" i="0" u="none" strike="noStrike" kern="1200" cap="none" spc="0" normalizeH="0" baseline="0" noProof="0" dirty="0">
                <a:ln>
                  <a:noFill/>
                </a:ln>
                <a:solidFill>
                  <a:srgbClr val="FF66FF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7800" b="1" dirty="0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um</a:t>
            </a:r>
            <a:endParaRPr kumimoji="0" lang="en-US" sz="27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033737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0"/>
            <a:ext cx="24384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43" name="Group 30"/>
          <p:cNvGrpSpPr>
            <a:grpSpLocks/>
          </p:cNvGrpSpPr>
          <p:nvPr/>
        </p:nvGrpSpPr>
        <p:grpSpPr bwMode="auto">
          <a:xfrm>
            <a:off x="3048000" y="2914326"/>
            <a:ext cx="5105400" cy="2953074"/>
            <a:chOff x="384" y="1680"/>
            <a:chExt cx="1680" cy="960"/>
          </a:xfrm>
          <a:blipFill>
            <a:blip r:embed="rId4"/>
            <a:tile tx="0" ty="0" sx="100000" sy="100000" flip="none" algn="tl"/>
          </a:blipFill>
        </p:grpSpPr>
        <p:sp>
          <p:nvSpPr>
            <p:cNvPr id="22543" name="Rectangle 27"/>
            <p:cNvSpPr>
              <a:spLocks noChangeArrowheads="1"/>
            </p:cNvSpPr>
            <p:nvPr/>
          </p:nvSpPr>
          <p:spPr bwMode="auto">
            <a:xfrm>
              <a:off x="384" y="1680"/>
              <a:ext cx="1680" cy="480"/>
            </a:xfrm>
            <a:prstGeom prst="rect">
              <a:avLst/>
            </a:prstGeom>
            <a:ln>
              <a:headEnd/>
              <a:tailEnd/>
            </a:ln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sz="540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  <p:sp>
          <p:nvSpPr>
            <p:cNvPr id="22544" name="Line 28"/>
            <p:cNvSpPr>
              <a:spLocks noChangeShapeType="1"/>
            </p:cNvSpPr>
            <p:nvPr/>
          </p:nvSpPr>
          <p:spPr bwMode="auto">
            <a:xfrm>
              <a:off x="1248" y="1680"/>
              <a:ext cx="0" cy="480"/>
            </a:xfrm>
            <a:prstGeom prst="line">
              <a:avLst/>
            </a:prstGeom>
            <a:ln>
              <a:headEnd/>
              <a:tailEnd/>
            </a:ln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/>
            <a:lstStyle/>
            <a:p>
              <a:endParaRPr lang="en-US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  <p:sp>
          <p:nvSpPr>
            <p:cNvPr id="22545" name="Rectangle 29"/>
            <p:cNvSpPr>
              <a:spLocks noChangeArrowheads="1"/>
            </p:cNvSpPr>
            <p:nvPr/>
          </p:nvSpPr>
          <p:spPr bwMode="auto">
            <a:xfrm>
              <a:off x="384" y="2160"/>
              <a:ext cx="1680" cy="480"/>
            </a:xfrm>
            <a:prstGeom prst="rect">
              <a:avLst/>
            </a:prstGeom>
            <a:ln>
              <a:headEnd/>
              <a:tailEnd/>
            </a:ln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sz="540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</p:grpSp>
      <p:sp>
        <p:nvSpPr>
          <p:cNvPr id="47" name="Text Box 9"/>
          <p:cNvSpPr txBox="1">
            <a:spLocks noChangeArrowheads="1"/>
          </p:cNvSpPr>
          <p:nvPr/>
        </p:nvSpPr>
        <p:spPr bwMode="auto">
          <a:xfrm>
            <a:off x="3657600" y="3144762"/>
            <a:ext cx="1524000" cy="11079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ts val="0"/>
              </a:spcBef>
              <a:buClr>
                <a:srgbClr val="000000"/>
              </a:buClr>
              <a:buNone/>
            </a:pPr>
            <a:r>
              <a:rPr lang="en-US" sz="6600" b="1" kern="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đ</a:t>
            </a:r>
          </a:p>
        </p:txBody>
      </p:sp>
      <p:sp>
        <p:nvSpPr>
          <p:cNvPr id="21" name="Text Box 9"/>
          <p:cNvSpPr txBox="1">
            <a:spLocks noChangeArrowheads="1"/>
          </p:cNvSpPr>
          <p:nvPr/>
        </p:nvSpPr>
        <p:spPr bwMode="auto">
          <a:xfrm>
            <a:off x="2743200" y="4181476"/>
            <a:ext cx="1524000" cy="923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sz="5400" b="1" dirty="0">
                <a:solidFill>
                  <a:srgbClr val="FF33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</a:p>
        </p:txBody>
      </p:sp>
      <p:sp>
        <p:nvSpPr>
          <p:cNvPr id="3" name="Rectangle 2"/>
          <p:cNvSpPr/>
          <p:nvPr/>
        </p:nvSpPr>
        <p:spPr>
          <a:xfrm>
            <a:off x="2399779" y="1590890"/>
            <a:ext cx="1609735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buClr>
                <a:srgbClr val="000000"/>
              </a:buClr>
            </a:pPr>
            <a:r>
              <a:rPr lang="en-US" sz="8000" kern="0" dirty="0" err="1">
                <a:solidFill>
                  <a:srgbClr val="E52D56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em</a:t>
            </a:r>
            <a:endParaRPr lang="en-US" sz="8000" kern="0" dirty="0">
              <a:solidFill>
                <a:srgbClr val="FFFFFF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  <a:sym typeface="Arial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127115" y="1590887"/>
            <a:ext cx="1609736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buClr>
                <a:srgbClr val="000000"/>
              </a:buClr>
            </a:pPr>
            <a:r>
              <a:rPr lang="en-US" sz="8000" kern="0" dirty="0" err="1">
                <a:solidFill>
                  <a:srgbClr val="E52D56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êm</a:t>
            </a:r>
            <a:endParaRPr lang="en-US" sz="8000" kern="0" dirty="0">
              <a:solidFill>
                <a:srgbClr val="FFFFFF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  <a:sym typeface="Arial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025289" y="1603575"/>
            <a:ext cx="1266693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buClr>
                <a:srgbClr val="000000"/>
              </a:buClr>
            </a:pPr>
            <a:r>
              <a:rPr lang="en-US" sz="8000" kern="0" dirty="0" err="1">
                <a:solidFill>
                  <a:srgbClr val="E52D56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im</a:t>
            </a:r>
            <a:endParaRPr lang="en-US" sz="8000" kern="0" dirty="0">
              <a:solidFill>
                <a:srgbClr val="FFFFFF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  <a:sym typeface="Arial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785771" y="3098596"/>
            <a:ext cx="1623375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buClr>
                <a:srgbClr val="000000"/>
              </a:buClr>
            </a:pPr>
            <a:r>
              <a:rPr lang="en-US" sz="6600" b="1" kern="0" dirty="0" err="1">
                <a:solidFill>
                  <a:srgbClr val="E52D56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êm</a:t>
            </a:r>
            <a:endParaRPr lang="en-US" sz="6600" b="1" kern="0" dirty="0">
              <a:solidFill>
                <a:srgbClr val="FFFFFF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  <a:sym typeface="Arial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501295" y="4551402"/>
            <a:ext cx="2356705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buClr>
                <a:srgbClr val="000000"/>
              </a:buClr>
            </a:pPr>
            <a:r>
              <a:rPr lang="en-US" sz="6600" b="1" kern="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đ</a:t>
            </a:r>
            <a:r>
              <a:rPr lang="en-US" sz="6600" b="1" kern="0" dirty="0" err="1">
                <a:solidFill>
                  <a:srgbClr val="E52D56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ếm</a:t>
            </a:r>
            <a:endParaRPr lang="en-US" sz="6600" b="1" kern="0" dirty="0">
              <a:solidFill>
                <a:srgbClr val="FFFFFF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  <a:sym typeface="Arial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7327471" y="1590886"/>
            <a:ext cx="1609736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buClr>
                <a:srgbClr val="000000"/>
              </a:buClr>
            </a:pPr>
            <a:r>
              <a:rPr lang="en-US" sz="8000" kern="0" dirty="0">
                <a:solidFill>
                  <a:srgbClr val="E52D56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um</a:t>
            </a:r>
            <a:endParaRPr lang="en-US" sz="8000" kern="0" dirty="0">
              <a:solidFill>
                <a:srgbClr val="FFFFFF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269830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Text Box 9"/>
          <p:cNvSpPr txBox="1">
            <a:spLocks noChangeArrowheads="1"/>
          </p:cNvSpPr>
          <p:nvPr/>
        </p:nvSpPr>
        <p:spPr bwMode="auto">
          <a:xfrm>
            <a:off x="2362200" y="2507160"/>
            <a:ext cx="1524000" cy="769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sz="4400" b="1" dirty="0">
                <a:solidFill>
                  <a:srgbClr val="FF33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</a:p>
        </p:txBody>
      </p:sp>
      <p:grpSp>
        <p:nvGrpSpPr>
          <p:cNvPr id="43" name="Group 30"/>
          <p:cNvGrpSpPr>
            <a:grpSpLocks/>
          </p:cNvGrpSpPr>
          <p:nvPr/>
        </p:nvGrpSpPr>
        <p:grpSpPr bwMode="auto">
          <a:xfrm>
            <a:off x="3213843" y="1673762"/>
            <a:ext cx="4562610" cy="1882775"/>
            <a:chOff x="384" y="1680"/>
            <a:chExt cx="1680" cy="960"/>
          </a:xfrm>
          <a:blipFill>
            <a:blip r:embed="rId3"/>
            <a:tile tx="0" ty="0" sx="100000" sy="100000" flip="none" algn="tl"/>
          </a:blipFill>
        </p:grpSpPr>
        <p:sp>
          <p:nvSpPr>
            <p:cNvPr id="22543" name="Rectangle 27"/>
            <p:cNvSpPr>
              <a:spLocks noChangeArrowheads="1"/>
            </p:cNvSpPr>
            <p:nvPr/>
          </p:nvSpPr>
          <p:spPr bwMode="auto">
            <a:xfrm>
              <a:off x="384" y="1680"/>
              <a:ext cx="1680" cy="480"/>
            </a:xfrm>
            <a:prstGeom prst="rect">
              <a:avLst/>
            </a:prstGeom>
            <a:blipFill>
              <a:blip r:embed="rId4"/>
              <a:tile tx="0" ty="0" sx="100000" sy="100000" flip="none" algn="tl"/>
            </a:blipFill>
            <a:ln w="28575">
              <a:solidFill>
                <a:srgbClr val="2E12D6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sz="540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  <p:sp>
          <p:nvSpPr>
            <p:cNvPr id="22544" name="Line 28"/>
            <p:cNvSpPr>
              <a:spLocks noChangeShapeType="1"/>
            </p:cNvSpPr>
            <p:nvPr/>
          </p:nvSpPr>
          <p:spPr bwMode="auto">
            <a:xfrm>
              <a:off x="1248" y="1680"/>
              <a:ext cx="0" cy="480"/>
            </a:xfrm>
            <a:prstGeom prst="line">
              <a:avLst/>
            </a:prstGeom>
            <a:grpFill/>
            <a:ln w="28575">
              <a:solidFill>
                <a:srgbClr val="2E12D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  <p:sp>
          <p:nvSpPr>
            <p:cNvPr id="22545" name="Rectangle 29"/>
            <p:cNvSpPr>
              <a:spLocks noChangeArrowheads="1"/>
            </p:cNvSpPr>
            <p:nvPr/>
          </p:nvSpPr>
          <p:spPr bwMode="auto">
            <a:xfrm>
              <a:off x="384" y="2160"/>
              <a:ext cx="1680" cy="480"/>
            </a:xfrm>
            <a:prstGeom prst="rect">
              <a:avLst/>
            </a:prstGeom>
            <a:grpFill/>
            <a:ln w="28575">
              <a:solidFill>
                <a:srgbClr val="2E12D6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sz="540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</p:grpSp>
      <p:sp>
        <p:nvSpPr>
          <p:cNvPr id="22539" name="Text Box 9"/>
          <p:cNvSpPr txBox="1">
            <a:spLocks noChangeArrowheads="1"/>
          </p:cNvSpPr>
          <p:nvPr/>
        </p:nvSpPr>
        <p:spPr bwMode="auto">
          <a:xfrm>
            <a:off x="7117828" y="3952660"/>
            <a:ext cx="1524000" cy="923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sz="5400" b="1">
                <a:solidFill>
                  <a:srgbClr val="FF33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2133600" y="649070"/>
            <a:ext cx="14547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§äc</a:t>
            </a:r>
          </a:p>
        </p:txBody>
      </p:sp>
      <p:grpSp>
        <p:nvGrpSpPr>
          <p:cNvPr id="22" name="Group 21"/>
          <p:cNvGrpSpPr/>
          <p:nvPr/>
        </p:nvGrpSpPr>
        <p:grpSpPr>
          <a:xfrm>
            <a:off x="1600832" y="-72672"/>
            <a:ext cx="2109855" cy="721741"/>
            <a:chOff x="-45531" y="54114"/>
            <a:chExt cx="2109855" cy="721741"/>
          </a:xfrm>
        </p:grpSpPr>
        <p:grpSp>
          <p:nvGrpSpPr>
            <p:cNvPr id="26" name="Group 25"/>
            <p:cNvGrpSpPr/>
            <p:nvPr/>
          </p:nvGrpSpPr>
          <p:grpSpPr>
            <a:xfrm>
              <a:off x="-45531" y="169725"/>
              <a:ext cx="1902041" cy="606130"/>
              <a:chOff x="-45531" y="169725"/>
              <a:chExt cx="1902041" cy="606130"/>
            </a:xfrm>
          </p:grpSpPr>
          <p:sp>
            <p:nvSpPr>
              <p:cNvPr id="30" name="Rounded Rectangle 29"/>
              <p:cNvSpPr/>
              <p:nvPr/>
            </p:nvSpPr>
            <p:spPr bwMode="auto">
              <a:xfrm>
                <a:off x="440086" y="169725"/>
                <a:ext cx="1416424" cy="606130"/>
              </a:xfrm>
              <a:prstGeom prst="roundRect">
                <a:avLst/>
              </a:prstGeom>
              <a:solidFill>
                <a:srgbClr val="92D050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31" name="Oval 30"/>
              <p:cNvSpPr/>
              <p:nvPr/>
            </p:nvSpPr>
            <p:spPr bwMode="auto">
              <a:xfrm>
                <a:off x="-45531" y="201195"/>
                <a:ext cx="578931" cy="533997"/>
              </a:xfrm>
              <a:prstGeom prst="ellipse">
                <a:avLst/>
              </a:prstGeom>
              <a:solidFill>
                <a:srgbClr val="FFCC00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3600" b="1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</p:grpSp>
        <p:grpSp>
          <p:nvGrpSpPr>
            <p:cNvPr id="27" name="Group 26"/>
            <p:cNvGrpSpPr/>
            <p:nvPr/>
          </p:nvGrpSpPr>
          <p:grpSpPr>
            <a:xfrm>
              <a:off x="0" y="54114"/>
              <a:ext cx="2064324" cy="707886"/>
              <a:chOff x="-804858" y="-253818"/>
              <a:chExt cx="2064324" cy="707886"/>
            </a:xfrm>
          </p:grpSpPr>
          <p:sp>
            <p:nvSpPr>
              <p:cNvPr id="28" name="TextBox 27"/>
              <p:cNvSpPr txBox="1"/>
              <p:nvPr/>
            </p:nvSpPr>
            <p:spPr>
              <a:xfrm>
                <a:off x="-804858" y="-253818"/>
                <a:ext cx="458780" cy="7078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000" b="1" dirty="0"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rPr>
                  <a:t>2</a:t>
                </a:r>
              </a:p>
            </p:txBody>
          </p:sp>
          <p:sp>
            <p:nvSpPr>
              <p:cNvPr id="29" name="TextBox 28"/>
              <p:cNvSpPr txBox="1"/>
              <p:nvPr/>
            </p:nvSpPr>
            <p:spPr>
              <a:xfrm>
                <a:off x="-195258" y="-192263"/>
                <a:ext cx="1454724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600" b="1" dirty="0" err="1">
                    <a:solidFill>
                      <a:schemeClr val="bg1"/>
                    </a:solidFill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rPr>
                  <a:t>Đọc</a:t>
                </a:r>
                <a:endParaRPr lang="en-US" sz="3600" b="1" dirty="0">
                  <a:solidFill>
                    <a:schemeClr val="bg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</p:grpSp>
      </p:grpSp>
      <p:sp>
        <p:nvSpPr>
          <p:cNvPr id="2" name="Rectangle 1"/>
          <p:cNvSpPr/>
          <p:nvPr/>
        </p:nvSpPr>
        <p:spPr>
          <a:xfrm>
            <a:off x="2227054" y="628951"/>
            <a:ext cx="1361270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buClr>
                <a:srgbClr val="000000"/>
              </a:buClr>
            </a:pPr>
            <a:r>
              <a:rPr lang="en-US" sz="6600" kern="0" dirty="0" err="1">
                <a:solidFill>
                  <a:srgbClr val="E52D56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em</a:t>
            </a:r>
            <a:endParaRPr lang="en-US" sz="6600" kern="0" dirty="0">
              <a:solidFill>
                <a:srgbClr val="FFFFFF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  <a:sym typeface="Arial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762138" y="649069"/>
            <a:ext cx="1361270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buClr>
                <a:srgbClr val="000000"/>
              </a:buClr>
            </a:pPr>
            <a:r>
              <a:rPr lang="en-US" sz="6600" kern="0" dirty="0" err="1">
                <a:solidFill>
                  <a:srgbClr val="E52D56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êm</a:t>
            </a:r>
            <a:endParaRPr lang="en-US" sz="6600" kern="0" dirty="0">
              <a:solidFill>
                <a:srgbClr val="FFFFFF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  <a:sym typeface="Arial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5405506" y="615454"/>
            <a:ext cx="1077539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buClr>
                <a:srgbClr val="000000"/>
              </a:buClr>
            </a:pPr>
            <a:r>
              <a:rPr lang="en-US" sz="6600" kern="0" dirty="0" err="1">
                <a:solidFill>
                  <a:srgbClr val="E52D56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im</a:t>
            </a:r>
            <a:endParaRPr lang="en-US" sz="6600" kern="0" dirty="0">
              <a:solidFill>
                <a:srgbClr val="FFFFFF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  <a:sym typeface="Arial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638423" y="2581424"/>
            <a:ext cx="1681871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buClr>
                <a:srgbClr val="000000"/>
              </a:buClr>
            </a:pPr>
            <a:r>
              <a:rPr lang="en-US" sz="6000" b="1" kern="0" dirty="0" err="1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đ</a:t>
            </a:r>
            <a:r>
              <a:rPr lang="en-US" sz="6000" b="1" kern="0" dirty="0" err="1">
                <a:solidFill>
                  <a:srgbClr val="E52D56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ếm</a:t>
            </a:r>
            <a:endParaRPr lang="en-US" sz="6000" b="1" kern="0" dirty="0">
              <a:solidFill>
                <a:srgbClr val="FFFFFF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  <a:sym typeface="Arial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377529" y="4057945"/>
            <a:ext cx="1636988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buClr>
                <a:srgbClr val="000000"/>
              </a:buClr>
            </a:pPr>
            <a:r>
              <a:rPr lang="en-US" sz="6000" kern="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hẻm</a:t>
            </a:r>
            <a:endParaRPr lang="en-US" sz="6000" kern="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  <a:sym typeface="Arial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588324" y="4046814"/>
            <a:ext cx="1566455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buClr>
                <a:srgbClr val="000000"/>
              </a:buClr>
            </a:pPr>
            <a:r>
              <a:rPr lang="en-US" sz="6000" kern="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kem</a:t>
            </a:r>
            <a:endParaRPr lang="en-US" sz="6000" kern="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  <a:sym typeface="Arial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6302394" y="4026495"/>
            <a:ext cx="1864614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buClr>
                <a:srgbClr val="000000"/>
              </a:buClr>
            </a:pPr>
            <a:r>
              <a:rPr lang="en-US" sz="6000" kern="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mềm</a:t>
            </a:r>
            <a:endParaRPr lang="en-US" sz="6000" kern="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  <a:sym typeface="Arial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8641828" y="4021769"/>
            <a:ext cx="1636988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buClr>
                <a:srgbClr val="000000"/>
              </a:buClr>
            </a:pPr>
            <a:r>
              <a:rPr lang="en-US" sz="6000" kern="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nếm</a:t>
            </a:r>
            <a:endParaRPr lang="en-US" sz="6000" kern="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  <a:sym typeface="Arial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3689686" y="5222423"/>
            <a:ext cx="1165704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buClr>
                <a:srgbClr val="000000"/>
              </a:buClr>
            </a:pPr>
            <a:r>
              <a:rPr lang="en-US" sz="6000" kern="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tím</a:t>
            </a:r>
            <a:endParaRPr lang="en-US" sz="6000" kern="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  <a:sym typeface="Arial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6320294" y="5198279"/>
            <a:ext cx="1989647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buClr>
                <a:srgbClr val="000000"/>
              </a:buClr>
            </a:pPr>
            <a:r>
              <a:rPr lang="en-US" sz="6000" kern="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chụm</a:t>
            </a:r>
            <a:endParaRPr lang="en-US" sz="6000" kern="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  <a:sym typeface="Arial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753657" y="615454"/>
            <a:ext cx="1361270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buClr>
                <a:srgbClr val="000000"/>
              </a:buClr>
            </a:pPr>
            <a:r>
              <a:rPr lang="en-US" sz="6600" kern="0" dirty="0">
                <a:solidFill>
                  <a:srgbClr val="E52D56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um</a:t>
            </a:r>
            <a:endParaRPr lang="en-US" sz="6600" kern="0" dirty="0">
              <a:solidFill>
                <a:srgbClr val="FFFFFF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  <a:sym typeface="Arial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4272538" y="1673762"/>
            <a:ext cx="612667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buClr>
                <a:srgbClr val="000000"/>
              </a:buClr>
            </a:pPr>
            <a:r>
              <a:rPr lang="en-US" sz="6000" b="1" kern="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đ</a:t>
            </a:r>
          </a:p>
        </p:txBody>
      </p:sp>
      <p:sp>
        <p:nvSpPr>
          <p:cNvPr id="21" name="Rectangle 20"/>
          <p:cNvSpPr/>
          <p:nvPr/>
        </p:nvSpPr>
        <p:spPr>
          <a:xfrm>
            <a:off x="5768701" y="1723451"/>
            <a:ext cx="1253868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buClr>
                <a:srgbClr val="000000"/>
              </a:buClr>
            </a:pPr>
            <a:r>
              <a:rPr lang="en-US" sz="6000" b="1" kern="0" dirty="0" err="1">
                <a:solidFill>
                  <a:srgbClr val="E52D56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êm</a:t>
            </a:r>
            <a:endParaRPr lang="en-US" sz="6000" b="1" kern="0" dirty="0">
              <a:solidFill>
                <a:srgbClr val="FFFFFF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  <a:sym typeface="Arial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8641828" y="5198432"/>
            <a:ext cx="1875835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buClr>
                <a:srgbClr val="000000"/>
              </a:buClr>
            </a:pPr>
            <a:r>
              <a:rPr lang="en-US" sz="6000" kern="0" dirty="0" err="1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mũm</a:t>
            </a:r>
            <a:endParaRPr lang="en-US" sz="6000" kern="0" dirty="0">
              <a:solidFill>
                <a:prstClr val="black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  <a:sym typeface="Arial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1362368" y="5212109"/>
            <a:ext cx="1620957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buClr>
                <a:srgbClr val="000000"/>
              </a:buClr>
            </a:pPr>
            <a:r>
              <a:rPr lang="en-US" sz="6000" kern="0" dirty="0" err="1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mỉm</a:t>
            </a:r>
            <a:endParaRPr lang="en-US" sz="6000" kern="0" dirty="0">
              <a:solidFill>
                <a:prstClr val="black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2789977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9" grpId="0"/>
      <p:bldP spid="11" grpId="0"/>
      <p:bldP spid="13" grpId="0"/>
      <p:bldP spid="15" grpId="0"/>
      <p:bldP spid="17" grpId="0"/>
      <p:bldP spid="23" grpId="0"/>
      <p:bldP spid="2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1569532" y="1"/>
            <a:ext cx="2109855" cy="721741"/>
            <a:chOff x="-45531" y="54114"/>
            <a:chExt cx="2109855" cy="721741"/>
          </a:xfrm>
        </p:grpSpPr>
        <p:grpSp>
          <p:nvGrpSpPr>
            <p:cNvPr id="15" name="Group 14"/>
            <p:cNvGrpSpPr/>
            <p:nvPr/>
          </p:nvGrpSpPr>
          <p:grpSpPr>
            <a:xfrm>
              <a:off x="-45531" y="169725"/>
              <a:ext cx="1902041" cy="606130"/>
              <a:chOff x="-45531" y="169725"/>
              <a:chExt cx="1902041" cy="606130"/>
            </a:xfrm>
          </p:grpSpPr>
          <p:sp>
            <p:nvSpPr>
              <p:cNvPr id="19" name="Rounded Rectangle 18"/>
              <p:cNvSpPr/>
              <p:nvPr/>
            </p:nvSpPr>
            <p:spPr bwMode="auto">
              <a:xfrm>
                <a:off x="440086" y="169725"/>
                <a:ext cx="1416424" cy="606130"/>
              </a:xfrm>
              <a:prstGeom prst="roundRect">
                <a:avLst/>
              </a:prstGeom>
              <a:solidFill>
                <a:srgbClr val="92D050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20" name="Oval 19"/>
              <p:cNvSpPr/>
              <p:nvPr/>
            </p:nvSpPr>
            <p:spPr bwMode="auto">
              <a:xfrm>
                <a:off x="-45531" y="201195"/>
                <a:ext cx="578931" cy="533997"/>
              </a:xfrm>
              <a:prstGeom prst="ellipse">
                <a:avLst/>
              </a:prstGeom>
              <a:solidFill>
                <a:srgbClr val="FFCC00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3600" b="1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</p:grpSp>
        <p:grpSp>
          <p:nvGrpSpPr>
            <p:cNvPr id="16" name="Group 15"/>
            <p:cNvGrpSpPr/>
            <p:nvPr/>
          </p:nvGrpSpPr>
          <p:grpSpPr>
            <a:xfrm>
              <a:off x="0" y="54114"/>
              <a:ext cx="2064324" cy="707886"/>
              <a:chOff x="-804858" y="-253818"/>
              <a:chExt cx="2064324" cy="707886"/>
            </a:xfrm>
          </p:grpSpPr>
          <p:sp>
            <p:nvSpPr>
              <p:cNvPr id="17" name="TextBox 16"/>
              <p:cNvSpPr txBox="1"/>
              <p:nvPr/>
            </p:nvSpPr>
            <p:spPr>
              <a:xfrm>
                <a:off x="-804858" y="-253818"/>
                <a:ext cx="458780" cy="7078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000" b="1" dirty="0"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rPr>
                  <a:t>2</a:t>
                </a:r>
              </a:p>
            </p:txBody>
          </p:sp>
          <p:sp>
            <p:nvSpPr>
              <p:cNvPr id="18" name="TextBox 17"/>
              <p:cNvSpPr txBox="1"/>
              <p:nvPr/>
            </p:nvSpPr>
            <p:spPr>
              <a:xfrm>
                <a:off x="-195258" y="-192263"/>
                <a:ext cx="1454724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600" b="1" dirty="0" err="1">
                    <a:solidFill>
                      <a:schemeClr val="bg1"/>
                    </a:solidFill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rPr>
                  <a:t>Đọc</a:t>
                </a:r>
                <a:endParaRPr lang="en-US" sz="3600" b="1" dirty="0">
                  <a:solidFill>
                    <a:schemeClr val="bg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</p:grpSp>
      </p:grpSp>
      <p:sp>
        <p:nvSpPr>
          <p:cNvPr id="3" name="Rectangle 2"/>
          <p:cNvSpPr/>
          <p:nvPr/>
        </p:nvSpPr>
        <p:spPr>
          <a:xfrm>
            <a:off x="1790814" y="3317214"/>
            <a:ext cx="2601995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buClr>
                <a:srgbClr val="000000"/>
              </a:buClr>
            </a:pPr>
            <a:r>
              <a:rPr lang="en-US" sz="6000" kern="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tem </a:t>
            </a:r>
            <a:r>
              <a:rPr lang="en-US" sz="6000" kern="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thư</a:t>
            </a:r>
            <a:endParaRPr lang="en-US" sz="6000" kern="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  <a:sym typeface="Arial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5830728" y="2520537"/>
            <a:ext cx="3257623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buClr>
                <a:srgbClr val="000000"/>
              </a:buClr>
            </a:pPr>
            <a:r>
              <a:rPr lang="en-US" sz="6000" kern="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thềm</a:t>
            </a:r>
            <a:r>
              <a:rPr lang="en-US" sz="6000" kern="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lang="en-US" sz="6000" kern="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nhà</a:t>
            </a:r>
            <a:endParaRPr lang="en-US" sz="6000" kern="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  <a:sym typeface="Arial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512032" y="5649943"/>
            <a:ext cx="2585965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buClr>
                <a:srgbClr val="000000"/>
              </a:buClr>
            </a:pPr>
            <a:r>
              <a:rPr lang="en-US" sz="6000" kern="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tủm</a:t>
            </a:r>
            <a:r>
              <a:rPr lang="en-US" sz="6000" kern="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lang="en-US" sz="6000" kern="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tỉm</a:t>
            </a:r>
            <a:endParaRPr lang="en-US" sz="6000" kern="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  <a:sym typeface="Arial"/>
            </a:endParaRPr>
          </a:p>
        </p:txBody>
      </p:sp>
      <p:pic>
        <p:nvPicPr>
          <p:cNvPr id="21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31246" y="1066800"/>
            <a:ext cx="3429000" cy="2097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2" name="Picture 3"/>
          <p:cNvPicPr>
            <a:picLocks noChangeAspect="1" noChangeArrowheads="1"/>
          </p:cNvPicPr>
          <p:nvPr/>
        </p:nvPicPr>
        <p:blipFill rotWithShape="1">
          <a:blip r:embed="rId4"/>
          <a:srcRect l="2505" t="5515" r="2139" b="7476"/>
          <a:stretch/>
        </p:blipFill>
        <p:spPr bwMode="auto">
          <a:xfrm>
            <a:off x="4960246" y="147081"/>
            <a:ext cx="5582494" cy="23205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3" name="Picture 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553200" y="4290281"/>
            <a:ext cx="2209800" cy="23699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42921167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11.0&quot;&gt;&lt;object type=&quot;1&quot; unique_id=&quot;10001&quot;&gt;&lt;object type=&quot;2&quot; unique_id=&quot;10002&quot;&gt;&lt;object type=&quot;3&quot; unique_id=&quot;10003&quot;&gt;&lt;property id=&quot;20148&quot; value=&quot;5&quot;/&gt;&lt;property id=&quot;20300&quot; value=&quot;Slide 1&quot;/&gt;&lt;property id=&quot;20307&quot; value=&quot;256&quot;/&gt;&lt;/object&gt;&lt;object type=&quot;3&quot; unique_id=&quot;10004&quot;&gt;&lt;property id=&quot;20148&quot; value=&quot;5&quot;/&gt;&lt;property id=&quot;20300&quot; value=&quot;Slide 2&quot;/&gt;&lt;property id=&quot;20307&quot; value=&quot;266&quot;/&gt;&lt;/object&gt;&lt;object type=&quot;3&quot; unique_id=&quot;10005&quot;&gt;&lt;property id=&quot;20148&quot; value=&quot;5&quot;/&gt;&lt;property id=&quot;20300&quot; value=&quot;Slide 3&quot;/&gt;&lt;property id=&quot;20307&quot; value=&quot;265&quot;/&gt;&lt;/object&gt;&lt;object type=&quot;3&quot; unique_id=&quot;10006&quot;&gt;&lt;property id=&quot;20148&quot; value=&quot;5&quot;/&gt;&lt;property id=&quot;20300&quot; value=&quot;Slide 4&quot;/&gt;&lt;property id=&quot;20307&quot; value=&quot;314&quot;/&gt;&lt;/object&gt;&lt;object type=&quot;3&quot; unique_id=&quot;10007&quot;&gt;&lt;property id=&quot;20148&quot; value=&quot;5&quot;/&gt;&lt;property id=&quot;20300&quot; value=&quot;Slide 5&quot;/&gt;&lt;property id=&quot;20307&quot; value=&quot;267&quot;/&gt;&lt;/object&gt;&lt;object type=&quot;3&quot; unique_id=&quot;10008&quot;&gt;&lt;property id=&quot;20148&quot; value=&quot;5&quot;/&gt;&lt;property id=&quot;20300&quot; value=&quot;Slide 6&quot;/&gt;&lt;property id=&quot;20307&quot; value=&quot;271&quot;/&gt;&lt;/object&gt;&lt;object type=&quot;3&quot; unique_id=&quot;10009&quot;&gt;&lt;property id=&quot;20148&quot; value=&quot;5&quot;/&gt;&lt;property id=&quot;20300&quot; value=&quot;Slide 7&quot;/&gt;&lt;property id=&quot;20307&quot; value=&quot;275&quot;/&gt;&lt;/object&gt;&lt;object type=&quot;3&quot; unique_id=&quot;10010&quot;&gt;&lt;property id=&quot;20148&quot; value=&quot;5&quot;/&gt;&lt;property id=&quot;20300&quot; value=&quot;Slide 8&quot;/&gt;&lt;property id=&quot;20307&quot; value=&quot;304&quot;/&gt;&lt;/object&gt;&lt;object type=&quot;3&quot; unique_id=&quot;10011&quot;&gt;&lt;property id=&quot;20148&quot; value=&quot;5&quot;/&gt;&lt;property id=&quot;20300&quot; value=&quot;Slide 9&quot;/&gt;&lt;property id=&quot;20307&quot; value=&quot;288&quot;/&gt;&lt;/object&gt;&lt;object type=&quot;3&quot; unique_id=&quot;10012&quot;&gt;&lt;property id=&quot;20148&quot; value=&quot;5&quot;/&gt;&lt;property id=&quot;20300&quot; value=&quot;Slide 10&quot;/&gt;&lt;property id=&quot;20307&quot; value=&quot;328&quot;/&gt;&lt;/object&gt;&lt;object type=&quot;3&quot; unique_id=&quot;10013&quot;&gt;&lt;property id=&quot;20148&quot; value=&quot;5&quot;/&gt;&lt;property id=&quot;20300&quot; value=&quot;Slide 11&quot;/&gt;&lt;property id=&quot;20307&quot; value=&quot;329&quot;/&gt;&lt;/object&gt;&lt;object type=&quot;3&quot; unique_id=&quot;10014&quot;&gt;&lt;property id=&quot;20148&quot; value=&quot;5&quot;/&gt;&lt;property id=&quot;20300&quot; value=&quot;Slide 12&quot;/&gt;&lt;property id=&quot;20307&quot; value=&quot;330&quot;/&gt;&lt;/object&gt;&lt;object type=&quot;3&quot; unique_id=&quot;10015&quot;&gt;&lt;property id=&quot;20148&quot; value=&quot;5&quot;/&gt;&lt;property id=&quot;20300&quot; value=&quot;Slide 13&quot;/&gt;&lt;property id=&quot;20307&quot; value=&quot;331&quot;/&gt;&lt;/object&gt;&lt;object type=&quot;3&quot; unique_id=&quot;10016&quot;&gt;&lt;property id=&quot;20148&quot; value=&quot;5&quot;/&gt;&lt;property id=&quot;20300&quot; value=&quot;Slide 14&quot;/&gt;&lt;property id=&quot;20307&quot; value=&quot;305&quot;/&gt;&lt;/object&gt;&lt;object type=&quot;3&quot; unique_id=&quot;10017&quot;&gt;&lt;property id=&quot;20148&quot; value=&quot;5&quot;/&gt;&lt;property id=&quot;20300&quot; value=&quot;Slide 15&quot;/&gt;&lt;property id=&quot;20307&quot; value=&quot;332&quot;/&gt;&lt;/object&gt;&lt;object type=&quot;3&quot; unique_id=&quot;10018&quot;&gt;&lt;property id=&quot;20148&quot; value=&quot;5&quot;/&gt;&lt;property id=&quot;20300&quot; value=&quot;Slide 16&quot;/&gt;&lt;property id=&quot;20307&quot; value=&quot;308&quot;/&gt;&lt;/object&gt;&lt;object type=&quot;3&quot; unique_id=&quot;10019&quot;&gt;&lt;property id=&quot;20148&quot; value=&quot;5&quot;/&gt;&lt;property id=&quot;20300&quot; value=&quot;Slide 17&quot;/&gt;&lt;property id=&quot;20307&quot; value=&quot;311&quot;/&gt;&lt;/object&gt;&lt;object type=&quot;3&quot; unique_id=&quot;10020&quot;&gt;&lt;property id=&quot;20148&quot; value=&quot;5&quot;/&gt;&lt;property id=&quot;20300&quot; value=&quot;Slide 18&quot;/&gt;&lt;property id=&quot;20307&quot; value=&quot;327&quot;/&gt;&lt;/object&gt;&lt;object type=&quot;3&quot; unique_id=&quot;10021&quot;&gt;&lt;property id=&quot;20148&quot; value=&quot;5&quot;/&gt;&lt;property id=&quot;20300&quot; value=&quot;Slide 19&quot;/&gt;&lt;property id=&quot;20307&quot; value=&quot;307&quot;/&gt;&lt;/object&gt;&lt;object type=&quot;3&quot; unique_id=&quot;10022&quot;&gt;&lt;property id=&quot;20148&quot; value=&quot;5&quot;/&gt;&lt;property id=&quot;20300&quot; value=&quot;Slide 20&quot;/&gt;&lt;property id=&quot;20307&quot; value=&quot;310&quot;/&gt;&lt;/object&gt;&lt;object type=&quot;3&quot; unique_id=&quot;10023&quot;&gt;&lt;property id=&quot;20148&quot; value=&quot;5&quot;/&gt;&lt;property id=&quot;20300&quot; value=&quot;Slide 21&quot;/&gt;&lt;property id=&quot;20307&quot; value=&quot;333&quot;/&gt;&lt;/object&gt;&lt;object type=&quot;3&quot; unique_id=&quot;10024&quot;&gt;&lt;property id=&quot;20148&quot; value=&quot;5&quot;/&gt;&lt;property id=&quot;20300&quot; value=&quot;Slide 22&quot;/&gt;&lt;property id=&quot;20307&quot; value=&quot;326&quot;/&gt;&lt;/object&gt;&lt;object type=&quot;3&quot; unique_id=&quot;10025&quot;&gt;&lt;property id=&quot;20148&quot; value=&quot;5&quot;/&gt;&lt;property id=&quot;20300&quot; value=&quot;Slide 31&quot;/&gt;&lt;property id=&quot;20307&quot; value=&quot;313&quot;/&gt;&lt;/object&gt;&lt;object type=&quot;3&quot; unique_id=&quot;10335&quot;&gt;&lt;property id=&quot;20148&quot; value=&quot;5&quot;/&gt;&lt;property id=&quot;20300&quot; value=&quot;Slide 23&quot;/&gt;&lt;property id=&quot;20307&quot; value=&quot;334&quot;/&gt;&lt;/object&gt;&lt;object type=&quot;3&quot; unique_id=&quot;10337&quot;&gt;&lt;property id=&quot;20148&quot; value=&quot;5&quot;/&gt;&lt;property id=&quot;20300&quot; value=&quot;Slide 25&quot;/&gt;&lt;property id=&quot;20307&quot; value=&quot;336&quot;/&gt;&lt;/object&gt;&lt;object type=&quot;3&quot; unique_id=&quot;10338&quot;&gt;&lt;property id=&quot;20148&quot; value=&quot;5&quot;/&gt;&lt;property id=&quot;20300&quot; value=&quot;Slide 26&quot;/&gt;&lt;property id=&quot;20307&quot; value=&quot;337&quot;/&gt;&lt;/object&gt;&lt;object type=&quot;3&quot; unique_id=&quot;10339&quot;&gt;&lt;property id=&quot;20148&quot; value=&quot;5&quot;/&gt;&lt;property id=&quot;20300&quot; value=&quot;Slide 27&quot;/&gt;&lt;property id=&quot;20307&quot; value=&quot;338&quot;/&gt;&lt;/object&gt;&lt;object type=&quot;3&quot; unique_id=&quot;10340&quot;&gt;&lt;property id=&quot;20148&quot; value=&quot;5&quot;/&gt;&lt;property id=&quot;20300&quot; value=&quot;Slide 28&quot;/&gt;&lt;property id=&quot;20307&quot; value=&quot;339&quot;/&gt;&lt;/object&gt;&lt;object type=&quot;3&quot; unique_id=&quot;10341&quot;&gt;&lt;property id=&quot;20148&quot; value=&quot;5&quot;/&gt;&lt;property id=&quot;20300&quot; value=&quot;Slide 29&quot;/&gt;&lt;property id=&quot;20307&quot; value=&quot;340&quot;/&gt;&lt;/object&gt;&lt;object type=&quot;3&quot; unique_id=&quot;10342&quot;&gt;&lt;property id=&quot;20148&quot; value=&quot;5&quot;/&gt;&lt;property id=&quot;20300&quot; value=&quot;Slide 30&quot;/&gt;&lt;property id=&quot;20307&quot; value=&quot;341&quot;/&gt;&lt;/object&gt;&lt;object type=&quot;3&quot; unique_id=&quot;10475&quot;&gt;&lt;property id=&quot;20148&quot; value=&quot;5&quot;/&gt;&lt;property id=&quot;20300&quot; value=&quot;Slide 24&quot;/&gt;&lt;property id=&quot;20307&quot; value=&quot;342&quot;/&gt;&lt;/object&gt;&lt;/object&gt;&lt;object type=&quot;8&quot; unique_id=&quot;10050&quot;&gt;&lt;/object&gt;&lt;/object&gt;&lt;/database&gt;"/>
  <p:tag name="SECTOMILLISECCONVERTED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.2|7.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SLIDE_DUENO" val="100"/>
  <p:tag name="ARS_SLIDE_PARTICIPANTNUM" val="100"/>
  <p:tag name="ARS_SLIDE_SUBMITNUM" val="0"/>
  <p:tag name="ARS_SLIDE_CORRECTNUM" val="0"/>
  <p:tag name="ARS_SLIDE_VOTEMEAN" val="0"/>
  <p:tag name="ARS_CHARTPARA_TYPE" val="ctColumn"/>
  <p:tag name="TIMING" val="|1.6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6555</TotalTime>
  <Words>277</Words>
  <Application>Microsoft Office PowerPoint</Application>
  <PresentationFormat>Widescreen</PresentationFormat>
  <Paragraphs>77</Paragraphs>
  <Slides>20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12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20</vt:i4>
      </vt:variant>
    </vt:vector>
  </HeadingPairs>
  <TitlesOfParts>
    <vt:vector size="35" baseType="lpstr">
      <vt:lpstr>SimSun</vt:lpstr>
      <vt:lpstr>Arial-Rounded</vt:lpstr>
      <vt:lpstr>HP001 4 hàng</vt:lpstr>
      <vt:lpstr>Aharoni</vt:lpstr>
      <vt:lpstr>.VnAvant</vt:lpstr>
      <vt:lpstr>黑体</vt:lpstr>
      <vt:lpstr>Calibri Light</vt:lpstr>
      <vt:lpstr>Times New Roman</vt:lpstr>
      <vt:lpstr>Calibri</vt:lpstr>
      <vt:lpstr>Kids</vt:lpstr>
      <vt:lpstr>Arial</vt:lpstr>
      <vt:lpstr>SimSun</vt:lpstr>
      <vt:lpstr>Office Theme</vt:lpstr>
      <vt:lpstr>1_Office 主题</vt:lpstr>
      <vt:lpstr>默认设计模板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Quỳnh Trang</dc:creator>
  <cp:lastModifiedBy>Administrator</cp:lastModifiedBy>
  <cp:revision>712</cp:revision>
  <dcterms:created xsi:type="dcterms:W3CDTF">2006-08-16T00:00:00Z</dcterms:created>
  <dcterms:modified xsi:type="dcterms:W3CDTF">2024-10-29T10:16:41Z</dcterms:modified>
</cp:coreProperties>
</file>