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9" r:id="rId3"/>
  </p:sldMasterIdLst>
  <p:notesMasterIdLst>
    <p:notesMasterId r:id="rId20"/>
  </p:notesMasterIdLst>
  <p:sldIdLst>
    <p:sldId id="259" r:id="rId4"/>
    <p:sldId id="333" r:id="rId5"/>
    <p:sldId id="260" r:id="rId6"/>
    <p:sldId id="265" r:id="rId7"/>
    <p:sldId id="340" r:id="rId8"/>
    <p:sldId id="332" r:id="rId9"/>
    <p:sldId id="314" r:id="rId10"/>
    <p:sldId id="349" r:id="rId11"/>
    <p:sldId id="272" r:id="rId12"/>
    <p:sldId id="338" r:id="rId13"/>
    <p:sldId id="351" r:id="rId14"/>
    <p:sldId id="352" r:id="rId15"/>
    <p:sldId id="353" r:id="rId16"/>
    <p:sldId id="354" r:id="rId17"/>
    <p:sldId id="350" r:id="rId18"/>
    <p:sldId id="275" r:id="rId19"/>
  </p:sldIdLst>
  <p:sldSz cx="12161838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2" autoAdjust="0"/>
    <p:restoredTop sz="91103" autoAdjust="0"/>
  </p:normalViewPr>
  <p:slideViewPr>
    <p:cSldViewPr>
      <p:cViewPr varScale="1">
        <p:scale>
          <a:sx n="62" d="100"/>
          <a:sy n="62" d="100"/>
        </p:scale>
        <p:origin x="452" y="3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3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3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3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3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3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3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2" indent="0" algn="ctr">
              <a:buNone/>
              <a:defRPr sz="2000"/>
            </a:lvl2pPr>
            <a:lvl3pPr marL="914282" indent="0" algn="ctr">
              <a:buNone/>
              <a:defRPr sz="1800"/>
            </a:lvl3pPr>
            <a:lvl4pPr marL="1371424" indent="0" algn="ctr">
              <a:buNone/>
              <a:defRPr sz="1500"/>
            </a:lvl4pPr>
            <a:lvl5pPr marL="1828567" indent="0" algn="ctr">
              <a:buNone/>
              <a:defRPr sz="1500"/>
            </a:lvl5pPr>
            <a:lvl6pPr marL="2285706" indent="0" algn="ctr">
              <a:buNone/>
              <a:defRPr sz="1500"/>
            </a:lvl6pPr>
            <a:lvl7pPr marL="2742849" indent="0" algn="ctr">
              <a:buNone/>
              <a:defRPr sz="1500"/>
            </a:lvl7pPr>
            <a:lvl8pPr marL="3199990" indent="0" algn="ctr">
              <a:buNone/>
              <a:defRPr sz="1500"/>
            </a:lvl8pPr>
            <a:lvl9pPr marL="3657132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633" y="6444485"/>
            <a:ext cx="12072577" cy="276985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rgbClr val="DEEB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3" y="170974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3" y="4589472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6" y="365129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4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500" b="1"/>
            </a:lvl4pPr>
            <a:lvl5pPr marL="1828567" indent="0">
              <a:buNone/>
              <a:defRPr sz="1500" b="1"/>
            </a:lvl5pPr>
            <a:lvl6pPr marL="2285706" indent="0">
              <a:buNone/>
              <a:defRPr sz="1500" b="1"/>
            </a:lvl6pPr>
            <a:lvl7pPr marL="2742849" indent="0">
              <a:buNone/>
              <a:defRPr sz="1500" b="1"/>
            </a:lvl7pPr>
            <a:lvl8pPr marL="3199990" indent="0">
              <a:buNone/>
              <a:defRPr sz="1500" b="1"/>
            </a:lvl8pPr>
            <a:lvl9pPr marL="3657132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4" y="2505076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7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500" b="1"/>
            </a:lvl4pPr>
            <a:lvl5pPr marL="1828567" indent="0">
              <a:buNone/>
              <a:defRPr sz="1500" b="1"/>
            </a:lvl5pPr>
            <a:lvl6pPr marL="2285706" indent="0">
              <a:buNone/>
              <a:defRPr sz="1500" b="1"/>
            </a:lvl6pPr>
            <a:lvl7pPr marL="2742849" indent="0">
              <a:buNone/>
              <a:defRPr sz="1500" b="1"/>
            </a:lvl7pPr>
            <a:lvl8pPr marL="3199990" indent="0">
              <a:buNone/>
              <a:defRPr sz="1500" b="1"/>
            </a:lvl8pPr>
            <a:lvl9pPr marL="3657132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7" y="2505076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33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6" y="2057400"/>
            <a:ext cx="392250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42" indent="0">
              <a:buNone/>
              <a:defRPr sz="1400"/>
            </a:lvl2pPr>
            <a:lvl3pPr marL="914282" indent="0">
              <a:buNone/>
              <a:defRPr sz="1200"/>
            </a:lvl3pPr>
            <a:lvl4pPr marL="1371424" indent="0">
              <a:buNone/>
              <a:defRPr sz="1000"/>
            </a:lvl4pPr>
            <a:lvl5pPr marL="1828567" indent="0">
              <a:buNone/>
              <a:defRPr sz="1000"/>
            </a:lvl5pPr>
            <a:lvl6pPr marL="2285706" indent="0">
              <a:buNone/>
              <a:defRPr sz="1000"/>
            </a:lvl6pPr>
            <a:lvl7pPr marL="2742849" indent="0">
              <a:buNone/>
              <a:defRPr sz="1000"/>
            </a:lvl7pPr>
            <a:lvl8pPr marL="3199990" indent="0">
              <a:buNone/>
              <a:defRPr sz="1000"/>
            </a:lvl8pPr>
            <a:lvl9pPr marL="365713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33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7" indent="0">
              <a:buNone/>
              <a:defRPr sz="2000"/>
            </a:lvl5pPr>
            <a:lvl6pPr marL="2285706" indent="0">
              <a:buNone/>
              <a:defRPr sz="2000"/>
            </a:lvl6pPr>
            <a:lvl7pPr marL="2742849" indent="0">
              <a:buNone/>
              <a:defRPr sz="2000"/>
            </a:lvl7pPr>
            <a:lvl8pPr marL="3199990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6" y="2057400"/>
            <a:ext cx="392250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42" indent="0">
              <a:buNone/>
              <a:defRPr sz="1400"/>
            </a:lvl2pPr>
            <a:lvl3pPr marL="914282" indent="0">
              <a:buNone/>
              <a:defRPr sz="1200"/>
            </a:lvl3pPr>
            <a:lvl4pPr marL="1371424" indent="0">
              <a:buNone/>
              <a:defRPr sz="1000"/>
            </a:lvl4pPr>
            <a:lvl5pPr marL="1828567" indent="0">
              <a:buNone/>
              <a:defRPr sz="1000"/>
            </a:lvl5pPr>
            <a:lvl6pPr marL="2285706" indent="0">
              <a:buNone/>
              <a:defRPr sz="1000"/>
            </a:lvl6pPr>
            <a:lvl7pPr marL="2742849" indent="0">
              <a:buNone/>
              <a:defRPr sz="1000"/>
            </a:lvl7pPr>
            <a:lvl8pPr marL="3199990" indent="0">
              <a:buNone/>
              <a:defRPr sz="1000"/>
            </a:lvl8pPr>
            <a:lvl9pPr marL="365713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34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3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9"/>
            <a:ext cx="10337562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1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81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9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5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5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500" b="1"/>
            </a:lvl4pPr>
            <a:lvl5pPr marL="1828567" indent="0">
              <a:buNone/>
              <a:defRPr sz="1500" b="1"/>
            </a:lvl5pPr>
            <a:lvl6pPr marL="2285706" indent="0">
              <a:buNone/>
              <a:defRPr sz="1500" b="1"/>
            </a:lvl6pPr>
            <a:lvl7pPr marL="2742849" indent="0">
              <a:buNone/>
              <a:defRPr sz="1500" b="1"/>
            </a:lvl7pPr>
            <a:lvl8pPr marL="3199990" indent="0">
              <a:buNone/>
              <a:defRPr sz="1500" b="1"/>
            </a:lvl8pPr>
            <a:lvl9pPr marL="3657132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1" y="1535115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4" indent="0">
              <a:buNone/>
              <a:defRPr sz="1500" b="1"/>
            </a:lvl4pPr>
            <a:lvl5pPr marL="1828567" indent="0">
              <a:buNone/>
              <a:defRPr sz="1500" b="1"/>
            </a:lvl5pPr>
            <a:lvl6pPr marL="2285706" indent="0">
              <a:buNone/>
              <a:defRPr sz="1500" b="1"/>
            </a:lvl6pPr>
            <a:lvl7pPr marL="2742849" indent="0">
              <a:buNone/>
              <a:defRPr sz="1500" b="1"/>
            </a:lvl7pPr>
            <a:lvl8pPr marL="3199990" indent="0">
              <a:buNone/>
              <a:defRPr sz="1500" b="1"/>
            </a:lvl8pPr>
            <a:lvl9pPr marL="3657132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1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8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3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8" y="273052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9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8" y="1435104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7" indent="0">
              <a:buNone/>
              <a:defRPr sz="900"/>
            </a:lvl5pPr>
            <a:lvl6pPr marL="2285706" indent="0">
              <a:buNone/>
              <a:defRPr sz="900"/>
            </a:lvl6pPr>
            <a:lvl7pPr marL="2742849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9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7" indent="0">
              <a:buNone/>
              <a:defRPr sz="2000"/>
            </a:lvl5pPr>
            <a:lvl6pPr marL="2285706" indent="0">
              <a:buNone/>
              <a:defRPr sz="2000"/>
            </a:lvl6pPr>
            <a:lvl7pPr marL="2742849" indent="0">
              <a:buNone/>
              <a:defRPr sz="2000"/>
            </a:lvl7pPr>
            <a:lvl8pPr marL="3199990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7" indent="0">
              <a:buNone/>
              <a:defRPr sz="900"/>
            </a:lvl5pPr>
            <a:lvl6pPr marL="2285706" indent="0">
              <a:buNone/>
              <a:defRPr sz="900"/>
            </a:lvl6pPr>
            <a:lvl7pPr marL="2742849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64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3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7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7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9" y="365129"/>
            <a:ext cx="10489585" cy="1325563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9" y="1825625"/>
            <a:ext cx="10489585" cy="4351338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60"/>
            <a:ext cx="2736414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60"/>
            <a:ext cx="410462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60"/>
            <a:ext cx="2736414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9142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3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0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1" algn="l" defTabSz="9142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7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60"/>
            <a:ext cx="2837762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360"/>
            <a:ext cx="3851249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60"/>
            <a:ext cx="2837762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4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7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594519" y="186383"/>
            <a:ext cx="10287000" cy="4766285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-243681" y="4703228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cốm</a:t>
            </a:r>
            <a:r>
              <a:rPr lang="en-US" sz="5000" b="1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thôn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xóm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947319" y="5269992"/>
            <a:ext cx="209533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63643" y="5337875"/>
            <a:ext cx="209533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37EC4A-18D4-42AA-B142-EEFDB0F5BE9C}"/>
              </a:ext>
            </a:extLst>
          </p:cNvPr>
          <p:cNvSpPr txBox="1">
            <a:spLocks/>
          </p:cNvSpPr>
          <p:nvPr/>
        </p:nvSpPr>
        <p:spPr>
          <a:xfrm>
            <a:off x="-243681" y="4712227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Hương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</a:t>
            </a:r>
            <a:r>
              <a:rPr lang="en-US" sz="5000" b="1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ốm</a:t>
            </a:r>
            <a:r>
              <a:rPr lang="en-US" sz="5000" b="1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</a:t>
            </a:r>
            <a:r>
              <a:rPr lang="en-US" sz="50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ơm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thôn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  <a:r>
              <a:rPr lang="en-US" sz="50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ó</a:t>
            </a:r>
            <a:r>
              <a:rPr lang="en-US" sz="5000" b="1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  <a:r>
              <a:rPr lang="en-US" sz="5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46" y="2209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qua,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Mơ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ở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xóm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Hạ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thăm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2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46" y="2209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giỏ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cam. 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46" y="2209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chọn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cam to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46" y="2209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khen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má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endParaRPr lang="en-US" sz="8000" dirty="0">
              <a:solidFill>
                <a:schemeClr val="accent4">
                  <a:lumMod val="75000"/>
                </a:schemeClr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3519" y="16764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qua,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Mơ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ở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xóm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Hạ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thăm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giỏ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cam.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chọn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cam to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khen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má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1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34" l="2146" r="94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94" y="-996391"/>
            <a:ext cx="8918056" cy="867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9971" y="3892333"/>
            <a:ext cx="12161838" cy="2981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025743" y="-189761"/>
            <a:ext cx="2648234" cy="1638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187680" y="-170871"/>
            <a:ext cx="3289079" cy="203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120" y="2152479"/>
            <a:ext cx="5410200" cy="151719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ctr" defTabSz="91428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5.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SGK-TV" pitchFamily="2" charset="0"/>
              <a:ea typeface="Arial-Rounded" pitchFamily="34" charset="-93"/>
              <a:cs typeface="Arial-SGK-TV" pitchFamily="2" charset="0"/>
            </a:endParaRPr>
          </a:p>
        </p:txBody>
      </p:sp>
      <p:pic>
        <p:nvPicPr>
          <p:cNvPr id="8" name="Google Shape;111;p3"/>
          <p:cNvPicPr preferRelativeResize="0"/>
          <p:nvPr/>
        </p:nvPicPr>
        <p:blipFill rotWithShape="1">
          <a:blip r:embed="rId7">
            <a:alphaModFix/>
          </a:blip>
          <a:srcRect r="7135"/>
          <a:stretch/>
        </p:blipFill>
        <p:spPr>
          <a:xfrm flipH="1">
            <a:off x="7713598" y="2384222"/>
            <a:ext cx="4800271" cy="451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1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34" l="2146" r="94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95" y="-996391"/>
            <a:ext cx="8918056" cy="867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0" y="4396622"/>
            <a:ext cx="12161838" cy="2981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025743" y="-189761"/>
            <a:ext cx="2648234" cy="1638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187680" y="-170871"/>
            <a:ext cx="3289079" cy="20347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A6921B-DF3E-4948-A62E-0F35E9813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59" y="2675136"/>
            <a:ext cx="4172516" cy="4182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21" y="1852865"/>
            <a:ext cx="5410200" cy="144653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l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2.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Đọc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 </a:t>
            </a:r>
            <a:endParaRPr kumimoji="0" lang="vi-V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SGK-TV" pitchFamily="2" charset="0"/>
              <a:ea typeface="Arial-Rounded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40301" y="4572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4787" y="1561798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44818" y="1584725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1490" y="2996285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ó</a:t>
            </a:r>
            <a:r>
              <a:rPr lang="en-US" sz="8800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3"/>
            <a:ext cx="1903123" cy="558578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69590" y="4572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54987" y="457200"/>
            <a:ext cx="220738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1BF53-7818-43AC-BB9F-795CEA8A26B2}"/>
              </a:ext>
            </a:extLst>
          </p:cNvPr>
          <p:cNvSpPr txBox="1">
            <a:spLocks/>
          </p:cNvSpPr>
          <p:nvPr/>
        </p:nvSpPr>
        <p:spPr>
          <a:xfrm>
            <a:off x="77690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khóm</a:t>
            </a:r>
            <a:r>
              <a:rPr lang="en-US" sz="66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endParaRPr lang="en-US" sz="6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47ECC0-0AE5-4B7E-8F4C-E6FEE586040B}"/>
              </a:ext>
            </a:extLst>
          </p:cNvPr>
          <p:cNvSpPr txBox="1">
            <a:spLocks/>
          </p:cNvSpPr>
          <p:nvPr/>
        </p:nvSpPr>
        <p:spPr>
          <a:xfrm>
            <a:off x="2096191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vòm</a:t>
            </a:r>
            <a:endParaRPr lang="en-US" sz="6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F5087C-CFD3-4FD5-9FD6-B5BB933CA2A2}"/>
              </a:ext>
            </a:extLst>
          </p:cNvPr>
          <p:cNvSpPr txBox="1">
            <a:spLocks/>
          </p:cNvSpPr>
          <p:nvPr/>
        </p:nvSpPr>
        <p:spPr>
          <a:xfrm>
            <a:off x="4428398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nộm</a:t>
            </a:r>
            <a:endParaRPr lang="en-US" sz="6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0201E-FAAC-4AB3-BAB1-907CC3D3F27B}"/>
              </a:ext>
            </a:extLst>
          </p:cNvPr>
          <p:cNvSpPr txBox="1">
            <a:spLocks/>
          </p:cNvSpPr>
          <p:nvPr/>
        </p:nvSpPr>
        <p:spPr>
          <a:xfrm>
            <a:off x="620475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tôm</a:t>
            </a:r>
            <a:endParaRPr lang="en-US" sz="6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5A40F32-BA96-42D4-9A63-BC6887E6EE3C}"/>
              </a:ext>
            </a:extLst>
          </p:cNvPr>
          <p:cNvSpPr txBox="1">
            <a:spLocks/>
          </p:cNvSpPr>
          <p:nvPr/>
        </p:nvSpPr>
        <p:spPr>
          <a:xfrm>
            <a:off x="814845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bờm</a:t>
            </a:r>
            <a:endParaRPr lang="en-US" sz="6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E95F9F-01E2-4885-A1FE-3143CAA33836}"/>
              </a:ext>
            </a:extLst>
          </p:cNvPr>
          <p:cNvSpPr txBox="1">
            <a:spLocks/>
          </p:cNvSpPr>
          <p:nvPr/>
        </p:nvSpPr>
        <p:spPr>
          <a:xfrm>
            <a:off x="9962367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rơm</a:t>
            </a:r>
            <a:endParaRPr lang="en-US" sz="66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309817" y="56388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mâm</a:t>
            </a:r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cơm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1207" y="56388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chó</a:t>
            </a:r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đốm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672857" y="56388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đom</a:t>
            </a:r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đóm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690" y="4419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khóm</a:t>
            </a:r>
            <a:endParaRPr lang="en-US" sz="5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6191" y="4419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vòm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28398" y="4419600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nộm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04759" y="4419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tôm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148451" y="4419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962367" y="4419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34" y="146273"/>
            <a:ext cx="6519245" cy="44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34" l="2146" r="94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94" y="-996391"/>
            <a:ext cx="8918056" cy="867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0" y="3876675"/>
            <a:ext cx="12161838" cy="2981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025743" y="-189761"/>
            <a:ext cx="2648234" cy="1638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187680" y="-170871"/>
            <a:ext cx="3289079" cy="203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120" y="2152477"/>
            <a:ext cx="5410200" cy="136651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ctr" defTabSz="91428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3.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Tô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viết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SGK-TV" pitchFamily="2" charset="0"/>
              <a:ea typeface="Arial-Rounded" pitchFamily="34" charset="-93"/>
              <a:cs typeface="Arial-SGK-TV" pitchFamily="2" charset="0"/>
            </a:endParaRPr>
          </a:p>
        </p:txBody>
      </p:sp>
      <p:pic>
        <p:nvPicPr>
          <p:cNvPr id="8" name="Google Shape;99;p2"/>
          <p:cNvPicPr preferRelativeResize="0"/>
          <p:nvPr/>
        </p:nvPicPr>
        <p:blipFill rotWithShape="1">
          <a:blip r:embed="rId7">
            <a:alphaModFix/>
          </a:blip>
          <a:srcRect t="63870" r="26742"/>
          <a:stretch/>
        </p:blipFill>
        <p:spPr>
          <a:xfrm>
            <a:off x="6538120" y="2676476"/>
            <a:ext cx="5133328" cy="408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0;p2"/>
          <p:cNvPicPr preferRelativeResize="0"/>
          <p:nvPr/>
        </p:nvPicPr>
        <p:blipFill rotWithShape="1">
          <a:blip r:embed="rId8">
            <a:alphaModFix/>
          </a:blip>
          <a:srcRect t="63870" r="26742"/>
          <a:stretch/>
        </p:blipFill>
        <p:spPr>
          <a:xfrm flipH="1">
            <a:off x="8911369" y="3944259"/>
            <a:ext cx="3565388" cy="2837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3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B6840-F206-4D73-8740-0F3680961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381000"/>
            <a:ext cx="3455281" cy="1008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58F9F-7F26-426E-A282-AD377C819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1981200"/>
            <a:ext cx="1200057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5794" r="28495" b="22222"/>
          <a:stretch/>
        </p:blipFill>
        <p:spPr bwMode="auto">
          <a:xfrm>
            <a:off x="1432719" y="604603"/>
            <a:ext cx="8563897" cy="55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34" l="2146" r="94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94" y="-996391"/>
            <a:ext cx="8918056" cy="867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4584" y="3876675"/>
            <a:ext cx="12161838" cy="2981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025743" y="-189761"/>
            <a:ext cx="2648234" cy="1638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187680" y="-170871"/>
            <a:ext cx="3289079" cy="203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120" y="2152479"/>
            <a:ext cx="5410200" cy="1517196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algn="ctr" defTabSz="914282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4.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Arial-Rounded" pitchFamily="34" charset="-93"/>
                <a:cs typeface="Arial-SGK-TV" pitchFamily="2" charset="0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SGK-TV" pitchFamily="2" charset="0"/>
              <a:ea typeface="Arial-Rounded" pitchFamily="34" charset="-93"/>
              <a:cs typeface="Arial-SGK-TV" pitchFamily="2" charset="0"/>
            </a:endParaRPr>
          </a:p>
        </p:txBody>
      </p:sp>
      <p:pic>
        <p:nvPicPr>
          <p:cNvPr id="10" name="Google Shape;192;p12"/>
          <p:cNvPicPr preferRelativeResize="0"/>
          <p:nvPr/>
        </p:nvPicPr>
        <p:blipFill rotWithShape="1">
          <a:blip r:embed="rId7">
            <a:alphaModFix/>
          </a:blip>
          <a:srcRect t="42716" r="54005" b="6903"/>
          <a:stretch/>
        </p:blipFill>
        <p:spPr>
          <a:xfrm>
            <a:off x="6690521" y="3067162"/>
            <a:ext cx="5592247" cy="3943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7196" b="59360"/>
          <a:stretch/>
        </p:blipFill>
        <p:spPr>
          <a:xfrm>
            <a:off x="1432719" y="152400"/>
            <a:ext cx="9582751" cy="482134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4958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Hôm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qua,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Mơ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ở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xóm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Hạ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thăm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Cô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giỏ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cam.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chọn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quả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cam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phần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bố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Mẹ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khen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thơm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má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311281" y="5257800"/>
            <a:ext cx="959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67344" y="5237843"/>
            <a:ext cx="1056575" cy="19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49809" y="6444264"/>
            <a:ext cx="11211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10399" y="5337559"/>
            <a:ext cx="156136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89952" y="5252326"/>
            <a:ext cx="12903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04302" y="586188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14719" y="5867400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28010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61</Words>
  <Application>Microsoft Office PowerPoint</Application>
  <PresentationFormat>Custom</PresentationFormat>
  <Paragraphs>44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Arial</vt:lpstr>
      <vt:lpstr>Arial Rounded MT Bold</vt:lpstr>
      <vt:lpstr>Arial-Rounded</vt:lpstr>
      <vt:lpstr>Arial-SGK-TV</vt:lpstr>
      <vt:lpstr>Calibri</vt:lpstr>
      <vt:lpstr>Calibri Light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294</cp:revision>
  <dcterms:created xsi:type="dcterms:W3CDTF">2021-05-08T14:00:55Z</dcterms:created>
  <dcterms:modified xsi:type="dcterms:W3CDTF">2024-10-29T10:17:33Z</dcterms:modified>
</cp:coreProperties>
</file>