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7" r:id="rId6"/>
    <p:sldId id="261" r:id="rId7"/>
    <p:sldId id="270" r:id="rId8"/>
    <p:sldId id="275" r:id="rId9"/>
    <p:sldId id="274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" y="1465283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35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r>
              <a:rPr lang="en-US" altLang="zh-CN" sz="1035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 ay  </a:t>
            </a:r>
            <a:r>
              <a:rPr lang="en-US" altLang="zh-CN" sz="1035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ây</a:t>
            </a:r>
            <a:endParaRPr lang="zh-CN" altLang="en-US" sz="1035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636575" y="3983132"/>
            <a:ext cx="7944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2100" b="1" spc="22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  <p:sp>
        <p:nvSpPr>
          <p:cNvPr id="13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-62630" y="585341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38</a:t>
            </a:r>
            <a:endParaRPr lang="zh-CN" altLang="en-US" sz="4950" b="1" dirty="0">
              <a:solidFill>
                <a:srgbClr val="00206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463402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4037474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825013" y="374267"/>
            <a:ext cx="7602279" cy="3813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037474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29125" y="288484"/>
            <a:ext cx="119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ay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6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84728" y="288484"/>
            <a:ext cx="14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ây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7625" y="288485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448" y="3870650"/>
            <a:ext cx="31358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lái</a:t>
            </a:r>
            <a:endParaRPr lang="en-US" sz="45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71075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endParaRPr lang="vi-VN" sz="5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431892" y="2400928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6476" y="3831971"/>
            <a:ext cx="3586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sz="45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  </a:t>
            </a:r>
            <a:r>
              <a:rPr lang="en-US" sz="45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06363" y="3824484"/>
            <a:ext cx="2707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đậy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lẫy</a:t>
            </a:r>
            <a:endParaRPr lang="en-US" sz="45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9" grpId="0"/>
      <p:bldP spid="27" grpId="0"/>
      <p:bldP spid="28" grpId="0"/>
      <p:bldP spid="29" grpId="0"/>
      <p:bldP spid="1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29-zpg.zdn.vn/4387184622081056054/cebaa0051fb6e3e8ba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26101"/>
          <a:stretch/>
        </p:blipFill>
        <p:spPr bwMode="auto">
          <a:xfrm>
            <a:off x="180125" y="658610"/>
            <a:ext cx="8867905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04830" y="365451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3852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0643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4321" y="367737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181" y="3018032"/>
            <a:ext cx="260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chùm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vải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1985" y="3021671"/>
            <a:ext cx="248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cày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86" y="2985250"/>
            <a:ext cx="280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mây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531628" y="0"/>
            <a:ext cx="8272129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6" y="3495463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/>
              </a:rPr>
              <a:t>	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con ạ.”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6035" y="3998457"/>
            <a:ext cx="513667" cy="40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43159" y="4962429"/>
            <a:ext cx="573213" cy="154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23679" y="4018259"/>
            <a:ext cx="514758" cy="525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3814" y="4537785"/>
            <a:ext cx="683878" cy="83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43159" y="4529470"/>
            <a:ext cx="506770" cy="831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87583" y="4018259"/>
            <a:ext cx="501281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2393" y="4018259"/>
            <a:ext cx="547858" cy="1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83053" y="4970130"/>
            <a:ext cx="488854" cy="7702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128662" y="4049914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37961" y="4481646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1786" y="4529470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3960" y="1561536"/>
            <a:ext cx="8943031" cy="233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0501" y="2804404"/>
            <a:ext cx="8943032" cy="158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thở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0501" y="1066564"/>
            <a:ext cx="8943032" cy="158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con ạ”.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  <p:bldP spid="5" grpId="0" build="p" animBg="1"/>
      <p:bldP spid="5" grpId="1" build="p" animBg="1"/>
      <p:bldP spid="6" grpId="0" build="p" animBg="1"/>
      <p:bldP spid="6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24358" y="717541"/>
            <a:ext cx="877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con ạ.” </a:t>
            </a:r>
          </a:p>
        </p:txBody>
      </p:sp>
    </p:spTree>
    <p:extLst>
      <p:ext uri="{BB962C8B-B14F-4D97-AF65-F5344CB8AC3E}">
        <p14:creationId xmlns:p14="http://schemas.microsoft.com/office/powerpoint/2010/main" val="3168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118</Words>
  <Application>Microsoft Office PowerPoint</Application>
  <PresentationFormat>On-screen Show (16:9)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.VnFree</vt:lpstr>
      <vt:lpstr>Arial</vt:lpstr>
      <vt:lpstr>Arial-Rounded</vt:lpstr>
      <vt:lpstr>Arial-SGK-TV</vt:lpstr>
      <vt:lpstr>Calibri</vt:lpstr>
      <vt:lpstr>Calibri Light</vt:lpstr>
      <vt:lpstr>DFPWaWaW5-GB5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Administrator</cp:lastModifiedBy>
  <cp:revision>28</cp:revision>
  <dcterms:created xsi:type="dcterms:W3CDTF">2020-08-19T13:17:51Z</dcterms:created>
  <dcterms:modified xsi:type="dcterms:W3CDTF">2024-10-29T10:14:09Z</dcterms:modified>
</cp:coreProperties>
</file>