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81" r:id="rId2"/>
    <p:sldMasterId id="2147483693" r:id="rId3"/>
  </p:sldMasterIdLst>
  <p:notesMasterIdLst>
    <p:notesMasterId r:id="rId21"/>
  </p:notesMasterIdLst>
  <p:sldIdLst>
    <p:sldId id="259" r:id="rId4"/>
    <p:sldId id="256" r:id="rId5"/>
    <p:sldId id="266" r:id="rId6"/>
    <p:sldId id="260" r:id="rId7"/>
    <p:sldId id="273" r:id="rId8"/>
    <p:sldId id="282" r:id="rId9"/>
    <p:sldId id="316" r:id="rId10"/>
    <p:sldId id="318" r:id="rId11"/>
    <p:sldId id="319" r:id="rId12"/>
    <p:sldId id="320" r:id="rId13"/>
    <p:sldId id="321" r:id="rId14"/>
    <p:sldId id="329" r:id="rId15"/>
    <p:sldId id="330" r:id="rId16"/>
    <p:sldId id="331" r:id="rId17"/>
    <p:sldId id="322" r:id="rId18"/>
    <p:sldId id="265" r:id="rId19"/>
    <p:sldId id="4410" r:id="rId20"/>
  </p:sldIdLst>
  <p:sldSz cx="18288000" cy="10287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3E3FF"/>
    <a:srgbClr val="587D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7" d="100"/>
          <a:sy n="47" d="100"/>
        </p:scale>
        <p:origin x="936" y="3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50125E-5D57-428E-BB1C-89E4BB1D7FB7}" type="datetimeFigureOut">
              <a:rPr lang="en-US" smtClean="0"/>
              <a:t>9/15/2024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A1F1FC-F61F-41DB-A122-526FC83ECC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37415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0972115126.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A1F1FC-F61F-41DB-A122-526FC83ECC0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07006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0972115126.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A1F1FC-F61F-41DB-A122-526FC83ECC0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17413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904D2F-D20E-4382-B1FB-A1CC6AB47A1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53259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.png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4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6"/>
            <a:ext cx="13716000" cy="2483644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6EBFB578-8D60-488A-AA3B-0DAD88EF28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2024/9/15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45802204-49C4-475D-AEF4-B3350A4DFC7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4988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6EBFB578-8D60-488A-AA3B-0DAD88EF28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2024/9/15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45802204-49C4-475D-AEF4-B3350A4DFC7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44427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6" y="2564609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6" y="6884196"/>
            <a:ext cx="15773400" cy="2250280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6EBFB578-8D60-488A-AA3B-0DAD88EF28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2024/9/15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45802204-49C4-475D-AEF4-B3350A4DFC7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01355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6EBFB578-8D60-488A-AA3B-0DAD88EF28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2024/9/15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45802204-49C4-475D-AEF4-B3350A4DFC7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42728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4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4" y="2521744"/>
            <a:ext cx="7736680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4" y="3757613"/>
            <a:ext cx="7736680" cy="5526882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1" y="2521744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1" y="3757613"/>
            <a:ext cx="7774782" cy="5526882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6EBFB578-8D60-488A-AA3B-0DAD88EF28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2024/9/15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45802204-49C4-475D-AEF4-B3350A4DFC7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854189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6EBFB578-8D60-488A-AA3B-0DAD88EF28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2024/9/15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45802204-49C4-475D-AEF4-B3350A4DFC7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311901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6EBFB578-8D60-488A-AA3B-0DAD88EF28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2024/9/15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45802204-49C4-475D-AEF4-B3350A4DFC7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731429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39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2" y="3086101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6EBFB578-8D60-488A-AA3B-0DAD88EF28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2024/9/15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45802204-49C4-475D-AEF4-B3350A4DFC7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3316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774782" y="1481139"/>
            <a:ext cx="9258300" cy="7310438"/>
          </a:xfrm>
        </p:spPr>
        <p:txBody>
          <a:bodyPr anchor="t"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2" y="3086101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6EBFB578-8D60-488A-AA3B-0DAD88EF28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2024/9/15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45802204-49C4-475D-AEF4-B3350A4DFC7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963225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6EBFB578-8D60-488A-AA3B-0DAD88EF28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2024/9/15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45802204-49C4-475D-AEF4-B3350A4DFC7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92392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1" y="547689"/>
            <a:ext cx="3943350" cy="871775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1" y="547689"/>
            <a:ext cx="11601450" cy="871775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6EBFB578-8D60-488A-AA3B-0DAD88EF28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2024/9/15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45802204-49C4-475D-AEF4-B3350A4DFC7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414542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3A6BEB2-C3A9-4E2C-87D8-D3B3B9EF87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386B7BB-C5D7-4F47-87CD-AF32FEB105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66626CA-93EB-42AE-94F6-4A5133BE71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2024/9/15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04BFEC5-914E-4233-99F4-56AE5C627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6B82928-80CF-4487-803B-806EEB24D5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43787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A2CB4767-E70A-4A02-B7C6-7CC9D1386B93}"/>
              </a:ext>
            </a:extLst>
          </p:cNvPr>
          <p:cNvSpPr/>
          <p:nvPr userDrawn="1"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E0EB2F54-6478-45BC-B32C-7AC8928120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96" b="71342"/>
          <a:stretch/>
        </p:blipFill>
        <p:spPr>
          <a:xfrm>
            <a:off x="0" y="1"/>
            <a:ext cx="3740727" cy="545444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C38EF575-CF47-488C-BDDA-F1059A1EE4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14" r="82" b="82259"/>
          <a:stretch/>
        </p:blipFill>
        <p:spPr>
          <a:xfrm>
            <a:off x="15166715" y="1"/>
            <a:ext cx="3121286" cy="2817422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B6EBC239-F0AA-482B-92F8-CE62BD7F2B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46" r="796" b="4212"/>
          <a:stretch/>
        </p:blipFill>
        <p:spPr>
          <a:xfrm flipH="1">
            <a:off x="1" y="1365620"/>
            <a:ext cx="18287999" cy="8921381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F134602B-992C-4AEC-8010-41C8BB0A2D93}"/>
              </a:ext>
            </a:extLst>
          </p:cNvPr>
          <p:cNvSpPr/>
          <p:nvPr userDrawn="1"/>
        </p:nvSpPr>
        <p:spPr>
          <a:xfrm>
            <a:off x="8202881" y="792680"/>
            <a:ext cx="7232073" cy="6777839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</p:spTree>
    <p:extLst>
      <p:ext uri="{BB962C8B-B14F-4D97-AF65-F5344CB8AC3E}">
        <p14:creationId xmlns:p14="http://schemas.microsoft.com/office/powerpoint/2010/main" val="1428096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2F967DDE-5030-41F2-9A2A-3984A8D4DCBC}"/>
              </a:ext>
            </a:extLst>
          </p:cNvPr>
          <p:cNvSpPr/>
          <p:nvPr userDrawn="1"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8A710E1D-8E5F-49C9-98BD-73DCBBC8BD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96" b="71342"/>
          <a:stretch/>
        </p:blipFill>
        <p:spPr>
          <a:xfrm>
            <a:off x="0" y="1"/>
            <a:ext cx="3740727" cy="545444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6EE8480-F136-4A6B-BA44-E936F43FEC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14" r="82" b="82259"/>
          <a:stretch/>
        </p:blipFill>
        <p:spPr>
          <a:xfrm>
            <a:off x="15166715" y="1"/>
            <a:ext cx="3121286" cy="281742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697500C-0729-4AF2-9B7C-D5AEAE9603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46" r="796" b="4212"/>
          <a:stretch/>
        </p:blipFill>
        <p:spPr>
          <a:xfrm flipH="1">
            <a:off x="1" y="1365620"/>
            <a:ext cx="18287999" cy="8921381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B3F5C8D6-99E7-44E6-B616-FEFEDF97F38F}"/>
              </a:ext>
            </a:extLst>
          </p:cNvPr>
          <p:cNvSpPr/>
          <p:nvPr userDrawn="1"/>
        </p:nvSpPr>
        <p:spPr>
          <a:xfrm>
            <a:off x="11774386" y="2538351"/>
            <a:ext cx="6513614" cy="7748649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99724B21-FF83-42DF-B8B6-D05599C12298}"/>
              </a:ext>
            </a:extLst>
          </p:cNvPr>
          <p:cNvSpPr/>
          <p:nvPr userDrawn="1"/>
        </p:nvSpPr>
        <p:spPr>
          <a:xfrm>
            <a:off x="1" y="2817422"/>
            <a:ext cx="15604175" cy="7469579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</p:spTree>
    <p:extLst>
      <p:ext uri="{BB962C8B-B14F-4D97-AF65-F5344CB8AC3E}">
        <p14:creationId xmlns:p14="http://schemas.microsoft.com/office/powerpoint/2010/main" val="1149244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2626270-05C9-4A86-9102-1EE1F36ADE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7E3A3AF-FB8D-482B-B333-4938140BEE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9D95DA0-D54D-4797-A51A-4D5D88E9F0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2D748A6-6AC2-40F0-BE10-1D2B07101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2024/9/15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0D4DED3-82D4-4D47-A75B-7156B55C9D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BDEEDD4-4C98-43F9-8E65-8F00E2C43F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2601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89C04A4-16FD-4B4F-977C-46E64C9A9C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AD6F4F3-FFD9-4300-B7DA-B75592F972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9FF8EE5-6064-4E2B-B7DA-0C1FAFB286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7563AA0A-CFBF-4B3C-A01A-0D298DBFC8A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C9FC2AD7-0D85-4E74-8ADA-7593AA43683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AC1E3527-10C2-4A07-BB8E-6BD202DECA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2024/9/15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82C782C8-DF7F-49FD-A250-77DC55580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1A1DD12-9F12-4694-B8F0-548E846DA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2114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E0C7F4D-45A1-488E-8531-C4205ED8D1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FD197F7A-6992-4E4A-B540-F620B081A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2024/9/15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08F24E7-9F00-461E-8015-27E47C9AFC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13FB0D02-71A9-4313-8318-A3F6D4D338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7766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0706738-1855-4FF7-9B8C-BC5497248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2024/9/15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25F39FE-D8FA-4A11-9818-ECD9F86AD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1DDB770-64F3-4067-BEE1-345C353E3D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8126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6BDEF95-D875-4B01-A29F-17A7FA9A7D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C4CE581-BFA1-4444-94C1-A10EB635D8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A9E2E4A-4124-4DE5-A906-90554021B8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32D8D1C-C6DD-4070-8F90-372EAFB31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2024/9/15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8DD2C15-B667-458D-861F-2B2D329851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9A4D7F7-EF42-45FD-96D8-B2FD8E6361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1922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12E7F5D-41E1-4577-A1E4-9CE23BC923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44F1DCCB-FB07-45B3-982C-564BBC913A2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93E2295-7815-4479-A656-4F3701AC31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B8225CA-EA3B-4CBD-9CF3-ABE4CA6C95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2024/9/15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5357892-DDDD-4D06-9BEF-E4A3073AC7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5D60A67-557B-480E-88D1-71617ACDD8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5035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2F20100-572F-4CF8-8031-764432E3C1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5946F2C-3939-44DE-A2E5-23015D26C0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68FD76-474C-42F6-98B2-74FDEC61A2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2024/9/15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AE61D4B-2712-41F8-A61F-540265EE4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084D929-411A-46B4-B8F4-700BD7CA8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30297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2C73D62-486C-489E-B836-A182E951AB5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13B8DC2-34B0-4BEB-A8E6-A410767EDB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826C0E3-EE43-4086-9956-1453634DC3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2024/9/15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6721D57-D5C3-4AFF-B1E4-10BB97284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B89063E-FFD0-4E24-8DDA-C84EDBCC48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9290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868A35A9-5AF7-43F8-9F39-7B9926EEF665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00" y="114300"/>
            <a:ext cx="2685752" cy="268575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>
              <a:defRPr/>
            </a:pPr>
            <a:fld id="{6EBFB578-8D60-488A-AA3B-0DAD88EF28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2024/9/15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>
              <a:defRPr/>
            </a:pPr>
            <a:fld id="{45802204-49C4-475D-AEF4-B3350A4DFC7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08544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0CE3C12E-1571-493B-AD45-9F23EFABC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257F64D-2FF4-4538-9415-98A3C327BC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BEEFCE-53DD-441E-832E-02C87526BA3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97F36E-A47A-4D45-8559-5E0803DB9047}" type="datetimeFigureOut">
              <a:rPr lang="zh-CN" altLang="en-US" smtClean="0"/>
              <a:t>2024/9/15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81CCD47-2031-4365-961C-1AF05B8E1C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688F8F8-1C9D-4D6E-9678-68A1784A03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56152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13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7.png"/><Relationship Id="rId12" Type="http://schemas.openxmlformats.org/officeDocument/2006/relationships/image" Target="../media/image21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svg"/><Relationship Id="rId11" Type="http://schemas.openxmlformats.org/officeDocument/2006/relationships/image" Target="../media/image9.png"/><Relationship Id="rId5" Type="http://schemas.openxmlformats.org/officeDocument/2006/relationships/image" Target="../media/image6.png"/><Relationship Id="rId15" Type="http://schemas.openxmlformats.org/officeDocument/2006/relationships/image" Target="../media/image11.png"/><Relationship Id="rId10" Type="http://schemas.openxmlformats.org/officeDocument/2006/relationships/image" Target="../media/image19.svg"/><Relationship Id="rId4" Type="http://schemas.openxmlformats.org/officeDocument/2006/relationships/image" Target="../media/image13.svg"/><Relationship Id="rId9" Type="http://schemas.openxmlformats.org/officeDocument/2006/relationships/image" Target="../media/image8.png"/><Relationship Id="rId14" Type="http://schemas.openxmlformats.org/officeDocument/2006/relationships/image" Target="../media/image23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5.png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13" Type="http://schemas.openxmlformats.org/officeDocument/2006/relationships/image" Target="../media/image85.png"/><Relationship Id="rId3" Type="http://schemas.openxmlformats.org/officeDocument/2006/relationships/image" Target="../media/image43.svg"/><Relationship Id="rId7" Type="http://schemas.openxmlformats.org/officeDocument/2006/relationships/image" Target="../media/image79.png"/><Relationship Id="rId12" Type="http://schemas.openxmlformats.org/officeDocument/2006/relationships/image" Target="../media/image8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png"/><Relationship Id="rId11" Type="http://schemas.openxmlformats.org/officeDocument/2006/relationships/image" Target="../media/image83.png"/><Relationship Id="rId5" Type="http://schemas.openxmlformats.org/officeDocument/2006/relationships/image" Target="../media/image77.png"/><Relationship Id="rId10" Type="http://schemas.openxmlformats.org/officeDocument/2006/relationships/image" Target="../media/image82.png"/><Relationship Id="rId4" Type="http://schemas.openxmlformats.org/officeDocument/2006/relationships/image" Target="../media/image33.png"/><Relationship Id="rId9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23.svg"/><Relationship Id="rId3" Type="http://schemas.openxmlformats.org/officeDocument/2006/relationships/image" Target="../media/image13.svg"/><Relationship Id="rId7" Type="http://schemas.openxmlformats.org/officeDocument/2006/relationships/image" Target="../media/image17.svg"/><Relationship Id="rId12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21.svg"/><Relationship Id="rId5" Type="http://schemas.openxmlformats.org/officeDocument/2006/relationships/image" Target="../media/image15.svg"/><Relationship Id="rId15" Type="http://schemas.openxmlformats.org/officeDocument/2006/relationships/image" Target="../media/image35.png"/><Relationship Id="rId10" Type="http://schemas.openxmlformats.org/officeDocument/2006/relationships/image" Target="../media/image9.png"/><Relationship Id="rId4" Type="http://schemas.openxmlformats.org/officeDocument/2006/relationships/image" Target="../media/image6.png"/><Relationship Id="rId9" Type="http://schemas.openxmlformats.org/officeDocument/2006/relationships/image" Target="../media/image19.svg"/><Relationship Id="rId1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svg"/><Relationship Id="rId7" Type="http://schemas.openxmlformats.org/officeDocument/2006/relationships/image" Target="../media/image9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image" Target="../media/image43.svg"/><Relationship Id="rId7" Type="http://schemas.openxmlformats.org/officeDocument/2006/relationships/image" Target="../media/image9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23.svg"/><Relationship Id="rId3" Type="http://schemas.openxmlformats.org/officeDocument/2006/relationships/image" Target="../media/image13.svg"/><Relationship Id="rId7" Type="http://schemas.openxmlformats.org/officeDocument/2006/relationships/image" Target="../media/image17.svg"/><Relationship Id="rId12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21.svg"/><Relationship Id="rId5" Type="http://schemas.openxmlformats.org/officeDocument/2006/relationships/image" Target="../media/image15.svg"/><Relationship Id="rId15" Type="http://schemas.openxmlformats.org/officeDocument/2006/relationships/image" Target="../media/image37.png"/><Relationship Id="rId10" Type="http://schemas.openxmlformats.org/officeDocument/2006/relationships/image" Target="../media/image9.png"/><Relationship Id="rId4" Type="http://schemas.openxmlformats.org/officeDocument/2006/relationships/image" Target="../media/image6.png"/><Relationship Id="rId9" Type="http://schemas.openxmlformats.org/officeDocument/2006/relationships/image" Target="../media/image19.svg"/><Relationship Id="rId1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128.svg"/><Relationship Id="rId3" Type="http://schemas.openxmlformats.org/officeDocument/2006/relationships/image" Target="../media/image43.svg"/><Relationship Id="rId7" Type="http://schemas.openxmlformats.org/officeDocument/2006/relationships/image" Target="../media/image126.svg"/><Relationship Id="rId12" Type="http://schemas.openxmlformats.org/officeDocument/2006/relationships/image" Target="../media/image40.png"/><Relationship Id="rId2" Type="http://schemas.openxmlformats.org/officeDocument/2006/relationships/image" Target="../media/image12.png"/><Relationship Id="rId16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11" Type="http://schemas.openxmlformats.org/officeDocument/2006/relationships/image" Target="../media/image49.svg"/><Relationship Id="rId5" Type="http://schemas.openxmlformats.org/officeDocument/2006/relationships/image" Target="../media/image23.svg"/><Relationship Id="rId15" Type="http://schemas.openxmlformats.org/officeDocument/2006/relationships/image" Target="../media/image15.svg"/><Relationship Id="rId10" Type="http://schemas.openxmlformats.org/officeDocument/2006/relationships/image" Target="../media/image15.png"/><Relationship Id="rId4" Type="http://schemas.openxmlformats.org/officeDocument/2006/relationships/image" Target="../media/image10.png"/><Relationship Id="rId9" Type="http://schemas.openxmlformats.org/officeDocument/2006/relationships/image" Target="../media/image59.svg"/><Relationship Id="rId1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facebook.com/huongthaoGADT" TargetMode="External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svg"/><Relationship Id="rId13" Type="http://schemas.openxmlformats.org/officeDocument/2006/relationships/image" Target="../media/image15.png"/><Relationship Id="rId18" Type="http://schemas.openxmlformats.org/officeDocument/2006/relationships/image" Target="../media/image18.png"/><Relationship Id="rId3" Type="http://schemas.openxmlformats.org/officeDocument/2006/relationships/image" Target="../media/image12.png"/><Relationship Id="rId7" Type="http://schemas.openxmlformats.org/officeDocument/2006/relationships/image" Target="../media/image14.png"/><Relationship Id="rId12" Type="http://schemas.openxmlformats.org/officeDocument/2006/relationships/image" Target="../media/image17.svg"/><Relationship Id="rId17" Type="http://schemas.openxmlformats.org/officeDocument/2006/relationships/image" Target="../media/image52.sv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7.png"/><Relationship Id="rId20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svg"/><Relationship Id="rId11" Type="http://schemas.openxmlformats.org/officeDocument/2006/relationships/image" Target="../media/image7.png"/><Relationship Id="rId5" Type="http://schemas.openxmlformats.org/officeDocument/2006/relationships/image" Target="../media/image13.png"/><Relationship Id="rId15" Type="http://schemas.openxmlformats.org/officeDocument/2006/relationships/image" Target="../media/image16.png"/><Relationship Id="rId10" Type="http://schemas.openxmlformats.org/officeDocument/2006/relationships/image" Target="../media/image15.svg"/><Relationship Id="rId19" Type="http://schemas.openxmlformats.org/officeDocument/2006/relationships/image" Target="../media/image19.png"/><Relationship Id="rId4" Type="http://schemas.openxmlformats.org/officeDocument/2006/relationships/image" Target="../media/image43.svg"/><Relationship Id="rId9" Type="http://schemas.openxmlformats.org/officeDocument/2006/relationships/image" Target="../media/image6.png"/><Relationship Id="rId14" Type="http://schemas.openxmlformats.org/officeDocument/2006/relationships/image" Target="../media/image49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23.svg"/><Relationship Id="rId3" Type="http://schemas.openxmlformats.org/officeDocument/2006/relationships/image" Target="../media/image13.svg"/><Relationship Id="rId7" Type="http://schemas.openxmlformats.org/officeDocument/2006/relationships/image" Target="../media/image17.svg"/><Relationship Id="rId12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21.svg"/><Relationship Id="rId5" Type="http://schemas.openxmlformats.org/officeDocument/2006/relationships/image" Target="../media/image15.svg"/><Relationship Id="rId15" Type="http://schemas.openxmlformats.org/officeDocument/2006/relationships/image" Target="../media/image21.png"/><Relationship Id="rId10" Type="http://schemas.openxmlformats.org/officeDocument/2006/relationships/image" Target="../media/image9.png"/><Relationship Id="rId4" Type="http://schemas.openxmlformats.org/officeDocument/2006/relationships/image" Target="../media/image6.png"/><Relationship Id="rId9" Type="http://schemas.openxmlformats.org/officeDocument/2006/relationships/image" Target="../media/image19.svg"/><Relationship Id="rId1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microsoft.com/office/2007/relationships/hdphoto" Target="../media/hdphoto1.wdp"/><Relationship Id="rId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43.svg"/><Relationship Id="rId7" Type="http://schemas.openxmlformats.org/officeDocument/2006/relationships/image" Target="../media/image6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5" Type="http://schemas.microsoft.com/office/2007/relationships/hdphoto" Target="../media/hdphoto1.wdp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5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2.wdp"/><Relationship Id="rId5" Type="http://schemas.openxmlformats.org/officeDocument/2006/relationships/image" Target="../media/image27.png"/><Relationship Id="rId4" Type="http://schemas.openxmlformats.org/officeDocument/2006/relationships/image" Target="../media/image26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9.png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7" Type="http://schemas.microsoft.com/office/2007/relationships/hdphoto" Target="../media/hdphoto4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0.png"/><Relationship Id="rId5" Type="http://schemas.microsoft.com/office/2007/relationships/hdphoto" Target="../media/hdphoto2.wdp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23.svg"/><Relationship Id="rId3" Type="http://schemas.openxmlformats.org/officeDocument/2006/relationships/image" Target="../media/image13.svg"/><Relationship Id="rId7" Type="http://schemas.openxmlformats.org/officeDocument/2006/relationships/image" Target="../media/image17.svg"/><Relationship Id="rId12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21.svg"/><Relationship Id="rId5" Type="http://schemas.openxmlformats.org/officeDocument/2006/relationships/image" Target="../media/image15.svg"/><Relationship Id="rId15" Type="http://schemas.openxmlformats.org/officeDocument/2006/relationships/image" Target="../media/image31.png"/><Relationship Id="rId10" Type="http://schemas.openxmlformats.org/officeDocument/2006/relationships/image" Target="../media/image9.png"/><Relationship Id="rId4" Type="http://schemas.openxmlformats.org/officeDocument/2006/relationships/image" Target="../media/image6.png"/><Relationship Id="rId9" Type="http://schemas.openxmlformats.org/officeDocument/2006/relationships/image" Target="../media/image19.svg"/><Relationship Id="rId1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703508" y="5777018"/>
            <a:ext cx="21695015" cy="11040295"/>
            <a:chOff x="0" y="0"/>
            <a:chExt cx="1424432" cy="72487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24432" cy="724874"/>
            </a:xfrm>
            <a:custGeom>
              <a:avLst/>
              <a:gdLst/>
              <a:ahLst/>
              <a:cxnLst/>
              <a:rect l="l" t="t" r="r" b="b"/>
              <a:pathLst>
                <a:path w="1424432" h="724874">
                  <a:moveTo>
                    <a:pt x="712216" y="0"/>
                  </a:moveTo>
                  <a:cubicBezTo>
                    <a:pt x="318870" y="0"/>
                    <a:pt x="0" y="162269"/>
                    <a:pt x="0" y="362437"/>
                  </a:cubicBezTo>
                  <a:cubicBezTo>
                    <a:pt x="0" y="562605"/>
                    <a:pt x="318870" y="724874"/>
                    <a:pt x="712216" y="724874"/>
                  </a:cubicBezTo>
                  <a:cubicBezTo>
                    <a:pt x="1105562" y="724874"/>
                    <a:pt x="1424432" y="562605"/>
                    <a:pt x="1424432" y="362437"/>
                  </a:cubicBezTo>
                  <a:cubicBezTo>
                    <a:pt x="1424432" y="162269"/>
                    <a:pt x="1105562" y="0"/>
                    <a:pt x="712216" y="0"/>
                  </a:cubicBezTo>
                  <a:close/>
                </a:path>
              </a:pathLst>
            </a:custGeom>
            <a:solidFill>
              <a:srgbClr val="A3DFBE"/>
            </a:solidFill>
            <a:ln w="28575" cap="sq">
              <a:solidFill>
                <a:srgbClr val="231F2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33540" y="10807"/>
              <a:ext cx="1157351" cy="6461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89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 rot="707461">
            <a:off x="14875696" y="5332135"/>
            <a:ext cx="2092460" cy="3065644"/>
          </a:xfrm>
          <a:custGeom>
            <a:avLst/>
            <a:gdLst/>
            <a:ahLst/>
            <a:cxnLst/>
            <a:rect l="l" t="t" r="r" b="b"/>
            <a:pathLst>
              <a:path w="2092460" h="3065644">
                <a:moveTo>
                  <a:pt x="0" y="0"/>
                </a:moveTo>
                <a:lnTo>
                  <a:pt x="2092459" y="0"/>
                </a:lnTo>
                <a:lnTo>
                  <a:pt x="2092459" y="3065644"/>
                </a:lnTo>
                <a:lnTo>
                  <a:pt x="0" y="306564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 l="-507910" t="-102500" b="-17819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4263341">
            <a:off x="16694020" y="3068126"/>
            <a:ext cx="742193" cy="1369149"/>
          </a:xfrm>
          <a:custGeom>
            <a:avLst/>
            <a:gdLst/>
            <a:ahLst/>
            <a:cxnLst/>
            <a:rect l="l" t="t" r="r" b="b"/>
            <a:pathLst>
              <a:path w="742193" h="1369149">
                <a:moveTo>
                  <a:pt x="0" y="0"/>
                </a:moveTo>
                <a:lnTo>
                  <a:pt x="742193" y="0"/>
                </a:lnTo>
                <a:lnTo>
                  <a:pt x="742193" y="1369150"/>
                </a:lnTo>
                <a:lnTo>
                  <a:pt x="0" y="136915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 rot="-4161082" flipH="1">
            <a:off x="657604" y="5220687"/>
            <a:ext cx="742193" cy="1369149"/>
          </a:xfrm>
          <a:custGeom>
            <a:avLst/>
            <a:gdLst/>
            <a:ahLst/>
            <a:cxnLst/>
            <a:rect l="l" t="t" r="r" b="b"/>
            <a:pathLst>
              <a:path w="742193" h="1369149">
                <a:moveTo>
                  <a:pt x="742192" y="0"/>
                </a:moveTo>
                <a:lnTo>
                  <a:pt x="0" y="0"/>
                </a:lnTo>
                <a:lnTo>
                  <a:pt x="0" y="1369149"/>
                </a:lnTo>
                <a:lnTo>
                  <a:pt x="742192" y="1369149"/>
                </a:lnTo>
                <a:lnTo>
                  <a:pt x="742192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>
            <a:off x="15860339" y="1028700"/>
            <a:ext cx="1204778" cy="1104391"/>
          </a:xfrm>
          <a:custGeom>
            <a:avLst/>
            <a:gdLst/>
            <a:ahLst/>
            <a:cxnLst/>
            <a:rect l="l" t="t" r="r" b="b"/>
            <a:pathLst>
              <a:path w="1204778" h="1104391">
                <a:moveTo>
                  <a:pt x="0" y="0"/>
                </a:moveTo>
                <a:lnTo>
                  <a:pt x="1204777" y="0"/>
                </a:lnTo>
                <a:lnTo>
                  <a:pt x="1204777" y="1104391"/>
                </a:lnTo>
                <a:lnTo>
                  <a:pt x="0" y="110439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 l="-195444" r="-350902" b="-38034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27"/>
          <p:cNvSpPr/>
          <p:nvPr/>
        </p:nvSpPr>
        <p:spPr>
          <a:xfrm>
            <a:off x="1245959" y="3180200"/>
            <a:ext cx="1034865" cy="1145743"/>
          </a:xfrm>
          <a:custGeom>
            <a:avLst/>
            <a:gdLst/>
            <a:ahLst/>
            <a:cxnLst/>
            <a:rect l="l" t="t" r="r" b="b"/>
            <a:pathLst>
              <a:path w="1034865" h="1145743">
                <a:moveTo>
                  <a:pt x="0" y="0"/>
                </a:moveTo>
                <a:lnTo>
                  <a:pt x="1034865" y="0"/>
                </a:lnTo>
                <a:lnTo>
                  <a:pt x="1034865" y="1145743"/>
                </a:lnTo>
                <a:lnTo>
                  <a:pt x="0" y="114574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 l="-302707" t="-69356" r="-28898" b="-18978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8"/>
          <p:cNvSpPr/>
          <p:nvPr/>
        </p:nvSpPr>
        <p:spPr>
          <a:xfrm>
            <a:off x="1028700" y="1028700"/>
            <a:ext cx="2504248" cy="2121815"/>
          </a:xfrm>
          <a:custGeom>
            <a:avLst/>
            <a:gdLst/>
            <a:ahLst/>
            <a:cxnLst/>
            <a:rect l="l" t="t" r="r" b="b"/>
            <a:pathLst>
              <a:path w="2504248" h="2121815">
                <a:moveTo>
                  <a:pt x="0" y="0"/>
                </a:moveTo>
                <a:lnTo>
                  <a:pt x="2504248" y="0"/>
                </a:lnTo>
                <a:lnTo>
                  <a:pt x="2504248" y="2121815"/>
                </a:lnTo>
                <a:lnTo>
                  <a:pt x="0" y="2121815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 t="-232761" r="-499472" b="-22912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TextBox 29"/>
          <p:cNvSpPr txBox="1"/>
          <p:nvPr/>
        </p:nvSpPr>
        <p:spPr>
          <a:xfrm>
            <a:off x="3505200" y="2247900"/>
            <a:ext cx="11963400" cy="25545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6600" dirty="0">
                <a:solidFill>
                  <a:srgbClr val="00B0F0"/>
                </a:solidFill>
                <a:latin typeface="SVN-Hole Hearted" panose="020B0A06020104020203" pitchFamily="34" charset="0"/>
              </a:rPr>
              <a:t>KHỞI ĐỘNG</a:t>
            </a:r>
          </a:p>
        </p:txBody>
      </p:sp>
      <p:pic>
        <p:nvPicPr>
          <p:cNvPr id="30" name="图片 5">
            <a:extLst>
              <a:ext uri="{FF2B5EF4-FFF2-40B4-BE49-F238E27FC236}">
                <a16:creationId xmlns:a16="http://schemas.microsoft.com/office/drawing/2014/main" id="{4DED5D2A-24AA-055C-8070-99E23E181371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57200" y="5067300"/>
            <a:ext cx="5693898" cy="41910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-260960" y="-5944295"/>
            <a:ext cx="18809921" cy="9509277"/>
            <a:chOff x="0" y="0"/>
            <a:chExt cx="25079894" cy="12679036"/>
          </a:xfrm>
        </p:grpSpPr>
        <p:sp>
          <p:nvSpPr>
            <p:cNvPr id="6" name="Freeform 6"/>
            <p:cNvSpPr/>
            <p:nvPr/>
          </p:nvSpPr>
          <p:spPr>
            <a:xfrm>
              <a:off x="0" y="29282"/>
              <a:ext cx="14133803" cy="12649754"/>
            </a:xfrm>
            <a:custGeom>
              <a:avLst/>
              <a:gdLst/>
              <a:ahLst/>
              <a:cxnLst/>
              <a:rect l="l" t="t" r="r" b="b"/>
              <a:pathLst>
                <a:path w="14133803" h="12649754">
                  <a:moveTo>
                    <a:pt x="0" y="0"/>
                  </a:moveTo>
                  <a:lnTo>
                    <a:pt x="14133803" y="0"/>
                  </a:lnTo>
                  <a:lnTo>
                    <a:pt x="14133803" y="12649754"/>
                  </a:lnTo>
                  <a:lnTo>
                    <a:pt x="0" y="126497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"/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10946091" y="0"/>
              <a:ext cx="14133803" cy="12649754"/>
            </a:xfrm>
            <a:custGeom>
              <a:avLst/>
              <a:gdLst/>
              <a:ahLst/>
              <a:cxnLst/>
              <a:rect l="l" t="t" r="r" b="b"/>
              <a:pathLst>
                <a:path w="14133803" h="12649754">
                  <a:moveTo>
                    <a:pt x="0" y="0"/>
                  </a:moveTo>
                  <a:lnTo>
                    <a:pt x="14133803" y="0"/>
                  </a:lnTo>
                  <a:lnTo>
                    <a:pt x="14133803" y="12649754"/>
                  </a:lnTo>
                  <a:lnTo>
                    <a:pt x="0" y="126497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"/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762000" y="419100"/>
            <a:ext cx="16840200" cy="9448800"/>
            <a:chOff x="0" y="0"/>
            <a:chExt cx="4274726" cy="169226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274726" cy="1692264"/>
            </a:xfrm>
            <a:custGeom>
              <a:avLst/>
              <a:gdLst/>
              <a:ahLst/>
              <a:cxnLst/>
              <a:rect l="l" t="t" r="r" b="b"/>
              <a:pathLst>
                <a:path w="4274726" h="1692264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1667938"/>
                  </a:lnTo>
                  <a:cubicBezTo>
                    <a:pt x="4274726" y="1674389"/>
                    <a:pt x="4272163" y="1680577"/>
                    <a:pt x="4267601" y="1685139"/>
                  </a:cubicBezTo>
                  <a:cubicBezTo>
                    <a:pt x="4263039" y="1689701"/>
                    <a:pt x="4256851" y="1692264"/>
                    <a:pt x="4250399" y="1692264"/>
                  </a:cubicBezTo>
                  <a:lnTo>
                    <a:pt x="24327" y="1692264"/>
                  </a:lnTo>
                  <a:cubicBezTo>
                    <a:pt x="10891" y="1692264"/>
                    <a:pt x="0" y="1681373"/>
                    <a:pt x="0" y="1667938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>
              <a:solidFill>
                <a:srgbClr val="231F2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4274726" cy="17303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93E679CF-4B61-1746-9A33-8F09C56680B6}"/>
              </a:ext>
            </a:extLst>
          </p:cNvPr>
          <p:cNvGrpSpPr/>
          <p:nvPr/>
        </p:nvGrpSpPr>
        <p:grpSpPr>
          <a:xfrm>
            <a:off x="1295400" y="571500"/>
            <a:ext cx="1066800" cy="1015663"/>
            <a:chOff x="3174278" y="287824"/>
            <a:chExt cx="605826" cy="712294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90293397-9B35-B915-DF5A-A63F75AB25C6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286A39A-01A6-81C7-75CF-7A670135FBD7}"/>
                </a:ext>
              </a:extLst>
            </p:cNvPr>
            <p:cNvSpPr txBox="1"/>
            <p:nvPr/>
          </p:nvSpPr>
          <p:spPr>
            <a:xfrm>
              <a:off x="3304098" y="287824"/>
              <a:ext cx="301686" cy="7122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anose="02020603050405020304" pitchFamily="18" charset="0"/>
                </a:rPr>
                <a:t>1</a:t>
              </a:r>
              <a:endParaRPr kumimoji="0" lang="en-VN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8476DB40-31B4-E9A7-4127-19E3E97A570B}"/>
              </a:ext>
            </a:extLst>
          </p:cNvPr>
          <p:cNvSpPr txBox="1"/>
          <p:nvPr/>
        </p:nvSpPr>
        <p:spPr>
          <a:xfrm>
            <a:off x="2362200" y="647700"/>
            <a:ext cx="13792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vi-VN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 phân số nào dưới đây là phân số thập phân?</a:t>
            </a:r>
            <a:endParaRPr kumimoji="0" lang="en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4EE9B56-F981-9328-BE08-EF67EE48B0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43200" y="1866900"/>
            <a:ext cx="12877800" cy="296786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0AB738A1-E694-AC4B-EFAD-BE613D2034B6}"/>
                  </a:ext>
                </a:extLst>
              </p:cNvPr>
              <p:cNvSpPr txBox="1"/>
              <p:nvPr/>
            </p:nvSpPr>
            <p:spPr>
              <a:xfrm>
                <a:off x="2057400" y="5448300"/>
                <a:ext cx="11049000" cy="13781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4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44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altLang="en-US" sz="44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𝟏𝟎</m:t>
                          </m:r>
                        </m:den>
                      </m:f>
                      <m:r>
                        <a:rPr lang="en-US" altLang="en-US" sz="4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;</m:t>
                      </m:r>
                      <m:f>
                        <m:fPr>
                          <m:ctrlPr>
                            <a:rPr lang="en-US" altLang="en-US" sz="44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44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𝟔𝟑</m:t>
                          </m:r>
                        </m:num>
                        <m:den>
                          <m:r>
                            <a:rPr lang="en-US" altLang="en-US" sz="4400" b="1" i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𝟏𝟎</m:t>
                          </m:r>
                          <m:r>
                            <a:rPr lang="en-US" altLang="en-US" sz="44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𝟎</m:t>
                          </m:r>
                        </m:den>
                      </m:f>
                      <m:r>
                        <a:rPr lang="en-US" altLang="en-US" sz="4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;</m:t>
                      </m:r>
                      <m:f>
                        <m:fPr>
                          <m:ctrlPr>
                            <a:rPr lang="en-US" altLang="en-US" sz="44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4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𝟏𝟕𝟖</m:t>
                          </m:r>
                        </m:num>
                        <m:den>
                          <m:r>
                            <a:rPr lang="en-US" altLang="en-US" sz="4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𝟏𝟎𝟎</m:t>
                          </m:r>
                        </m:den>
                      </m:f>
                      <m:r>
                        <a:rPr lang="en-US" altLang="en-US" sz="4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;</m:t>
                      </m:r>
                      <m:f>
                        <m:fPr>
                          <m:ctrlPr>
                            <a:rPr lang="en-US" altLang="en-US" sz="44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44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</m:t>
                          </m:r>
                          <m:r>
                            <a:rPr lang="en-US" altLang="en-US" sz="4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𝟔</m:t>
                          </m:r>
                        </m:num>
                        <m:den>
                          <m:r>
                            <a:rPr lang="en-US" altLang="en-US" sz="44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</m:t>
                          </m:r>
                          <m:r>
                            <a:rPr lang="en-US" altLang="en-US" sz="4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a:rPr lang="en-US" altLang="en-US" sz="44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𝟎𝟎</m:t>
                          </m:r>
                          <m:r>
                            <a:rPr lang="en-US" altLang="en-US" sz="4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𝟎</m:t>
                          </m:r>
                        </m:den>
                      </m:f>
                      <m:r>
                        <a:rPr lang="en-US" altLang="en-US" sz="4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;</m:t>
                      </m:r>
                      <m:f>
                        <m:fPr>
                          <m:ctrlPr>
                            <a:rPr lang="en-US" altLang="en-US" sz="44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4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𝟑𝟔𝟓</m:t>
                          </m:r>
                        </m:num>
                        <m:den>
                          <m:r>
                            <a:rPr lang="en-US" altLang="en-US" sz="44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</m:t>
                          </m:r>
                          <m:r>
                            <a:rPr lang="en-US" altLang="en-US" sz="44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a:rPr lang="en-US" altLang="en-US" sz="44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𝟎𝟎𝟎</m:t>
                          </m:r>
                        </m:den>
                      </m:f>
                      <m:r>
                        <a:rPr lang="en-US" altLang="en-US" sz="4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altLang="en-US" sz="4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𝐥</m:t>
                      </m:r>
                      <m:r>
                        <a:rPr lang="en-US" altLang="en-US" sz="4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à </m:t>
                      </m:r>
                      <m:r>
                        <a:rPr lang="en-US" altLang="en-US" sz="4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𝐧𝐡</m:t>
                      </m:r>
                      <m:r>
                        <a:rPr lang="en-US" altLang="en-US" sz="4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ữ</m:t>
                      </m:r>
                      <m:r>
                        <a:rPr lang="en-US" altLang="en-US" sz="4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𝐧𝐠</m:t>
                      </m:r>
                      <m:r>
                        <a:rPr lang="en-US" altLang="en-US" sz="4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altLang="en-US" sz="4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𝐩𝐡</m:t>
                      </m:r>
                      <m:r>
                        <a:rPr lang="en-US" altLang="en-US" sz="4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â</m:t>
                      </m:r>
                      <m:r>
                        <a:rPr lang="en-US" altLang="en-US" sz="4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𝐧</m:t>
                      </m:r>
                      <m:r>
                        <a:rPr lang="en-US" altLang="en-US" sz="4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altLang="en-US" sz="4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𝐬</m:t>
                      </m:r>
                      <m:r>
                        <a:rPr lang="en-US" altLang="en-US" sz="4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ố </m:t>
                      </m:r>
                      <m:r>
                        <a:rPr lang="en-US" altLang="en-US" sz="4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𝐭𝐡</m:t>
                      </m:r>
                      <m:r>
                        <a:rPr lang="en-US" altLang="en-US" sz="4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ậ</m:t>
                      </m:r>
                      <m:r>
                        <a:rPr lang="en-US" altLang="en-US" sz="4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𝐩</m:t>
                      </m:r>
                      <m:r>
                        <a:rPr lang="en-US" altLang="en-US" sz="4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altLang="en-US" sz="4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𝐩𝐡</m:t>
                      </m:r>
                      <m:r>
                        <a:rPr lang="en-US" altLang="en-US" sz="4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â</m:t>
                      </m:r>
                      <m:r>
                        <a:rPr lang="en-US" altLang="en-US" sz="4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𝐧</m:t>
                      </m:r>
                    </m:oMath>
                  </m:oMathPara>
                </a14:m>
                <a:endParaRPr lang="en-US" sz="4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0AB738A1-E694-AC4B-EFAD-BE613D2034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57400" y="5448300"/>
                <a:ext cx="11049000" cy="1378198"/>
              </a:xfrm>
              <a:prstGeom prst="rect">
                <a:avLst/>
              </a:prstGeom>
              <a:blipFill>
                <a:blip r:embed="rId5"/>
                <a:stretch>
                  <a:fillRect r="-296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92551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-260960" y="-5944295"/>
            <a:ext cx="18809921" cy="9509277"/>
            <a:chOff x="0" y="0"/>
            <a:chExt cx="25079894" cy="12679036"/>
          </a:xfrm>
        </p:grpSpPr>
        <p:sp>
          <p:nvSpPr>
            <p:cNvPr id="6" name="Freeform 6"/>
            <p:cNvSpPr/>
            <p:nvPr/>
          </p:nvSpPr>
          <p:spPr>
            <a:xfrm>
              <a:off x="0" y="29282"/>
              <a:ext cx="14133803" cy="12649754"/>
            </a:xfrm>
            <a:custGeom>
              <a:avLst/>
              <a:gdLst/>
              <a:ahLst/>
              <a:cxnLst/>
              <a:rect l="l" t="t" r="r" b="b"/>
              <a:pathLst>
                <a:path w="14133803" h="12649754">
                  <a:moveTo>
                    <a:pt x="0" y="0"/>
                  </a:moveTo>
                  <a:lnTo>
                    <a:pt x="14133803" y="0"/>
                  </a:lnTo>
                  <a:lnTo>
                    <a:pt x="14133803" y="12649754"/>
                  </a:lnTo>
                  <a:lnTo>
                    <a:pt x="0" y="126497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"/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10946091" y="0"/>
              <a:ext cx="14133803" cy="12649754"/>
            </a:xfrm>
            <a:custGeom>
              <a:avLst/>
              <a:gdLst/>
              <a:ahLst/>
              <a:cxnLst/>
              <a:rect l="l" t="t" r="r" b="b"/>
              <a:pathLst>
                <a:path w="14133803" h="12649754">
                  <a:moveTo>
                    <a:pt x="0" y="0"/>
                  </a:moveTo>
                  <a:lnTo>
                    <a:pt x="14133803" y="0"/>
                  </a:lnTo>
                  <a:lnTo>
                    <a:pt x="14133803" y="12649754"/>
                  </a:lnTo>
                  <a:lnTo>
                    <a:pt x="0" y="126497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"/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762000" y="419100"/>
            <a:ext cx="16840200" cy="9448800"/>
            <a:chOff x="0" y="0"/>
            <a:chExt cx="4274726" cy="169226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274726" cy="1692264"/>
            </a:xfrm>
            <a:custGeom>
              <a:avLst/>
              <a:gdLst/>
              <a:ahLst/>
              <a:cxnLst/>
              <a:rect l="l" t="t" r="r" b="b"/>
              <a:pathLst>
                <a:path w="4274726" h="1692264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1667938"/>
                  </a:lnTo>
                  <a:cubicBezTo>
                    <a:pt x="4274726" y="1674389"/>
                    <a:pt x="4272163" y="1680577"/>
                    <a:pt x="4267601" y="1685139"/>
                  </a:cubicBezTo>
                  <a:cubicBezTo>
                    <a:pt x="4263039" y="1689701"/>
                    <a:pt x="4256851" y="1692264"/>
                    <a:pt x="4250399" y="1692264"/>
                  </a:cubicBezTo>
                  <a:lnTo>
                    <a:pt x="24327" y="1692264"/>
                  </a:lnTo>
                  <a:cubicBezTo>
                    <a:pt x="10891" y="1692264"/>
                    <a:pt x="0" y="1681373"/>
                    <a:pt x="0" y="1667938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>
              <a:solidFill>
                <a:srgbClr val="231F2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4274726" cy="17303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93E679CF-4B61-1746-9A33-8F09C56680B6}"/>
              </a:ext>
            </a:extLst>
          </p:cNvPr>
          <p:cNvGrpSpPr/>
          <p:nvPr/>
        </p:nvGrpSpPr>
        <p:grpSpPr>
          <a:xfrm>
            <a:off x="1295400" y="571500"/>
            <a:ext cx="1066800" cy="1015663"/>
            <a:chOff x="3174278" y="287824"/>
            <a:chExt cx="605826" cy="712294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90293397-9B35-B915-DF5A-A63F75AB25C6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286A39A-01A6-81C7-75CF-7A670135FBD7}"/>
                </a:ext>
              </a:extLst>
            </p:cNvPr>
            <p:cNvSpPr txBox="1"/>
            <p:nvPr/>
          </p:nvSpPr>
          <p:spPr>
            <a:xfrm>
              <a:off x="3304098" y="287824"/>
              <a:ext cx="301686" cy="7122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anose="02020603050405020304" pitchFamily="18" charset="0"/>
                </a:rPr>
                <a:t>2</a:t>
              </a:r>
              <a:endParaRPr kumimoji="0" lang="en-VN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8476DB40-31B4-E9A7-4127-19E3E97A570B}"/>
              </a:ext>
            </a:extLst>
          </p:cNvPr>
          <p:cNvSpPr txBox="1"/>
          <p:nvPr/>
        </p:nvSpPr>
        <p:spPr>
          <a:xfrm>
            <a:off x="2438400" y="723900"/>
            <a:ext cx="13792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vi-VN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 phân số thập phân thích hợp.</a:t>
            </a:r>
            <a:endParaRPr kumimoji="0" lang="en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A320C22-6718-F00C-78B7-41B9450A6B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1790700"/>
            <a:ext cx="16513791" cy="25146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34AFB9A0-DB5F-5095-CA4B-B434B6863B47}"/>
                  </a:ext>
                </a:extLst>
              </p:cNvPr>
              <p:cNvSpPr/>
              <p:nvPr/>
            </p:nvSpPr>
            <p:spPr>
              <a:xfrm>
                <a:off x="7086600" y="3086100"/>
                <a:ext cx="838200" cy="990600"/>
              </a:xfrm>
              <a:prstGeom prst="rect">
                <a:avLst/>
              </a:prstGeom>
              <a:ln w="38100"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altLang="en-US" sz="32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𝟏𝟎</m:t>
                          </m:r>
                        </m:den>
                      </m:f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34AFB9A0-DB5F-5095-CA4B-B434B6863B4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86600" y="3086100"/>
                <a:ext cx="838200" cy="99060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38100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1DBBA1B6-16F4-ACB3-21F5-B9EA1FBCB433}"/>
                  </a:ext>
                </a:extLst>
              </p:cNvPr>
              <p:cNvSpPr/>
              <p:nvPr/>
            </p:nvSpPr>
            <p:spPr>
              <a:xfrm>
                <a:off x="10210800" y="3086100"/>
                <a:ext cx="838200" cy="990600"/>
              </a:xfrm>
              <a:prstGeom prst="rect">
                <a:avLst/>
              </a:prstGeom>
              <a:ln w="38100"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𝟔</m:t>
                          </m:r>
                        </m:num>
                        <m:den>
                          <m:r>
                            <a:rPr lang="en-US" altLang="en-US" sz="32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𝟏𝟎</m:t>
                          </m:r>
                        </m:den>
                      </m:f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1DBBA1B6-16F4-ACB3-21F5-B9EA1FBCB43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10800" y="3086100"/>
                <a:ext cx="838200" cy="99060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 w="38100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CE0CF0B8-2E90-17D5-9EEB-992762A7163A}"/>
                  </a:ext>
                </a:extLst>
              </p:cNvPr>
              <p:cNvSpPr/>
              <p:nvPr/>
            </p:nvSpPr>
            <p:spPr>
              <a:xfrm>
                <a:off x="11734800" y="3086100"/>
                <a:ext cx="838200" cy="990600"/>
              </a:xfrm>
              <a:prstGeom prst="rect">
                <a:avLst/>
              </a:prstGeom>
              <a:ln w="38100"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altLang="en-US" sz="32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𝟏𝟎</m:t>
                          </m:r>
                        </m:den>
                      </m:f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CE0CF0B8-2E90-17D5-9EEB-992762A7163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34800" y="3086100"/>
                <a:ext cx="838200" cy="99060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 w="38100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526C1A52-B44B-79BF-C9C0-2D2C2EA271CD}"/>
                  </a:ext>
                </a:extLst>
              </p:cNvPr>
              <p:cNvSpPr/>
              <p:nvPr/>
            </p:nvSpPr>
            <p:spPr>
              <a:xfrm>
                <a:off x="14782800" y="3086100"/>
                <a:ext cx="838200" cy="990600"/>
              </a:xfrm>
              <a:prstGeom prst="rect">
                <a:avLst/>
              </a:prstGeom>
              <a:ln w="38100"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𝟗</m:t>
                          </m:r>
                        </m:num>
                        <m:den>
                          <m:r>
                            <a:rPr lang="en-US" altLang="en-US" sz="32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𝟏𝟎</m:t>
                          </m:r>
                        </m:den>
                      </m:f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526C1A52-B44B-79BF-C9C0-2D2C2EA271C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82800" y="3086100"/>
                <a:ext cx="838200" cy="99060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 w="38100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1" name="Picture 20">
            <a:extLst>
              <a:ext uri="{FF2B5EF4-FFF2-40B4-BE49-F238E27FC236}">
                <a16:creationId xmlns:a16="http://schemas.microsoft.com/office/drawing/2014/main" id="{8ECD003B-9BBB-897A-8E64-96CDD06BC79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95400" y="4762500"/>
            <a:ext cx="12928322" cy="456587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FDB3FAEA-372D-C94B-C636-A243D5A0A48D}"/>
                  </a:ext>
                </a:extLst>
              </p:cNvPr>
              <p:cNvSpPr/>
              <p:nvPr/>
            </p:nvSpPr>
            <p:spPr>
              <a:xfrm>
                <a:off x="4953000" y="8039100"/>
                <a:ext cx="990600" cy="990600"/>
              </a:xfrm>
              <a:prstGeom prst="rect">
                <a:avLst/>
              </a:prstGeom>
              <a:ln w="38100"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altLang="en-US" sz="32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𝟏𝟎𝟎</m:t>
                          </m:r>
                        </m:den>
                      </m:f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FDB3FAEA-372D-C94B-C636-A243D5A0A48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53000" y="8039100"/>
                <a:ext cx="990600" cy="99060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 w="38100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6416FA72-0502-C1E9-0433-4D537B6CE822}"/>
                  </a:ext>
                </a:extLst>
              </p:cNvPr>
              <p:cNvSpPr/>
              <p:nvPr/>
            </p:nvSpPr>
            <p:spPr>
              <a:xfrm>
                <a:off x="8458200" y="8115300"/>
                <a:ext cx="990600" cy="990600"/>
              </a:xfrm>
              <a:prstGeom prst="rect">
                <a:avLst/>
              </a:prstGeom>
              <a:ln w="38100"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𝟔</m:t>
                          </m:r>
                        </m:num>
                        <m:den>
                          <m:r>
                            <a:rPr lang="en-US" altLang="en-US" sz="32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𝟏𝟎𝟎</m:t>
                          </m:r>
                        </m:den>
                      </m:f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6416FA72-0502-C1E9-0433-4D537B6CE82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58200" y="8115300"/>
                <a:ext cx="990600" cy="990600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 w="38100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4E8DE648-512F-8117-00A6-6BEE17905ECA}"/>
                  </a:ext>
                </a:extLst>
              </p:cNvPr>
              <p:cNvSpPr/>
              <p:nvPr/>
            </p:nvSpPr>
            <p:spPr>
              <a:xfrm>
                <a:off x="10820400" y="8115300"/>
                <a:ext cx="990600" cy="990600"/>
              </a:xfrm>
              <a:prstGeom prst="rect">
                <a:avLst/>
              </a:prstGeom>
              <a:ln w="38100"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𝟖</m:t>
                          </m:r>
                        </m:num>
                        <m:den>
                          <m:r>
                            <a:rPr lang="en-US" altLang="en-US" sz="32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𝟏𝟎𝟎</m:t>
                          </m:r>
                        </m:den>
                      </m:f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4E8DE648-512F-8117-00A6-6BEE17905EC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20400" y="8115300"/>
                <a:ext cx="990600" cy="990600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  <a:ln w="38100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4D11647C-6829-BAA7-312E-7B17D0AE8A72}"/>
                  </a:ext>
                </a:extLst>
              </p:cNvPr>
              <p:cNvSpPr/>
              <p:nvPr/>
            </p:nvSpPr>
            <p:spPr>
              <a:xfrm>
                <a:off x="12115800" y="8115300"/>
                <a:ext cx="990600" cy="990600"/>
              </a:xfrm>
              <a:prstGeom prst="rect">
                <a:avLst/>
              </a:prstGeom>
              <a:ln w="38100"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𝟗</m:t>
                          </m:r>
                        </m:num>
                        <m:den>
                          <m:r>
                            <a:rPr lang="en-US" altLang="en-US" sz="32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𝟏𝟎𝟎</m:t>
                          </m:r>
                        </m:den>
                      </m:f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4D11647C-6829-BAA7-312E-7B17D0AE8A7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15800" y="8115300"/>
                <a:ext cx="990600" cy="990600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  <a:ln w="38100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44894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703508" y="5777018"/>
            <a:ext cx="21695015" cy="11040295"/>
            <a:chOff x="0" y="0"/>
            <a:chExt cx="1424432" cy="72487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24432" cy="724874"/>
            </a:xfrm>
            <a:custGeom>
              <a:avLst/>
              <a:gdLst/>
              <a:ahLst/>
              <a:cxnLst/>
              <a:rect l="l" t="t" r="r" b="b"/>
              <a:pathLst>
                <a:path w="1424432" h="724874">
                  <a:moveTo>
                    <a:pt x="712216" y="0"/>
                  </a:moveTo>
                  <a:cubicBezTo>
                    <a:pt x="318870" y="0"/>
                    <a:pt x="0" y="162269"/>
                    <a:pt x="0" y="362437"/>
                  </a:cubicBezTo>
                  <a:cubicBezTo>
                    <a:pt x="0" y="562605"/>
                    <a:pt x="318870" y="724874"/>
                    <a:pt x="712216" y="724874"/>
                  </a:cubicBezTo>
                  <a:cubicBezTo>
                    <a:pt x="1105562" y="724874"/>
                    <a:pt x="1424432" y="562605"/>
                    <a:pt x="1424432" y="362437"/>
                  </a:cubicBezTo>
                  <a:cubicBezTo>
                    <a:pt x="1424432" y="162269"/>
                    <a:pt x="1105562" y="0"/>
                    <a:pt x="712216" y="0"/>
                  </a:cubicBezTo>
                  <a:close/>
                </a:path>
              </a:pathLst>
            </a:custGeom>
            <a:solidFill>
              <a:srgbClr val="A3DFBE"/>
            </a:solidFill>
            <a:ln w="28575" cap="sq">
              <a:solidFill>
                <a:srgbClr val="231F2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33540" y="10807"/>
              <a:ext cx="1157351" cy="6461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48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" name="Freeform 8"/>
          <p:cNvSpPr/>
          <p:nvPr/>
        </p:nvSpPr>
        <p:spPr>
          <a:xfrm rot="707461">
            <a:off x="14875696" y="5332135"/>
            <a:ext cx="2092460" cy="3065644"/>
          </a:xfrm>
          <a:custGeom>
            <a:avLst/>
            <a:gdLst/>
            <a:ahLst/>
            <a:cxnLst/>
            <a:rect l="l" t="t" r="r" b="b"/>
            <a:pathLst>
              <a:path w="2092460" h="3065644">
                <a:moveTo>
                  <a:pt x="0" y="0"/>
                </a:moveTo>
                <a:lnTo>
                  <a:pt x="2092459" y="0"/>
                </a:lnTo>
                <a:lnTo>
                  <a:pt x="2092459" y="3065644"/>
                </a:lnTo>
                <a:lnTo>
                  <a:pt x="0" y="30656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 l="-507910" t="-102500" b="-17819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4263341">
            <a:off x="16694020" y="3068126"/>
            <a:ext cx="742193" cy="1369149"/>
          </a:xfrm>
          <a:custGeom>
            <a:avLst/>
            <a:gdLst/>
            <a:ahLst/>
            <a:cxnLst/>
            <a:rect l="l" t="t" r="r" b="b"/>
            <a:pathLst>
              <a:path w="742193" h="1369149">
                <a:moveTo>
                  <a:pt x="0" y="0"/>
                </a:moveTo>
                <a:lnTo>
                  <a:pt x="742193" y="0"/>
                </a:lnTo>
                <a:lnTo>
                  <a:pt x="742193" y="1369150"/>
                </a:lnTo>
                <a:lnTo>
                  <a:pt x="0" y="136915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 rot="-4161082" flipH="1">
            <a:off x="657604" y="5220687"/>
            <a:ext cx="742193" cy="1369149"/>
          </a:xfrm>
          <a:custGeom>
            <a:avLst/>
            <a:gdLst/>
            <a:ahLst/>
            <a:cxnLst/>
            <a:rect l="l" t="t" r="r" b="b"/>
            <a:pathLst>
              <a:path w="742193" h="1369149">
                <a:moveTo>
                  <a:pt x="742192" y="0"/>
                </a:moveTo>
                <a:lnTo>
                  <a:pt x="0" y="0"/>
                </a:lnTo>
                <a:lnTo>
                  <a:pt x="0" y="1369149"/>
                </a:lnTo>
                <a:lnTo>
                  <a:pt x="742192" y="1369149"/>
                </a:lnTo>
                <a:lnTo>
                  <a:pt x="742192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>
            <a:off x="15860339" y="1028700"/>
            <a:ext cx="1204778" cy="1104391"/>
          </a:xfrm>
          <a:custGeom>
            <a:avLst/>
            <a:gdLst/>
            <a:ahLst/>
            <a:cxnLst/>
            <a:rect l="l" t="t" r="r" b="b"/>
            <a:pathLst>
              <a:path w="1204778" h="1104391">
                <a:moveTo>
                  <a:pt x="0" y="0"/>
                </a:moveTo>
                <a:lnTo>
                  <a:pt x="1204777" y="0"/>
                </a:lnTo>
                <a:lnTo>
                  <a:pt x="1204777" y="1104391"/>
                </a:lnTo>
                <a:lnTo>
                  <a:pt x="0" y="110439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 l="-195444" r="-350902" b="-38034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27"/>
          <p:cNvSpPr/>
          <p:nvPr/>
        </p:nvSpPr>
        <p:spPr>
          <a:xfrm>
            <a:off x="1245959" y="3180200"/>
            <a:ext cx="1034865" cy="1145743"/>
          </a:xfrm>
          <a:custGeom>
            <a:avLst/>
            <a:gdLst/>
            <a:ahLst/>
            <a:cxnLst/>
            <a:rect l="l" t="t" r="r" b="b"/>
            <a:pathLst>
              <a:path w="1034865" h="1145743">
                <a:moveTo>
                  <a:pt x="0" y="0"/>
                </a:moveTo>
                <a:lnTo>
                  <a:pt x="1034865" y="0"/>
                </a:lnTo>
                <a:lnTo>
                  <a:pt x="1034865" y="1145743"/>
                </a:lnTo>
                <a:lnTo>
                  <a:pt x="0" y="114574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 l="-302707" t="-69356" r="-28898" b="-18978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8"/>
          <p:cNvSpPr/>
          <p:nvPr/>
        </p:nvSpPr>
        <p:spPr>
          <a:xfrm>
            <a:off x="1028700" y="1028700"/>
            <a:ext cx="2504248" cy="2121815"/>
          </a:xfrm>
          <a:custGeom>
            <a:avLst/>
            <a:gdLst/>
            <a:ahLst/>
            <a:cxnLst/>
            <a:rect l="l" t="t" r="r" b="b"/>
            <a:pathLst>
              <a:path w="2504248" h="2121815">
                <a:moveTo>
                  <a:pt x="0" y="0"/>
                </a:moveTo>
                <a:lnTo>
                  <a:pt x="2504248" y="0"/>
                </a:lnTo>
                <a:lnTo>
                  <a:pt x="2504248" y="2121815"/>
                </a:lnTo>
                <a:lnTo>
                  <a:pt x="0" y="212181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 t="-232761" r="-499472" b="-229128"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0" name="图片 5">
            <a:extLst>
              <a:ext uri="{FF2B5EF4-FFF2-40B4-BE49-F238E27FC236}">
                <a16:creationId xmlns:a16="http://schemas.microsoft.com/office/drawing/2014/main" id="{4DED5D2A-24AA-055C-8070-99E23E181371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57200" y="5067300"/>
            <a:ext cx="5693898" cy="41910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D1DEFE6-E3C7-E0D3-3993-3EABAF5633F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048000" y="1485900"/>
            <a:ext cx="12571042" cy="4432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233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-260960" y="-5944295"/>
            <a:ext cx="18809921" cy="9509277"/>
            <a:chOff x="0" y="0"/>
            <a:chExt cx="25079894" cy="12679036"/>
          </a:xfrm>
        </p:grpSpPr>
        <p:sp>
          <p:nvSpPr>
            <p:cNvPr id="6" name="Freeform 6"/>
            <p:cNvSpPr/>
            <p:nvPr/>
          </p:nvSpPr>
          <p:spPr>
            <a:xfrm>
              <a:off x="0" y="29282"/>
              <a:ext cx="14133803" cy="12649754"/>
            </a:xfrm>
            <a:custGeom>
              <a:avLst/>
              <a:gdLst/>
              <a:ahLst/>
              <a:cxnLst/>
              <a:rect l="l" t="t" r="r" b="b"/>
              <a:pathLst>
                <a:path w="14133803" h="12649754">
                  <a:moveTo>
                    <a:pt x="0" y="0"/>
                  </a:moveTo>
                  <a:lnTo>
                    <a:pt x="14133803" y="0"/>
                  </a:lnTo>
                  <a:lnTo>
                    <a:pt x="14133803" y="12649754"/>
                  </a:lnTo>
                  <a:lnTo>
                    <a:pt x="0" y="126497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"/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10946091" y="0"/>
              <a:ext cx="14133803" cy="12649754"/>
            </a:xfrm>
            <a:custGeom>
              <a:avLst/>
              <a:gdLst/>
              <a:ahLst/>
              <a:cxnLst/>
              <a:rect l="l" t="t" r="r" b="b"/>
              <a:pathLst>
                <a:path w="14133803" h="12649754">
                  <a:moveTo>
                    <a:pt x="0" y="0"/>
                  </a:moveTo>
                  <a:lnTo>
                    <a:pt x="14133803" y="0"/>
                  </a:lnTo>
                  <a:lnTo>
                    <a:pt x="14133803" y="12649754"/>
                  </a:lnTo>
                  <a:lnTo>
                    <a:pt x="0" y="126497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"/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762000" y="419100"/>
            <a:ext cx="16840200" cy="9448800"/>
            <a:chOff x="0" y="0"/>
            <a:chExt cx="4274726" cy="169226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274726" cy="1692264"/>
            </a:xfrm>
            <a:custGeom>
              <a:avLst/>
              <a:gdLst/>
              <a:ahLst/>
              <a:cxnLst/>
              <a:rect l="l" t="t" r="r" b="b"/>
              <a:pathLst>
                <a:path w="4274726" h="1692264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1667938"/>
                  </a:lnTo>
                  <a:cubicBezTo>
                    <a:pt x="4274726" y="1674389"/>
                    <a:pt x="4272163" y="1680577"/>
                    <a:pt x="4267601" y="1685139"/>
                  </a:cubicBezTo>
                  <a:cubicBezTo>
                    <a:pt x="4263039" y="1689701"/>
                    <a:pt x="4256851" y="1692264"/>
                    <a:pt x="4250399" y="1692264"/>
                  </a:cubicBezTo>
                  <a:lnTo>
                    <a:pt x="24327" y="1692264"/>
                  </a:lnTo>
                  <a:cubicBezTo>
                    <a:pt x="10891" y="1692264"/>
                    <a:pt x="0" y="1681373"/>
                    <a:pt x="0" y="1667938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>
              <a:solidFill>
                <a:srgbClr val="231F2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4274726" cy="17303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93E679CF-4B61-1746-9A33-8F09C56680B6}"/>
              </a:ext>
            </a:extLst>
          </p:cNvPr>
          <p:cNvGrpSpPr/>
          <p:nvPr/>
        </p:nvGrpSpPr>
        <p:grpSpPr>
          <a:xfrm>
            <a:off x="1295400" y="571500"/>
            <a:ext cx="1066800" cy="1015663"/>
            <a:chOff x="3174278" y="287824"/>
            <a:chExt cx="605826" cy="712294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90293397-9B35-B915-DF5A-A63F75AB25C6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286A39A-01A6-81C7-75CF-7A670135FBD7}"/>
                </a:ext>
              </a:extLst>
            </p:cNvPr>
            <p:cNvSpPr txBox="1"/>
            <p:nvPr/>
          </p:nvSpPr>
          <p:spPr>
            <a:xfrm>
              <a:off x="3304098" y="287824"/>
              <a:ext cx="301686" cy="7122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anose="02020603050405020304" pitchFamily="18" charset="0"/>
                </a:rPr>
                <a:t>1</a:t>
              </a:r>
              <a:endParaRPr kumimoji="0" lang="en-VN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8476DB40-31B4-E9A7-4127-19E3E97A570B}"/>
              </a:ext>
            </a:extLst>
          </p:cNvPr>
          <p:cNvSpPr txBox="1"/>
          <p:nvPr/>
        </p:nvSpPr>
        <p:spPr>
          <a:xfrm>
            <a:off x="2362200" y="647700"/>
            <a:ext cx="13792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  <a:endParaRPr kumimoji="0" lang="en-VN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4C24E8B-5E51-68A8-4CC2-4A9FA07AC96E}"/>
              </a:ext>
            </a:extLst>
          </p:cNvPr>
          <p:cNvGrpSpPr/>
          <p:nvPr/>
        </p:nvGrpSpPr>
        <p:grpSpPr>
          <a:xfrm>
            <a:off x="609600" y="1866900"/>
            <a:ext cx="6507126" cy="1600200"/>
            <a:chOff x="838200" y="1943100"/>
            <a:chExt cx="6507126" cy="160020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6F6947FF-6744-C2D5-CBB1-9D956027DB88}"/>
                    </a:ext>
                  </a:extLst>
                </p:cNvPr>
                <p:cNvSpPr txBox="1"/>
                <p:nvPr/>
              </p:nvSpPr>
              <p:spPr>
                <a:xfrm>
                  <a:off x="838200" y="1943100"/>
                  <a:ext cx="6507126" cy="154375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𝒂</m:t>
                        </m:r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) </m:t>
                        </m:r>
                        <m:f>
                          <m:fPr>
                            <m:ctrlPr>
                              <a:rPr lang="en-US" sz="48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5</m:t>
                            </m:r>
                          </m:den>
                        </m:f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4800" b="1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" panose="02040503050406030204" pitchFamily="18" charset="0"/>
                                <a:ea typeface="Cambria" panose="02040503050406030204" pitchFamily="18" charset="0"/>
                              </a:rPr>
                              <m:t>3 </m:t>
                            </m:r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" panose="02040503050406030204" pitchFamily="18" charset="0"/>
                                <a:ea typeface="Cambria" panose="02040503050406030204" pitchFamily="18" charset="0"/>
                              </a:rPr>
                              <m:t>x</m:t>
                            </m:r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" panose="02040503050406030204" pitchFamily="18" charset="0"/>
                                <a:ea typeface="Cambria" panose="02040503050406030204" pitchFamily="18" charset="0"/>
                              </a:rPr>
                              <m:t>  </m:t>
                            </m:r>
                            <m:r>
                              <a:rPr lang="en-US" sz="48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    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5</m:t>
                            </m:r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" panose="02040503050406030204" pitchFamily="18" charset="0"/>
                                <a:ea typeface="Cambria" panose="02040503050406030204" pitchFamily="18" charset="0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" panose="02040503050406030204" pitchFamily="18" charset="0"/>
                                <a:ea typeface="Cambria" panose="02040503050406030204" pitchFamily="18" charset="0"/>
                              </a:rPr>
                              <m:t>x</m:t>
                            </m:r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" panose="02040503050406030204" pitchFamily="18" charset="0"/>
                                <a:ea typeface="Cambria" panose="02040503050406030204" pitchFamily="18" charset="0"/>
                              </a:rPr>
                              <m:t> </m:t>
                            </m:r>
                            <m:r>
                              <a:rPr lang="en-US" sz="48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    </m:t>
                            </m:r>
                          </m:den>
                        </m:f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4800" b="1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/>
                          <m:den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10</m:t>
                            </m:r>
                          </m:den>
                        </m:f>
                      </m:oMath>
                    </m:oMathPara>
                  </a14:m>
                  <a:endPara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6F6947FF-6744-C2D5-CBB1-9D956027DB8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8200" y="1943100"/>
                  <a:ext cx="6507126" cy="1543756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A06D3D25-DB47-3948-CF45-8F4E248A4A79}"/>
                </a:ext>
              </a:extLst>
            </p:cNvPr>
            <p:cNvSpPr/>
            <p:nvPr/>
          </p:nvSpPr>
          <p:spPr>
            <a:xfrm>
              <a:off x="4495800" y="2095500"/>
              <a:ext cx="685800" cy="609600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AA6EFA8C-6F26-8E52-A29D-26315C6A72F8}"/>
                </a:ext>
              </a:extLst>
            </p:cNvPr>
            <p:cNvSpPr/>
            <p:nvPr/>
          </p:nvSpPr>
          <p:spPr>
            <a:xfrm>
              <a:off x="4495800" y="2933700"/>
              <a:ext cx="685800" cy="609600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C6F69327-3B8D-03F6-FAEB-F9C34053809E}"/>
                </a:ext>
              </a:extLst>
            </p:cNvPr>
            <p:cNvSpPr/>
            <p:nvPr/>
          </p:nvSpPr>
          <p:spPr>
            <a:xfrm>
              <a:off x="5943600" y="2019300"/>
              <a:ext cx="609600" cy="685800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77202B23-DD9B-2262-2982-28E35F9C3452}"/>
              </a:ext>
            </a:extLst>
          </p:cNvPr>
          <p:cNvGrpSpPr/>
          <p:nvPr/>
        </p:nvGrpSpPr>
        <p:grpSpPr>
          <a:xfrm>
            <a:off x="8915400" y="1866900"/>
            <a:ext cx="7924800" cy="1600200"/>
            <a:chOff x="838200" y="1943100"/>
            <a:chExt cx="7924800" cy="160020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0B45E562-2B46-342D-68B0-E3933FEF9FAC}"/>
                    </a:ext>
                  </a:extLst>
                </p:cNvPr>
                <p:cNvSpPr txBox="1"/>
                <p:nvPr/>
              </p:nvSpPr>
              <p:spPr>
                <a:xfrm>
                  <a:off x="838200" y="1943100"/>
                  <a:ext cx="7924800" cy="154375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𝐛</m:t>
                        </m:r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) </m:t>
                        </m:r>
                        <m:f>
                          <m:fPr>
                            <m:ctrlPr>
                              <a:rPr lang="en-US" sz="48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4800" b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25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4800" b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100</m:t>
                            </m:r>
                          </m:den>
                        </m:f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4800" b="1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𝟐𝟓</m:t>
                            </m:r>
                            <m: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 :       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4800" b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500</m:t>
                            </m:r>
                            <m:r>
                              <m:rPr>
                                <m:nor/>
                              </m:rPr>
                              <a:rPr lang="en-US" sz="4800" b="1" smtClean="0">
                                <a:solidFill>
                                  <a:srgbClr val="002060"/>
                                </a:solidFill>
                                <a:latin typeface="Cambria" panose="02040503050406030204" pitchFamily="18" charset="0"/>
                                <a:ea typeface="Cambria" panose="02040503050406030204" pitchFamily="18" charset="0"/>
                              </a:rPr>
                              <m:t> :   </m:t>
                            </m:r>
                            <m: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    </m:t>
                            </m:r>
                          </m:den>
                        </m:f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4800" b="1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/>
                          <m:den>
                            <m:r>
                              <m:rPr>
                                <m:nor/>
                              </m:rPr>
                              <a:rPr lang="en-US" sz="4800" b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100</m:t>
                            </m:r>
                          </m:den>
                        </m:f>
                      </m:oMath>
                    </m:oMathPara>
                  </a14:m>
                  <a:endPara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0B45E562-2B46-342D-68B0-E3933FEF9FA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8200" y="1943100"/>
                  <a:ext cx="7924800" cy="1543756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E95234BC-2D7E-8EA8-22D0-DC51C9291121}"/>
                </a:ext>
              </a:extLst>
            </p:cNvPr>
            <p:cNvSpPr/>
            <p:nvPr/>
          </p:nvSpPr>
          <p:spPr>
            <a:xfrm>
              <a:off x="5410200" y="2019300"/>
              <a:ext cx="609600" cy="609600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CFEA1CA8-4A16-A14A-1EC4-650AA0652277}"/>
                </a:ext>
              </a:extLst>
            </p:cNvPr>
            <p:cNvSpPr/>
            <p:nvPr/>
          </p:nvSpPr>
          <p:spPr>
            <a:xfrm>
              <a:off x="5562600" y="2933700"/>
              <a:ext cx="609600" cy="609600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E2A635C9-3C50-D765-90C4-803063B919F8}"/>
                </a:ext>
              </a:extLst>
            </p:cNvPr>
            <p:cNvSpPr/>
            <p:nvPr/>
          </p:nvSpPr>
          <p:spPr>
            <a:xfrm>
              <a:off x="7315200" y="1943100"/>
              <a:ext cx="609600" cy="609600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58991301-D2CA-A07A-DDD5-DB17A60FB315}"/>
              </a:ext>
            </a:extLst>
          </p:cNvPr>
          <p:cNvGrpSpPr/>
          <p:nvPr/>
        </p:nvGrpSpPr>
        <p:grpSpPr>
          <a:xfrm>
            <a:off x="685800" y="4686300"/>
            <a:ext cx="7924800" cy="1543756"/>
            <a:chOff x="838200" y="1943100"/>
            <a:chExt cx="7924800" cy="154375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3113F918-6D51-98DA-80C5-EBC868756E18}"/>
                    </a:ext>
                  </a:extLst>
                </p:cNvPr>
                <p:cNvSpPr txBox="1"/>
                <p:nvPr/>
              </p:nvSpPr>
              <p:spPr>
                <a:xfrm>
                  <a:off x="838200" y="1943100"/>
                  <a:ext cx="7924800" cy="154375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𝐜</m:t>
                        </m:r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) </m:t>
                        </m:r>
                        <m:f>
                          <m:fPr>
                            <m:ctrlPr>
                              <a:rPr lang="en-US" sz="48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11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25</m:t>
                            </m:r>
                          </m:den>
                        </m:f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4800" b="1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𝟏𝟏</m:t>
                            </m:r>
                            <m: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 </m:t>
                            </m:r>
                            <m: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𝐱</m:t>
                            </m:r>
                            <m: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       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25</m:t>
                            </m:r>
                            <m:r>
                              <m:rPr>
                                <m:nor/>
                              </m:rPr>
                              <a:rPr lang="en-US" sz="4800" b="1" smtClean="0">
                                <a:solidFill>
                                  <a:srgbClr val="002060"/>
                                </a:solidFill>
                                <a:latin typeface="Cambria" panose="02040503050406030204" pitchFamily="18" charset="0"/>
                                <a:ea typeface="Cambria" panose="02040503050406030204" pitchFamily="18" charset="0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" panose="02040503050406030204" pitchFamily="18" charset="0"/>
                                <a:ea typeface="Cambria" panose="02040503050406030204" pitchFamily="18" charset="0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" panose="02040503050406030204" pitchFamily="18" charset="0"/>
                                <a:ea typeface="Cambria" panose="02040503050406030204" pitchFamily="18" charset="0"/>
                              </a:rPr>
                              <m:t>x</m:t>
                            </m:r>
                            <m:r>
                              <m:rPr>
                                <m:nor/>
                              </m:rPr>
                              <a:rPr lang="en-US" sz="4800" b="1" smtClean="0">
                                <a:solidFill>
                                  <a:srgbClr val="002060"/>
                                </a:solidFill>
                                <a:latin typeface="Cambria" panose="02040503050406030204" pitchFamily="18" charset="0"/>
                                <a:ea typeface="Cambria" panose="02040503050406030204" pitchFamily="18" charset="0"/>
                              </a:rPr>
                              <m:t>   </m:t>
                            </m:r>
                            <m: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    </m:t>
                            </m:r>
                          </m:den>
                        </m:f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4800" b="1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/>
                          <m:den>
                            <m:r>
                              <m:rPr>
                                <m:nor/>
                              </m:rPr>
                              <a:rPr lang="en-US" sz="4800" b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100</m:t>
                            </m:r>
                          </m:den>
                        </m:f>
                      </m:oMath>
                    </m:oMathPara>
                  </a14:m>
                  <a:endPara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3113F918-6D51-98DA-80C5-EBC868756E1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8200" y="1943100"/>
                  <a:ext cx="7924800" cy="1543756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659BE91D-EB9E-7D16-D92E-ED909F06D2A5}"/>
                </a:ext>
              </a:extLst>
            </p:cNvPr>
            <p:cNvSpPr/>
            <p:nvPr/>
          </p:nvSpPr>
          <p:spPr>
            <a:xfrm>
              <a:off x="5410200" y="2019300"/>
              <a:ext cx="609600" cy="609600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C68A9E14-AC18-C6BC-21EB-3D6A59A7A0BE}"/>
                </a:ext>
              </a:extLst>
            </p:cNvPr>
            <p:cNvSpPr/>
            <p:nvPr/>
          </p:nvSpPr>
          <p:spPr>
            <a:xfrm>
              <a:off x="5410200" y="2857500"/>
              <a:ext cx="609600" cy="609600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72EED828-70A2-023E-5FD4-AAA68DDA3474}"/>
                </a:ext>
              </a:extLst>
            </p:cNvPr>
            <p:cNvSpPr/>
            <p:nvPr/>
          </p:nvSpPr>
          <p:spPr>
            <a:xfrm>
              <a:off x="7162800" y="2019300"/>
              <a:ext cx="609600" cy="609600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AAE28662-E450-D896-9B45-53C3B0728DDB}"/>
              </a:ext>
            </a:extLst>
          </p:cNvPr>
          <p:cNvGrpSpPr/>
          <p:nvPr/>
        </p:nvGrpSpPr>
        <p:grpSpPr>
          <a:xfrm>
            <a:off x="9144000" y="4610100"/>
            <a:ext cx="8534400" cy="1600200"/>
            <a:chOff x="838200" y="1943100"/>
            <a:chExt cx="8534400" cy="160020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B804DE0F-6387-31F0-0A24-90EDA7B43B7A}"/>
                    </a:ext>
                  </a:extLst>
                </p:cNvPr>
                <p:cNvSpPr txBox="1"/>
                <p:nvPr/>
              </p:nvSpPr>
              <p:spPr>
                <a:xfrm>
                  <a:off x="838200" y="1943100"/>
                  <a:ext cx="8534400" cy="154375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𝐝</m:t>
                        </m:r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) </m:t>
                        </m:r>
                        <m:f>
                          <m:fPr>
                            <m:ctrlPr>
                              <a:rPr lang="en-US" sz="48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82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2 0</m:t>
                            </m:r>
                            <m:r>
                              <m:rPr>
                                <m:nor/>
                              </m:rPr>
                              <a:rPr lang="en-US" sz="4800" b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00</m:t>
                            </m:r>
                          </m:den>
                        </m:f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48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𝟖𝟐</m:t>
                            </m:r>
                            <m: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 :       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2 000</m:t>
                            </m:r>
                            <m:r>
                              <m:rPr>
                                <m:nor/>
                              </m:rPr>
                              <a:rPr lang="en-US" sz="4800" b="1" smtClean="0">
                                <a:solidFill>
                                  <a:srgbClr val="002060"/>
                                </a:solidFill>
                                <a:latin typeface="Cambria" panose="02040503050406030204" pitchFamily="18" charset="0"/>
                                <a:ea typeface="Cambria" panose="02040503050406030204" pitchFamily="18" charset="0"/>
                              </a:rPr>
                              <m:t> :   </m:t>
                            </m:r>
                            <m: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    </m:t>
                            </m:r>
                          </m:den>
                        </m:f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4800" b="1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/>
                          <m:den>
                            <m:r>
                              <m:rPr>
                                <m:nor/>
                              </m:rPr>
                              <a:rPr lang="en-US" sz="4800" b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1</m:t>
                            </m:r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en-US" sz="4800" b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00</m:t>
                            </m:r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0</m:t>
                            </m:r>
                          </m:den>
                        </m:f>
                      </m:oMath>
                    </m:oMathPara>
                  </a14:m>
                  <a:endPara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B804DE0F-6387-31F0-0A24-90EDA7B43B7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8200" y="1943100"/>
                  <a:ext cx="8534400" cy="1543756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8B091CD1-D0BE-66FB-7B35-A13F615E5597}"/>
                </a:ext>
              </a:extLst>
            </p:cNvPr>
            <p:cNvSpPr/>
            <p:nvPr/>
          </p:nvSpPr>
          <p:spPr>
            <a:xfrm>
              <a:off x="5638800" y="2019300"/>
              <a:ext cx="838200" cy="609600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E9A7CC53-FB86-10FB-E869-EE92F4F53333}"/>
                </a:ext>
              </a:extLst>
            </p:cNvPr>
            <p:cNvSpPr/>
            <p:nvPr/>
          </p:nvSpPr>
          <p:spPr>
            <a:xfrm>
              <a:off x="6096000" y="2933700"/>
              <a:ext cx="762000" cy="609600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FC6AF9E5-34D1-25ED-117F-92EB3C5DCF9C}"/>
                </a:ext>
              </a:extLst>
            </p:cNvPr>
            <p:cNvSpPr/>
            <p:nvPr/>
          </p:nvSpPr>
          <p:spPr>
            <a:xfrm>
              <a:off x="8001000" y="2019300"/>
              <a:ext cx="762000" cy="533400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sp>
        <p:nvSpPr>
          <p:cNvPr id="35" name="Rectangle 34">
            <a:extLst>
              <a:ext uri="{FF2B5EF4-FFF2-40B4-BE49-F238E27FC236}">
                <a16:creationId xmlns:a16="http://schemas.microsoft.com/office/drawing/2014/main" id="{468148E3-AE88-BC9D-DEAC-A4C892177F62}"/>
              </a:ext>
            </a:extLst>
          </p:cNvPr>
          <p:cNvSpPr/>
          <p:nvPr/>
        </p:nvSpPr>
        <p:spPr>
          <a:xfrm>
            <a:off x="4267200" y="2019300"/>
            <a:ext cx="685800" cy="609600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53AB42CB-7A90-83FF-059F-912B2EE9BFFE}"/>
              </a:ext>
            </a:extLst>
          </p:cNvPr>
          <p:cNvSpPr/>
          <p:nvPr/>
        </p:nvSpPr>
        <p:spPr>
          <a:xfrm>
            <a:off x="4267200" y="2857500"/>
            <a:ext cx="685800" cy="609600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21BFEC30-716B-F097-16FB-D32E3203B925}"/>
              </a:ext>
            </a:extLst>
          </p:cNvPr>
          <p:cNvSpPr/>
          <p:nvPr/>
        </p:nvSpPr>
        <p:spPr>
          <a:xfrm>
            <a:off x="5638800" y="1943100"/>
            <a:ext cx="762000" cy="685800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9583764C-AB7F-1878-E719-55BD4245A7F0}"/>
              </a:ext>
            </a:extLst>
          </p:cNvPr>
          <p:cNvSpPr/>
          <p:nvPr/>
        </p:nvSpPr>
        <p:spPr>
          <a:xfrm>
            <a:off x="13487400" y="1943100"/>
            <a:ext cx="762000" cy="685800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6F1069C2-09FD-E4F8-94D4-654748E5AC07}"/>
              </a:ext>
            </a:extLst>
          </p:cNvPr>
          <p:cNvSpPr/>
          <p:nvPr/>
        </p:nvSpPr>
        <p:spPr>
          <a:xfrm>
            <a:off x="13639800" y="2857500"/>
            <a:ext cx="762000" cy="685800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83263EE5-CD1A-B04A-1F29-379CD17BB5AA}"/>
              </a:ext>
            </a:extLst>
          </p:cNvPr>
          <p:cNvSpPr/>
          <p:nvPr/>
        </p:nvSpPr>
        <p:spPr>
          <a:xfrm>
            <a:off x="15316200" y="1866900"/>
            <a:ext cx="762000" cy="685800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CBF55715-608E-5D55-788A-47F3626F8C94}"/>
              </a:ext>
            </a:extLst>
          </p:cNvPr>
          <p:cNvSpPr/>
          <p:nvPr/>
        </p:nvSpPr>
        <p:spPr>
          <a:xfrm>
            <a:off x="5257800" y="4762500"/>
            <a:ext cx="762000" cy="685800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437213F1-521F-C5F8-8F97-1B73B3D84B88}"/>
              </a:ext>
            </a:extLst>
          </p:cNvPr>
          <p:cNvSpPr/>
          <p:nvPr/>
        </p:nvSpPr>
        <p:spPr>
          <a:xfrm>
            <a:off x="5181600" y="5600700"/>
            <a:ext cx="762000" cy="685800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D93C09EE-46D1-F609-9261-E9BDD26B816C}"/>
              </a:ext>
            </a:extLst>
          </p:cNvPr>
          <p:cNvSpPr/>
          <p:nvPr/>
        </p:nvSpPr>
        <p:spPr>
          <a:xfrm>
            <a:off x="6934200" y="4762500"/>
            <a:ext cx="838200" cy="685800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44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9E887FD2-5188-5298-8D5D-B93A6A89416B}"/>
              </a:ext>
            </a:extLst>
          </p:cNvPr>
          <p:cNvSpPr/>
          <p:nvPr/>
        </p:nvSpPr>
        <p:spPr>
          <a:xfrm>
            <a:off x="13944600" y="4610100"/>
            <a:ext cx="838200" cy="685800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6EBE63A9-6FE5-207C-7977-690B5CD3BCC6}"/>
              </a:ext>
            </a:extLst>
          </p:cNvPr>
          <p:cNvSpPr/>
          <p:nvPr/>
        </p:nvSpPr>
        <p:spPr>
          <a:xfrm>
            <a:off x="14325600" y="5524500"/>
            <a:ext cx="838200" cy="685800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6C94EF33-5EE6-766E-0ED6-357BE307EB72}"/>
              </a:ext>
            </a:extLst>
          </p:cNvPr>
          <p:cNvSpPr/>
          <p:nvPr/>
        </p:nvSpPr>
        <p:spPr>
          <a:xfrm>
            <a:off x="16230600" y="4610100"/>
            <a:ext cx="838200" cy="685800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41</a:t>
            </a:r>
          </a:p>
        </p:txBody>
      </p:sp>
    </p:spTree>
    <p:extLst>
      <p:ext uri="{BB962C8B-B14F-4D97-AF65-F5344CB8AC3E}">
        <p14:creationId xmlns:p14="http://schemas.microsoft.com/office/powerpoint/2010/main" val="3222834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-260960" y="-5944295"/>
            <a:ext cx="18809921" cy="9509277"/>
            <a:chOff x="0" y="0"/>
            <a:chExt cx="25079894" cy="12679036"/>
          </a:xfrm>
        </p:grpSpPr>
        <p:sp>
          <p:nvSpPr>
            <p:cNvPr id="6" name="Freeform 6"/>
            <p:cNvSpPr/>
            <p:nvPr/>
          </p:nvSpPr>
          <p:spPr>
            <a:xfrm>
              <a:off x="0" y="29282"/>
              <a:ext cx="14133803" cy="12649754"/>
            </a:xfrm>
            <a:custGeom>
              <a:avLst/>
              <a:gdLst/>
              <a:ahLst/>
              <a:cxnLst/>
              <a:rect l="l" t="t" r="r" b="b"/>
              <a:pathLst>
                <a:path w="14133803" h="12649754">
                  <a:moveTo>
                    <a:pt x="0" y="0"/>
                  </a:moveTo>
                  <a:lnTo>
                    <a:pt x="14133803" y="0"/>
                  </a:lnTo>
                  <a:lnTo>
                    <a:pt x="14133803" y="12649754"/>
                  </a:lnTo>
                  <a:lnTo>
                    <a:pt x="0" y="126497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"/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10946091" y="0"/>
              <a:ext cx="14133803" cy="12649754"/>
            </a:xfrm>
            <a:custGeom>
              <a:avLst/>
              <a:gdLst/>
              <a:ahLst/>
              <a:cxnLst/>
              <a:rect l="l" t="t" r="r" b="b"/>
              <a:pathLst>
                <a:path w="14133803" h="12649754">
                  <a:moveTo>
                    <a:pt x="0" y="0"/>
                  </a:moveTo>
                  <a:lnTo>
                    <a:pt x="14133803" y="0"/>
                  </a:lnTo>
                  <a:lnTo>
                    <a:pt x="14133803" y="12649754"/>
                  </a:lnTo>
                  <a:lnTo>
                    <a:pt x="0" y="126497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"/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762000" y="419100"/>
            <a:ext cx="16840200" cy="9448800"/>
            <a:chOff x="0" y="0"/>
            <a:chExt cx="4274726" cy="169226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274726" cy="1692264"/>
            </a:xfrm>
            <a:custGeom>
              <a:avLst/>
              <a:gdLst/>
              <a:ahLst/>
              <a:cxnLst/>
              <a:rect l="l" t="t" r="r" b="b"/>
              <a:pathLst>
                <a:path w="4274726" h="1692264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1667938"/>
                  </a:lnTo>
                  <a:cubicBezTo>
                    <a:pt x="4274726" y="1674389"/>
                    <a:pt x="4272163" y="1680577"/>
                    <a:pt x="4267601" y="1685139"/>
                  </a:cubicBezTo>
                  <a:cubicBezTo>
                    <a:pt x="4263039" y="1689701"/>
                    <a:pt x="4256851" y="1692264"/>
                    <a:pt x="4250399" y="1692264"/>
                  </a:cubicBezTo>
                  <a:lnTo>
                    <a:pt x="24327" y="1692264"/>
                  </a:lnTo>
                  <a:cubicBezTo>
                    <a:pt x="10891" y="1692264"/>
                    <a:pt x="0" y="1681373"/>
                    <a:pt x="0" y="1667938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>
              <a:solidFill>
                <a:srgbClr val="231F2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4274726" cy="17303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93E679CF-4B61-1746-9A33-8F09C56680B6}"/>
              </a:ext>
            </a:extLst>
          </p:cNvPr>
          <p:cNvGrpSpPr/>
          <p:nvPr/>
        </p:nvGrpSpPr>
        <p:grpSpPr>
          <a:xfrm>
            <a:off x="1295400" y="571500"/>
            <a:ext cx="1066800" cy="1015663"/>
            <a:chOff x="3174278" y="287824"/>
            <a:chExt cx="605826" cy="712294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90293397-9B35-B915-DF5A-A63F75AB25C6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286A39A-01A6-81C7-75CF-7A670135FBD7}"/>
                </a:ext>
              </a:extLst>
            </p:cNvPr>
            <p:cNvSpPr txBox="1"/>
            <p:nvPr/>
          </p:nvSpPr>
          <p:spPr>
            <a:xfrm>
              <a:off x="3304098" y="287824"/>
              <a:ext cx="301686" cy="7122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anose="02020603050405020304" pitchFamily="18" charset="0"/>
                </a:rPr>
                <a:t>2</a:t>
              </a:r>
              <a:endParaRPr kumimoji="0" lang="en-VN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8476DB40-31B4-E9A7-4127-19E3E97A570B}"/>
              </a:ext>
            </a:extLst>
          </p:cNvPr>
          <p:cNvSpPr txBox="1"/>
          <p:nvPr/>
        </p:nvSpPr>
        <p:spPr>
          <a:xfrm>
            <a:off x="2362200" y="571500"/>
            <a:ext cx="13792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thập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en-VN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A0DD4AF8-375B-3EC7-2060-FC3BCDEB14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4000" y="1638300"/>
            <a:ext cx="7924800" cy="280633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B361EB8D-4A2E-414A-F280-593C01B21CB2}"/>
                  </a:ext>
                </a:extLst>
              </p:cNvPr>
              <p:cNvSpPr txBox="1"/>
              <p:nvPr/>
            </p:nvSpPr>
            <p:spPr>
              <a:xfrm>
                <a:off x="1066800" y="4533900"/>
                <a:ext cx="6507126" cy="18318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66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60</m:t>
                          </m:r>
                        </m:den>
                      </m:f>
                      <m:r>
                        <a:rPr lang="en-US" sz="6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6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66 : 6</m:t>
                          </m:r>
                          <m:r>
                            <a:rPr lang="en-US" sz="6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  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60 : 6</m:t>
                          </m:r>
                        </m:den>
                      </m:f>
                      <m:r>
                        <a:rPr lang="en-US" sz="6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6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𝟏𝟏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10</m:t>
                          </m:r>
                        </m:den>
                      </m:f>
                    </m:oMath>
                  </m:oMathPara>
                </a14:m>
                <a:endParaRPr lang="en-US" sz="60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B361EB8D-4A2E-414A-F280-593C01B21C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6800" y="4533900"/>
                <a:ext cx="6507126" cy="183184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AACC1FA5-6E44-59F5-47A3-357B5F29C053}"/>
                  </a:ext>
                </a:extLst>
              </p:cNvPr>
              <p:cNvSpPr txBox="1"/>
              <p:nvPr/>
            </p:nvSpPr>
            <p:spPr>
              <a:xfrm>
                <a:off x="10363200" y="4457700"/>
                <a:ext cx="7086600" cy="18318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27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300</m:t>
                          </m:r>
                        </m:den>
                      </m:f>
                      <m:r>
                        <a:rPr lang="en-US" sz="6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6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27 : 3</m:t>
                          </m:r>
                          <m:r>
                            <a:rPr lang="en-US" sz="6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  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300 : 3</m:t>
                          </m:r>
                        </m:den>
                      </m:f>
                      <m:r>
                        <a:rPr lang="en-US" sz="6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6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100</m:t>
                          </m:r>
                        </m:den>
                      </m:f>
                    </m:oMath>
                  </m:oMathPara>
                </a14:m>
                <a:endParaRPr lang="en-US" sz="60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AACC1FA5-6E44-59F5-47A3-357B5F29C0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63200" y="4457700"/>
                <a:ext cx="7086600" cy="183184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E8417184-B9B3-B414-214A-7ACA2AF4A2F9}"/>
                  </a:ext>
                </a:extLst>
              </p:cNvPr>
              <p:cNvSpPr txBox="1"/>
              <p:nvPr/>
            </p:nvSpPr>
            <p:spPr>
              <a:xfrm>
                <a:off x="838200" y="6972300"/>
                <a:ext cx="7086600" cy="19066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sz="6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6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3 </m:t>
                          </m:r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x</m:t>
                          </m:r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25</m:t>
                          </m:r>
                          <m:r>
                            <a:rPr lang="en-US" sz="6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  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4 </m:t>
                          </m:r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x</m:t>
                          </m:r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 25</m:t>
                          </m:r>
                        </m:den>
                      </m:f>
                      <m:r>
                        <a:rPr lang="en-US" sz="6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6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𝟕𝟓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100</m:t>
                          </m:r>
                        </m:den>
                      </m:f>
                    </m:oMath>
                  </m:oMathPara>
                </a14:m>
                <a:endParaRPr lang="en-US" sz="60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E8417184-B9B3-B414-214A-7ACA2AF4A2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6972300"/>
                <a:ext cx="7086600" cy="190661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E11AB981-FE90-72DA-3C5D-B4654C8FFBEC}"/>
                  </a:ext>
                </a:extLst>
              </p:cNvPr>
              <p:cNvSpPr txBox="1"/>
              <p:nvPr/>
            </p:nvSpPr>
            <p:spPr>
              <a:xfrm>
                <a:off x="9296400" y="6972300"/>
                <a:ext cx="8229600" cy="18318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31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125</m:t>
                          </m:r>
                        </m:den>
                      </m:f>
                      <m:r>
                        <a:rPr lang="en-US" sz="6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6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𝟑𝟏</m:t>
                          </m:r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US" sz="6000" b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x</m:t>
                          </m:r>
                          <m:r>
                            <a:rPr lang="en-US" sz="6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 </m:t>
                          </m:r>
                          <m:r>
                            <a:rPr lang="en-US" sz="6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125 </m:t>
                          </m:r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x</m:t>
                          </m:r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 8</m:t>
                          </m:r>
                        </m:den>
                      </m:f>
                      <m:r>
                        <a:rPr lang="en-US" sz="6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6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𝟐𝟒𝟖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1000</m:t>
                          </m:r>
                        </m:den>
                      </m:f>
                    </m:oMath>
                  </m:oMathPara>
                </a14:m>
                <a:endParaRPr lang="en-US" sz="60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E11AB981-FE90-72DA-3C5D-B4654C8FFB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96400" y="6972300"/>
                <a:ext cx="8229600" cy="1831848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40189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47" grpId="0"/>
      <p:bldP spid="51" grpId="0"/>
      <p:bldP spid="52" grpId="0"/>
      <p:bldP spid="5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703508" y="5777018"/>
            <a:ext cx="21695015" cy="11040295"/>
            <a:chOff x="0" y="0"/>
            <a:chExt cx="1424432" cy="72487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24432" cy="724874"/>
            </a:xfrm>
            <a:custGeom>
              <a:avLst/>
              <a:gdLst/>
              <a:ahLst/>
              <a:cxnLst/>
              <a:rect l="l" t="t" r="r" b="b"/>
              <a:pathLst>
                <a:path w="1424432" h="724874">
                  <a:moveTo>
                    <a:pt x="712216" y="0"/>
                  </a:moveTo>
                  <a:cubicBezTo>
                    <a:pt x="318870" y="0"/>
                    <a:pt x="0" y="162269"/>
                    <a:pt x="0" y="362437"/>
                  </a:cubicBezTo>
                  <a:cubicBezTo>
                    <a:pt x="0" y="562605"/>
                    <a:pt x="318870" y="724874"/>
                    <a:pt x="712216" y="724874"/>
                  </a:cubicBezTo>
                  <a:cubicBezTo>
                    <a:pt x="1105562" y="724874"/>
                    <a:pt x="1424432" y="562605"/>
                    <a:pt x="1424432" y="362437"/>
                  </a:cubicBezTo>
                  <a:cubicBezTo>
                    <a:pt x="1424432" y="162269"/>
                    <a:pt x="1105562" y="0"/>
                    <a:pt x="712216" y="0"/>
                  </a:cubicBezTo>
                  <a:close/>
                </a:path>
              </a:pathLst>
            </a:custGeom>
            <a:solidFill>
              <a:srgbClr val="A3DFBE"/>
            </a:solidFill>
            <a:ln w="28575" cap="sq">
              <a:solidFill>
                <a:srgbClr val="231F2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33540" y="10807"/>
              <a:ext cx="1157351" cy="6461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48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" name="Freeform 8"/>
          <p:cNvSpPr/>
          <p:nvPr/>
        </p:nvSpPr>
        <p:spPr>
          <a:xfrm rot="707461">
            <a:off x="14875696" y="5332135"/>
            <a:ext cx="2092460" cy="3065644"/>
          </a:xfrm>
          <a:custGeom>
            <a:avLst/>
            <a:gdLst/>
            <a:ahLst/>
            <a:cxnLst/>
            <a:rect l="l" t="t" r="r" b="b"/>
            <a:pathLst>
              <a:path w="2092460" h="3065644">
                <a:moveTo>
                  <a:pt x="0" y="0"/>
                </a:moveTo>
                <a:lnTo>
                  <a:pt x="2092459" y="0"/>
                </a:lnTo>
                <a:lnTo>
                  <a:pt x="2092459" y="3065644"/>
                </a:lnTo>
                <a:lnTo>
                  <a:pt x="0" y="30656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 l="-507910" t="-102500" b="-17819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4263341">
            <a:off x="16694020" y="3068126"/>
            <a:ext cx="742193" cy="1369149"/>
          </a:xfrm>
          <a:custGeom>
            <a:avLst/>
            <a:gdLst/>
            <a:ahLst/>
            <a:cxnLst/>
            <a:rect l="l" t="t" r="r" b="b"/>
            <a:pathLst>
              <a:path w="742193" h="1369149">
                <a:moveTo>
                  <a:pt x="0" y="0"/>
                </a:moveTo>
                <a:lnTo>
                  <a:pt x="742193" y="0"/>
                </a:lnTo>
                <a:lnTo>
                  <a:pt x="742193" y="1369150"/>
                </a:lnTo>
                <a:lnTo>
                  <a:pt x="0" y="136915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 rot="-4161082" flipH="1">
            <a:off x="657604" y="5220687"/>
            <a:ext cx="742193" cy="1369149"/>
          </a:xfrm>
          <a:custGeom>
            <a:avLst/>
            <a:gdLst/>
            <a:ahLst/>
            <a:cxnLst/>
            <a:rect l="l" t="t" r="r" b="b"/>
            <a:pathLst>
              <a:path w="742193" h="1369149">
                <a:moveTo>
                  <a:pt x="742192" y="0"/>
                </a:moveTo>
                <a:lnTo>
                  <a:pt x="0" y="0"/>
                </a:lnTo>
                <a:lnTo>
                  <a:pt x="0" y="1369149"/>
                </a:lnTo>
                <a:lnTo>
                  <a:pt x="742192" y="1369149"/>
                </a:lnTo>
                <a:lnTo>
                  <a:pt x="742192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>
            <a:off x="15860339" y="1028700"/>
            <a:ext cx="1204778" cy="1104391"/>
          </a:xfrm>
          <a:custGeom>
            <a:avLst/>
            <a:gdLst/>
            <a:ahLst/>
            <a:cxnLst/>
            <a:rect l="l" t="t" r="r" b="b"/>
            <a:pathLst>
              <a:path w="1204778" h="1104391">
                <a:moveTo>
                  <a:pt x="0" y="0"/>
                </a:moveTo>
                <a:lnTo>
                  <a:pt x="1204777" y="0"/>
                </a:lnTo>
                <a:lnTo>
                  <a:pt x="1204777" y="1104391"/>
                </a:lnTo>
                <a:lnTo>
                  <a:pt x="0" y="110439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 l="-195444" r="-350902" b="-38034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27"/>
          <p:cNvSpPr/>
          <p:nvPr/>
        </p:nvSpPr>
        <p:spPr>
          <a:xfrm>
            <a:off x="1245959" y="3180200"/>
            <a:ext cx="1034865" cy="1145743"/>
          </a:xfrm>
          <a:custGeom>
            <a:avLst/>
            <a:gdLst/>
            <a:ahLst/>
            <a:cxnLst/>
            <a:rect l="l" t="t" r="r" b="b"/>
            <a:pathLst>
              <a:path w="1034865" h="1145743">
                <a:moveTo>
                  <a:pt x="0" y="0"/>
                </a:moveTo>
                <a:lnTo>
                  <a:pt x="1034865" y="0"/>
                </a:lnTo>
                <a:lnTo>
                  <a:pt x="1034865" y="1145743"/>
                </a:lnTo>
                <a:lnTo>
                  <a:pt x="0" y="114574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 l="-302707" t="-69356" r="-28898" b="-18978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8"/>
          <p:cNvSpPr/>
          <p:nvPr/>
        </p:nvSpPr>
        <p:spPr>
          <a:xfrm>
            <a:off x="1028700" y="1028700"/>
            <a:ext cx="2504248" cy="2121815"/>
          </a:xfrm>
          <a:custGeom>
            <a:avLst/>
            <a:gdLst/>
            <a:ahLst/>
            <a:cxnLst/>
            <a:rect l="l" t="t" r="r" b="b"/>
            <a:pathLst>
              <a:path w="2504248" h="2121815">
                <a:moveTo>
                  <a:pt x="0" y="0"/>
                </a:moveTo>
                <a:lnTo>
                  <a:pt x="2504248" y="0"/>
                </a:lnTo>
                <a:lnTo>
                  <a:pt x="2504248" y="2121815"/>
                </a:lnTo>
                <a:lnTo>
                  <a:pt x="0" y="212181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 t="-232761" r="-499472" b="-229128"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0" name="图片 5">
            <a:extLst>
              <a:ext uri="{FF2B5EF4-FFF2-40B4-BE49-F238E27FC236}">
                <a16:creationId xmlns:a16="http://schemas.microsoft.com/office/drawing/2014/main" id="{4DED5D2A-24AA-055C-8070-99E23E181371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57200" y="5067300"/>
            <a:ext cx="5693898" cy="41910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02018FE-8609-9F17-BD0C-449BA8551B7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429000" y="1562100"/>
            <a:ext cx="12144285" cy="4432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014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95419" y="7793391"/>
            <a:ext cx="18678839" cy="2676099"/>
            <a:chOff x="0" y="0"/>
            <a:chExt cx="4919530" cy="70481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919530" cy="704816"/>
            </a:xfrm>
            <a:custGeom>
              <a:avLst/>
              <a:gdLst/>
              <a:ahLst/>
              <a:cxnLst/>
              <a:rect l="l" t="t" r="r" b="b"/>
              <a:pathLst>
                <a:path w="4919530" h="704816">
                  <a:moveTo>
                    <a:pt x="0" y="0"/>
                  </a:moveTo>
                  <a:lnTo>
                    <a:pt x="4919530" y="0"/>
                  </a:lnTo>
                  <a:lnTo>
                    <a:pt x="4919530" y="704816"/>
                  </a:lnTo>
                  <a:lnTo>
                    <a:pt x="0" y="704816"/>
                  </a:lnTo>
                  <a:close/>
                </a:path>
              </a:pathLst>
            </a:custGeom>
            <a:solidFill>
              <a:srgbClr val="A3DFBE"/>
            </a:solidFill>
            <a:ln w="28575" cap="sq">
              <a:solidFill>
                <a:srgbClr val="231F2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919530" cy="7429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028700" y="1040844"/>
            <a:ext cx="16230600" cy="8205312"/>
            <a:chOff x="0" y="0"/>
            <a:chExt cx="21640800" cy="10940416"/>
          </a:xfrm>
        </p:grpSpPr>
        <p:sp>
          <p:nvSpPr>
            <p:cNvPr id="6" name="Freeform 6"/>
            <p:cNvSpPr/>
            <p:nvPr/>
          </p:nvSpPr>
          <p:spPr>
            <a:xfrm>
              <a:off x="0" y="25267"/>
              <a:ext cx="12195698" cy="10915150"/>
            </a:xfrm>
            <a:custGeom>
              <a:avLst/>
              <a:gdLst/>
              <a:ahLst/>
              <a:cxnLst/>
              <a:rect l="l" t="t" r="r" b="b"/>
              <a:pathLst>
                <a:path w="12195698" h="10915150">
                  <a:moveTo>
                    <a:pt x="0" y="0"/>
                  </a:moveTo>
                  <a:lnTo>
                    <a:pt x="12195698" y="0"/>
                  </a:lnTo>
                  <a:lnTo>
                    <a:pt x="12195698" y="10915149"/>
                  </a:lnTo>
                  <a:lnTo>
                    <a:pt x="0" y="109151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"/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9445102" y="0"/>
              <a:ext cx="12195698" cy="10915150"/>
            </a:xfrm>
            <a:custGeom>
              <a:avLst/>
              <a:gdLst/>
              <a:ahLst/>
              <a:cxnLst/>
              <a:rect l="l" t="t" r="r" b="b"/>
              <a:pathLst>
                <a:path w="12195698" h="10915150">
                  <a:moveTo>
                    <a:pt x="0" y="0"/>
                  </a:moveTo>
                  <a:lnTo>
                    <a:pt x="12195698" y="0"/>
                  </a:lnTo>
                  <a:lnTo>
                    <a:pt x="12195698" y="10915150"/>
                  </a:lnTo>
                  <a:lnTo>
                    <a:pt x="0" y="109151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"/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" name="Freeform 8"/>
          <p:cNvSpPr/>
          <p:nvPr/>
        </p:nvSpPr>
        <p:spPr>
          <a:xfrm>
            <a:off x="791909" y="828070"/>
            <a:ext cx="2147598" cy="1819630"/>
          </a:xfrm>
          <a:custGeom>
            <a:avLst/>
            <a:gdLst/>
            <a:ahLst/>
            <a:cxnLst/>
            <a:rect l="l" t="t" r="r" b="b"/>
            <a:pathLst>
              <a:path w="2147598" h="1819630">
                <a:moveTo>
                  <a:pt x="0" y="0"/>
                </a:moveTo>
                <a:lnTo>
                  <a:pt x="2147598" y="0"/>
                </a:lnTo>
                <a:lnTo>
                  <a:pt x="2147598" y="1819631"/>
                </a:lnTo>
                <a:lnTo>
                  <a:pt x="0" y="181963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 t="-232761" r="-499472" b="-229128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9" name="Group 9"/>
          <p:cNvGrpSpPr/>
          <p:nvPr/>
        </p:nvGrpSpPr>
        <p:grpSpPr>
          <a:xfrm>
            <a:off x="1569857" y="2785996"/>
            <a:ext cx="10349689" cy="4042356"/>
            <a:chOff x="0" y="0"/>
            <a:chExt cx="2725844" cy="106465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725844" cy="1064654"/>
            </a:xfrm>
            <a:custGeom>
              <a:avLst/>
              <a:gdLst/>
              <a:ahLst/>
              <a:cxnLst/>
              <a:rect l="l" t="t" r="r" b="b"/>
              <a:pathLst>
                <a:path w="2725844" h="1064654">
                  <a:moveTo>
                    <a:pt x="38150" y="0"/>
                  </a:moveTo>
                  <a:lnTo>
                    <a:pt x="2687694" y="0"/>
                  </a:lnTo>
                  <a:cubicBezTo>
                    <a:pt x="2708764" y="0"/>
                    <a:pt x="2725844" y="17080"/>
                    <a:pt x="2725844" y="38150"/>
                  </a:cubicBezTo>
                  <a:lnTo>
                    <a:pt x="2725844" y="1026504"/>
                  </a:lnTo>
                  <a:cubicBezTo>
                    <a:pt x="2725844" y="1047573"/>
                    <a:pt x="2708764" y="1064654"/>
                    <a:pt x="2687694" y="1064654"/>
                  </a:cubicBezTo>
                  <a:lnTo>
                    <a:pt x="38150" y="1064654"/>
                  </a:lnTo>
                  <a:cubicBezTo>
                    <a:pt x="28032" y="1064654"/>
                    <a:pt x="18328" y="1060634"/>
                    <a:pt x="11174" y="1053480"/>
                  </a:cubicBezTo>
                  <a:cubicBezTo>
                    <a:pt x="4019" y="1046325"/>
                    <a:pt x="0" y="1036622"/>
                    <a:pt x="0" y="1026504"/>
                  </a:cubicBezTo>
                  <a:lnTo>
                    <a:pt x="0" y="38150"/>
                  </a:lnTo>
                  <a:cubicBezTo>
                    <a:pt x="0" y="17080"/>
                    <a:pt x="17080" y="0"/>
                    <a:pt x="38150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>
              <a:solidFill>
                <a:srgbClr val="231F2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2725844" cy="110275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 flipH="1">
            <a:off x="6030003" y="1040844"/>
            <a:ext cx="11229297" cy="8772888"/>
          </a:xfrm>
          <a:custGeom>
            <a:avLst/>
            <a:gdLst/>
            <a:ahLst/>
            <a:cxnLst/>
            <a:rect l="l" t="t" r="r" b="b"/>
            <a:pathLst>
              <a:path w="11229297" h="8772888">
                <a:moveTo>
                  <a:pt x="11229297" y="0"/>
                </a:moveTo>
                <a:lnTo>
                  <a:pt x="0" y="0"/>
                </a:lnTo>
                <a:lnTo>
                  <a:pt x="0" y="8772888"/>
                </a:lnTo>
                <a:lnTo>
                  <a:pt x="11229297" y="8772888"/>
                </a:lnTo>
                <a:lnTo>
                  <a:pt x="11229297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7257529">
            <a:off x="1198761" y="4394535"/>
            <a:ext cx="742193" cy="1369149"/>
          </a:xfrm>
          <a:custGeom>
            <a:avLst/>
            <a:gdLst/>
            <a:ahLst/>
            <a:cxnLst/>
            <a:rect l="l" t="t" r="r" b="b"/>
            <a:pathLst>
              <a:path w="742193" h="1369149">
                <a:moveTo>
                  <a:pt x="0" y="0"/>
                </a:moveTo>
                <a:lnTo>
                  <a:pt x="742193" y="0"/>
                </a:lnTo>
                <a:lnTo>
                  <a:pt x="742193" y="1369149"/>
                </a:lnTo>
                <a:lnTo>
                  <a:pt x="0" y="136914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15568322" y="1844870"/>
            <a:ext cx="768019" cy="768019"/>
          </a:xfrm>
          <a:custGeom>
            <a:avLst/>
            <a:gdLst/>
            <a:ahLst/>
            <a:cxnLst/>
            <a:rect l="l" t="t" r="r" b="b"/>
            <a:pathLst>
              <a:path w="768019" h="768019">
                <a:moveTo>
                  <a:pt x="0" y="0"/>
                </a:moveTo>
                <a:lnTo>
                  <a:pt x="768019" y="0"/>
                </a:lnTo>
                <a:lnTo>
                  <a:pt x="768019" y="768018"/>
                </a:lnTo>
                <a:lnTo>
                  <a:pt x="0" y="76801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>
            <a:off x="16741624" y="3295193"/>
            <a:ext cx="1035351" cy="1043105"/>
          </a:xfrm>
          <a:custGeom>
            <a:avLst/>
            <a:gdLst/>
            <a:ahLst/>
            <a:cxnLst/>
            <a:rect l="l" t="t" r="r" b="b"/>
            <a:pathLst>
              <a:path w="1035351" h="1043105">
                <a:moveTo>
                  <a:pt x="0" y="0"/>
                </a:moveTo>
                <a:lnTo>
                  <a:pt x="1035352" y="0"/>
                </a:lnTo>
                <a:lnTo>
                  <a:pt x="1035352" y="1043105"/>
                </a:lnTo>
                <a:lnTo>
                  <a:pt x="0" y="104310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 l="-16131" t="-123580" r="-514491" b="-29359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 rot="4263341">
            <a:off x="16701971" y="5583178"/>
            <a:ext cx="683764" cy="1261363"/>
          </a:xfrm>
          <a:custGeom>
            <a:avLst/>
            <a:gdLst/>
            <a:ahLst/>
            <a:cxnLst/>
            <a:rect l="l" t="t" r="r" b="b"/>
            <a:pathLst>
              <a:path w="683764" h="1261363">
                <a:moveTo>
                  <a:pt x="0" y="0"/>
                </a:moveTo>
                <a:lnTo>
                  <a:pt x="683764" y="0"/>
                </a:lnTo>
                <a:lnTo>
                  <a:pt x="683764" y="1261363"/>
                </a:lnTo>
                <a:lnTo>
                  <a:pt x="0" y="126136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3DAFA511-BEF9-D19B-D173-318BB52ADCEB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429000" y="2933700"/>
            <a:ext cx="6647078" cy="3581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4E3DDA0-6029-1F14-F93B-C9C5CE8D5C0F}"/>
              </a:ext>
            </a:extLst>
          </p:cNvPr>
          <p:cNvSpPr/>
          <p:nvPr/>
        </p:nvSpPr>
        <p:spPr>
          <a:xfrm>
            <a:off x="439619" y="296645"/>
            <a:ext cx="17602199" cy="9990356"/>
          </a:xfrm>
          <a:prstGeom prst="roundRect">
            <a:avLst>
              <a:gd name="adj" fmla="val 10434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3715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POP1-W9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C0F2216-2270-BBB5-9CFC-58F20199B14E}"/>
              </a:ext>
            </a:extLst>
          </p:cNvPr>
          <p:cNvSpPr txBox="1"/>
          <p:nvPr/>
        </p:nvSpPr>
        <p:spPr>
          <a:xfrm>
            <a:off x="671429" y="1012923"/>
            <a:ext cx="16884183" cy="84946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1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LỜI CẢM ƠN</a:t>
            </a:r>
          </a:p>
          <a:p>
            <a:pPr marL="0" marR="0" lvl="0" indent="0" algn="just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Chân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thành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cảm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ơn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đã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sử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dụng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sử</a:t>
            </a:r>
            <a:r>
              <a:rPr kumimoji="0" lang="en-US" sz="4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dụng</a:t>
            </a:r>
            <a:r>
              <a:rPr kumimoji="0" lang="en-US" sz="4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kumimoji="0" lang="en-US" sz="4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kumimoji="0" lang="en-US" sz="4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nội</a:t>
            </a:r>
            <a:r>
              <a:rPr kumimoji="0" lang="en-US" sz="4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bộ</a:t>
            </a:r>
            <a:r>
              <a:rPr kumimoji="0" lang="en-US" sz="4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kumimoji="0" lang="en-US" sz="4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không</a:t>
            </a:r>
            <a:r>
              <a:rPr kumimoji="0" lang="en-US" sz="4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chia </a:t>
            </a:r>
            <a:r>
              <a:rPr kumimoji="0" lang="en-US" sz="4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sẻ</a:t>
            </a:r>
            <a:r>
              <a:rPr kumimoji="0" lang="en-US" sz="4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đi</a:t>
            </a:r>
            <a:r>
              <a:rPr kumimoji="0" lang="en-US" sz="4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kumimoji="0" lang="en-US" sz="4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trang</a:t>
            </a:r>
            <a:r>
              <a:rPr kumimoji="0" lang="en-US" sz="4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mạng</a:t>
            </a:r>
            <a:r>
              <a:rPr kumimoji="0" lang="en-US" sz="4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xã</a:t>
            </a:r>
            <a:r>
              <a:rPr kumimoji="0" lang="en-US" sz="4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hội</a:t>
            </a:r>
            <a:r>
              <a:rPr kumimoji="0" lang="en-US" sz="42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nhé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!</a:t>
            </a:r>
          </a:p>
          <a:p>
            <a:pPr marL="0" marR="0" lvl="0" indent="0" algn="just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rằng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này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sẽ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giúp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gặt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hái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được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nhiều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thành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công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trong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sự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nghiệp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trồng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người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0" marR="0" lvl="0" indent="0" algn="just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Trong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quá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trình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soạn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bài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lỗi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nào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phản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hồi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lại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Zalo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hoặc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FB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giúp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685800" marR="0" lvl="0" indent="-68580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2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Zalo</a:t>
            </a:r>
            <a:r>
              <a:rPr kumimoji="0" lang="en-US" sz="42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duy</a:t>
            </a:r>
            <a:r>
              <a:rPr kumimoji="0" lang="en-US" sz="42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nhất</a:t>
            </a:r>
            <a:r>
              <a:rPr kumimoji="0" lang="en-US" sz="42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kumimoji="0" lang="en-US" sz="42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kumimoji="0" lang="en-US" sz="42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:</a:t>
            </a:r>
            <a:r>
              <a:rPr kumimoji="0" lang="en-US" sz="42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0972.115.126 (</a:t>
            </a:r>
            <a:r>
              <a:rPr kumimoji="0" lang="en-US" sz="42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Hương</a:t>
            </a:r>
            <a:r>
              <a:rPr kumimoji="0" lang="en-US" sz="42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Thảo</a:t>
            </a:r>
            <a:r>
              <a:rPr kumimoji="0" lang="en-US" sz="42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). </a:t>
            </a:r>
            <a:r>
              <a:rPr kumimoji="0" lang="en-US" sz="42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kumimoji="0" lang="en-US" sz="42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nick </a:t>
            </a:r>
            <a:r>
              <a:rPr kumimoji="0" lang="en-US" sz="42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khác</a:t>
            </a:r>
            <a:r>
              <a:rPr kumimoji="0" lang="en-US" sz="42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ngoài</a:t>
            </a:r>
            <a:r>
              <a:rPr kumimoji="0" lang="en-US" sz="42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nick </a:t>
            </a:r>
            <a:r>
              <a:rPr kumimoji="0" lang="en-US" sz="42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này</a:t>
            </a:r>
            <a:r>
              <a:rPr kumimoji="0" lang="en-US" sz="42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đều</a:t>
            </a:r>
            <a:r>
              <a:rPr kumimoji="0" lang="en-US" sz="42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là</a:t>
            </a:r>
            <a:r>
              <a:rPr kumimoji="0" lang="en-US" sz="42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giả</a:t>
            </a:r>
            <a:r>
              <a:rPr kumimoji="0" lang="en-US" sz="42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mạo</a:t>
            </a:r>
            <a:r>
              <a:rPr kumimoji="0" lang="en-US" sz="42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685800" marR="0" lvl="0" indent="-68580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4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Facebook: </a:t>
            </a:r>
            <a:r>
              <a:rPr kumimoji="0" lang="en-US" altLang="zh-CN" sz="4200" b="0" i="0" u="none" strike="noStrike" kern="1200" cap="none" spc="0" normalizeH="0" baseline="0" noProof="0" dirty="0">
                <a:ln>
                  <a:noFill/>
                </a:ln>
                <a:solidFill>
                  <a:srgbClr val="5C8D8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hlinkClick r:id="rId2"/>
              </a:rPr>
              <a:t>https://www.facebook.com/huongthaoGADT</a:t>
            </a:r>
            <a:endParaRPr kumimoji="0" lang="en-US" altLang="zh-CN" sz="4200" b="0" i="0" u="none" strike="noStrike" kern="1200" cap="none" spc="0" normalizeH="0" baseline="0" noProof="0" dirty="0">
              <a:ln>
                <a:noFill/>
              </a:ln>
              <a:solidFill>
                <a:srgbClr val="5C8D89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200" b="1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marL="0" marR="0" lvl="0" indent="0" algn="just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0323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703508" y="5777018"/>
            <a:ext cx="21695015" cy="11040295"/>
            <a:chOff x="0" y="0"/>
            <a:chExt cx="1424432" cy="72487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24432" cy="724874"/>
            </a:xfrm>
            <a:custGeom>
              <a:avLst/>
              <a:gdLst/>
              <a:ahLst/>
              <a:cxnLst/>
              <a:rect l="l" t="t" r="r" b="b"/>
              <a:pathLst>
                <a:path w="1424432" h="724874">
                  <a:moveTo>
                    <a:pt x="712216" y="0"/>
                  </a:moveTo>
                  <a:cubicBezTo>
                    <a:pt x="318870" y="0"/>
                    <a:pt x="0" y="162269"/>
                    <a:pt x="0" y="362437"/>
                  </a:cubicBezTo>
                  <a:cubicBezTo>
                    <a:pt x="0" y="562605"/>
                    <a:pt x="318870" y="724874"/>
                    <a:pt x="712216" y="724874"/>
                  </a:cubicBezTo>
                  <a:cubicBezTo>
                    <a:pt x="1105562" y="724874"/>
                    <a:pt x="1424432" y="562605"/>
                    <a:pt x="1424432" y="362437"/>
                  </a:cubicBezTo>
                  <a:cubicBezTo>
                    <a:pt x="1424432" y="162269"/>
                    <a:pt x="1105562" y="0"/>
                    <a:pt x="712216" y="0"/>
                  </a:cubicBezTo>
                  <a:close/>
                </a:path>
              </a:pathLst>
            </a:custGeom>
            <a:solidFill>
              <a:srgbClr val="A3DFBE"/>
            </a:solidFill>
            <a:ln w="28575" cap="sq">
              <a:solidFill>
                <a:srgbClr val="231F2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33540" y="10807"/>
              <a:ext cx="1157351" cy="6461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8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-260960" y="-5922333"/>
            <a:ext cx="10600352" cy="9487315"/>
          </a:xfrm>
          <a:custGeom>
            <a:avLst/>
            <a:gdLst/>
            <a:ahLst/>
            <a:cxnLst/>
            <a:rect l="l" t="t" r="r" b="b"/>
            <a:pathLst>
              <a:path w="10600352" h="9487315">
                <a:moveTo>
                  <a:pt x="0" y="0"/>
                </a:moveTo>
                <a:lnTo>
                  <a:pt x="10600352" y="0"/>
                </a:lnTo>
                <a:lnTo>
                  <a:pt x="10600352" y="9487315"/>
                </a:lnTo>
                <a:lnTo>
                  <a:pt x="0" y="948731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000"/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7948608" y="-5944295"/>
            <a:ext cx="10600352" cy="9487315"/>
          </a:xfrm>
          <a:custGeom>
            <a:avLst/>
            <a:gdLst/>
            <a:ahLst/>
            <a:cxnLst/>
            <a:rect l="l" t="t" r="r" b="b"/>
            <a:pathLst>
              <a:path w="10600352" h="9487315">
                <a:moveTo>
                  <a:pt x="0" y="0"/>
                </a:moveTo>
                <a:lnTo>
                  <a:pt x="10600352" y="0"/>
                </a:lnTo>
                <a:lnTo>
                  <a:pt x="10600352" y="9487316"/>
                </a:lnTo>
                <a:lnTo>
                  <a:pt x="0" y="948731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000"/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7" name="Group 7"/>
          <p:cNvGrpSpPr/>
          <p:nvPr/>
        </p:nvGrpSpPr>
        <p:grpSpPr>
          <a:xfrm>
            <a:off x="2130811" y="1028700"/>
            <a:ext cx="14026377" cy="7675208"/>
            <a:chOff x="0" y="0"/>
            <a:chExt cx="3694190" cy="2021454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694190" cy="2021454"/>
            </a:xfrm>
            <a:custGeom>
              <a:avLst/>
              <a:gdLst/>
              <a:ahLst/>
              <a:cxnLst/>
              <a:rect l="l" t="t" r="r" b="b"/>
              <a:pathLst>
                <a:path w="3694190" h="2021454">
                  <a:moveTo>
                    <a:pt x="28150" y="0"/>
                  </a:moveTo>
                  <a:lnTo>
                    <a:pt x="3666040" y="0"/>
                  </a:lnTo>
                  <a:cubicBezTo>
                    <a:pt x="3673506" y="0"/>
                    <a:pt x="3680666" y="2966"/>
                    <a:pt x="3685945" y="8245"/>
                  </a:cubicBezTo>
                  <a:cubicBezTo>
                    <a:pt x="3691224" y="13524"/>
                    <a:pt x="3694190" y="20684"/>
                    <a:pt x="3694190" y="28150"/>
                  </a:cubicBezTo>
                  <a:lnTo>
                    <a:pt x="3694190" y="1993304"/>
                  </a:lnTo>
                  <a:cubicBezTo>
                    <a:pt x="3694190" y="2000770"/>
                    <a:pt x="3691224" y="2007930"/>
                    <a:pt x="3685945" y="2013209"/>
                  </a:cubicBezTo>
                  <a:cubicBezTo>
                    <a:pt x="3680666" y="2018488"/>
                    <a:pt x="3673506" y="2021454"/>
                    <a:pt x="3666040" y="2021454"/>
                  </a:cubicBezTo>
                  <a:lnTo>
                    <a:pt x="28150" y="2021454"/>
                  </a:lnTo>
                  <a:cubicBezTo>
                    <a:pt x="20684" y="2021454"/>
                    <a:pt x="13524" y="2018488"/>
                    <a:pt x="8245" y="2013209"/>
                  </a:cubicBezTo>
                  <a:cubicBezTo>
                    <a:pt x="2966" y="2007930"/>
                    <a:pt x="0" y="2000770"/>
                    <a:pt x="0" y="1993304"/>
                  </a:cubicBezTo>
                  <a:lnTo>
                    <a:pt x="0" y="28150"/>
                  </a:lnTo>
                  <a:cubicBezTo>
                    <a:pt x="0" y="20684"/>
                    <a:pt x="2966" y="13524"/>
                    <a:pt x="8245" y="8245"/>
                  </a:cubicBezTo>
                  <a:cubicBezTo>
                    <a:pt x="13524" y="2966"/>
                    <a:pt x="20684" y="0"/>
                    <a:pt x="28150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>
              <a:solidFill>
                <a:srgbClr val="231F2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3694190" cy="205955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301595" y="3704105"/>
            <a:ext cx="4242623" cy="7593061"/>
          </a:xfrm>
          <a:custGeom>
            <a:avLst/>
            <a:gdLst/>
            <a:ahLst/>
            <a:cxnLst/>
            <a:rect l="l" t="t" r="r" b="b"/>
            <a:pathLst>
              <a:path w="4242623" h="7593061">
                <a:moveTo>
                  <a:pt x="0" y="0"/>
                </a:moveTo>
                <a:lnTo>
                  <a:pt x="4242622" y="0"/>
                </a:lnTo>
                <a:lnTo>
                  <a:pt x="4242622" y="7593061"/>
                </a:lnTo>
                <a:lnTo>
                  <a:pt x="0" y="759306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654327" y="3020375"/>
            <a:ext cx="1052907" cy="1089214"/>
          </a:xfrm>
          <a:custGeom>
            <a:avLst/>
            <a:gdLst/>
            <a:ahLst/>
            <a:cxnLst/>
            <a:rect l="l" t="t" r="r" b="b"/>
            <a:pathLst>
              <a:path w="1052907" h="1089214">
                <a:moveTo>
                  <a:pt x="0" y="0"/>
                </a:moveTo>
                <a:lnTo>
                  <a:pt x="1052907" y="0"/>
                </a:lnTo>
                <a:lnTo>
                  <a:pt x="1052907" y="1089214"/>
                </a:lnTo>
                <a:lnTo>
                  <a:pt x="0" y="108921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 l="-154855" t="-80817" r="-404244" b="-34401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rot="3364319" flipV="1">
            <a:off x="17822019" y="4326371"/>
            <a:ext cx="709799" cy="1309391"/>
          </a:xfrm>
          <a:custGeom>
            <a:avLst/>
            <a:gdLst/>
            <a:ahLst/>
            <a:cxnLst/>
            <a:rect l="l" t="t" r="r" b="b"/>
            <a:pathLst>
              <a:path w="709799" h="1309391">
                <a:moveTo>
                  <a:pt x="0" y="1309391"/>
                </a:moveTo>
                <a:lnTo>
                  <a:pt x="709799" y="1309391"/>
                </a:lnTo>
                <a:lnTo>
                  <a:pt x="709799" y="0"/>
                </a:lnTo>
                <a:lnTo>
                  <a:pt x="0" y="0"/>
                </a:lnTo>
                <a:lnTo>
                  <a:pt x="0" y="1309391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rot="6853097">
            <a:off x="1665501" y="1423267"/>
            <a:ext cx="742193" cy="1369149"/>
          </a:xfrm>
          <a:custGeom>
            <a:avLst/>
            <a:gdLst/>
            <a:ahLst/>
            <a:cxnLst/>
            <a:rect l="l" t="t" r="r" b="b"/>
            <a:pathLst>
              <a:path w="742193" h="1369149">
                <a:moveTo>
                  <a:pt x="0" y="0"/>
                </a:moveTo>
                <a:lnTo>
                  <a:pt x="742193" y="0"/>
                </a:lnTo>
                <a:lnTo>
                  <a:pt x="742193" y="1369149"/>
                </a:lnTo>
                <a:lnTo>
                  <a:pt x="0" y="136914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14620501" y="2936086"/>
            <a:ext cx="768019" cy="768019"/>
          </a:xfrm>
          <a:custGeom>
            <a:avLst/>
            <a:gdLst/>
            <a:ahLst/>
            <a:cxnLst/>
            <a:rect l="l" t="t" r="r" b="b"/>
            <a:pathLst>
              <a:path w="768019" h="768019">
                <a:moveTo>
                  <a:pt x="0" y="0"/>
                </a:moveTo>
                <a:lnTo>
                  <a:pt x="768019" y="0"/>
                </a:lnTo>
                <a:lnTo>
                  <a:pt x="768019" y="768019"/>
                </a:lnTo>
                <a:lnTo>
                  <a:pt x="0" y="768019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4053962" y="5640960"/>
            <a:ext cx="768019" cy="768019"/>
          </a:xfrm>
          <a:custGeom>
            <a:avLst/>
            <a:gdLst/>
            <a:ahLst/>
            <a:cxnLst/>
            <a:rect l="l" t="t" r="r" b="b"/>
            <a:pathLst>
              <a:path w="768019" h="768019">
                <a:moveTo>
                  <a:pt x="0" y="0"/>
                </a:moveTo>
                <a:lnTo>
                  <a:pt x="768019" y="0"/>
                </a:lnTo>
                <a:lnTo>
                  <a:pt x="768019" y="768018"/>
                </a:lnTo>
                <a:lnTo>
                  <a:pt x="0" y="76801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>
            <a:off x="13772474" y="6408978"/>
            <a:ext cx="3663129" cy="3617340"/>
          </a:xfrm>
          <a:custGeom>
            <a:avLst/>
            <a:gdLst/>
            <a:ahLst/>
            <a:cxnLst/>
            <a:rect l="l" t="t" r="r" b="b"/>
            <a:pathLst>
              <a:path w="3663129" h="3617340">
                <a:moveTo>
                  <a:pt x="0" y="0"/>
                </a:moveTo>
                <a:lnTo>
                  <a:pt x="3663130" y="0"/>
                </a:lnTo>
                <a:lnTo>
                  <a:pt x="3663130" y="3617341"/>
                </a:lnTo>
                <a:lnTo>
                  <a:pt x="0" y="3617341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>
            <a:off x="15004510" y="109513"/>
            <a:ext cx="1825865" cy="2712500"/>
          </a:xfrm>
          <a:custGeom>
            <a:avLst/>
            <a:gdLst/>
            <a:ahLst/>
            <a:cxnLst/>
            <a:rect l="l" t="t" r="r" b="b"/>
            <a:pathLst>
              <a:path w="1825865" h="2712500">
                <a:moveTo>
                  <a:pt x="0" y="0"/>
                </a:moveTo>
                <a:lnTo>
                  <a:pt x="1825865" y="0"/>
                </a:lnTo>
                <a:lnTo>
                  <a:pt x="1825865" y="2712499"/>
                </a:lnTo>
                <a:lnTo>
                  <a:pt x="0" y="2712499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76F6897F-129A-1BBD-D071-9F66AA255B02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467600" y="419100"/>
            <a:ext cx="2773920" cy="149364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7564B36B-A3E1-82FB-C918-D87CB5D83947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581400" y="3238500"/>
            <a:ext cx="12906351" cy="335918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D845CE2-6555-0E80-0552-49192712B683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362200" y="2247900"/>
            <a:ext cx="4237087" cy="128636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703508" y="5777018"/>
            <a:ext cx="21695015" cy="11040295"/>
            <a:chOff x="0" y="0"/>
            <a:chExt cx="1424432" cy="72487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24432" cy="724874"/>
            </a:xfrm>
            <a:custGeom>
              <a:avLst/>
              <a:gdLst/>
              <a:ahLst/>
              <a:cxnLst/>
              <a:rect l="l" t="t" r="r" b="b"/>
              <a:pathLst>
                <a:path w="1424432" h="724874">
                  <a:moveTo>
                    <a:pt x="712216" y="0"/>
                  </a:moveTo>
                  <a:cubicBezTo>
                    <a:pt x="318870" y="0"/>
                    <a:pt x="0" y="162269"/>
                    <a:pt x="0" y="362437"/>
                  </a:cubicBezTo>
                  <a:cubicBezTo>
                    <a:pt x="0" y="562605"/>
                    <a:pt x="318870" y="724874"/>
                    <a:pt x="712216" y="724874"/>
                  </a:cubicBezTo>
                  <a:cubicBezTo>
                    <a:pt x="1105562" y="724874"/>
                    <a:pt x="1424432" y="562605"/>
                    <a:pt x="1424432" y="362437"/>
                  </a:cubicBezTo>
                  <a:cubicBezTo>
                    <a:pt x="1424432" y="162269"/>
                    <a:pt x="1105562" y="0"/>
                    <a:pt x="712216" y="0"/>
                  </a:cubicBezTo>
                  <a:close/>
                </a:path>
              </a:pathLst>
            </a:custGeom>
            <a:solidFill>
              <a:srgbClr val="A3DFBE"/>
            </a:solidFill>
            <a:ln w="28575" cap="sq">
              <a:solidFill>
                <a:srgbClr val="231F2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33540" y="10807"/>
              <a:ext cx="1157351" cy="6461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48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" name="Freeform 8"/>
          <p:cNvSpPr/>
          <p:nvPr/>
        </p:nvSpPr>
        <p:spPr>
          <a:xfrm rot="707461">
            <a:off x="14875696" y="5332135"/>
            <a:ext cx="2092460" cy="3065644"/>
          </a:xfrm>
          <a:custGeom>
            <a:avLst/>
            <a:gdLst/>
            <a:ahLst/>
            <a:cxnLst/>
            <a:rect l="l" t="t" r="r" b="b"/>
            <a:pathLst>
              <a:path w="2092460" h="3065644">
                <a:moveTo>
                  <a:pt x="0" y="0"/>
                </a:moveTo>
                <a:lnTo>
                  <a:pt x="2092459" y="0"/>
                </a:lnTo>
                <a:lnTo>
                  <a:pt x="2092459" y="3065644"/>
                </a:lnTo>
                <a:lnTo>
                  <a:pt x="0" y="30656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 l="-507910" t="-102500" b="-17819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4263341">
            <a:off x="16694020" y="3068126"/>
            <a:ext cx="742193" cy="1369149"/>
          </a:xfrm>
          <a:custGeom>
            <a:avLst/>
            <a:gdLst/>
            <a:ahLst/>
            <a:cxnLst/>
            <a:rect l="l" t="t" r="r" b="b"/>
            <a:pathLst>
              <a:path w="742193" h="1369149">
                <a:moveTo>
                  <a:pt x="0" y="0"/>
                </a:moveTo>
                <a:lnTo>
                  <a:pt x="742193" y="0"/>
                </a:lnTo>
                <a:lnTo>
                  <a:pt x="742193" y="1369150"/>
                </a:lnTo>
                <a:lnTo>
                  <a:pt x="0" y="136915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 rot="-4161082" flipH="1">
            <a:off x="657604" y="5220687"/>
            <a:ext cx="742193" cy="1369149"/>
          </a:xfrm>
          <a:custGeom>
            <a:avLst/>
            <a:gdLst/>
            <a:ahLst/>
            <a:cxnLst/>
            <a:rect l="l" t="t" r="r" b="b"/>
            <a:pathLst>
              <a:path w="742193" h="1369149">
                <a:moveTo>
                  <a:pt x="742192" y="0"/>
                </a:moveTo>
                <a:lnTo>
                  <a:pt x="0" y="0"/>
                </a:lnTo>
                <a:lnTo>
                  <a:pt x="0" y="1369149"/>
                </a:lnTo>
                <a:lnTo>
                  <a:pt x="742192" y="1369149"/>
                </a:lnTo>
                <a:lnTo>
                  <a:pt x="742192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>
            <a:off x="15860339" y="1028700"/>
            <a:ext cx="1204778" cy="1104391"/>
          </a:xfrm>
          <a:custGeom>
            <a:avLst/>
            <a:gdLst/>
            <a:ahLst/>
            <a:cxnLst/>
            <a:rect l="l" t="t" r="r" b="b"/>
            <a:pathLst>
              <a:path w="1204778" h="1104391">
                <a:moveTo>
                  <a:pt x="0" y="0"/>
                </a:moveTo>
                <a:lnTo>
                  <a:pt x="1204777" y="0"/>
                </a:lnTo>
                <a:lnTo>
                  <a:pt x="1204777" y="1104391"/>
                </a:lnTo>
                <a:lnTo>
                  <a:pt x="0" y="110439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 l="-195444" r="-350902" b="-38034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27"/>
          <p:cNvSpPr/>
          <p:nvPr/>
        </p:nvSpPr>
        <p:spPr>
          <a:xfrm>
            <a:off x="1245959" y="3180200"/>
            <a:ext cx="1034865" cy="1145743"/>
          </a:xfrm>
          <a:custGeom>
            <a:avLst/>
            <a:gdLst/>
            <a:ahLst/>
            <a:cxnLst/>
            <a:rect l="l" t="t" r="r" b="b"/>
            <a:pathLst>
              <a:path w="1034865" h="1145743">
                <a:moveTo>
                  <a:pt x="0" y="0"/>
                </a:moveTo>
                <a:lnTo>
                  <a:pt x="1034865" y="0"/>
                </a:lnTo>
                <a:lnTo>
                  <a:pt x="1034865" y="1145743"/>
                </a:lnTo>
                <a:lnTo>
                  <a:pt x="0" y="114574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 l="-302707" t="-69356" r="-28898" b="-18978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8"/>
          <p:cNvSpPr/>
          <p:nvPr/>
        </p:nvSpPr>
        <p:spPr>
          <a:xfrm>
            <a:off x="1028700" y="1028700"/>
            <a:ext cx="2504248" cy="2121815"/>
          </a:xfrm>
          <a:custGeom>
            <a:avLst/>
            <a:gdLst/>
            <a:ahLst/>
            <a:cxnLst/>
            <a:rect l="l" t="t" r="r" b="b"/>
            <a:pathLst>
              <a:path w="2504248" h="2121815">
                <a:moveTo>
                  <a:pt x="0" y="0"/>
                </a:moveTo>
                <a:lnTo>
                  <a:pt x="2504248" y="0"/>
                </a:lnTo>
                <a:lnTo>
                  <a:pt x="2504248" y="2121815"/>
                </a:lnTo>
                <a:lnTo>
                  <a:pt x="0" y="212181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 t="-232761" r="-499472" b="-229128"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0" name="图片 5">
            <a:extLst>
              <a:ext uri="{FF2B5EF4-FFF2-40B4-BE49-F238E27FC236}">
                <a16:creationId xmlns:a16="http://schemas.microsoft.com/office/drawing/2014/main" id="{4DED5D2A-24AA-055C-8070-99E23E181371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57200" y="5067300"/>
            <a:ext cx="5693898" cy="41910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F01917D-592E-2CEC-AA2F-43EF21D290C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048000" y="1714500"/>
            <a:ext cx="12949026" cy="4432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017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-260960" y="-5944295"/>
            <a:ext cx="18809921" cy="9509277"/>
            <a:chOff x="0" y="0"/>
            <a:chExt cx="25079894" cy="12679036"/>
          </a:xfrm>
        </p:grpSpPr>
        <p:sp>
          <p:nvSpPr>
            <p:cNvPr id="6" name="Freeform 6"/>
            <p:cNvSpPr/>
            <p:nvPr/>
          </p:nvSpPr>
          <p:spPr>
            <a:xfrm>
              <a:off x="0" y="29282"/>
              <a:ext cx="14133803" cy="12649754"/>
            </a:xfrm>
            <a:custGeom>
              <a:avLst/>
              <a:gdLst/>
              <a:ahLst/>
              <a:cxnLst/>
              <a:rect l="l" t="t" r="r" b="b"/>
              <a:pathLst>
                <a:path w="14133803" h="12649754">
                  <a:moveTo>
                    <a:pt x="0" y="0"/>
                  </a:moveTo>
                  <a:lnTo>
                    <a:pt x="14133803" y="0"/>
                  </a:lnTo>
                  <a:lnTo>
                    <a:pt x="14133803" y="12649754"/>
                  </a:lnTo>
                  <a:lnTo>
                    <a:pt x="0" y="126497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"/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10946091" y="0"/>
              <a:ext cx="14133803" cy="12649754"/>
            </a:xfrm>
            <a:custGeom>
              <a:avLst/>
              <a:gdLst/>
              <a:ahLst/>
              <a:cxnLst/>
              <a:rect l="l" t="t" r="r" b="b"/>
              <a:pathLst>
                <a:path w="14133803" h="12649754">
                  <a:moveTo>
                    <a:pt x="0" y="0"/>
                  </a:moveTo>
                  <a:lnTo>
                    <a:pt x="14133803" y="0"/>
                  </a:lnTo>
                  <a:lnTo>
                    <a:pt x="14133803" y="12649754"/>
                  </a:lnTo>
                  <a:lnTo>
                    <a:pt x="0" y="126497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"/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762000" y="419100"/>
            <a:ext cx="16840200" cy="9448800"/>
            <a:chOff x="0" y="0"/>
            <a:chExt cx="4274726" cy="169226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274726" cy="1692264"/>
            </a:xfrm>
            <a:custGeom>
              <a:avLst/>
              <a:gdLst/>
              <a:ahLst/>
              <a:cxnLst/>
              <a:rect l="l" t="t" r="r" b="b"/>
              <a:pathLst>
                <a:path w="4274726" h="1692264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1667938"/>
                  </a:lnTo>
                  <a:cubicBezTo>
                    <a:pt x="4274726" y="1674389"/>
                    <a:pt x="4272163" y="1680577"/>
                    <a:pt x="4267601" y="1685139"/>
                  </a:cubicBezTo>
                  <a:cubicBezTo>
                    <a:pt x="4263039" y="1689701"/>
                    <a:pt x="4256851" y="1692264"/>
                    <a:pt x="4250399" y="1692264"/>
                  </a:cubicBezTo>
                  <a:lnTo>
                    <a:pt x="24327" y="1692264"/>
                  </a:lnTo>
                  <a:cubicBezTo>
                    <a:pt x="10891" y="1692264"/>
                    <a:pt x="0" y="1681373"/>
                    <a:pt x="0" y="1667938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>
              <a:solidFill>
                <a:srgbClr val="231F2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4274726" cy="17303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35" name="Picture 34" descr="Không có mô tả.">
            <a:extLst>
              <a:ext uri="{FF2B5EF4-FFF2-40B4-BE49-F238E27FC236}">
                <a16:creationId xmlns:a16="http://schemas.microsoft.com/office/drawing/2014/main" id="{8039B898-E526-FA82-3C17-43C8EE0B07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1143000" y="495300"/>
            <a:ext cx="2783540" cy="108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1" name="Group 40">
            <a:extLst>
              <a:ext uri="{FF2B5EF4-FFF2-40B4-BE49-F238E27FC236}">
                <a16:creationId xmlns:a16="http://schemas.microsoft.com/office/drawing/2014/main" id="{A9A14191-4A71-60A6-2ABD-AB9AFDD706A4}"/>
              </a:ext>
            </a:extLst>
          </p:cNvPr>
          <p:cNvGrpSpPr/>
          <p:nvPr/>
        </p:nvGrpSpPr>
        <p:grpSpPr>
          <a:xfrm>
            <a:off x="3200400" y="1333500"/>
            <a:ext cx="12192000" cy="7012595"/>
            <a:chOff x="3124200" y="1409700"/>
            <a:chExt cx="12192000" cy="7012595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EEEDFDCA-2D7E-8D3C-0008-2E97FB53734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124200" y="1485900"/>
              <a:ext cx="12192000" cy="6936395"/>
            </a:xfrm>
            <a:prstGeom prst="rect">
              <a:avLst/>
            </a:prstGeom>
          </p:spPr>
        </p:pic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508FE6CB-5C13-51F0-63E6-8A8DC527975F}"/>
                </a:ext>
              </a:extLst>
            </p:cNvPr>
            <p:cNvSpPr/>
            <p:nvPr/>
          </p:nvSpPr>
          <p:spPr>
            <a:xfrm>
              <a:off x="3657600" y="1409700"/>
              <a:ext cx="2971800" cy="1828800"/>
            </a:xfrm>
            <a:prstGeom prst="rect">
              <a:avLst/>
            </a:prstGeom>
            <a:solidFill>
              <a:srgbClr val="587D6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223DA430-341A-1AD5-1F85-C3825DAF110A}"/>
                </a:ext>
              </a:extLst>
            </p:cNvPr>
            <p:cNvSpPr/>
            <p:nvPr/>
          </p:nvSpPr>
          <p:spPr>
            <a:xfrm>
              <a:off x="11811000" y="1638300"/>
              <a:ext cx="3124200" cy="2057400"/>
            </a:xfrm>
            <a:prstGeom prst="rect">
              <a:avLst/>
            </a:prstGeom>
            <a:solidFill>
              <a:srgbClr val="587D6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2C94CAAC-5830-42C6-9854-7FF343995EFA}"/>
                </a:ext>
              </a:extLst>
            </p:cNvPr>
            <p:cNvSpPr/>
            <p:nvPr/>
          </p:nvSpPr>
          <p:spPr>
            <a:xfrm>
              <a:off x="6477000" y="1409700"/>
              <a:ext cx="8458200" cy="990600"/>
            </a:xfrm>
            <a:prstGeom prst="rect">
              <a:avLst/>
            </a:prstGeom>
            <a:solidFill>
              <a:srgbClr val="587D6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2" name="Speech Bubble: Rectangle with Corners Rounded 41">
            <a:extLst>
              <a:ext uri="{FF2B5EF4-FFF2-40B4-BE49-F238E27FC236}">
                <a16:creationId xmlns:a16="http://schemas.microsoft.com/office/drawing/2014/main" id="{604E836F-83D1-B840-C4E8-A3B23150B601}"/>
              </a:ext>
            </a:extLst>
          </p:cNvPr>
          <p:cNvSpPr/>
          <p:nvPr/>
        </p:nvSpPr>
        <p:spPr>
          <a:xfrm>
            <a:off x="3733800" y="1485900"/>
            <a:ext cx="2971800" cy="1600200"/>
          </a:xfrm>
          <a:prstGeom prst="wedgeRoundRectCallout">
            <a:avLst>
              <a:gd name="adj1" fmla="val -16509"/>
              <a:gd name="adj2" fmla="val 67262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Đây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tô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màu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43" name="Speech Bubble: Rectangle with Corners Rounded 42">
            <a:extLst>
              <a:ext uri="{FF2B5EF4-FFF2-40B4-BE49-F238E27FC236}">
                <a16:creationId xmlns:a16="http://schemas.microsoft.com/office/drawing/2014/main" id="{DBE0A2D0-92C4-1A56-CFD1-A5AF5013549B}"/>
              </a:ext>
            </a:extLst>
          </p:cNvPr>
          <p:cNvSpPr/>
          <p:nvPr/>
        </p:nvSpPr>
        <p:spPr>
          <a:xfrm>
            <a:off x="12344400" y="1943100"/>
            <a:ext cx="2971800" cy="1600200"/>
          </a:xfrm>
          <a:prstGeom prst="wedgeRoundRectCallout">
            <a:avLst>
              <a:gd name="adj1" fmla="val -16509"/>
              <a:gd name="adj2" fmla="val 67262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này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10, 100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-260960" y="-5944295"/>
            <a:ext cx="18809921" cy="9509277"/>
            <a:chOff x="0" y="0"/>
            <a:chExt cx="25079894" cy="12679036"/>
          </a:xfrm>
        </p:grpSpPr>
        <p:sp>
          <p:nvSpPr>
            <p:cNvPr id="6" name="Freeform 6"/>
            <p:cNvSpPr/>
            <p:nvPr/>
          </p:nvSpPr>
          <p:spPr>
            <a:xfrm>
              <a:off x="0" y="29282"/>
              <a:ext cx="14133803" cy="12649754"/>
            </a:xfrm>
            <a:custGeom>
              <a:avLst/>
              <a:gdLst/>
              <a:ahLst/>
              <a:cxnLst/>
              <a:rect l="l" t="t" r="r" b="b"/>
              <a:pathLst>
                <a:path w="14133803" h="12649754">
                  <a:moveTo>
                    <a:pt x="0" y="0"/>
                  </a:moveTo>
                  <a:lnTo>
                    <a:pt x="14133803" y="0"/>
                  </a:lnTo>
                  <a:lnTo>
                    <a:pt x="14133803" y="12649754"/>
                  </a:lnTo>
                  <a:lnTo>
                    <a:pt x="0" y="126497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"/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10946091" y="0"/>
              <a:ext cx="14133803" cy="12649754"/>
            </a:xfrm>
            <a:custGeom>
              <a:avLst/>
              <a:gdLst/>
              <a:ahLst/>
              <a:cxnLst/>
              <a:rect l="l" t="t" r="r" b="b"/>
              <a:pathLst>
                <a:path w="14133803" h="12649754">
                  <a:moveTo>
                    <a:pt x="0" y="0"/>
                  </a:moveTo>
                  <a:lnTo>
                    <a:pt x="14133803" y="0"/>
                  </a:lnTo>
                  <a:lnTo>
                    <a:pt x="14133803" y="12649754"/>
                  </a:lnTo>
                  <a:lnTo>
                    <a:pt x="0" y="126497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"/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762000" y="419100"/>
            <a:ext cx="16840200" cy="9448800"/>
            <a:chOff x="0" y="0"/>
            <a:chExt cx="4274726" cy="169226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274726" cy="1692264"/>
            </a:xfrm>
            <a:custGeom>
              <a:avLst/>
              <a:gdLst/>
              <a:ahLst/>
              <a:cxnLst/>
              <a:rect l="l" t="t" r="r" b="b"/>
              <a:pathLst>
                <a:path w="4274726" h="1692264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1667938"/>
                  </a:lnTo>
                  <a:cubicBezTo>
                    <a:pt x="4274726" y="1674389"/>
                    <a:pt x="4272163" y="1680577"/>
                    <a:pt x="4267601" y="1685139"/>
                  </a:cubicBezTo>
                  <a:cubicBezTo>
                    <a:pt x="4263039" y="1689701"/>
                    <a:pt x="4256851" y="1692264"/>
                    <a:pt x="4250399" y="1692264"/>
                  </a:cubicBezTo>
                  <a:lnTo>
                    <a:pt x="24327" y="1692264"/>
                  </a:lnTo>
                  <a:cubicBezTo>
                    <a:pt x="10891" y="1692264"/>
                    <a:pt x="0" y="1681373"/>
                    <a:pt x="0" y="1667938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>
              <a:solidFill>
                <a:srgbClr val="231F2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4274726" cy="17303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35" name="Picture 34" descr="Không có mô tả.">
            <a:extLst>
              <a:ext uri="{FF2B5EF4-FFF2-40B4-BE49-F238E27FC236}">
                <a16:creationId xmlns:a16="http://schemas.microsoft.com/office/drawing/2014/main" id="{8039B898-E526-FA82-3C17-43C8EE0B07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1143000" y="495300"/>
            <a:ext cx="2783540" cy="108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5D339CF-22BB-8793-0B77-A6FB5DCF875B}"/>
              </a:ext>
            </a:extLst>
          </p:cNvPr>
          <p:cNvSpPr/>
          <p:nvPr/>
        </p:nvSpPr>
        <p:spPr>
          <a:xfrm>
            <a:off x="1752600" y="2552700"/>
            <a:ext cx="12496800" cy="2590800"/>
          </a:xfrm>
          <a:prstGeom prst="roundRect">
            <a:avLst/>
          </a:prstGeom>
          <a:solidFill>
            <a:srgbClr val="93E3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959A9D50-B201-A106-1172-B0A8F926A332}"/>
                  </a:ext>
                </a:extLst>
              </p:cNvPr>
              <p:cNvSpPr txBox="1"/>
              <p:nvPr/>
            </p:nvSpPr>
            <p:spPr>
              <a:xfrm>
                <a:off x="762000" y="2628900"/>
                <a:ext cx="11049000" cy="10599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32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2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altLang="en-US" sz="32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𝟏𝟎</m:t>
                          </m:r>
                        </m:den>
                      </m:f>
                      <m:r>
                        <a:rPr lang="en-US" altLang="en-US" sz="3200" b="1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; </m:t>
                      </m:r>
                      <m:f>
                        <m:fPr>
                          <m:ctrlPr>
                            <a:rPr lang="en-US" altLang="en-US" sz="32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2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𝟖</m:t>
                          </m:r>
                        </m:num>
                        <m:den>
                          <m:r>
                            <a:rPr lang="en-US" altLang="en-US" sz="3200" b="1" i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𝟏𝟎</m:t>
                          </m:r>
                        </m:den>
                      </m:f>
                      <m:r>
                        <a:rPr lang="en-US" altLang="en-US" sz="3200" b="1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;</m:t>
                      </m:r>
                      <m:f>
                        <m:fPr>
                          <m:ctrlPr>
                            <a:rPr lang="en-US" altLang="en-US" sz="32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2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𝟓𝟕</m:t>
                          </m:r>
                        </m:num>
                        <m:den>
                          <m:r>
                            <a:rPr lang="en-US" altLang="en-US" sz="3200" b="1" i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𝟏𝟎</m:t>
                          </m:r>
                          <m:r>
                            <a:rPr lang="en-US" altLang="en-US" sz="32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𝟎</m:t>
                          </m:r>
                        </m:den>
                      </m:f>
                      <m:r>
                        <a:rPr lang="en-US" altLang="en-US" sz="3200" b="1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l</m:t>
                      </m:r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à 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nh</m:t>
                      </m:r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ữ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ng</m:t>
                      </m:r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ph</m:t>
                      </m:r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â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n</m:t>
                      </m:r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s</m:t>
                      </m:r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ố 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th</m:t>
                      </m:r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ậ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p</m:t>
                      </m:r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ph</m:t>
                      </m:r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â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n</m:t>
                      </m:r>
                    </m:oMath>
                  </m:oMathPara>
                </a14:m>
                <a:endParaRPr lang="en-US" sz="32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959A9D50-B201-A106-1172-B0A8F926A3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00" y="2628900"/>
                <a:ext cx="11049000" cy="105997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199D62D8-40B3-81E6-E9A9-23E5C84F291D}"/>
                  </a:ext>
                </a:extLst>
              </p:cNvPr>
              <p:cNvSpPr txBox="1"/>
              <p:nvPr/>
            </p:nvSpPr>
            <p:spPr>
              <a:xfrm>
                <a:off x="2438400" y="3848100"/>
                <a:ext cx="11049000" cy="10275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32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2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𝟏𝟓</m:t>
                          </m:r>
                        </m:num>
                        <m:den>
                          <m:r>
                            <a:rPr lang="en-US" altLang="en-US" sz="32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𝟏𝟎</m:t>
                          </m:r>
                        </m:den>
                      </m:f>
                      <m:r>
                        <a:rPr lang="en-US" altLang="en-US" sz="3200" b="1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; </m:t>
                      </m:r>
                      <m:f>
                        <m:fPr>
                          <m:ctrlPr>
                            <a:rPr lang="en-US" altLang="en-US" sz="32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2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𝟏𝟐𝟔</m:t>
                          </m:r>
                        </m:num>
                        <m:den>
                          <m:r>
                            <a:rPr lang="en-US" altLang="en-US" sz="3200" b="1" i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𝟏𝟎</m:t>
                          </m:r>
                          <m:r>
                            <a:rPr lang="en-US" altLang="en-US" sz="32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𝟎</m:t>
                          </m:r>
                        </m:den>
                      </m:f>
                      <m:r>
                        <a:rPr lang="en-US" altLang="en-US" sz="3200" b="1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;</m:t>
                      </m:r>
                      <m:f>
                        <m:fPr>
                          <m:ctrlPr>
                            <a:rPr lang="en-US" altLang="en-US" sz="32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2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𝟑𝟓𝟏</m:t>
                          </m:r>
                        </m:num>
                        <m:den>
                          <m:r>
                            <a:rPr lang="en-US" altLang="en-US" sz="3200" b="1" i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</m:t>
                          </m:r>
                          <m:r>
                            <a:rPr lang="en-US" altLang="en-US" sz="32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a:rPr lang="en-US" altLang="en-US" sz="3200" b="1" i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𝟎</m:t>
                          </m:r>
                          <m:r>
                            <a:rPr lang="en-US" altLang="en-US" sz="32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𝟎𝟎</m:t>
                          </m:r>
                        </m:den>
                      </m:f>
                      <m:r>
                        <a:rPr lang="en-US" altLang="en-US" sz="3200" b="1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;</m:t>
                      </m:r>
                      <m:f>
                        <m:fPr>
                          <m:ctrlPr>
                            <a:rPr lang="en-US" altLang="en-US" sz="32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2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</m:t>
                          </m:r>
                          <m:r>
                            <a:rPr lang="en-US" altLang="en-US" sz="32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a:rPr lang="en-US" altLang="en-US" sz="32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𝟓𝟑𝟕</m:t>
                          </m:r>
                        </m:num>
                        <m:den>
                          <m:r>
                            <a:rPr lang="en-US" altLang="en-US" sz="3200" b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</m:t>
                          </m:r>
                          <m:r>
                            <a:rPr lang="en-US" altLang="en-US" sz="3200" b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a:rPr lang="en-US" altLang="en-US" sz="3200" b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𝟎𝟎</m:t>
                          </m:r>
                          <m:r>
                            <a:rPr lang="en-US" altLang="en-US" sz="32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𝟎</m:t>
                          </m:r>
                        </m:den>
                      </m:f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,…. 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c</m:t>
                      </m:r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ũ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ng</m:t>
                      </m:r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l</m:t>
                      </m:r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à 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nh</m:t>
                      </m:r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ữ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ng</m:t>
                      </m:r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ph</m:t>
                      </m:r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â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n</m:t>
                      </m:r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s</m:t>
                      </m:r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ố 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th</m:t>
                      </m:r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ậ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p</m:t>
                      </m:r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ph</m:t>
                      </m:r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â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n</m:t>
                      </m:r>
                    </m:oMath>
                  </m:oMathPara>
                </a14:m>
                <a:endParaRPr lang="en-US" sz="32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199D62D8-40B3-81E6-E9A9-23E5C84F29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8400" y="3848100"/>
                <a:ext cx="11049000" cy="102752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13" descr="A cartoon robot with yellow legs and yellow shoes&#10;&#10;Description automatically generated">
            <a:extLst>
              <a:ext uri="{FF2B5EF4-FFF2-40B4-BE49-F238E27FC236}">
                <a16:creationId xmlns:a16="http://schemas.microsoft.com/office/drawing/2014/main" id="{2E138D5F-DAA6-7B91-19D5-A247D096815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34800" y="2400300"/>
            <a:ext cx="5785388" cy="501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846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96E3B3B-F53E-4FCA-A800-3B4DE0FE46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2095" y="381595"/>
            <a:ext cx="9523810" cy="952381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627850A-6F17-4E79-A60F-BE34134B93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9" name="图片 5">
            <a:extLst>
              <a:ext uri="{FF2B5EF4-FFF2-40B4-BE49-F238E27FC236}">
                <a16:creationId xmlns:a16="http://schemas.microsoft.com/office/drawing/2014/main" id="{B53B75C2-A6B9-4AE6-8A6A-FE8DDF6D209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22" t="3095" r="2797"/>
          <a:stretch/>
        </p:blipFill>
        <p:spPr>
          <a:xfrm flipV="1">
            <a:off x="-29028" y="7294173"/>
            <a:ext cx="18317028" cy="3142822"/>
          </a:xfrm>
          <a:prstGeom prst="rect">
            <a:avLst/>
          </a:prstGeom>
        </p:spPr>
      </p:pic>
      <p:sp>
        <p:nvSpPr>
          <p:cNvPr id="12" name="Cloud Callout 9">
            <a:extLst>
              <a:ext uri="{FF2B5EF4-FFF2-40B4-BE49-F238E27FC236}">
                <a16:creationId xmlns:a16="http://schemas.microsoft.com/office/drawing/2014/main" id="{E1581F4C-2474-46EC-BE56-74153E10851F}"/>
              </a:ext>
            </a:extLst>
          </p:cNvPr>
          <p:cNvSpPr/>
          <p:nvPr/>
        </p:nvSpPr>
        <p:spPr>
          <a:xfrm>
            <a:off x="6691197" y="0"/>
            <a:ext cx="10669338" cy="6938572"/>
          </a:xfrm>
          <a:prstGeom prst="cloudCallout">
            <a:avLst>
              <a:gd name="adj1" fmla="val -62334"/>
              <a:gd name="adj2" fmla="val 3891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0B8E8B0-A509-4562-B752-92B784D05F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24800" y="1409700"/>
            <a:ext cx="8697688" cy="3649494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prstTxWarp prst="textPlain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1371600"/>
            <a:r>
              <a:rPr lang="en-US" altLang="en-US" sz="6400" b="1" dirty="0" err="1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Phân</a:t>
            </a:r>
            <a:r>
              <a:rPr lang="en-US" altLang="en-US" sz="6400" b="1" dirty="0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400" b="1" dirty="0" err="1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6400" b="1" dirty="0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400" b="1" dirty="0" err="1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thập</a:t>
            </a:r>
            <a:r>
              <a:rPr lang="en-US" altLang="en-US" sz="6400" b="1" dirty="0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400" b="1" dirty="0" err="1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phân</a:t>
            </a:r>
            <a:endParaRPr lang="en-US" altLang="en-US" sz="6400" b="1" dirty="0">
              <a:solidFill>
                <a:srgbClr val="008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ctr" defTabSz="1371600"/>
            <a:r>
              <a:rPr lang="en-US" altLang="en-US" sz="6400" b="1" dirty="0" err="1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6400" b="1" dirty="0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400" b="1" dirty="0" err="1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như</a:t>
            </a:r>
            <a:r>
              <a:rPr lang="en-US" altLang="en-US" sz="6400" b="1" dirty="0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400" b="1" dirty="0" err="1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US" sz="6400" b="1" dirty="0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400" b="1" dirty="0" err="1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6400" b="1" dirty="0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?</a:t>
            </a:r>
          </a:p>
        </p:txBody>
      </p:sp>
      <p:pic>
        <p:nvPicPr>
          <p:cNvPr id="14" name="Picture 2" descr="Thinking Clipart Library Stock Child Student Reading - Student Thinking  Clipart, HD Png Download - vhv">
            <a:extLst>
              <a:ext uri="{FF2B5EF4-FFF2-40B4-BE49-F238E27FC236}">
                <a16:creationId xmlns:a16="http://schemas.microsoft.com/office/drawing/2014/main" id="{3440566A-E61A-4D0F-A6E9-A51520E0AD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17353" y="4370983"/>
            <a:ext cx="8334854" cy="6938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4847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7793BE4-6D65-4F82-A77A-6EF29D29A0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2095" y="381595"/>
            <a:ext cx="9523810" cy="9523810"/>
          </a:xfrm>
          <a:prstGeom prst="rect">
            <a:avLst/>
          </a:prstGeom>
        </p:spPr>
      </p:pic>
      <p:pic>
        <p:nvPicPr>
          <p:cNvPr id="4" name="Untitled Project">
            <a:hlinkClick r:id="" action="ppaction://media"/>
            <a:extLst>
              <a:ext uri="{FF2B5EF4-FFF2-40B4-BE49-F238E27FC236}">
                <a16:creationId xmlns:a16="http://schemas.microsoft.com/office/drawing/2014/main" id="{42B0E10B-F966-4A1C-8724-7F19F2A5CDA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8022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36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06FECDAC-297C-47BC-ACB9-BF8865D8B0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2095" y="381595"/>
            <a:ext cx="9523810" cy="952381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7746877-2442-4A73-8312-97ACBD3226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5" name="Cloud Callout 9">
            <a:extLst>
              <a:ext uri="{FF2B5EF4-FFF2-40B4-BE49-F238E27FC236}">
                <a16:creationId xmlns:a16="http://schemas.microsoft.com/office/drawing/2014/main" id="{DDB26AB0-63AB-4418-B33A-A8CE1CD9AA75}"/>
              </a:ext>
            </a:extLst>
          </p:cNvPr>
          <p:cNvSpPr/>
          <p:nvPr/>
        </p:nvSpPr>
        <p:spPr>
          <a:xfrm>
            <a:off x="923190" y="161417"/>
            <a:ext cx="15647284" cy="8176570"/>
          </a:xfrm>
          <a:prstGeom prst="cloudCallout">
            <a:avLst>
              <a:gd name="adj1" fmla="val -26115"/>
              <a:gd name="adj2" fmla="val 1828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269AEFB1-E605-4704-8ED3-9E248F85E04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22" t="3095" r="2797"/>
          <a:stretch/>
        </p:blipFill>
        <p:spPr>
          <a:xfrm flipV="1">
            <a:off x="-29028" y="7294173"/>
            <a:ext cx="18317028" cy="3142822"/>
          </a:xfrm>
          <a:prstGeom prst="rect">
            <a:avLst/>
          </a:prstGeom>
        </p:spPr>
      </p:pic>
      <p:pic>
        <p:nvPicPr>
          <p:cNvPr id="2050" name="Picture 2" descr="Child PNG, Clipart, Attend, Attend Class, Cartoon, Cartoon Characters, Cartoon  Student Free PNG Download">
            <a:extLst>
              <a:ext uri="{FF2B5EF4-FFF2-40B4-BE49-F238E27FC236}">
                <a16:creationId xmlns:a16="http://schemas.microsoft.com/office/drawing/2014/main" id="{12EECA7E-0C76-4F71-95B0-5FD8CA9DEF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20" b="100000" l="0" r="100000">
                        <a14:foregroundMark x1="12225" y1="44809" x2="24313" y2="60929"/>
                        <a14:foregroundMark x1="36401" y1="21311" x2="36264" y2="69945"/>
                        <a14:foregroundMark x1="27335" y1="49727" x2="37775" y2="71038"/>
                        <a14:foregroundMark x1="62088" y1="27596" x2="65110" y2="68579"/>
                        <a14:foregroundMark x1="56181" y1="43989" x2="75137" y2="49454"/>
                        <a14:foregroundMark x1="72527" y1="72131" x2="83379" y2="82787"/>
                        <a14:foregroundMark x1="21154" y1="86066" x2="76511" y2="85519"/>
                        <a14:foregroundMark x1="47665" y1="93443" x2="50412" y2="975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5753100"/>
            <a:ext cx="9379210" cy="4715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B3194FE-C3D6-4CB1-8ECC-FC636014BF16}"/>
              </a:ext>
            </a:extLst>
          </p:cNvPr>
          <p:cNvSpPr/>
          <p:nvPr/>
        </p:nvSpPr>
        <p:spPr>
          <a:xfrm>
            <a:off x="3200400" y="1485900"/>
            <a:ext cx="12528302" cy="3877985"/>
          </a:xfrm>
          <a:prstGeom prst="rect">
            <a:avLst/>
          </a:prstGeom>
          <a:noFill/>
        </p:spPr>
        <p:txBody>
          <a:bodyPr wrap="square" lIns="182880" tIns="91440" rIns="182880" bIns="91440">
            <a:spAutoFit/>
          </a:bodyPr>
          <a:lstStyle/>
          <a:p>
            <a:pPr algn="ctr" defTabSz="1371600"/>
            <a:r>
              <a:rPr lang="en-US" sz="8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8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8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8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8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thập</a:t>
            </a:r>
            <a:r>
              <a:rPr lang="en-US" sz="8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8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8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8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8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8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8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8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8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8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8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8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8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8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8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8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8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10; 100; 1000;...</a:t>
            </a:r>
          </a:p>
        </p:txBody>
      </p:sp>
      <p:grpSp>
        <p:nvGrpSpPr>
          <p:cNvPr id="2" name="Group 8">
            <a:extLst>
              <a:ext uri="{FF2B5EF4-FFF2-40B4-BE49-F238E27FC236}">
                <a16:creationId xmlns:a16="http://schemas.microsoft.com/office/drawing/2014/main" id="{CC9AD8F4-B2D8-1393-4614-96E8FDA6A31C}"/>
              </a:ext>
            </a:extLst>
          </p:cNvPr>
          <p:cNvGrpSpPr/>
          <p:nvPr/>
        </p:nvGrpSpPr>
        <p:grpSpPr>
          <a:xfrm>
            <a:off x="304800" y="190500"/>
            <a:ext cx="2743200" cy="952500"/>
            <a:chOff x="0" y="0"/>
            <a:chExt cx="1226781" cy="345068"/>
          </a:xfrm>
        </p:grpSpPr>
        <p:sp>
          <p:nvSpPr>
            <p:cNvPr id="3" name="Freeform 9">
              <a:extLst>
                <a:ext uri="{FF2B5EF4-FFF2-40B4-BE49-F238E27FC236}">
                  <a16:creationId xmlns:a16="http://schemas.microsoft.com/office/drawing/2014/main" id="{DE17A340-AEBF-8EE9-6088-4D1D26210294}"/>
                </a:ext>
              </a:extLst>
            </p:cNvPr>
            <p:cNvSpPr/>
            <p:nvPr/>
          </p:nvSpPr>
          <p:spPr>
            <a:xfrm>
              <a:off x="0" y="0"/>
              <a:ext cx="1226781" cy="345068"/>
            </a:xfrm>
            <a:custGeom>
              <a:avLst/>
              <a:gdLst/>
              <a:ahLst/>
              <a:cxnLst/>
              <a:rect l="l" t="t" r="r" b="b"/>
              <a:pathLst>
                <a:path w="1226781" h="345068">
                  <a:moveTo>
                    <a:pt x="33242" y="0"/>
                  </a:moveTo>
                  <a:lnTo>
                    <a:pt x="1193539" y="0"/>
                  </a:lnTo>
                  <a:cubicBezTo>
                    <a:pt x="1211898" y="0"/>
                    <a:pt x="1226781" y="14883"/>
                    <a:pt x="1226781" y="33242"/>
                  </a:cubicBezTo>
                  <a:lnTo>
                    <a:pt x="1226781" y="311826"/>
                  </a:lnTo>
                  <a:cubicBezTo>
                    <a:pt x="1226781" y="330185"/>
                    <a:pt x="1211898" y="345068"/>
                    <a:pt x="1193539" y="345068"/>
                  </a:cubicBezTo>
                  <a:lnTo>
                    <a:pt x="33242" y="345068"/>
                  </a:lnTo>
                  <a:cubicBezTo>
                    <a:pt x="14883" y="345068"/>
                    <a:pt x="0" y="330185"/>
                    <a:pt x="0" y="311826"/>
                  </a:cubicBezTo>
                  <a:lnTo>
                    <a:pt x="0" y="33242"/>
                  </a:lnTo>
                  <a:cubicBezTo>
                    <a:pt x="0" y="14883"/>
                    <a:pt x="14883" y="0"/>
                    <a:pt x="33242" y="0"/>
                  </a:cubicBezTo>
                  <a:close/>
                </a:path>
              </a:pathLst>
            </a:custGeom>
            <a:solidFill>
              <a:srgbClr val="FFE397"/>
            </a:solidFill>
            <a:ln w="28575" cap="sq">
              <a:solidFill>
                <a:srgbClr val="231F20"/>
              </a:solidFill>
              <a:prstDash val="solid"/>
              <a:miter/>
            </a:ln>
          </p:spPr>
          <p:txBody>
            <a:bodyPr/>
            <a:lstStyle/>
            <a:p>
              <a:pPr algn="ctr"/>
              <a:r>
                <a:rPr lang="en-US" sz="4800" b="1" dirty="0" err="1">
                  <a:solidFill>
                    <a:srgbClr val="002060"/>
                  </a:solidFill>
                </a:rPr>
                <a:t>Kết</a:t>
              </a:r>
              <a:r>
                <a:rPr lang="en-US" sz="4800" b="1" dirty="0">
                  <a:solidFill>
                    <a:srgbClr val="002060"/>
                  </a:solidFill>
                </a:rPr>
                <a:t> </a:t>
              </a:r>
              <a:r>
                <a:rPr lang="en-US" sz="4800" b="1" dirty="0" err="1">
                  <a:solidFill>
                    <a:srgbClr val="002060"/>
                  </a:solidFill>
                </a:rPr>
                <a:t>luận</a:t>
              </a:r>
              <a:endParaRPr lang="en-US" sz="4800" b="1" dirty="0">
                <a:solidFill>
                  <a:srgbClr val="002060"/>
                </a:solidFill>
              </a:endParaRPr>
            </a:p>
          </p:txBody>
        </p:sp>
        <p:sp>
          <p:nvSpPr>
            <p:cNvPr id="7" name="TextBox 10">
              <a:extLst>
                <a:ext uri="{FF2B5EF4-FFF2-40B4-BE49-F238E27FC236}">
                  <a16:creationId xmlns:a16="http://schemas.microsoft.com/office/drawing/2014/main" id="{5FC2376C-1C58-4500-5CBE-B28F67182C23}"/>
                </a:ext>
              </a:extLst>
            </p:cNvPr>
            <p:cNvSpPr txBox="1"/>
            <p:nvPr/>
          </p:nvSpPr>
          <p:spPr>
            <a:xfrm>
              <a:off x="0" y="-38100"/>
              <a:ext cx="1226781" cy="38316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009556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703508" y="5777018"/>
            <a:ext cx="21695015" cy="11040295"/>
            <a:chOff x="0" y="0"/>
            <a:chExt cx="1424432" cy="72487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24432" cy="724874"/>
            </a:xfrm>
            <a:custGeom>
              <a:avLst/>
              <a:gdLst/>
              <a:ahLst/>
              <a:cxnLst/>
              <a:rect l="l" t="t" r="r" b="b"/>
              <a:pathLst>
                <a:path w="1424432" h="724874">
                  <a:moveTo>
                    <a:pt x="712216" y="0"/>
                  </a:moveTo>
                  <a:cubicBezTo>
                    <a:pt x="318870" y="0"/>
                    <a:pt x="0" y="162269"/>
                    <a:pt x="0" y="362437"/>
                  </a:cubicBezTo>
                  <a:cubicBezTo>
                    <a:pt x="0" y="562605"/>
                    <a:pt x="318870" y="724874"/>
                    <a:pt x="712216" y="724874"/>
                  </a:cubicBezTo>
                  <a:cubicBezTo>
                    <a:pt x="1105562" y="724874"/>
                    <a:pt x="1424432" y="562605"/>
                    <a:pt x="1424432" y="362437"/>
                  </a:cubicBezTo>
                  <a:cubicBezTo>
                    <a:pt x="1424432" y="162269"/>
                    <a:pt x="1105562" y="0"/>
                    <a:pt x="712216" y="0"/>
                  </a:cubicBezTo>
                  <a:close/>
                </a:path>
              </a:pathLst>
            </a:custGeom>
            <a:solidFill>
              <a:srgbClr val="A3DFBE"/>
            </a:solidFill>
            <a:ln w="28575" cap="sq">
              <a:solidFill>
                <a:srgbClr val="231F2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33540" y="10807"/>
              <a:ext cx="1157351" cy="6461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48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" name="Freeform 8"/>
          <p:cNvSpPr/>
          <p:nvPr/>
        </p:nvSpPr>
        <p:spPr>
          <a:xfrm rot="707461">
            <a:off x="14875696" y="5332135"/>
            <a:ext cx="2092460" cy="3065644"/>
          </a:xfrm>
          <a:custGeom>
            <a:avLst/>
            <a:gdLst/>
            <a:ahLst/>
            <a:cxnLst/>
            <a:rect l="l" t="t" r="r" b="b"/>
            <a:pathLst>
              <a:path w="2092460" h="3065644">
                <a:moveTo>
                  <a:pt x="0" y="0"/>
                </a:moveTo>
                <a:lnTo>
                  <a:pt x="2092459" y="0"/>
                </a:lnTo>
                <a:lnTo>
                  <a:pt x="2092459" y="3065644"/>
                </a:lnTo>
                <a:lnTo>
                  <a:pt x="0" y="30656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 l="-507910" t="-102500" b="-17819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4263341">
            <a:off x="16694020" y="3068126"/>
            <a:ext cx="742193" cy="1369149"/>
          </a:xfrm>
          <a:custGeom>
            <a:avLst/>
            <a:gdLst/>
            <a:ahLst/>
            <a:cxnLst/>
            <a:rect l="l" t="t" r="r" b="b"/>
            <a:pathLst>
              <a:path w="742193" h="1369149">
                <a:moveTo>
                  <a:pt x="0" y="0"/>
                </a:moveTo>
                <a:lnTo>
                  <a:pt x="742193" y="0"/>
                </a:lnTo>
                <a:lnTo>
                  <a:pt x="742193" y="1369150"/>
                </a:lnTo>
                <a:lnTo>
                  <a:pt x="0" y="136915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 rot="-4161082" flipH="1">
            <a:off x="657604" y="5220687"/>
            <a:ext cx="742193" cy="1369149"/>
          </a:xfrm>
          <a:custGeom>
            <a:avLst/>
            <a:gdLst/>
            <a:ahLst/>
            <a:cxnLst/>
            <a:rect l="l" t="t" r="r" b="b"/>
            <a:pathLst>
              <a:path w="742193" h="1369149">
                <a:moveTo>
                  <a:pt x="742192" y="0"/>
                </a:moveTo>
                <a:lnTo>
                  <a:pt x="0" y="0"/>
                </a:lnTo>
                <a:lnTo>
                  <a:pt x="0" y="1369149"/>
                </a:lnTo>
                <a:lnTo>
                  <a:pt x="742192" y="1369149"/>
                </a:lnTo>
                <a:lnTo>
                  <a:pt x="742192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>
            <a:off x="15860339" y="1028700"/>
            <a:ext cx="1204778" cy="1104391"/>
          </a:xfrm>
          <a:custGeom>
            <a:avLst/>
            <a:gdLst/>
            <a:ahLst/>
            <a:cxnLst/>
            <a:rect l="l" t="t" r="r" b="b"/>
            <a:pathLst>
              <a:path w="1204778" h="1104391">
                <a:moveTo>
                  <a:pt x="0" y="0"/>
                </a:moveTo>
                <a:lnTo>
                  <a:pt x="1204777" y="0"/>
                </a:lnTo>
                <a:lnTo>
                  <a:pt x="1204777" y="1104391"/>
                </a:lnTo>
                <a:lnTo>
                  <a:pt x="0" y="110439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 l="-195444" r="-350902" b="-38034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27"/>
          <p:cNvSpPr/>
          <p:nvPr/>
        </p:nvSpPr>
        <p:spPr>
          <a:xfrm>
            <a:off x="1245959" y="3180200"/>
            <a:ext cx="1034865" cy="1145743"/>
          </a:xfrm>
          <a:custGeom>
            <a:avLst/>
            <a:gdLst/>
            <a:ahLst/>
            <a:cxnLst/>
            <a:rect l="l" t="t" r="r" b="b"/>
            <a:pathLst>
              <a:path w="1034865" h="1145743">
                <a:moveTo>
                  <a:pt x="0" y="0"/>
                </a:moveTo>
                <a:lnTo>
                  <a:pt x="1034865" y="0"/>
                </a:lnTo>
                <a:lnTo>
                  <a:pt x="1034865" y="1145743"/>
                </a:lnTo>
                <a:lnTo>
                  <a:pt x="0" y="114574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 l="-302707" t="-69356" r="-28898" b="-18978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8"/>
          <p:cNvSpPr/>
          <p:nvPr/>
        </p:nvSpPr>
        <p:spPr>
          <a:xfrm>
            <a:off x="1028700" y="1028700"/>
            <a:ext cx="2504248" cy="2121815"/>
          </a:xfrm>
          <a:custGeom>
            <a:avLst/>
            <a:gdLst/>
            <a:ahLst/>
            <a:cxnLst/>
            <a:rect l="l" t="t" r="r" b="b"/>
            <a:pathLst>
              <a:path w="2504248" h="2121815">
                <a:moveTo>
                  <a:pt x="0" y="0"/>
                </a:moveTo>
                <a:lnTo>
                  <a:pt x="2504248" y="0"/>
                </a:lnTo>
                <a:lnTo>
                  <a:pt x="2504248" y="2121815"/>
                </a:lnTo>
                <a:lnTo>
                  <a:pt x="0" y="212181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 t="-232761" r="-499472" b="-229128"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0" name="图片 5">
            <a:extLst>
              <a:ext uri="{FF2B5EF4-FFF2-40B4-BE49-F238E27FC236}">
                <a16:creationId xmlns:a16="http://schemas.microsoft.com/office/drawing/2014/main" id="{4DED5D2A-24AA-055C-8070-99E23E181371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57200" y="5067300"/>
            <a:ext cx="5693898" cy="41910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7413ABC-FD66-2F07-9335-64FA1177FDF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819400" y="1714500"/>
            <a:ext cx="13278239" cy="4432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136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273</TotalTime>
  <Words>170</Words>
  <Application>Microsoft Office PowerPoint</Application>
  <PresentationFormat>Custom</PresentationFormat>
  <Paragraphs>69</Paragraphs>
  <Slides>17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17</vt:i4>
      </vt:variant>
    </vt:vector>
  </HeadingPairs>
  <TitlesOfParts>
    <vt:vector size="30" baseType="lpstr">
      <vt:lpstr>Arial</vt:lpstr>
      <vt:lpstr>Calibri</vt:lpstr>
      <vt:lpstr>Calibri Light</vt:lpstr>
      <vt:lpstr>Cambria</vt:lpstr>
      <vt:lpstr>Cambria Math</vt:lpstr>
      <vt:lpstr>等线</vt:lpstr>
      <vt:lpstr>等线 Light</vt:lpstr>
      <vt:lpstr>DFPOP1-W9</vt:lpstr>
      <vt:lpstr>SVN-Hole Hearted</vt:lpstr>
      <vt:lpstr>Times New Roman</vt:lpstr>
      <vt:lpstr>Office Theme</vt:lpstr>
      <vt:lpstr>1_Office 主题​​</vt:lpstr>
      <vt:lpstr>2_Office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Le Tien Duat</cp:lastModifiedBy>
  <cp:revision>29</cp:revision>
  <dcterms:created xsi:type="dcterms:W3CDTF">2006-08-16T00:00:00Z</dcterms:created>
  <dcterms:modified xsi:type="dcterms:W3CDTF">2024-09-15T03:16:28Z</dcterms:modified>
  <dc:identifier>DAGEmfzFEig</dc:identifier>
</cp:coreProperties>
</file>