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6"/>
  </p:notesMasterIdLst>
  <p:sldIdLst>
    <p:sldId id="284" r:id="rId2"/>
    <p:sldId id="290" r:id="rId3"/>
    <p:sldId id="310" r:id="rId4"/>
    <p:sldId id="316" r:id="rId5"/>
    <p:sldId id="317" r:id="rId6"/>
    <p:sldId id="318" r:id="rId7"/>
    <p:sldId id="320" r:id="rId8"/>
    <p:sldId id="321" r:id="rId9"/>
    <p:sldId id="322" r:id="rId10"/>
    <p:sldId id="319" r:id="rId11"/>
    <p:sldId id="324" r:id="rId12"/>
    <p:sldId id="326" r:id="rId13"/>
    <p:sldId id="291" r:id="rId14"/>
    <p:sldId id="306" r:id="rId15"/>
  </p:sldIdLst>
  <p:sldSz cx="12192000" cy="6858000"/>
  <p:notesSz cx="6858000" cy="9144000"/>
  <p:custDataLst>
    <p:tags r:id="rId17"/>
  </p:custData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EC751"/>
    <a:srgbClr val="9BE5FF"/>
    <a:srgbClr val="71DAFF"/>
    <a:srgbClr val="F2F6EA"/>
    <a:srgbClr val="2FB054"/>
    <a:srgbClr val="FF9409"/>
    <a:srgbClr val="48B7E7"/>
    <a:srgbClr val="ECFAFF"/>
    <a:srgbClr val="9A581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3787" autoAdjust="0"/>
  </p:normalViewPr>
  <p:slideViewPr>
    <p:cSldViewPr snapToGrid="0">
      <p:cViewPr>
        <p:scale>
          <a:sx n="60" d="100"/>
          <a:sy n="60" d="100"/>
        </p:scale>
        <p:origin x="-252" y="-16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gs" Target="tags/tag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996010A-1C62-4E25-88FD-A2C1D027BB27}" type="datetimeFigureOut">
              <a:rPr lang="zh-CN" altLang="en-US" smtClean="0"/>
              <a:t>2022/2/6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1346C0D-B94D-4146-924C-145FB4C8C09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681929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346C0D-B94D-4146-924C-145FB4C8C099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7542917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346C0D-B94D-4146-924C-145FB4C8C099}" type="slidenum">
              <a:rPr lang="zh-CN" altLang="en-US" smtClean="0"/>
              <a:t>13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5398389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346C0D-B94D-4146-924C-145FB4C8C099}" type="slidenum">
              <a:rPr lang="zh-CN" altLang="en-US" smtClean="0"/>
              <a:t>14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7561220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346C0D-B94D-4146-924C-145FB4C8C099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4923433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en-US" dirty="0" err="1" smtClean="0"/>
              <a:t>Trình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tự</a:t>
            </a:r>
            <a:r>
              <a:rPr lang="en-US" baseline="0" dirty="0" smtClean="0"/>
              <a:t> </a:t>
            </a:r>
            <a:r>
              <a:rPr lang="en-US" baseline="0" dirty="0" err="1" smtClean="0"/>
              <a:t>bấm</a:t>
            </a:r>
            <a:r>
              <a:rPr lang="en-US" baseline="0" dirty="0" smtClean="0"/>
              <a:t> slide:</a:t>
            </a:r>
          </a:p>
          <a:p>
            <a:pPr marL="0" indent="0">
              <a:buFontTx/>
              <a:buNone/>
            </a:pPr>
            <a:r>
              <a:rPr lang="en-US" baseline="0" dirty="0" smtClean="0"/>
              <a:t>1. Click </a:t>
            </a:r>
            <a:r>
              <a:rPr lang="en-US" baseline="0" dirty="0" err="1" smtClean="0"/>
              <a:t>trái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cho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Hình</a:t>
            </a:r>
            <a:r>
              <a:rPr lang="en-US" baseline="0" dirty="0" smtClean="0"/>
              <a:t> </a:t>
            </a:r>
            <a:r>
              <a:rPr lang="en-US" baseline="0" dirty="0" err="1" smtClean="0"/>
              <a:t>hộp</a:t>
            </a:r>
            <a:r>
              <a:rPr lang="en-US" baseline="0" dirty="0" smtClean="0"/>
              <a:t> </a:t>
            </a:r>
            <a:r>
              <a:rPr lang="en-US" baseline="0" dirty="0" err="1" smtClean="0"/>
              <a:t>hiện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ra.</a:t>
            </a:r>
            <a:endParaRPr lang="en-US" baseline="0" dirty="0" smtClean="0"/>
          </a:p>
          <a:p>
            <a:pPr marL="0" indent="0">
              <a:buFontTx/>
              <a:buNone/>
            </a:pPr>
            <a:r>
              <a:rPr lang="en-US" baseline="0" dirty="0" smtClean="0"/>
              <a:t>2. Click </a:t>
            </a:r>
            <a:r>
              <a:rPr lang="en-US" baseline="0" dirty="0" err="1" smtClean="0"/>
              <a:t>trái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để</a:t>
            </a:r>
            <a:r>
              <a:rPr lang="en-US" baseline="0" dirty="0" smtClean="0"/>
              <a:t> </a:t>
            </a:r>
            <a:r>
              <a:rPr lang="en-US" baseline="0" dirty="0" err="1" smtClean="0"/>
              <a:t>hỏi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và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trả</a:t>
            </a:r>
            <a:r>
              <a:rPr lang="en-US" baseline="0" dirty="0" smtClean="0"/>
              <a:t> </a:t>
            </a:r>
            <a:r>
              <a:rPr lang="en-US" baseline="0" dirty="0" err="1" smtClean="0"/>
              <a:t>lời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câu</a:t>
            </a:r>
            <a:r>
              <a:rPr lang="en-US" baseline="0" dirty="0" smtClean="0"/>
              <a:t> </a:t>
            </a:r>
            <a:r>
              <a:rPr lang="en-US" baseline="0" dirty="0" err="1" smtClean="0"/>
              <a:t>hỏi</a:t>
            </a:r>
            <a:r>
              <a:rPr lang="en-US" baseline="0" dirty="0" smtClean="0"/>
              <a:t> 1.</a:t>
            </a:r>
          </a:p>
          <a:p>
            <a:pPr marL="0" indent="0">
              <a:buFontTx/>
              <a:buNone/>
            </a:pPr>
            <a:r>
              <a:rPr lang="en-US" baseline="0" dirty="0" smtClean="0"/>
              <a:t>3. </a:t>
            </a:r>
            <a:r>
              <a:rPr lang="en-US" baseline="0" dirty="0" err="1" smtClean="0"/>
              <a:t>Nhấn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nút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tách</a:t>
            </a:r>
            <a:r>
              <a:rPr lang="en-US" baseline="0" dirty="0" smtClean="0"/>
              <a:t> </a:t>
            </a:r>
            <a:r>
              <a:rPr lang="en-US" baseline="0" dirty="0" err="1" smtClean="0"/>
              <a:t>hình</a:t>
            </a:r>
            <a:r>
              <a:rPr lang="en-US" baseline="0" dirty="0" smtClean="0"/>
              <a:t> </a:t>
            </a:r>
            <a:r>
              <a:rPr lang="en-US" baseline="0" dirty="0" err="1" smtClean="0"/>
              <a:t>để</a:t>
            </a:r>
            <a:r>
              <a:rPr lang="en-US" baseline="0" dirty="0" smtClean="0"/>
              <a:t> bung </a:t>
            </a:r>
            <a:r>
              <a:rPr lang="en-US" baseline="0" dirty="0" err="1" smtClean="0"/>
              <a:t>ra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các</a:t>
            </a:r>
            <a:r>
              <a:rPr lang="en-US" baseline="0" dirty="0" smtClean="0"/>
              <a:t> </a:t>
            </a:r>
            <a:r>
              <a:rPr lang="en-US" baseline="0" dirty="0" err="1" smtClean="0"/>
              <a:t>mặt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của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hình</a:t>
            </a:r>
            <a:r>
              <a:rPr lang="en-US" baseline="0" dirty="0" smtClean="0"/>
              <a:t> </a:t>
            </a:r>
            <a:r>
              <a:rPr lang="en-US" baseline="0" dirty="0" err="1" smtClean="0"/>
              <a:t>hộp</a:t>
            </a:r>
            <a:r>
              <a:rPr lang="en-US" baseline="0" dirty="0" smtClean="0"/>
              <a:t>.</a:t>
            </a:r>
          </a:p>
          <a:p>
            <a:pPr marL="0" indent="0">
              <a:buFontTx/>
              <a:buNone/>
            </a:pPr>
            <a:r>
              <a:rPr lang="en-US" baseline="0" dirty="0" smtClean="0"/>
              <a:t>4. Click </a:t>
            </a:r>
            <a:r>
              <a:rPr lang="en-US" baseline="0" dirty="0" err="1" smtClean="0"/>
              <a:t>trái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để</a:t>
            </a:r>
            <a:r>
              <a:rPr lang="en-US" baseline="0" dirty="0" smtClean="0"/>
              <a:t> </a:t>
            </a:r>
            <a:r>
              <a:rPr lang="en-US" baseline="0" dirty="0" err="1" smtClean="0"/>
              <a:t>hỏi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và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trả</a:t>
            </a:r>
            <a:r>
              <a:rPr lang="en-US" baseline="0" dirty="0" smtClean="0"/>
              <a:t> </a:t>
            </a:r>
            <a:r>
              <a:rPr lang="en-US" baseline="0" dirty="0" err="1" smtClean="0"/>
              <a:t>lời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câu</a:t>
            </a:r>
            <a:r>
              <a:rPr lang="en-US" baseline="0" dirty="0" smtClean="0"/>
              <a:t> </a:t>
            </a:r>
            <a:r>
              <a:rPr lang="en-US" baseline="0" dirty="0" err="1" smtClean="0"/>
              <a:t>hỏi</a:t>
            </a:r>
            <a:r>
              <a:rPr lang="en-US" baseline="0" dirty="0" smtClean="0"/>
              <a:t> 2.</a:t>
            </a:r>
          </a:p>
          <a:p>
            <a:pPr marL="0" indent="0">
              <a:buFontTx/>
              <a:buNone/>
            </a:pPr>
            <a:r>
              <a:rPr lang="en-US" baseline="0" dirty="0" smtClean="0"/>
              <a:t>5. </a:t>
            </a:r>
            <a:r>
              <a:rPr lang="en-US" baseline="0" dirty="0" err="1" smtClean="0"/>
              <a:t>Nhấn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nút</a:t>
            </a:r>
            <a:r>
              <a:rPr lang="en-US" baseline="0" dirty="0" smtClean="0"/>
              <a:t> </a:t>
            </a:r>
            <a:r>
              <a:rPr lang="en-US" baseline="0" dirty="0" err="1" smtClean="0"/>
              <a:t>ráp</a:t>
            </a:r>
            <a:r>
              <a:rPr lang="en-US" baseline="0" dirty="0" smtClean="0"/>
              <a:t> </a:t>
            </a:r>
            <a:r>
              <a:rPr lang="en-US" baseline="0" dirty="0" err="1" smtClean="0"/>
              <a:t>hình</a:t>
            </a:r>
            <a:r>
              <a:rPr lang="en-US" baseline="0" dirty="0" smtClean="0"/>
              <a:t> </a:t>
            </a:r>
            <a:r>
              <a:rPr lang="en-US" baseline="0" dirty="0" err="1" smtClean="0"/>
              <a:t>để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tạo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lại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thành</a:t>
            </a:r>
            <a:r>
              <a:rPr lang="en-US" baseline="0" dirty="0" smtClean="0"/>
              <a:t> </a:t>
            </a:r>
            <a:r>
              <a:rPr lang="en-US" baseline="0" dirty="0" err="1" smtClean="0"/>
              <a:t>hình</a:t>
            </a:r>
            <a:r>
              <a:rPr lang="en-US" baseline="0" dirty="0" smtClean="0"/>
              <a:t> </a:t>
            </a:r>
            <a:r>
              <a:rPr lang="en-US" baseline="0" dirty="0" err="1" smtClean="0"/>
              <a:t>hộp</a:t>
            </a:r>
            <a:r>
              <a:rPr lang="en-US" baseline="0" dirty="0" smtClean="0"/>
              <a:t>.</a:t>
            </a:r>
          </a:p>
          <a:p>
            <a:pPr marL="0" indent="0">
              <a:buFontTx/>
              <a:buNone/>
            </a:pPr>
            <a:r>
              <a:rPr lang="en-US" baseline="0" dirty="0" smtClean="0"/>
              <a:t>6. Click </a:t>
            </a:r>
            <a:r>
              <a:rPr lang="en-US" baseline="0" dirty="0" err="1" smtClean="0"/>
              <a:t>trái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để</a:t>
            </a:r>
            <a:r>
              <a:rPr lang="en-US" baseline="0" dirty="0" smtClean="0"/>
              <a:t> </a:t>
            </a:r>
            <a:r>
              <a:rPr lang="en-US" baseline="0" dirty="0" err="1" smtClean="0"/>
              <a:t>hỏi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và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trả</a:t>
            </a:r>
            <a:r>
              <a:rPr lang="en-US" baseline="0" dirty="0" smtClean="0"/>
              <a:t> </a:t>
            </a:r>
            <a:r>
              <a:rPr lang="en-US" baseline="0" dirty="0" err="1" smtClean="0"/>
              <a:t>lời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câu</a:t>
            </a:r>
            <a:r>
              <a:rPr lang="en-US" baseline="0" dirty="0" smtClean="0"/>
              <a:t> </a:t>
            </a:r>
            <a:r>
              <a:rPr lang="en-US" baseline="0" dirty="0" err="1" smtClean="0"/>
              <a:t>hỏi</a:t>
            </a:r>
            <a:r>
              <a:rPr lang="en-US" baseline="0" dirty="0" smtClean="0"/>
              <a:t> 3.</a:t>
            </a:r>
          </a:p>
          <a:p>
            <a:pPr marL="0" indent="0">
              <a:buFontTx/>
              <a:buNone/>
            </a:pPr>
            <a:r>
              <a:rPr lang="en-US" baseline="0" dirty="0" smtClean="0"/>
              <a:t>7. Click </a:t>
            </a:r>
            <a:r>
              <a:rPr lang="en-US" baseline="0" dirty="0" err="1" smtClean="0"/>
              <a:t>trái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để</a:t>
            </a:r>
            <a:r>
              <a:rPr lang="en-US" baseline="0" dirty="0" smtClean="0"/>
              <a:t> </a:t>
            </a:r>
            <a:r>
              <a:rPr lang="en-US" baseline="0" dirty="0" err="1" smtClean="0"/>
              <a:t>dẫn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nhập</a:t>
            </a:r>
            <a:r>
              <a:rPr lang="en-US" baseline="0" dirty="0" smtClean="0"/>
              <a:t>: </a:t>
            </a:r>
            <a:r>
              <a:rPr lang="en-US" baseline="0" dirty="0" err="1" smtClean="0"/>
              <a:t>thể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tích</a:t>
            </a:r>
            <a:r>
              <a:rPr lang="en-US" baseline="0" dirty="0" smtClean="0"/>
              <a:t> </a:t>
            </a:r>
            <a:r>
              <a:rPr lang="en-US" baseline="0" dirty="0" err="1" smtClean="0"/>
              <a:t>là</a:t>
            </a:r>
            <a:r>
              <a:rPr lang="en-US" baseline="0" dirty="0" smtClean="0"/>
              <a:t> </a:t>
            </a:r>
            <a:r>
              <a:rPr lang="en-US" baseline="0" dirty="0" err="1" smtClean="0"/>
              <a:t>gì</a:t>
            </a:r>
            <a:r>
              <a:rPr lang="en-US" baseline="0" dirty="0" smtClean="0"/>
              <a:t>?</a:t>
            </a:r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346C0D-B94D-4146-924C-145FB4C8C099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393170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346C0D-B94D-4146-924C-145FB4C8C099}" type="slidenum">
              <a:rPr lang="zh-CN" altLang="en-US" smtClean="0"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7043604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346C0D-B94D-4146-924C-145FB4C8C099}" type="slidenum">
              <a:rPr lang="zh-CN" altLang="en-US" smtClean="0"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7043604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346C0D-B94D-4146-924C-145FB4C8C099}" type="slidenum">
              <a:rPr lang="zh-CN" altLang="en-US" smtClean="0"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7043604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346C0D-B94D-4146-924C-145FB4C8C099}" type="slidenum">
              <a:rPr lang="zh-CN" altLang="en-US" smtClean="0"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8027538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346C0D-B94D-4146-924C-145FB4C8C099}" type="slidenum">
              <a:rPr lang="zh-CN" altLang="en-US" smtClean="0"/>
              <a:t>11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8027538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346C0D-B94D-4146-924C-145FB4C8C099}" type="slidenum">
              <a:rPr lang="zh-CN" altLang="en-US" smtClean="0"/>
              <a:t>12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802753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468727" y="-2970059"/>
            <a:ext cx="1146048" cy="114604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60747" y="10558707"/>
            <a:ext cx="1146048" cy="114604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9.png"/><Relationship Id="rId5" Type="http://schemas.openxmlformats.org/officeDocument/2006/relationships/image" Target="../media/image4.png"/><Relationship Id="rId10" Type="http://schemas.microsoft.com/office/2007/relationships/hdphoto" Target="../media/hdphoto1.wdp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32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33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2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microsoft.com/office/2007/relationships/hdphoto" Target="../media/hdphoto2.wdp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1.png"/><Relationship Id="rId7" Type="http://schemas.microsoft.com/office/2007/relationships/hdphoto" Target="../media/hdphoto4.wdp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.png"/><Relationship Id="rId5" Type="http://schemas.microsoft.com/office/2007/relationships/hdphoto" Target="../media/hdphoto3.wdp"/><Relationship Id="rId4" Type="http://schemas.openxmlformats.org/officeDocument/2006/relationships/image" Target="../media/image15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1.png"/><Relationship Id="rId7" Type="http://schemas.microsoft.com/office/2007/relationships/hdphoto" Target="../media/hdphoto5.wdp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8.png"/><Relationship Id="rId5" Type="http://schemas.microsoft.com/office/2007/relationships/hdphoto" Target="../media/hdphoto3.wdp"/><Relationship Id="rId10" Type="http://schemas.openxmlformats.org/officeDocument/2006/relationships/image" Target="../media/image19.png"/><Relationship Id="rId4" Type="http://schemas.openxmlformats.org/officeDocument/2006/relationships/image" Target="../media/image15.png"/><Relationship Id="rId9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audio" Target="../media/audio1.wav"/><Relationship Id="rId7" Type="http://schemas.microsoft.com/office/2007/relationships/hdphoto" Target="../media/hdphoto3.wdp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png"/><Relationship Id="rId5" Type="http://schemas.openxmlformats.org/officeDocument/2006/relationships/image" Target="../media/image20.png"/><Relationship Id="rId4" Type="http://schemas.openxmlformats.org/officeDocument/2006/relationships/image" Target="../media/image11.png"/><Relationship Id="rId9" Type="http://schemas.openxmlformats.org/officeDocument/2006/relationships/image" Target="../media/image22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image" Target="../media/image23.png"/><Relationship Id="rId7" Type="http://schemas.openxmlformats.org/officeDocument/2006/relationships/image" Target="../media/image26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7" Type="http://schemas.openxmlformats.org/officeDocument/2006/relationships/image" Target="../media/image27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8.png"/><Relationship Id="rId5" Type="http://schemas.openxmlformats.org/officeDocument/2006/relationships/image" Target="../media/image24.png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9.png"/><Relationship Id="rId4" Type="http://schemas.openxmlformats.org/officeDocument/2006/relationships/image" Target="../media/image2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>
            <a:extLst>
              <a:ext uri="{FF2B5EF4-FFF2-40B4-BE49-F238E27FC236}">
                <a16:creationId xmlns:a16="http://schemas.microsoft.com/office/drawing/2014/main" xmlns="" id="{FBC17F03-B618-423F-860E-1B2ADC32B55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"/>
            <a:ext cx="12192000" cy="6857999"/>
          </a:xfrm>
          <a:prstGeom prst="rect">
            <a:avLst/>
          </a:prstGeom>
        </p:spPr>
      </p:pic>
      <p:sp>
        <p:nvSpPr>
          <p:cNvPr id="16" name="矩形: 圆角 15">
            <a:extLst>
              <a:ext uri="{FF2B5EF4-FFF2-40B4-BE49-F238E27FC236}">
                <a16:creationId xmlns:a16="http://schemas.microsoft.com/office/drawing/2014/main" xmlns="" id="{981C0792-1965-4455-AAC8-7A48E9847DB8}"/>
              </a:ext>
            </a:extLst>
          </p:cNvPr>
          <p:cNvSpPr/>
          <p:nvPr/>
        </p:nvSpPr>
        <p:spPr>
          <a:xfrm>
            <a:off x="1114425" y="847725"/>
            <a:ext cx="9963150" cy="5162550"/>
          </a:xfrm>
          <a:prstGeom prst="roundRect">
            <a:avLst>
              <a:gd name="adj" fmla="val 12642"/>
            </a:avLst>
          </a:prstGeom>
          <a:solidFill>
            <a:schemeClr val="bg1"/>
          </a:solidFill>
          <a:ln>
            <a:noFill/>
          </a:ln>
          <a:effectLst>
            <a:outerShdw blurRad="190500" dist="127000" dir="2700000" algn="ctr">
              <a:srgbClr val="000000">
                <a:alpha val="3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Arial" panose="020B0604020202020204" pitchFamily="34" charset="0"/>
              <a:ea typeface="思源黑体 CN Normal" panose="020B0400000000000000" pitchFamily="34" charset="-122"/>
              <a:sym typeface="Arial" panose="020B0604020202020204" pitchFamily="34" charset="0"/>
            </a:endParaRPr>
          </a:p>
        </p:txBody>
      </p:sp>
      <p:pic>
        <p:nvPicPr>
          <p:cNvPr id="10" name="图片 9">
            <a:extLst>
              <a:ext uri="{FF2B5EF4-FFF2-40B4-BE49-F238E27FC236}">
                <a16:creationId xmlns:a16="http://schemas.microsoft.com/office/drawing/2014/main" xmlns="" id="{3DABF7D7-87B5-4265-A7A5-7910D2A0F865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6768"/>
          <a:stretch/>
        </p:blipFill>
        <p:spPr>
          <a:xfrm>
            <a:off x="6096000" y="2904464"/>
            <a:ext cx="6096000" cy="3953536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xmlns="" id="{597D1B8B-65B8-4C83-BB72-E25D1FAD7CFE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3535" b="77216"/>
          <a:stretch/>
        </p:blipFill>
        <p:spPr>
          <a:xfrm>
            <a:off x="0" y="0"/>
            <a:ext cx="3948545" cy="2904464"/>
          </a:xfrm>
          <a:prstGeom prst="rect">
            <a:avLst/>
          </a:prstGeom>
        </p:spPr>
      </p:pic>
      <p:pic>
        <p:nvPicPr>
          <p:cNvPr id="18" name="图片 17">
            <a:extLst>
              <a:ext uri="{FF2B5EF4-FFF2-40B4-BE49-F238E27FC236}">
                <a16:creationId xmlns:a16="http://schemas.microsoft.com/office/drawing/2014/main" xmlns="" id="{175D4728-6F94-44D3-8CA7-3AC4C4590BC6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268" b="54747"/>
          <a:stretch/>
        </p:blipFill>
        <p:spPr>
          <a:xfrm>
            <a:off x="9619878" y="0"/>
            <a:ext cx="2572121" cy="3311236"/>
          </a:xfrm>
          <a:prstGeom prst="rect">
            <a:avLst/>
          </a:prstGeom>
        </p:spPr>
      </p:pic>
      <p:pic>
        <p:nvPicPr>
          <p:cNvPr id="20" name="图片 19">
            <a:extLst>
              <a:ext uri="{FF2B5EF4-FFF2-40B4-BE49-F238E27FC236}">
                <a16:creationId xmlns:a16="http://schemas.microsoft.com/office/drawing/2014/main" xmlns="" id="{2A7E82D4-1F1D-429A-A995-94E0EB151B3B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596" r="75623" b="48929"/>
          <a:stretch/>
        </p:blipFill>
        <p:spPr>
          <a:xfrm>
            <a:off x="4572000" y="7853794"/>
            <a:ext cx="1114425" cy="786938"/>
          </a:xfrm>
          <a:prstGeom prst="rect">
            <a:avLst/>
          </a:prstGeom>
        </p:spPr>
      </p:pic>
      <p:pic>
        <p:nvPicPr>
          <p:cNvPr id="22" name="图片 21">
            <a:extLst>
              <a:ext uri="{FF2B5EF4-FFF2-40B4-BE49-F238E27FC236}">
                <a16:creationId xmlns:a16="http://schemas.microsoft.com/office/drawing/2014/main" xmlns="" id="{73096AEC-6E5C-4FF7-ABD6-82D072A6C8BB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85" t="65859" r="29690" b="5253"/>
          <a:stretch/>
        </p:blipFill>
        <p:spPr>
          <a:xfrm flipH="1">
            <a:off x="-603539" y="4964234"/>
            <a:ext cx="3435927" cy="2408517"/>
          </a:xfrm>
          <a:prstGeom prst="rect">
            <a:avLst/>
          </a:prstGeom>
        </p:spPr>
      </p:pic>
      <p:pic>
        <p:nvPicPr>
          <p:cNvPr id="27" name="图片 26">
            <a:extLst>
              <a:ext uri="{FF2B5EF4-FFF2-40B4-BE49-F238E27FC236}">
                <a16:creationId xmlns:a16="http://schemas.microsoft.com/office/drawing/2014/main" xmlns="" id="{68074187-727A-4DEB-8BB6-EAEE4D241D38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13862" b="64450" l="18649" r="8150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4560" t="16115" r="14560" b="36638"/>
          <a:stretch/>
        </p:blipFill>
        <p:spPr>
          <a:xfrm>
            <a:off x="8510431" y="847725"/>
            <a:ext cx="2928625" cy="2928625"/>
          </a:xfrm>
          <a:prstGeom prst="rect">
            <a:avLst/>
          </a:prstGeom>
        </p:spPr>
      </p:pic>
      <p:sp>
        <p:nvSpPr>
          <p:cNvPr id="34" name="文本框 33">
            <a:extLst>
              <a:ext uri="{FF2B5EF4-FFF2-40B4-BE49-F238E27FC236}">
                <a16:creationId xmlns:a16="http://schemas.microsoft.com/office/drawing/2014/main" xmlns="" id="{5CD8A52B-33D1-483A-9EE7-BFE5738FDC33}"/>
              </a:ext>
            </a:extLst>
          </p:cNvPr>
          <p:cNvSpPr txBox="1"/>
          <p:nvPr/>
        </p:nvSpPr>
        <p:spPr>
          <a:xfrm>
            <a:off x="4908176" y="4964234"/>
            <a:ext cx="2541495" cy="4432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2000" dirty="0" smtClean="0">
                <a:solidFill>
                  <a:srgbClr val="FF9409"/>
                </a:solidFill>
                <a:latin typeface="UTM Loko" pitchFamily="18" charset="0"/>
                <a:ea typeface="字魂37号-波纹乖乖体" panose="02000000000000000000" pitchFamily="2" charset="-122"/>
              </a:rPr>
              <a:t>(</a:t>
            </a:r>
            <a:r>
              <a:rPr lang="en-US" altLang="zh-CN" sz="2000" dirty="0" err="1" smtClean="0">
                <a:solidFill>
                  <a:srgbClr val="FF9409"/>
                </a:solidFill>
                <a:latin typeface="UTM Loko" pitchFamily="18" charset="0"/>
                <a:ea typeface="字魂37号-波纹乖乖体" panose="02000000000000000000" pitchFamily="2" charset="-122"/>
              </a:rPr>
              <a:t>Trang</a:t>
            </a:r>
            <a:r>
              <a:rPr lang="en-US" altLang="zh-CN" sz="2000" dirty="0" smtClean="0">
                <a:solidFill>
                  <a:srgbClr val="FF9409"/>
                </a:solidFill>
                <a:latin typeface="UTM Loko" pitchFamily="18" charset="0"/>
                <a:ea typeface="字魂37号-波纹乖乖体" panose="02000000000000000000" pitchFamily="2" charset="-122"/>
              </a:rPr>
              <a:t> 114, 115)</a:t>
            </a:r>
          </a:p>
        </p:txBody>
      </p:sp>
      <p:pic>
        <p:nvPicPr>
          <p:cNvPr id="36" name="图片 35">
            <a:extLst>
              <a:ext uri="{FF2B5EF4-FFF2-40B4-BE49-F238E27FC236}">
                <a16:creationId xmlns:a16="http://schemas.microsoft.com/office/drawing/2014/main" xmlns="" id="{11767559-A4DC-4CA5-AD21-465B7832C170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20906" flipH="1">
            <a:off x="2328046" y="947891"/>
            <a:ext cx="1008682" cy="1008682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5427030" y="936922"/>
            <a:ext cx="139172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spc="300" dirty="0" err="1" smtClean="0">
                <a:solidFill>
                  <a:srgbClr val="0070C0"/>
                </a:solidFill>
                <a:latin typeface="UTM Fleur" pitchFamily="18" charset="0"/>
              </a:rPr>
              <a:t>Toán</a:t>
            </a:r>
            <a:endParaRPr lang="en-US" sz="4800" spc="300" dirty="0">
              <a:solidFill>
                <a:srgbClr val="0070C0"/>
              </a:solidFill>
              <a:latin typeface="UTM Fleur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129236" y="1816958"/>
            <a:ext cx="7608061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b="1" dirty="0" smtClean="0">
                <a:solidFill>
                  <a:srgbClr val="C0000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  <a:reflection blurRad="6350" stA="50000" endA="300" endPos="50000" dist="29997" dir="5400000" sy="-100000" algn="bl" rotWithShape="0"/>
                </a:effectLst>
                <a:latin typeface="UTM Gradoo" pitchFamily="18" charset="0"/>
              </a:rPr>
              <a:t>THỂ  TÍCH </a:t>
            </a:r>
          </a:p>
          <a:p>
            <a:pPr algn="ctr"/>
            <a:r>
              <a:rPr lang="en-US" sz="8000" b="1" dirty="0" smtClean="0">
                <a:solidFill>
                  <a:srgbClr val="C0000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  <a:reflection blurRad="6350" stA="50000" endA="300" endPos="50000" dist="29997" dir="5400000" sy="-100000" algn="bl" rotWithShape="0"/>
                </a:effectLst>
                <a:latin typeface="UTM Gradoo" pitchFamily="18" charset="0"/>
              </a:rPr>
              <a:t>CỦA   MỘT  HÌNH</a:t>
            </a:r>
            <a:endParaRPr lang="en-US" sz="8000" b="1" dirty="0">
              <a:solidFill>
                <a:srgbClr val="C00000"/>
              </a:solidFill>
              <a:effectLst>
                <a:outerShdw blurRad="50800" dist="38100" algn="l" rotWithShape="0">
                  <a:prstClr val="black">
                    <a:alpha val="40000"/>
                  </a:prstClr>
                </a:outerShdw>
                <a:reflection blurRad="6350" stA="50000" endA="300" endPos="50000" dist="29997" dir="5400000" sy="-100000" algn="bl" rotWithShape="0"/>
              </a:effectLst>
              <a:latin typeface="UTM Gradoo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" y="47626"/>
            <a:ext cx="1373391" cy="1373391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238097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0" presetClass="path" presetSubtype="0" accel="50000" decel="5000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animMotion origin="layout" path="M -4.20669E-6 -4.44444E-6 C -0.00247 -0.03032 -0.00741 -0.05671 -0.01731 -0.08171 C -0.02056 -0.09884 -0.01705 -0.08379 -0.02421 -0.10069 C -0.03787 -0.1324 -0.02876 -0.1206 -0.03969 -0.13287 C -0.04737 -0.15509 -0.05883 -0.17338 -0.06911 -0.19166 C -0.07093 -0.19513 -0.07197 -0.20092 -0.07406 -0.20439 C -0.07809 -0.2125 -0.08447 -0.21388 -0.08954 -0.21736 C -0.09826 -0.22963 -0.10659 -0.23912 -0.11714 -0.24305 C -0.15046 -0.24074 -0.17545 -0.23726 -0.20838 -0.24004 C -0.2171 -0.24838 -0.22582 -0.25185 -0.23415 -0.2625 C -0.24456 -0.29236 -0.2305 -0.25671 -0.24274 -0.27546 C -0.24821 -0.28402 -0.25172 -0.29884 -0.25654 -0.3081 C -0.25862 -0.3118 -0.26148 -0.31388 -0.26343 -0.31759 C -0.26994 -0.32986 -0.27137 -0.33981 -0.27892 -0.35023 C -0.28322 -0.36574 -0.28908 -0.37963 -0.29272 -0.3956 C -0.29532 -0.40717 -0.29584 -0.41713 -0.29962 -0.42777 C -0.30352 -0.47407 -0.30717 -0.5162 -0.32201 -0.55439 C -0.32461 -0.56944 -0.32995 -0.57384 -0.3358 -0.58356 C -0.34661 -0.60069 -0.33932 -0.59027 -0.34621 -0.60601 C -0.34882 -0.61226 -0.35246 -0.61898 -0.35637 -0.62245 C -0.35793 -0.62407 -0.36157 -0.62546 -0.36157 -0.62523 " pathEditMode="relative" rAng="0" ptsTypes="ffffffffffffffffffffA">
                                      <p:cBhvr>
                                        <p:cTn id="26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079" y="-31273"/>
                                    </p:animMotion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"/>
                            </p:stCondLst>
                            <p:childTnLst>
                              <p:par>
                                <p:cTn id="38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47" dur="34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48" dur="341" fill="hold">
                                          <p:stCondLst>
                                            <p:cond delay="341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34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17" decel="50000" autoRev="1" fill="hold">
                                          <p:stCondLst>
                                            <p:cond delay="341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2" fill="hold">
                                          <p:stCondLst>
                                            <p:cond delay="64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6750"/>
                            </p:stCondLst>
                            <p:childTnLst>
                              <p:par>
                                <p:cTn id="53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7250"/>
                            </p:stCondLst>
                            <p:childTnLst>
                              <p:par>
                                <p:cTn id="5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/>
      <p:bldP spid="2" grpId="0"/>
      <p:bldP spid="1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7" name="Group 216"/>
          <p:cNvGrpSpPr/>
          <p:nvPr/>
        </p:nvGrpSpPr>
        <p:grpSpPr>
          <a:xfrm>
            <a:off x="8111444" y="1631737"/>
            <a:ext cx="1373863" cy="1407368"/>
            <a:chOff x="7517218" y="3304161"/>
            <a:chExt cx="1373863" cy="1407368"/>
          </a:xfrm>
        </p:grpSpPr>
        <p:sp>
          <p:nvSpPr>
            <p:cNvPr id="218" name="Rectangle 217"/>
            <p:cNvSpPr/>
            <p:nvPr/>
          </p:nvSpPr>
          <p:spPr>
            <a:xfrm>
              <a:off x="7929976" y="3304161"/>
              <a:ext cx="957859" cy="957859"/>
            </a:xfrm>
            <a:prstGeom prst="rect">
              <a:avLst/>
            </a:prstGeom>
            <a:solidFill>
              <a:schemeClr val="accent2">
                <a:lumMod val="20000"/>
                <a:lumOff val="80000"/>
                <a:alpha val="5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9" name="Parallelogram 218"/>
            <p:cNvSpPr/>
            <p:nvPr/>
          </p:nvSpPr>
          <p:spPr>
            <a:xfrm>
              <a:off x="7520364" y="4268415"/>
              <a:ext cx="1367471" cy="439872"/>
            </a:xfrm>
            <a:prstGeom prst="parallelogram">
              <a:avLst>
                <a:gd name="adj" fmla="val 95588"/>
              </a:avLst>
            </a:prstGeom>
            <a:solidFill>
              <a:schemeClr val="accent2">
                <a:lumMod val="20000"/>
                <a:lumOff val="80000"/>
                <a:alpha val="5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0" name="Parallelogram 219"/>
            <p:cNvSpPr/>
            <p:nvPr/>
          </p:nvSpPr>
          <p:spPr>
            <a:xfrm rot="16200000" flipV="1">
              <a:off x="7029643" y="3801465"/>
              <a:ext cx="1404125" cy="416004"/>
            </a:xfrm>
            <a:prstGeom prst="parallelogram">
              <a:avLst>
                <a:gd name="adj" fmla="val 104471"/>
              </a:avLst>
            </a:prstGeom>
            <a:solidFill>
              <a:schemeClr val="accent2">
                <a:lumMod val="20000"/>
                <a:lumOff val="80000"/>
                <a:alpha val="5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1" name="Parallelogram 220"/>
            <p:cNvSpPr/>
            <p:nvPr/>
          </p:nvSpPr>
          <p:spPr>
            <a:xfrm rot="16200000" flipV="1">
              <a:off x="7981016" y="3798222"/>
              <a:ext cx="1404125" cy="416004"/>
            </a:xfrm>
            <a:prstGeom prst="parallelogram">
              <a:avLst>
                <a:gd name="adj" fmla="val 104471"/>
              </a:avLst>
            </a:prstGeom>
            <a:solidFill>
              <a:schemeClr val="accent2">
                <a:lumMod val="60000"/>
                <a:lumOff val="4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2" name="Rectangle 221"/>
            <p:cNvSpPr/>
            <p:nvPr/>
          </p:nvSpPr>
          <p:spPr>
            <a:xfrm>
              <a:off x="7517218" y="3750428"/>
              <a:ext cx="957859" cy="957859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3" name="Parallelogram 222"/>
            <p:cNvSpPr/>
            <p:nvPr/>
          </p:nvSpPr>
          <p:spPr>
            <a:xfrm>
              <a:off x="7523610" y="3304162"/>
              <a:ext cx="1367471" cy="439872"/>
            </a:xfrm>
            <a:prstGeom prst="parallelogram">
              <a:avLst>
                <a:gd name="adj" fmla="val 95588"/>
              </a:avLst>
            </a:prstGeom>
            <a:solidFill>
              <a:schemeClr val="accent2">
                <a:lumMod val="40000"/>
                <a:lumOff val="6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24" name="Group 223"/>
          <p:cNvGrpSpPr/>
          <p:nvPr/>
        </p:nvGrpSpPr>
        <p:grpSpPr>
          <a:xfrm>
            <a:off x="8105668" y="672348"/>
            <a:ext cx="1373863" cy="1407368"/>
            <a:chOff x="7517218" y="3304161"/>
            <a:chExt cx="1373863" cy="1407368"/>
          </a:xfrm>
        </p:grpSpPr>
        <p:sp>
          <p:nvSpPr>
            <p:cNvPr id="225" name="Rectangle 224"/>
            <p:cNvSpPr/>
            <p:nvPr/>
          </p:nvSpPr>
          <p:spPr>
            <a:xfrm>
              <a:off x="7929976" y="3304161"/>
              <a:ext cx="957859" cy="957859"/>
            </a:xfrm>
            <a:prstGeom prst="rect">
              <a:avLst/>
            </a:prstGeom>
            <a:solidFill>
              <a:schemeClr val="accent2">
                <a:lumMod val="20000"/>
                <a:lumOff val="80000"/>
                <a:alpha val="5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6" name="Parallelogram 225"/>
            <p:cNvSpPr/>
            <p:nvPr/>
          </p:nvSpPr>
          <p:spPr>
            <a:xfrm>
              <a:off x="7520364" y="4268415"/>
              <a:ext cx="1367471" cy="439872"/>
            </a:xfrm>
            <a:prstGeom prst="parallelogram">
              <a:avLst>
                <a:gd name="adj" fmla="val 95588"/>
              </a:avLst>
            </a:prstGeom>
            <a:solidFill>
              <a:schemeClr val="accent2">
                <a:lumMod val="20000"/>
                <a:lumOff val="80000"/>
                <a:alpha val="5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7" name="Parallelogram 226"/>
            <p:cNvSpPr/>
            <p:nvPr/>
          </p:nvSpPr>
          <p:spPr>
            <a:xfrm rot="16200000" flipV="1">
              <a:off x="7029643" y="3801465"/>
              <a:ext cx="1404125" cy="416004"/>
            </a:xfrm>
            <a:prstGeom prst="parallelogram">
              <a:avLst>
                <a:gd name="adj" fmla="val 104471"/>
              </a:avLst>
            </a:prstGeom>
            <a:solidFill>
              <a:schemeClr val="accent2">
                <a:lumMod val="20000"/>
                <a:lumOff val="80000"/>
                <a:alpha val="5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8" name="Parallelogram 227"/>
            <p:cNvSpPr/>
            <p:nvPr/>
          </p:nvSpPr>
          <p:spPr>
            <a:xfrm rot="16200000" flipV="1">
              <a:off x="7981016" y="3798222"/>
              <a:ext cx="1404125" cy="416004"/>
            </a:xfrm>
            <a:prstGeom prst="parallelogram">
              <a:avLst>
                <a:gd name="adj" fmla="val 104471"/>
              </a:avLst>
            </a:prstGeom>
            <a:solidFill>
              <a:schemeClr val="accent2">
                <a:lumMod val="60000"/>
                <a:lumOff val="4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9" name="Rectangle 228"/>
            <p:cNvSpPr/>
            <p:nvPr/>
          </p:nvSpPr>
          <p:spPr>
            <a:xfrm>
              <a:off x="7517218" y="3750428"/>
              <a:ext cx="957859" cy="957859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0" name="Parallelogram 229"/>
            <p:cNvSpPr/>
            <p:nvPr/>
          </p:nvSpPr>
          <p:spPr>
            <a:xfrm>
              <a:off x="7523610" y="3304162"/>
              <a:ext cx="1367471" cy="439872"/>
            </a:xfrm>
            <a:prstGeom prst="parallelogram">
              <a:avLst>
                <a:gd name="adj" fmla="val 95588"/>
              </a:avLst>
            </a:prstGeom>
            <a:solidFill>
              <a:schemeClr val="accent2">
                <a:lumMod val="40000"/>
                <a:lumOff val="6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2" name="Text Box 8"/>
          <p:cNvSpPr txBox="1">
            <a:spLocks noChangeArrowheads="1"/>
          </p:cNvSpPr>
          <p:nvPr/>
        </p:nvSpPr>
        <p:spPr bwMode="auto">
          <a:xfrm>
            <a:off x="1509764" y="4590710"/>
            <a:ext cx="8929676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 b="1" dirty="0" err="1">
                <a:latin typeface="UTM Neo Sans Intel" pitchFamily="18" charset="0"/>
                <a:cs typeface="Times New Roman" pitchFamily="18" charset="0"/>
              </a:rPr>
              <a:t>Hình</a:t>
            </a:r>
            <a:r>
              <a:rPr lang="en-US" sz="2800" b="1" dirty="0">
                <a:latin typeface="UTM Neo Sans Intel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UTM Neo Sans Intel" pitchFamily="18" charset="0"/>
                <a:cs typeface="Times New Roman" pitchFamily="18" charset="0"/>
              </a:rPr>
              <a:t>hộp</a:t>
            </a:r>
            <a:r>
              <a:rPr lang="en-US" sz="2800" b="1" dirty="0">
                <a:latin typeface="UTM Neo Sans Intel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UTM Neo Sans Intel" pitchFamily="18" charset="0"/>
                <a:cs typeface="Times New Roman" pitchFamily="18" charset="0"/>
              </a:rPr>
              <a:t>chữ</a:t>
            </a:r>
            <a:r>
              <a:rPr lang="en-US" sz="2800" b="1" dirty="0">
                <a:latin typeface="UTM Neo Sans Intel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UTM Neo Sans Intel" pitchFamily="18" charset="0"/>
                <a:cs typeface="Times New Roman" pitchFamily="18" charset="0"/>
              </a:rPr>
              <a:t>nhật</a:t>
            </a:r>
            <a:r>
              <a:rPr lang="en-US" sz="2800" b="1" dirty="0">
                <a:latin typeface="UTM Neo Sans Intel" pitchFamily="18" charset="0"/>
                <a:cs typeface="Times New Roman" pitchFamily="18" charset="0"/>
              </a:rPr>
              <a:t> </a:t>
            </a:r>
            <a:r>
              <a:rPr lang="en-US" sz="3600" dirty="0" smtClean="0">
                <a:solidFill>
                  <a:srgbClr val="002060"/>
                </a:solidFill>
                <a:latin typeface="UTM Fleur" pitchFamily="18" charset="0"/>
              </a:rPr>
              <a:t>A </a:t>
            </a:r>
            <a:r>
              <a:rPr lang="en-US" sz="2800" b="1" dirty="0" smtClean="0">
                <a:latin typeface="UTM Neo Sans Intel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UTM Neo Sans Intel" pitchFamily="18" charset="0"/>
                <a:cs typeface="Times New Roman" pitchFamily="18" charset="0"/>
              </a:rPr>
              <a:t>gồm</a:t>
            </a:r>
            <a:r>
              <a:rPr lang="en-US" sz="2800" b="1" dirty="0">
                <a:latin typeface="UTM Neo Sans Intel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UTM Neo Sans Intel" pitchFamily="18" charset="0"/>
                <a:cs typeface="Times New Roman" pitchFamily="18" charset="0"/>
              </a:rPr>
              <a:t>mấy</a:t>
            </a:r>
            <a:r>
              <a:rPr lang="en-US" sz="2800" b="1" dirty="0">
                <a:latin typeface="UTM Neo Sans Intel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UTM Neo Sans Intel" pitchFamily="18" charset="0"/>
                <a:cs typeface="Times New Roman" pitchFamily="18" charset="0"/>
              </a:rPr>
              <a:t>hình</a:t>
            </a:r>
            <a:r>
              <a:rPr lang="en-US" sz="2800" b="1" dirty="0">
                <a:latin typeface="UTM Neo Sans Intel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UTM Neo Sans Intel" pitchFamily="18" charset="0"/>
                <a:cs typeface="Times New Roman" pitchFamily="18" charset="0"/>
              </a:rPr>
              <a:t>lập</a:t>
            </a:r>
            <a:r>
              <a:rPr lang="en-US" sz="2800" b="1" dirty="0">
                <a:latin typeface="UTM Neo Sans Intel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UTM Neo Sans Intel" pitchFamily="18" charset="0"/>
                <a:cs typeface="Times New Roman" pitchFamily="18" charset="0"/>
              </a:rPr>
              <a:t>phương</a:t>
            </a:r>
            <a:r>
              <a:rPr lang="en-US" sz="2800" b="1" dirty="0">
                <a:latin typeface="UTM Neo Sans Intel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UTM Neo Sans Intel" pitchFamily="18" charset="0"/>
                <a:cs typeface="Times New Roman" pitchFamily="18" charset="0"/>
              </a:rPr>
              <a:t>nhỏ</a:t>
            </a:r>
            <a:r>
              <a:rPr lang="en-US" sz="2800" b="1" dirty="0">
                <a:latin typeface="UTM Neo Sans Intel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43" name="Text Box 8"/>
          <p:cNvSpPr txBox="1">
            <a:spLocks noChangeArrowheads="1"/>
          </p:cNvSpPr>
          <p:nvPr/>
        </p:nvSpPr>
        <p:spPr bwMode="auto">
          <a:xfrm>
            <a:off x="1533144" y="5190132"/>
            <a:ext cx="86868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 b="1" dirty="0" err="1">
                <a:latin typeface="UTM Neo Sans Intel" pitchFamily="18" charset="0"/>
                <a:cs typeface="Times New Roman" pitchFamily="18" charset="0"/>
              </a:rPr>
              <a:t>Hình</a:t>
            </a:r>
            <a:r>
              <a:rPr lang="en-US" sz="2800" b="1" dirty="0">
                <a:latin typeface="UTM Neo Sans Intel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UTM Neo Sans Intel" pitchFamily="18" charset="0"/>
                <a:cs typeface="Times New Roman" pitchFamily="18" charset="0"/>
              </a:rPr>
              <a:t>hộp</a:t>
            </a:r>
            <a:r>
              <a:rPr lang="en-US" sz="2800" b="1" dirty="0">
                <a:latin typeface="UTM Neo Sans Intel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UTM Neo Sans Intel" pitchFamily="18" charset="0"/>
                <a:cs typeface="Times New Roman" pitchFamily="18" charset="0"/>
              </a:rPr>
              <a:t>chữ</a:t>
            </a:r>
            <a:r>
              <a:rPr lang="en-US" sz="2800" b="1" dirty="0">
                <a:latin typeface="UTM Neo Sans Intel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UTM Neo Sans Intel" pitchFamily="18" charset="0"/>
                <a:cs typeface="Times New Roman" pitchFamily="18" charset="0"/>
              </a:rPr>
              <a:t>nhật</a:t>
            </a:r>
            <a:r>
              <a:rPr lang="en-US" sz="2800" b="1" dirty="0">
                <a:latin typeface="UTM Neo Sans Intel" pitchFamily="18" charset="0"/>
                <a:cs typeface="Times New Roman" pitchFamily="18" charset="0"/>
              </a:rPr>
              <a:t> </a:t>
            </a:r>
            <a:r>
              <a:rPr lang="en-US" sz="3600" dirty="0" smtClean="0">
                <a:solidFill>
                  <a:srgbClr val="002060"/>
                </a:solidFill>
                <a:latin typeface="UTM Fleur" pitchFamily="18" charset="0"/>
              </a:rPr>
              <a:t>B</a:t>
            </a:r>
            <a:r>
              <a:rPr lang="en-US" sz="2800" b="1" dirty="0" smtClean="0">
                <a:latin typeface="UTM Neo Sans Intel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UTM Neo Sans Intel" pitchFamily="18" charset="0"/>
                <a:cs typeface="Times New Roman" pitchFamily="18" charset="0"/>
              </a:rPr>
              <a:t>gồm</a:t>
            </a:r>
            <a:r>
              <a:rPr lang="en-US" sz="2800" b="1" dirty="0">
                <a:latin typeface="UTM Neo Sans Intel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UTM Neo Sans Intel" pitchFamily="18" charset="0"/>
                <a:cs typeface="Times New Roman" pitchFamily="18" charset="0"/>
              </a:rPr>
              <a:t>mấy</a:t>
            </a:r>
            <a:r>
              <a:rPr lang="en-US" sz="2800" b="1" dirty="0">
                <a:latin typeface="UTM Neo Sans Intel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UTM Neo Sans Intel" pitchFamily="18" charset="0"/>
                <a:cs typeface="Times New Roman" pitchFamily="18" charset="0"/>
              </a:rPr>
              <a:t>hình</a:t>
            </a:r>
            <a:r>
              <a:rPr lang="en-US" sz="2800" b="1" dirty="0">
                <a:latin typeface="UTM Neo Sans Intel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UTM Neo Sans Intel" pitchFamily="18" charset="0"/>
                <a:cs typeface="Times New Roman" pitchFamily="18" charset="0"/>
              </a:rPr>
              <a:t>lập</a:t>
            </a:r>
            <a:r>
              <a:rPr lang="en-US" sz="2800" b="1" dirty="0">
                <a:latin typeface="UTM Neo Sans Intel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UTM Neo Sans Intel" pitchFamily="18" charset="0"/>
                <a:cs typeface="Times New Roman" pitchFamily="18" charset="0"/>
              </a:rPr>
              <a:t>phương</a:t>
            </a:r>
            <a:r>
              <a:rPr lang="en-US" sz="2800" b="1" dirty="0">
                <a:latin typeface="UTM Neo Sans Intel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UTM Neo Sans Intel" pitchFamily="18" charset="0"/>
                <a:cs typeface="Times New Roman" pitchFamily="18" charset="0"/>
              </a:rPr>
              <a:t>nhỏ</a:t>
            </a:r>
            <a:r>
              <a:rPr lang="en-US" sz="2800" b="1" dirty="0">
                <a:latin typeface="UTM Neo Sans Intel" pitchFamily="18" charset="0"/>
                <a:cs typeface="Times New Roman" pitchFamily="18" charset="0"/>
              </a:rPr>
              <a:t>?</a:t>
            </a:r>
          </a:p>
        </p:txBody>
      </p:sp>
      <p:grpSp>
        <p:nvGrpSpPr>
          <p:cNvPr id="44" name="Group 60"/>
          <p:cNvGrpSpPr>
            <a:grpSpLocks/>
          </p:cNvGrpSpPr>
          <p:nvPr/>
        </p:nvGrpSpPr>
        <p:grpSpPr bwMode="auto">
          <a:xfrm>
            <a:off x="1533144" y="5571125"/>
            <a:ext cx="7315200" cy="762000"/>
            <a:chOff x="144" y="3070"/>
            <a:chExt cx="4608" cy="480"/>
          </a:xfrm>
        </p:grpSpPr>
        <p:sp>
          <p:nvSpPr>
            <p:cNvPr id="45" name="Text Box 8"/>
            <p:cNvSpPr txBox="1">
              <a:spLocks noChangeArrowheads="1"/>
            </p:cNvSpPr>
            <p:nvPr/>
          </p:nvSpPr>
          <p:spPr bwMode="auto">
            <a:xfrm>
              <a:off x="144" y="3220"/>
              <a:ext cx="4608" cy="3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2800" b="1" dirty="0" err="1">
                  <a:latin typeface="UTM Neo Sans Intel" pitchFamily="18" charset="0"/>
                  <a:cs typeface="Times New Roman" pitchFamily="18" charset="0"/>
                </a:rPr>
                <a:t>Hình</a:t>
              </a:r>
              <a:r>
                <a:rPr lang="en-US" sz="2800" b="1" dirty="0">
                  <a:latin typeface="UTM Neo Sans Intel" pitchFamily="18" charset="0"/>
                  <a:cs typeface="Times New Roman" pitchFamily="18" charset="0"/>
                </a:rPr>
                <a:t> </a:t>
              </a:r>
              <a:r>
                <a:rPr lang="en-US" sz="2800" b="1" dirty="0" err="1">
                  <a:latin typeface="UTM Neo Sans Intel" pitchFamily="18" charset="0"/>
                  <a:cs typeface="Times New Roman" pitchFamily="18" charset="0"/>
                </a:rPr>
                <a:t>nào</a:t>
              </a:r>
              <a:r>
                <a:rPr lang="en-US" sz="2800" b="1" dirty="0">
                  <a:latin typeface="UTM Neo Sans Intel" pitchFamily="18" charset="0"/>
                  <a:cs typeface="Times New Roman" pitchFamily="18" charset="0"/>
                </a:rPr>
                <a:t> </a:t>
              </a:r>
              <a:r>
                <a:rPr lang="en-US" sz="2800" b="1" dirty="0" err="1">
                  <a:latin typeface="UTM Neo Sans Intel" pitchFamily="18" charset="0"/>
                  <a:cs typeface="Times New Roman" pitchFamily="18" charset="0"/>
                </a:rPr>
                <a:t>có</a:t>
              </a:r>
              <a:r>
                <a:rPr lang="en-US" sz="2800" b="1" dirty="0">
                  <a:latin typeface="UTM Neo Sans Intel" pitchFamily="18" charset="0"/>
                  <a:cs typeface="Times New Roman" pitchFamily="18" charset="0"/>
                </a:rPr>
                <a:t> </a:t>
              </a:r>
              <a:r>
                <a:rPr lang="en-US" sz="2800" b="1" dirty="0" err="1">
                  <a:latin typeface="UTM Neo Sans Intel" pitchFamily="18" charset="0"/>
                  <a:cs typeface="Times New Roman" pitchFamily="18" charset="0"/>
                </a:rPr>
                <a:t>thể</a:t>
              </a:r>
              <a:r>
                <a:rPr lang="en-US" sz="2800" b="1" dirty="0">
                  <a:latin typeface="UTM Neo Sans Intel" pitchFamily="18" charset="0"/>
                  <a:cs typeface="Times New Roman" pitchFamily="18" charset="0"/>
                </a:rPr>
                <a:t> </a:t>
              </a:r>
              <a:r>
                <a:rPr lang="en-US" sz="2800" b="1" dirty="0" err="1">
                  <a:latin typeface="UTM Neo Sans Intel" pitchFamily="18" charset="0"/>
                  <a:cs typeface="Times New Roman" pitchFamily="18" charset="0"/>
                </a:rPr>
                <a:t>tích</a:t>
              </a:r>
              <a:r>
                <a:rPr lang="en-US" sz="2800" b="1" dirty="0">
                  <a:latin typeface="UTM Neo Sans Intel" pitchFamily="18" charset="0"/>
                  <a:cs typeface="Times New Roman" pitchFamily="18" charset="0"/>
                </a:rPr>
                <a:t> </a:t>
              </a:r>
              <a:r>
                <a:rPr lang="en-US" sz="2800" b="1" dirty="0" err="1">
                  <a:latin typeface="UTM Neo Sans Intel" pitchFamily="18" charset="0"/>
                  <a:cs typeface="Times New Roman" pitchFamily="18" charset="0"/>
                </a:rPr>
                <a:t>lớn</a:t>
              </a:r>
              <a:r>
                <a:rPr lang="en-US" sz="2800" b="1" dirty="0">
                  <a:latin typeface="UTM Neo Sans Intel" pitchFamily="18" charset="0"/>
                  <a:cs typeface="Times New Roman" pitchFamily="18" charset="0"/>
                </a:rPr>
                <a:t> </a:t>
              </a:r>
              <a:r>
                <a:rPr lang="en-US" sz="2800" b="1" dirty="0" err="1">
                  <a:latin typeface="UTM Neo Sans Intel" pitchFamily="18" charset="0"/>
                  <a:cs typeface="Times New Roman" pitchFamily="18" charset="0"/>
                </a:rPr>
                <a:t>hơn</a:t>
              </a:r>
              <a:r>
                <a:rPr lang="en-US" sz="2800" b="1" dirty="0">
                  <a:latin typeface="UTM Neo Sans Intel" pitchFamily="18" charset="0"/>
                  <a:cs typeface="Times New Roman" pitchFamily="18" charset="0"/>
                </a:rPr>
                <a:t>?</a:t>
              </a:r>
            </a:p>
          </p:txBody>
        </p:sp>
        <p:sp>
          <p:nvSpPr>
            <p:cNvPr id="46" name="Text Box 104"/>
            <p:cNvSpPr txBox="1">
              <a:spLocks noChangeArrowheads="1"/>
            </p:cNvSpPr>
            <p:nvPr/>
          </p:nvSpPr>
          <p:spPr bwMode="auto">
            <a:xfrm>
              <a:off x="1968" y="3070"/>
              <a:ext cx="192" cy="3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endParaRPr lang="vi-VN" sz="2800" b="1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48" name="Group 47"/>
          <p:cNvGrpSpPr/>
          <p:nvPr/>
        </p:nvGrpSpPr>
        <p:grpSpPr>
          <a:xfrm>
            <a:off x="1327071" y="2051559"/>
            <a:ext cx="1373863" cy="1407368"/>
            <a:chOff x="7517218" y="3304161"/>
            <a:chExt cx="1373863" cy="1407368"/>
          </a:xfrm>
        </p:grpSpPr>
        <p:sp>
          <p:nvSpPr>
            <p:cNvPr id="70" name="Rectangle 69"/>
            <p:cNvSpPr/>
            <p:nvPr/>
          </p:nvSpPr>
          <p:spPr>
            <a:xfrm>
              <a:off x="7929976" y="3304161"/>
              <a:ext cx="957859" cy="957859"/>
            </a:xfrm>
            <a:prstGeom prst="rect">
              <a:avLst/>
            </a:prstGeom>
            <a:solidFill>
              <a:schemeClr val="accent2">
                <a:lumMod val="20000"/>
                <a:lumOff val="80000"/>
                <a:alpha val="5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Parallelogram 70"/>
            <p:cNvSpPr/>
            <p:nvPr/>
          </p:nvSpPr>
          <p:spPr>
            <a:xfrm>
              <a:off x="7520364" y="4268415"/>
              <a:ext cx="1367471" cy="439872"/>
            </a:xfrm>
            <a:prstGeom prst="parallelogram">
              <a:avLst>
                <a:gd name="adj" fmla="val 95588"/>
              </a:avLst>
            </a:prstGeom>
            <a:solidFill>
              <a:schemeClr val="accent2">
                <a:lumMod val="20000"/>
                <a:lumOff val="80000"/>
                <a:alpha val="5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Parallelogram 71"/>
            <p:cNvSpPr/>
            <p:nvPr/>
          </p:nvSpPr>
          <p:spPr>
            <a:xfrm rot="16200000" flipV="1">
              <a:off x="7029643" y="3801465"/>
              <a:ext cx="1404125" cy="416004"/>
            </a:xfrm>
            <a:prstGeom prst="parallelogram">
              <a:avLst>
                <a:gd name="adj" fmla="val 104471"/>
              </a:avLst>
            </a:prstGeom>
            <a:solidFill>
              <a:schemeClr val="accent2">
                <a:lumMod val="20000"/>
                <a:lumOff val="80000"/>
                <a:alpha val="5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Parallelogram 72"/>
            <p:cNvSpPr/>
            <p:nvPr/>
          </p:nvSpPr>
          <p:spPr>
            <a:xfrm rot="16200000" flipV="1">
              <a:off x="7981016" y="3798222"/>
              <a:ext cx="1404125" cy="416004"/>
            </a:xfrm>
            <a:prstGeom prst="parallelogram">
              <a:avLst>
                <a:gd name="adj" fmla="val 104471"/>
              </a:avLst>
            </a:prstGeom>
            <a:solidFill>
              <a:schemeClr val="accent2">
                <a:lumMod val="60000"/>
                <a:lumOff val="4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Rectangle 73"/>
            <p:cNvSpPr/>
            <p:nvPr/>
          </p:nvSpPr>
          <p:spPr>
            <a:xfrm>
              <a:off x="7517218" y="3750428"/>
              <a:ext cx="957859" cy="957859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" name="Parallelogram 74"/>
            <p:cNvSpPr/>
            <p:nvPr/>
          </p:nvSpPr>
          <p:spPr>
            <a:xfrm>
              <a:off x="7523610" y="3304162"/>
              <a:ext cx="1367471" cy="439872"/>
            </a:xfrm>
            <a:prstGeom prst="parallelogram">
              <a:avLst>
                <a:gd name="adj" fmla="val 95588"/>
              </a:avLst>
            </a:prstGeom>
            <a:solidFill>
              <a:schemeClr val="accent2">
                <a:lumMod val="40000"/>
                <a:lumOff val="6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9" name="Group 48"/>
          <p:cNvGrpSpPr/>
          <p:nvPr/>
        </p:nvGrpSpPr>
        <p:grpSpPr>
          <a:xfrm>
            <a:off x="904581" y="2501068"/>
            <a:ext cx="1373863" cy="1407368"/>
            <a:chOff x="7517218" y="3304161"/>
            <a:chExt cx="1373863" cy="1407368"/>
          </a:xfrm>
        </p:grpSpPr>
        <p:sp>
          <p:nvSpPr>
            <p:cNvPr id="64" name="Rectangle 63"/>
            <p:cNvSpPr/>
            <p:nvPr/>
          </p:nvSpPr>
          <p:spPr>
            <a:xfrm>
              <a:off x="7929976" y="3304161"/>
              <a:ext cx="957859" cy="957859"/>
            </a:xfrm>
            <a:prstGeom prst="rect">
              <a:avLst/>
            </a:prstGeom>
            <a:solidFill>
              <a:schemeClr val="accent2">
                <a:lumMod val="20000"/>
                <a:lumOff val="80000"/>
                <a:alpha val="5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Parallelogram 64"/>
            <p:cNvSpPr/>
            <p:nvPr/>
          </p:nvSpPr>
          <p:spPr>
            <a:xfrm>
              <a:off x="7520364" y="4268415"/>
              <a:ext cx="1367471" cy="439872"/>
            </a:xfrm>
            <a:prstGeom prst="parallelogram">
              <a:avLst>
                <a:gd name="adj" fmla="val 95588"/>
              </a:avLst>
            </a:prstGeom>
            <a:solidFill>
              <a:schemeClr val="accent2">
                <a:lumMod val="20000"/>
                <a:lumOff val="80000"/>
                <a:alpha val="5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Parallelogram 65"/>
            <p:cNvSpPr/>
            <p:nvPr/>
          </p:nvSpPr>
          <p:spPr>
            <a:xfrm rot="16200000" flipV="1">
              <a:off x="7029643" y="3801465"/>
              <a:ext cx="1404125" cy="416004"/>
            </a:xfrm>
            <a:prstGeom prst="parallelogram">
              <a:avLst>
                <a:gd name="adj" fmla="val 104471"/>
              </a:avLst>
            </a:prstGeom>
            <a:solidFill>
              <a:schemeClr val="accent2">
                <a:lumMod val="20000"/>
                <a:lumOff val="80000"/>
                <a:alpha val="5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Parallelogram 66"/>
            <p:cNvSpPr/>
            <p:nvPr/>
          </p:nvSpPr>
          <p:spPr>
            <a:xfrm rot="16200000" flipV="1">
              <a:off x="7981016" y="3798222"/>
              <a:ext cx="1404125" cy="416004"/>
            </a:xfrm>
            <a:prstGeom prst="parallelogram">
              <a:avLst>
                <a:gd name="adj" fmla="val 104471"/>
              </a:avLst>
            </a:prstGeom>
            <a:solidFill>
              <a:schemeClr val="accent2">
                <a:lumMod val="60000"/>
                <a:lumOff val="4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Rectangle 67"/>
            <p:cNvSpPr/>
            <p:nvPr/>
          </p:nvSpPr>
          <p:spPr>
            <a:xfrm>
              <a:off x="7517218" y="3750428"/>
              <a:ext cx="957859" cy="957859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Parallelogram 68"/>
            <p:cNvSpPr/>
            <p:nvPr/>
          </p:nvSpPr>
          <p:spPr>
            <a:xfrm>
              <a:off x="7523610" y="3304162"/>
              <a:ext cx="1367471" cy="439872"/>
            </a:xfrm>
            <a:prstGeom prst="parallelogram">
              <a:avLst>
                <a:gd name="adj" fmla="val 95588"/>
              </a:avLst>
            </a:prstGeom>
            <a:solidFill>
              <a:schemeClr val="accent2">
                <a:lumMod val="40000"/>
                <a:lumOff val="6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0" name="Group 49"/>
          <p:cNvGrpSpPr/>
          <p:nvPr/>
        </p:nvGrpSpPr>
        <p:grpSpPr>
          <a:xfrm>
            <a:off x="1331869" y="1098759"/>
            <a:ext cx="1373863" cy="1407368"/>
            <a:chOff x="7517218" y="3304161"/>
            <a:chExt cx="1373863" cy="1407368"/>
          </a:xfrm>
        </p:grpSpPr>
        <p:sp>
          <p:nvSpPr>
            <p:cNvPr id="58" name="Rectangle 57"/>
            <p:cNvSpPr/>
            <p:nvPr/>
          </p:nvSpPr>
          <p:spPr>
            <a:xfrm>
              <a:off x="7929976" y="3304161"/>
              <a:ext cx="957859" cy="957859"/>
            </a:xfrm>
            <a:prstGeom prst="rect">
              <a:avLst/>
            </a:prstGeom>
            <a:solidFill>
              <a:schemeClr val="accent2">
                <a:lumMod val="20000"/>
                <a:lumOff val="80000"/>
                <a:alpha val="5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Parallelogram 58"/>
            <p:cNvSpPr/>
            <p:nvPr/>
          </p:nvSpPr>
          <p:spPr>
            <a:xfrm>
              <a:off x="7520364" y="4268415"/>
              <a:ext cx="1367471" cy="439872"/>
            </a:xfrm>
            <a:prstGeom prst="parallelogram">
              <a:avLst>
                <a:gd name="adj" fmla="val 95588"/>
              </a:avLst>
            </a:prstGeom>
            <a:solidFill>
              <a:schemeClr val="accent2">
                <a:lumMod val="20000"/>
                <a:lumOff val="80000"/>
                <a:alpha val="5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Parallelogram 59"/>
            <p:cNvSpPr/>
            <p:nvPr/>
          </p:nvSpPr>
          <p:spPr>
            <a:xfrm rot="16200000" flipV="1">
              <a:off x="7029643" y="3801465"/>
              <a:ext cx="1404125" cy="416004"/>
            </a:xfrm>
            <a:prstGeom prst="parallelogram">
              <a:avLst>
                <a:gd name="adj" fmla="val 104471"/>
              </a:avLst>
            </a:prstGeom>
            <a:solidFill>
              <a:schemeClr val="accent2">
                <a:lumMod val="20000"/>
                <a:lumOff val="80000"/>
                <a:alpha val="5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Parallelogram 60"/>
            <p:cNvSpPr/>
            <p:nvPr/>
          </p:nvSpPr>
          <p:spPr>
            <a:xfrm rot="16200000" flipV="1">
              <a:off x="7981016" y="3798222"/>
              <a:ext cx="1404125" cy="416004"/>
            </a:xfrm>
            <a:prstGeom prst="parallelogram">
              <a:avLst>
                <a:gd name="adj" fmla="val 104471"/>
              </a:avLst>
            </a:prstGeom>
            <a:solidFill>
              <a:schemeClr val="accent2">
                <a:lumMod val="60000"/>
                <a:lumOff val="4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Rectangle 61"/>
            <p:cNvSpPr/>
            <p:nvPr/>
          </p:nvSpPr>
          <p:spPr>
            <a:xfrm>
              <a:off x="7517218" y="3750428"/>
              <a:ext cx="957859" cy="957859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Parallelogram 62"/>
            <p:cNvSpPr/>
            <p:nvPr/>
          </p:nvSpPr>
          <p:spPr>
            <a:xfrm>
              <a:off x="7523610" y="3304162"/>
              <a:ext cx="1367471" cy="439872"/>
            </a:xfrm>
            <a:prstGeom prst="parallelogram">
              <a:avLst>
                <a:gd name="adj" fmla="val 95588"/>
              </a:avLst>
            </a:prstGeom>
            <a:solidFill>
              <a:schemeClr val="accent2">
                <a:lumMod val="40000"/>
                <a:lumOff val="6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1" name="Group 50"/>
          <p:cNvGrpSpPr/>
          <p:nvPr/>
        </p:nvGrpSpPr>
        <p:grpSpPr>
          <a:xfrm>
            <a:off x="909379" y="1548268"/>
            <a:ext cx="1373863" cy="1407368"/>
            <a:chOff x="7517218" y="3304161"/>
            <a:chExt cx="1373863" cy="1407368"/>
          </a:xfrm>
        </p:grpSpPr>
        <p:sp>
          <p:nvSpPr>
            <p:cNvPr id="52" name="Rectangle 51"/>
            <p:cNvSpPr/>
            <p:nvPr/>
          </p:nvSpPr>
          <p:spPr>
            <a:xfrm>
              <a:off x="7929976" y="3304161"/>
              <a:ext cx="957859" cy="957859"/>
            </a:xfrm>
            <a:prstGeom prst="rect">
              <a:avLst/>
            </a:prstGeom>
            <a:solidFill>
              <a:schemeClr val="accent2">
                <a:lumMod val="20000"/>
                <a:lumOff val="80000"/>
                <a:alpha val="5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Parallelogram 52"/>
            <p:cNvSpPr/>
            <p:nvPr/>
          </p:nvSpPr>
          <p:spPr>
            <a:xfrm>
              <a:off x="7520364" y="4268415"/>
              <a:ext cx="1367471" cy="439872"/>
            </a:xfrm>
            <a:prstGeom prst="parallelogram">
              <a:avLst>
                <a:gd name="adj" fmla="val 95588"/>
              </a:avLst>
            </a:prstGeom>
            <a:solidFill>
              <a:schemeClr val="accent2">
                <a:lumMod val="20000"/>
                <a:lumOff val="80000"/>
                <a:alpha val="5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Parallelogram 53"/>
            <p:cNvSpPr/>
            <p:nvPr/>
          </p:nvSpPr>
          <p:spPr>
            <a:xfrm rot="16200000" flipV="1">
              <a:off x="7029643" y="3801465"/>
              <a:ext cx="1404125" cy="416004"/>
            </a:xfrm>
            <a:prstGeom prst="parallelogram">
              <a:avLst>
                <a:gd name="adj" fmla="val 104471"/>
              </a:avLst>
            </a:prstGeom>
            <a:solidFill>
              <a:schemeClr val="accent2">
                <a:lumMod val="20000"/>
                <a:lumOff val="80000"/>
                <a:alpha val="5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Parallelogram 54"/>
            <p:cNvSpPr/>
            <p:nvPr/>
          </p:nvSpPr>
          <p:spPr>
            <a:xfrm rot="16200000" flipV="1">
              <a:off x="7981016" y="3798222"/>
              <a:ext cx="1404125" cy="416004"/>
            </a:xfrm>
            <a:prstGeom prst="parallelogram">
              <a:avLst>
                <a:gd name="adj" fmla="val 104471"/>
              </a:avLst>
            </a:prstGeom>
            <a:solidFill>
              <a:schemeClr val="accent2">
                <a:lumMod val="60000"/>
                <a:lumOff val="4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Rectangle 55"/>
            <p:cNvSpPr/>
            <p:nvPr/>
          </p:nvSpPr>
          <p:spPr>
            <a:xfrm>
              <a:off x="7517218" y="3750428"/>
              <a:ext cx="957859" cy="957859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Parallelogram 56"/>
            <p:cNvSpPr/>
            <p:nvPr/>
          </p:nvSpPr>
          <p:spPr>
            <a:xfrm>
              <a:off x="7523610" y="3304162"/>
              <a:ext cx="1367471" cy="439872"/>
            </a:xfrm>
            <a:prstGeom prst="parallelogram">
              <a:avLst>
                <a:gd name="adj" fmla="val 95588"/>
              </a:avLst>
            </a:prstGeom>
            <a:solidFill>
              <a:schemeClr val="accent2">
                <a:lumMod val="40000"/>
                <a:lumOff val="6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05" name="Group 104"/>
          <p:cNvGrpSpPr/>
          <p:nvPr/>
        </p:nvGrpSpPr>
        <p:grpSpPr>
          <a:xfrm>
            <a:off x="2270852" y="2046407"/>
            <a:ext cx="1373863" cy="1407368"/>
            <a:chOff x="7517218" y="3304161"/>
            <a:chExt cx="1373863" cy="1407368"/>
          </a:xfrm>
        </p:grpSpPr>
        <p:sp>
          <p:nvSpPr>
            <p:cNvPr id="106" name="Rectangle 105"/>
            <p:cNvSpPr/>
            <p:nvPr/>
          </p:nvSpPr>
          <p:spPr>
            <a:xfrm>
              <a:off x="7929976" y="3304161"/>
              <a:ext cx="957859" cy="957859"/>
            </a:xfrm>
            <a:prstGeom prst="rect">
              <a:avLst/>
            </a:prstGeom>
            <a:solidFill>
              <a:schemeClr val="accent2">
                <a:lumMod val="20000"/>
                <a:lumOff val="80000"/>
                <a:alpha val="5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7" name="Parallelogram 106"/>
            <p:cNvSpPr/>
            <p:nvPr/>
          </p:nvSpPr>
          <p:spPr>
            <a:xfrm>
              <a:off x="7520364" y="4268415"/>
              <a:ext cx="1367471" cy="439872"/>
            </a:xfrm>
            <a:prstGeom prst="parallelogram">
              <a:avLst>
                <a:gd name="adj" fmla="val 95588"/>
              </a:avLst>
            </a:prstGeom>
            <a:solidFill>
              <a:schemeClr val="accent2">
                <a:lumMod val="20000"/>
                <a:lumOff val="80000"/>
                <a:alpha val="5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8" name="Parallelogram 107"/>
            <p:cNvSpPr/>
            <p:nvPr/>
          </p:nvSpPr>
          <p:spPr>
            <a:xfrm rot="16200000" flipV="1">
              <a:off x="7029643" y="3801465"/>
              <a:ext cx="1404125" cy="416004"/>
            </a:xfrm>
            <a:prstGeom prst="parallelogram">
              <a:avLst>
                <a:gd name="adj" fmla="val 104471"/>
              </a:avLst>
            </a:prstGeom>
            <a:solidFill>
              <a:schemeClr val="accent2">
                <a:lumMod val="20000"/>
                <a:lumOff val="80000"/>
                <a:alpha val="5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9" name="Parallelogram 108"/>
            <p:cNvSpPr/>
            <p:nvPr/>
          </p:nvSpPr>
          <p:spPr>
            <a:xfrm rot="16200000" flipV="1">
              <a:off x="7981016" y="3798222"/>
              <a:ext cx="1404125" cy="416004"/>
            </a:xfrm>
            <a:prstGeom prst="parallelogram">
              <a:avLst>
                <a:gd name="adj" fmla="val 104471"/>
              </a:avLst>
            </a:prstGeom>
            <a:solidFill>
              <a:schemeClr val="accent2">
                <a:lumMod val="60000"/>
                <a:lumOff val="4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0" name="Rectangle 109"/>
            <p:cNvSpPr/>
            <p:nvPr/>
          </p:nvSpPr>
          <p:spPr>
            <a:xfrm>
              <a:off x="7517218" y="3750428"/>
              <a:ext cx="957859" cy="957859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1" name="Parallelogram 110"/>
            <p:cNvSpPr/>
            <p:nvPr/>
          </p:nvSpPr>
          <p:spPr>
            <a:xfrm>
              <a:off x="7523610" y="3304162"/>
              <a:ext cx="1367471" cy="439872"/>
            </a:xfrm>
            <a:prstGeom prst="parallelogram">
              <a:avLst>
                <a:gd name="adj" fmla="val 95588"/>
              </a:avLst>
            </a:prstGeom>
            <a:solidFill>
              <a:schemeClr val="accent2">
                <a:lumMod val="40000"/>
                <a:lumOff val="6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12" name="Group 111"/>
          <p:cNvGrpSpPr/>
          <p:nvPr/>
        </p:nvGrpSpPr>
        <p:grpSpPr>
          <a:xfrm>
            <a:off x="1848362" y="2495916"/>
            <a:ext cx="1373863" cy="1407368"/>
            <a:chOff x="7517218" y="3304161"/>
            <a:chExt cx="1373863" cy="1407368"/>
          </a:xfrm>
        </p:grpSpPr>
        <p:sp>
          <p:nvSpPr>
            <p:cNvPr id="113" name="Rectangle 112"/>
            <p:cNvSpPr/>
            <p:nvPr/>
          </p:nvSpPr>
          <p:spPr>
            <a:xfrm>
              <a:off x="7929976" y="3304161"/>
              <a:ext cx="957859" cy="957859"/>
            </a:xfrm>
            <a:prstGeom prst="rect">
              <a:avLst/>
            </a:prstGeom>
            <a:solidFill>
              <a:schemeClr val="accent2">
                <a:lumMod val="20000"/>
                <a:lumOff val="80000"/>
                <a:alpha val="5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4" name="Parallelogram 113"/>
            <p:cNvSpPr/>
            <p:nvPr/>
          </p:nvSpPr>
          <p:spPr>
            <a:xfrm>
              <a:off x="7520364" y="4268415"/>
              <a:ext cx="1367471" cy="439872"/>
            </a:xfrm>
            <a:prstGeom prst="parallelogram">
              <a:avLst>
                <a:gd name="adj" fmla="val 95588"/>
              </a:avLst>
            </a:prstGeom>
            <a:solidFill>
              <a:schemeClr val="accent2">
                <a:lumMod val="20000"/>
                <a:lumOff val="80000"/>
                <a:alpha val="5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5" name="Parallelogram 114"/>
            <p:cNvSpPr/>
            <p:nvPr/>
          </p:nvSpPr>
          <p:spPr>
            <a:xfrm rot="16200000" flipV="1">
              <a:off x="7029643" y="3801465"/>
              <a:ext cx="1404125" cy="416004"/>
            </a:xfrm>
            <a:prstGeom prst="parallelogram">
              <a:avLst>
                <a:gd name="adj" fmla="val 104471"/>
              </a:avLst>
            </a:prstGeom>
            <a:solidFill>
              <a:schemeClr val="accent2">
                <a:lumMod val="20000"/>
                <a:lumOff val="80000"/>
                <a:alpha val="5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6" name="Parallelogram 115"/>
            <p:cNvSpPr/>
            <p:nvPr/>
          </p:nvSpPr>
          <p:spPr>
            <a:xfrm rot="16200000" flipV="1">
              <a:off x="7981016" y="3798222"/>
              <a:ext cx="1404125" cy="416004"/>
            </a:xfrm>
            <a:prstGeom prst="parallelogram">
              <a:avLst>
                <a:gd name="adj" fmla="val 104471"/>
              </a:avLst>
            </a:prstGeom>
            <a:solidFill>
              <a:schemeClr val="accent2">
                <a:lumMod val="60000"/>
                <a:lumOff val="4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7" name="Rectangle 116"/>
            <p:cNvSpPr/>
            <p:nvPr/>
          </p:nvSpPr>
          <p:spPr>
            <a:xfrm>
              <a:off x="7517218" y="3750428"/>
              <a:ext cx="957859" cy="957859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8" name="Parallelogram 117"/>
            <p:cNvSpPr/>
            <p:nvPr/>
          </p:nvSpPr>
          <p:spPr>
            <a:xfrm>
              <a:off x="7523610" y="3304162"/>
              <a:ext cx="1367471" cy="439872"/>
            </a:xfrm>
            <a:prstGeom prst="parallelogram">
              <a:avLst>
                <a:gd name="adj" fmla="val 95588"/>
              </a:avLst>
            </a:prstGeom>
            <a:solidFill>
              <a:schemeClr val="accent2">
                <a:lumMod val="40000"/>
                <a:lumOff val="6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19" name="Group 118"/>
          <p:cNvGrpSpPr/>
          <p:nvPr/>
        </p:nvGrpSpPr>
        <p:grpSpPr>
          <a:xfrm>
            <a:off x="2275650" y="1093607"/>
            <a:ext cx="1373863" cy="1407368"/>
            <a:chOff x="7517218" y="3304161"/>
            <a:chExt cx="1373863" cy="1407368"/>
          </a:xfrm>
        </p:grpSpPr>
        <p:sp>
          <p:nvSpPr>
            <p:cNvPr id="120" name="Rectangle 119"/>
            <p:cNvSpPr/>
            <p:nvPr/>
          </p:nvSpPr>
          <p:spPr>
            <a:xfrm>
              <a:off x="7929976" y="3304161"/>
              <a:ext cx="957859" cy="957859"/>
            </a:xfrm>
            <a:prstGeom prst="rect">
              <a:avLst/>
            </a:prstGeom>
            <a:solidFill>
              <a:schemeClr val="accent2">
                <a:lumMod val="20000"/>
                <a:lumOff val="80000"/>
                <a:alpha val="5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1" name="Parallelogram 120"/>
            <p:cNvSpPr/>
            <p:nvPr/>
          </p:nvSpPr>
          <p:spPr>
            <a:xfrm>
              <a:off x="7520364" y="4268415"/>
              <a:ext cx="1367471" cy="439872"/>
            </a:xfrm>
            <a:prstGeom prst="parallelogram">
              <a:avLst>
                <a:gd name="adj" fmla="val 95588"/>
              </a:avLst>
            </a:prstGeom>
            <a:solidFill>
              <a:schemeClr val="accent2">
                <a:lumMod val="20000"/>
                <a:lumOff val="80000"/>
                <a:alpha val="5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2" name="Parallelogram 121"/>
            <p:cNvSpPr/>
            <p:nvPr/>
          </p:nvSpPr>
          <p:spPr>
            <a:xfrm rot="16200000" flipV="1">
              <a:off x="7029643" y="3801465"/>
              <a:ext cx="1404125" cy="416004"/>
            </a:xfrm>
            <a:prstGeom prst="parallelogram">
              <a:avLst>
                <a:gd name="adj" fmla="val 104471"/>
              </a:avLst>
            </a:prstGeom>
            <a:solidFill>
              <a:schemeClr val="accent2">
                <a:lumMod val="20000"/>
                <a:lumOff val="80000"/>
                <a:alpha val="5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3" name="Parallelogram 122"/>
            <p:cNvSpPr/>
            <p:nvPr/>
          </p:nvSpPr>
          <p:spPr>
            <a:xfrm rot="16200000" flipV="1">
              <a:off x="7981016" y="3798222"/>
              <a:ext cx="1404125" cy="416004"/>
            </a:xfrm>
            <a:prstGeom prst="parallelogram">
              <a:avLst>
                <a:gd name="adj" fmla="val 104471"/>
              </a:avLst>
            </a:prstGeom>
            <a:solidFill>
              <a:schemeClr val="accent2">
                <a:lumMod val="60000"/>
                <a:lumOff val="4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4" name="Rectangle 123"/>
            <p:cNvSpPr/>
            <p:nvPr/>
          </p:nvSpPr>
          <p:spPr>
            <a:xfrm>
              <a:off x="7517218" y="3750428"/>
              <a:ext cx="957859" cy="957859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5" name="Parallelogram 124"/>
            <p:cNvSpPr/>
            <p:nvPr/>
          </p:nvSpPr>
          <p:spPr>
            <a:xfrm>
              <a:off x="7523610" y="3304162"/>
              <a:ext cx="1367471" cy="439872"/>
            </a:xfrm>
            <a:prstGeom prst="parallelogram">
              <a:avLst>
                <a:gd name="adj" fmla="val 95588"/>
              </a:avLst>
            </a:prstGeom>
            <a:solidFill>
              <a:schemeClr val="accent2">
                <a:lumMod val="40000"/>
                <a:lumOff val="6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26" name="Group 125"/>
          <p:cNvGrpSpPr/>
          <p:nvPr/>
        </p:nvGrpSpPr>
        <p:grpSpPr>
          <a:xfrm>
            <a:off x="1853160" y="1543116"/>
            <a:ext cx="1373863" cy="1407368"/>
            <a:chOff x="7517218" y="3304161"/>
            <a:chExt cx="1373863" cy="1407368"/>
          </a:xfrm>
        </p:grpSpPr>
        <p:sp>
          <p:nvSpPr>
            <p:cNvPr id="127" name="Rectangle 126"/>
            <p:cNvSpPr/>
            <p:nvPr/>
          </p:nvSpPr>
          <p:spPr>
            <a:xfrm>
              <a:off x="7929976" y="3304161"/>
              <a:ext cx="957859" cy="957859"/>
            </a:xfrm>
            <a:prstGeom prst="rect">
              <a:avLst/>
            </a:prstGeom>
            <a:solidFill>
              <a:schemeClr val="accent2">
                <a:lumMod val="20000"/>
                <a:lumOff val="80000"/>
                <a:alpha val="5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8" name="Parallelogram 127"/>
            <p:cNvSpPr/>
            <p:nvPr/>
          </p:nvSpPr>
          <p:spPr>
            <a:xfrm>
              <a:off x="7520364" y="4268415"/>
              <a:ext cx="1367471" cy="439872"/>
            </a:xfrm>
            <a:prstGeom prst="parallelogram">
              <a:avLst>
                <a:gd name="adj" fmla="val 95588"/>
              </a:avLst>
            </a:prstGeom>
            <a:solidFill>
              <a:schemeClr val="accent2">
                <a:lumMod val="20000"/>
                <a:lumOff val="80000"/>
                <a:alpha val="5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9" name="Parallelogram 128"/>
            <p:cNvSpPr/>
            <p:nvPr/>
          </p:nvSpPr>
          <p:spPr>
            <a:xfrm rot="16200000" flipV="1">
              <a:off x="7029643" y="3801465"/>
              <a:ext cx="1404125" cy="416004"/>
            </a:xfrm>
            <a:prstGeom prst="parallelogram">
              <a:avLst>
                <a:gd name="adj" fmla="val 104471"/>
              </a:avLst>
            </a:prstGeom>
            <a:solidFill>
              <a:schemeClr val="accent2">
                <a:lumMod val="20000"/>
                <a:lumOff val="80000"/>
                <a:alpha val="5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0" name="Parallelogram 129"/>
            <p:cNvSpPr/>
            <p:nvPr/>
          </p:nvSpPr>
          <p:spPr>
            <a:xfrm rot="16200000" flipV="1">
              <a:off x="7981016" y="3798222"/>
              <a:ext cx="1404125" cy="416004"/>
            </a:xfrm>
            <a:prstGeom prst="parallelogram">
              <a:avLst>
                <a:gd name="adj" fmla="val 104471"/>
              </a:avLst>
            </a:prstGeom>
            <a:solidFill>
              <a:schemeClr val="accent2">
                <a:lumMod val="60000"/>
                <a:lumOff val="4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1" name="Rectangle 130"/>
            <p:cNvSpPr/>
            <p:nvPr/>
          </p:nvSpPr>
          <p:spPr>
            <a:xfrm>
              <a:off x="7517218" y="3750428"/>
              <a:ext cx="957859" cy="957859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2" name="Parallelogram 131"/>
            <p:cNvSpPr/>
            <p:nvPr/>
          </p:nvSpPr>
          <p:spPr>
            <a:xfrm>
              <a:off x="7523610" y="3304162"/>
              <a:ext cx="1367471" cy="439872"/>
            </a:xfrm>
            <a:prstGeom prst="parallelogram">
              <a:avLst>
                <a:gd name="adj" fmla="val 95588"/>
              </a:avLst>
            </a:prstGeom>
            <a:solidFill>
              <a:schemeClr val="accent2">
                <a:lumMod val="40000"/>
                <a:lumOff val="6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61" name="Group 160"/>
          <p:cNvGrpSpPr/>
          <p:nvPr/>
        </p:nvGrpSpPr>
        <p:grpSpPr>
          <a:xfrm>
            <a:off x="3216933" y="2046407"/>
            <a:ext cx="1373863" cy="1407368"/>
            <a:chOff x="7517218" y="3304161"/>
            <a:chExt cx="1373863" cy="1407368"/>
          </a:xfrm>
        </p:grpSpPr>
        <p:sp>
          <p:nvSpPr>
            <p:cNvPr id="162" name="Rectangle 161"/>
            <p:cNvSpPr/>
            <p:nvPr/>
          </p:nvSpPr>
          <p:spPr>
            <a:xfrm>
              <a:off x="7929976" y="3304161"/>
              <a:ext cx="957859" cy="957859"/>
            </a:xfrm>
            <a:prstGeom prst="rect">
              <a:avLst/>
            </a:prstGeom>
            <a:solidFill>
              <a:schemeClr val="accent2">
                <a:lumMod val="20000"/>
                <a:lumOff val="80000"/>
                <a:alpha val="5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3" name="Parallelogram 162"/>
            <p:cNvSpPr/>
            <p:nvPr/>
          </p:nvSpPr>
          <p:spPr>
            <a:xfrm>
              <a:off x="7520364" y="4268415"/>
              <a:ext cx="1367471" cy="439872"/>
            </a:xfrm>
            <a:prstGeom prst="parallelogram">
              <a:avLst>
                <a:gd name="adj" fmla="val 95588"/>
              </a:avLst>
            </a:prstGeom>
            <a:solidFill>
              <a:schemeClr val="accent2">
                <a:lumMod val="20000"/>
                <a:lumOff val="80000"/>
                <a:alpha val="5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4" name="Parallelogram 163"/>
            <p:cNvSpPr/>
            <p:nvPr/>
          </p:nvSpPr>
          <p:spPr>
            <a:xfrm rot="16200000" flipV="1">
              <a:off x="7029643" y="3801465"/>
              <a:ext cx="1404125" cy="416004"/>
            </a:xfrm>
            <a:prstGeom prst="parallelogram">
              <a:avLst>
                <a:gd name="adj" fmla="val 104471"/>
              </a:avLst>
            </a:prstGeom>
            <a:solidFill>
              <a:schemeClr val="accent2">
                <a:lumMod val="20000"/>
                <a:lumOff val="80000"/>
                <a:alpha val="5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5" name="Parallelogram 164"/>
            <p:cNvSpPr/>
            <p:nvPr/>
          </p:nvSpPr>
          <p:spPr>
            <a:xfrm rot="16200000" flipV="1">
              <a:off x="7981016" y="3798222"/>
              <a:ext cx="1404125" cy="416004"/>
            </a:xfrm>
            <a:prstGeom prst="parallelogram">
              <a:avLst>
                <a:gd name="adj" fmla="val 104471"/>
              </a:avLst>
            </a:prstGeom>
            <a:solidFill>
              <a:schemeClr val="accent2">
                <a:lumMod val="60000"/>
                <a:lumOff val="4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6" name="Rectangle 165"/>
            <p:cNvSpPr/>
            <p:nvPr/>
          </p:nvSpPr>
          <p:spPr>
            <a:xfrm>
              <a:off x="7517218" y="3750428"/>
              <a:ext cx="957859" cy="957859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7" name="Parallelogram 166"/>
            <p:cNvSpPr/>
            <p:nvPr/>
          </p:nvSpPr>
          <p:spPr>
            <a:xfrm>
              <a:off x="7523610" y="3304162"/>
              <a:ext cx="1367471" cy="439872"/>
            </a:xfrm>
            <a:prstGeom prst="parallelogram">
              <a:avLst>
                <a:gd name="adj" fmla="val 95588"/>
              </a:avLst>
            </a:prstGeom>
            <a:solidFill>
              <a:schemeClr val="accent2">
                <a:lumMod val="40000"/>
                <a:lumOff val="6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68" name="Group 167"/>
          <p:cNvGrpSpPr/>
          <p:nvPr/>
        </p:nvGrpSpPr>
        <p:grpSpPr>
          <a:xfrm>
            <a:off x="2794443" y="2495916"/>
            <a:ext cx="1373863" cy="1407368"/>
            <a:chOff x="7517218" y="3304161"/>
            <a:chExt cx="1373863" cy="1407368"/>
          </a:xfrm>
        </p:grpSpPr>
        <p:sp>
          <p:nvSpPr>
            <p:cNvPr id="169" name="Rectangle 168"/>
            <p:cNvSpPr/>
            <p:nvPr/>
          </p:nvSpPr>
          <p:spPr>
            <a:xfrm>
              <a:off x="7929976" y="3304161"/>
              <a:ext cx="957859" cy="957859"/>
            </a:xfrm>
            <a:prstGeom prst="rect">
              <a:avLst/>
            </a:prstGeom>
            <a:solidFill>
              <a:schemeClr val="accent2">
                <a:lumMod val="20000"/>
                <a:lumOff val="80000"/>
                <a:alpha val="5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0" name="Parallelogram 169"/>
            <p:cNvSpPr/>
            <p:nvPr/>
          </p:nvSpPr>
          <p:spPr>
            <a:xfrm>
              <a:off x="7520364" y="4268415"/>
              <a:ext cx="1367471" cy="439872"/>
            </a:xfrm>
            <a:prstGeom prst="parallelogram">
              <a:avLst>
                <a:gd name="adj" fmla="val 95588"/>
              </a:avLst>
            </a:prstGeom>
            <a:solidFill>
              <a:schemeClr val="accent2">
                <a:lumMod val="20000"/>
                <a:lumOff val="80000"/>
                <a:alpha val="5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1" name="Parallelogram 170"/>
            <p:cNvSpPr/>
            <p:nvPr/>
          </p:nvSpPr>
          <p:spPr>
            <a:xfrm rot="16200000" flipV="1">
              <a:off x="7029643" y="3801465"/>
              <a:ext cx="1404125" cy="416004"/>
            </a:xfrm>
            <a:prstGeom prst="parallelogram">
              <a:avLst>
                <a:gd name="adj" fmla="val 104471"/>
              </a:avLst>
            </a:prstGeom>
            <a:solidFill>
              <a:schemeClr val="accent2">
                <a:lumMod val="20000"/>
                <a:lumOff val="80000"/>
                <a:alpha val="5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2" name="Parallelogram 171"/>
            <p:cNvSpPr/>
            <p:nvPr/>
          </p:nvSpPr>
          <p:spPr>
            <a:xfrm rot="16200000" flipV="1">
              <a:off x="7981016" y="3798222"/>
              <a:ext cx="1404125" cy="416004"/>
            </a:xfrm>
            <a:prstGeom prst="parallelogram">
              <a:avLst>
                <a:gd name="adj" fmla="val 104471"/>
              </a:avLst>
            </a:prstGeom>
            <a:solidFill>
              <a:schemeClr val="accent2">
                <a:lumMod val="60000"/>
                <a:lumOff val="4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3" name="Rectangle 172"/>
            <p:cNvSpPr/>
            <p:nvPr/>
          </p:nvSpPr>
          <p:spPr>
            <a:xfrm>
              <a:off x="7517218" y="3750428"/>
              <a:ext cx="957859" cy="957859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4" name="Parallelogram 173"/>
            <p:cNvSpPr/>
            <p:nvPr/>
          </p:nvSpPr>
          <p:spPr>
            <a:xfrm>
              <a:off x="7523610" y="3304162"/>
              <a:ext cx="1367471" cy="439872"/>
            </a:xfrm>
            <a:prstGeom prst="parallelogram">
              <a:avLst>
                <a:gd name="adj" fmla="val 95588"/>
              </a:avLst>
            </a:prstGeom>
            <a:solidFill>
              <a:schemeClr val="accent2">
                <a:lumMod val="40000"/>
                <a:lumOff val="6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75" name="Group 174"/>
          <p:cNvGrpSpPr/>
          <p:nvPr/>
        </p:nvGrpSpPr>
        <p:grpSpPr>
          <a:xfrm>
            <a:off x="3221731" y="1093607"/>
            <a:ext cx="1373863" cy="1407368"/>
            <a:chOff x="7517218" y="3304161"/>
            <a:chExt cx="1373863" cy="1407368"/>
          </a:xfrm>
        </p:grpSpPr>
        <p:sp>
          <p:nvSpPr>
            <p:cNvPr id="176" name="Rectangle 175"/>
            <p:cNvSpPr/>
            <p:nvPr/>
          </p:nvSpPr>
          <p:spPr>
            <a:xfrm>
              <a:off x="7929976" y="3304161"/>
              <a:ext cx="957859" cy="957859"/>
            </a:xfrm>
            <a:prstGeom prst="rect">
              <a:avLst/>
            </a:prstGeom>
            <a:solidFill>
              <a:schemeClr val="accent2">
                <a:lumMod val="20000"/>
                <a:lumOff val="80000"/>
                <a:alpha val="5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7" name="Parallelogram 176"/>
            <p:cNvSpPr/>
            <p:nvPr/>
          </p:nvSpPr>
          <p:spPr>
            <a:xfrm>
              <a:off x="7520364" y="4268415"/>
              <a:ext cx="1367471" cy="439872"/>
            </a:xfrm>
            <a:prstGeom prst="parallelogram">
              <a:avLst>
                <a:gd name="adj" fmla="val 95588"/>
              </a:avLst>
            </a:prstGeom>
            <a:solidFill>
              <a:schemeClr val="accent2">
                <a:lumMod val="20000"/>
                <a:lumOff val="80000"/>
                <a:alpha val="5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8" name="Parallelogram 177"/>
            <p:cNvSpPr/>
            <p:nvPr/>
          </p:nvSpPr>
          <p:spPr>
            <a:xfrm rot="16200000" flipV="1">
              <a:off x="7029643" y="3801465"/>
              <a:ext cx="1404125" cy="416004"/>
            </a:xfrm>
            <a:prstGeom prst="parallelogram">
              <a:avLst>
                <a:gd name="adj" fmla="val 104471"/>
              </a:avLst>
            </a:prstGeom>
            <a:solidFill>
              <a:schemeClr val="accent2">
                <a:lumMod val="20000"/>
                <a:lumOff val="80000"/>
                <a:alpha val="5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9" name="Parallelogram 178"/>
            <p:cNvSpPr/>
            <p:nvPr/>
          </p:nvSpPr>
          <p:spPr>
            <a:xfrm rot="16200000" flipV="1">
              <a:off x="7981016" y="3798222"/>
              <a:ext cx="1404125" cy="416004"/>
            </a:xfrm>
            <a:prstGeom prst="parallelogram">
              <a:avLst>
                <a:gd name="adj" fmla="val 104471"/>
              </a:avLst>
            </a:prstGeom>
            <a:solidFill>
              <a:schemeClr val="accent2">
                <a:lumMod val="60000"/>
                <a:lumOff val="4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0" name="Rectangle 179"/>
            <p:cNvSpPr/>
            <p:nvPr/>
          </p:nvSpPr>
          <p:spPr>
            <a:xfrm>
              <a:off x="7517218" y="3750428"/>
              <a:ext cx="957859" cy="957859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1" name="Parallelogram 180"/>
            <p:cNvSpPr/>
            <p:nvPr/>
          </p:nvSpPr>
          <p:spPr>
            <a:xfrm>
              <a:off x="7523610" y="3304162"/>
              <a:ext cx="1367471" cy="439872"/>
            </a:xfrm>
            <a:prstGeom prst="parallelogram">
              <a:avLst>
                <a:gd name="adj" fmla="val 95588"/>
              </a:avLst>
            </a:prstGeom>
            <a:solidFill>
              <a:schemeClr val="accent2">
                <a:lumMod val="40000"/>
                <a:lumOff val="6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82" name="Group 181"/>
          <p:cNvGrpSpPr/>
          <p:nvPr/>
        </p:nvGrpSpPr>
        <p:grpSpPr>
          <a:xfrm>
            <a:off x="2799241" y="1543116"/>
            <a:ext cx="1373863" cy="1407368"/>
            <a:chOff x="7517218" y="3304161"/>
            <a:chExt cx="1373863" cy="1407368"/>
          </a:xfrm>
        </p:grpSpPr>
        <p:sp>
          <p:nvSpPr>
            <p:cNvPr id="183" name="Rectangle 182"/>
            <p:cNvSpPr/>
            <p:nvPr/>
          </p:nvSpPr>
          <p:spPr>
            <a:xfrm>
              <a:off x="7929976" y="3304161"/>
              <a:ext cx="957859" cy="957859"/>
            </a:xfrm>
            <a:prstGeom prst="rect">
              <a:avLst/>
            </a:prstGeom>
            <a:solidFill>
              <a:schemeClr val="accent2">
                <a:lumMod val="20000"/>
                <a:lumOff val="80000"/>
                <a:alpha val="5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4" name="Parallelogram 183"/>
            <p:cNvSpPr/>
            <p:nvPr/>
          </p:nvSpPr>
          <p:spPr>
            <a:xfrm>
              <a:off x="7520364" y="4268415"/>
              <a:ext cx="1367471" cy="439872"/>
            </a:xfrm>
            <a:prstGeom prst="parallelogram">
              <a:avLst>
                <a:gd name="adj" fmla="val 95588"/>
              </a:avLst>
            </a:prstGeom>
            <a:solidFill>
              <a:schemeClr val="accent2">
                <a:lumMod val="20000"/>
                <a:lumOff val="80000"/>
                <a:alpha val="5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5" name="Parallelogram 184"/>
            <p:cNvSpPr/>
            <p:nvPr/>
          </p:nvSpPr>
          <p:spPr>
            <a:xfrm rot="16200000" flipV="1">
              <a:off x="7029643" y="3801465"/>
              <a:ext cx="1404125" cy="416004"/>
            </a:xfrm>
            <a:prstGeom prst="parallelogram">
              <a:avLst>
                <a:gd name="adj" fmla="val 104471"/>
              </a:avLst>
            </a:prstGeom>
            <a:solidFill>
              <a:schemeClr val="accent2">
                <a:lumMod val="20000"/>
                <a:lumOff val="80000"/>
                <a:alpha val="5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6" name="Parallelogram 185"/>
            <p:cNvSpPr/>
            <p:nvPr/>
          </p:nvSpPr>
          <p:spPr>
            <a:xfrm rot="16200000" flipV="1">
              <a:off x="7981016" y="3798222"/>
              <a:ext cx="1404125" cy="416004"/>
            </a:xfrm>
            <a:prstGeom prst="parallelogram">
              <a:avLst>
                <a:gd name="adj" fmla="val 104471"/>
              </a:avLst>
            </a:prstGeom>
            <a:solidFill>
              <a:schemeClr val="accent2">
                <a:lumMod val="60000"/>
                <a:lumOff val="4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7" name="Rectangle 186"/>
            <p:cNvSpPr/>
            <p:nvPr/>
          </p:nvSpPr>
          <p:spPr>
            <a:xfrm>
              <a:off x="7517218" y="3750428"/>
              <a:ext cx="957859" cy="957859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8" name="Parallelogram 187"/>
            <p:cNvSpPr/>
            <p:nvPr/>
          </p:nvSpPr>
          <p:spPr>
            <a:xfrm>
              <a:off x="7523610" y="3304162"/>
              <a:ext cx="1367471" cy="439872"/>
            </a:xfrm>
            <a:prstGeom prst="parallelogram">
              <a:avLst>
                <a:gd name="adj" fmla="val 95588"/>
              </a:avLst>
            </a:prstGeom>
            <a:solidFill>
              <a:schemeClr val="accent2">
                <a:lumMod val="40000"/>
                <a:lumOff val="6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89" name="Group 188"/>
          <p:cNvGrpSpPr/>
          <p:nvPr/>
        </p:nvGrpSpPr>
        <p:grpSpPr>
          <a:xfrm>
            <a:off x="7697926" y="2076473"/>
            <a:ext cx="1373863" cy="1407368"/>
            <a:chOff x="7517218" y="3304161"/>
            <a:chExt cx="1373863" cy="1407368"/>
          </a:xfrm>
        </p:grpSpPr>
        <p:sp>
          <p:nvSpPr>
            <p:cNvPr id="190" name="Rectangle 189"/>
            <p:cNvSpPr/>
            <p:nvPr/>
          </p:nvSpPr>
          <p:spPr>
            <a:xfrm>
              <a:off x="7929976" y="3304161"/>
              <a:ext cx="957859" cy="957859"/>
            </a:xfrm>
            <a:prstGeom prst="rect">
              <a:avLst/>
            </a:prstGeom>
            <a:solidFill>
              <a:schemeClr val="accent2">
                <a:lumMod val="20000"/>
                <a:lumOff val="80000"/>
                <a:alpha val="5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1" name="Parallelogram 190"/>
            <p:cNvSpPr/>
            <p:nvPr/>
          </p:nvSpPr>
          <p:spPr>
            <a:xfrm>
              <a:off x="7520364" y="4268415"/>
              <a:ext cx="1367471" cy="439872"/>
            </a:xfrm>
            <a:prstGeom prst="parallelogram">
              <a:avLst>
                <a:gd name="adj" fmla="val 95588"/>
              </a:avLst>
            </a:prstGeom>
            <a:solidFill>
              <a:schemeClr val="accent2">
                <a:lumMod val="20000"/>
                <a:lumOff val="80000"/>
                <a:alpha val="5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2" name="Parallelogram 191"/>
            <p:cNvSpPr/>
            <p:nvPr/>
          </p:nvSpPr>
          <p:spPr>
            <a:xfrm rot="16200000" flipV="1">
              <a:off x="7029643" y="3801465"/>
              <a:ext cx="1404125" cy="416004"/>
            </a:xfrm>
            <a:prstGeom prst="parallelogram">
              <a:avLst>
                <a:gd name="adj" fmla="val 104471"/>
              </a:avLst>
            </a:prstGeom>
            <a:solidFill>
              <a:schemeClr val="accent2">
                <a:lumMod val="20000"/>
                <a:lumOff val="80000"/>
                <a:alpha val="5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3" name="Parallelogram 192"/>
            <p:cNvSpPr/>
            <p:nvPr/>
          </p:nvSpPr>
          <p:spPr>
            <a:xfrm rot="16200000" flipV="1">
              <a:off x="7981016" y="3798222"/>
              <a:ext cx="1404125" cy="416004"/>
            </a:xfrm>
            <a:prstGeom prst="parallelogram">
              <a:avLst>
                <a:gd name="adj" fmla="val 104471"/>
              </a:avLst>
            </a:prstGeom>
            <a:solidFill>
              <a:schemeClr val="accent2">
                <a:lumMod val="60000"/>
                <a:lumOff val="4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4" name="Rectangle 193"/>
            <p:cNvSpPr/>
            <p:nvPr/>
          </p:nvSpPr>
          <p:spPr>
            <a:xfrm>
              <a:off x="7517218" y="3750428"/>
              <a:ext cx="957859" cy="957859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5" name="Parallelogram 194"/>
            <p:cNvSpPr/>
            <p:nvPr/>
          </p:nvSpPr>
          <p:spPr>
            <a:xfrm>
              <a:off x="7523610" y="3304162"/>
              <a:ext cx="1367471" cy="439872"/>
            </a:xfrm>
            <a:prstGeom prst="parallelogram">
              <a:avLst>
                <a:gd name="adj" fmla="val 95588"/>
              </a:avLst>
            </a:prstGeom>
            <a:solidFill>
              <a:schemeClr val="accent2">
                <a:lumMod val="40000"/>
                <a:lumOff val="6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96" name="Group 195"/>
          <p:cNvGrpSpPr/>
          <p:nvPr/>
        </p:nvGrpSpPr>
        <p:grpSpPr>
          <a:xfrm>
            <a:off x="7266383" y="2525982"/>
            <a:ext cx="1373863" cy="1407368"/>
            <a:chOff x="7517218" y="3304161"/>
            <a:chExt cx="1373863" cy="1407368"/>
          </a:xfrm>
        </p:grpSpPr>
        <p:sp>
          <p:nvSpPr>
            <p:cNvPr id="197" name="Rectangle 196"/>
            <p:cNvSpPr/>
            <p:nvPr/>
          </p:nvSpPr>
          <p:spPr>
            <a:xfrm>
              <a:off x="7929976" y="3304161"/>
              <a:ext cx="957859" cy="957859"/>
            </a:xfrm>
            <a:prstGeom prst="rect">
              <a:avLst/>
            </a:prstGeom>
            <a:solidFill>
              <a:schemeClr val="accent2">
                <a:lumMod val="20000"/>
                <a:lumOff val="80000"/>
                <a:alpha val="5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8" name="Parallelogram 197"/>
            <p:cNvSpPr/>
            <p:nvPr/>
          </p:nvSpPr>
          <p:spPr>
            <a:xfrm>
              <a:off x="7520364" y="4268415"/>
              <a:ext cx="1367471" cy="439872"/>
            </a:xfrm>
            <a:prstGeom prst="parallelogram">
              <a:avLst>
                <a:gd name="adj" fmla="val 95588"/>
              </a:avLst>
            </a:prstGeom>
            <a:solidFill>
              <a:schemeClr val="accent2">
                <a:lumMod val="20000"/>
                <a:lumOff val="80000"/>
                <a:alpha val="5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9" name="Parallelogram 198"/>
            <p:cNvSpPr/>
            <p:nvPr/>
          </p:nvSpPr>
          <p:spPr>
            <a:xfrm rot="16200000" flipV="1">
              <a:off x="7029643" y="3801465"/>
              <a:ext cx="1404125" cy="416004"/>
            </a:xfrm>
            <a:prstGeom prst="parallelogram">
              <a:avLst>
                <a:gd name="adj" fmla="val 104471"/>
              </a:avLst>
            </a:prstGeom>
            <a:solidFill>
              <a:schemeClr val="accent2">
                <a:lumMod val="20000"/>
                <a:lumOff val="80000"/>
                <a:alpha val="5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0" name="Parallelogram 199"/>
            <p:cNvSpPr/>
            <p:nvPr/>
          </p:nvSpPr>
          <p:spPr>
            <a:xfrm rot="16200000" flipV="1">
              <a:off x="7981016" y="3798222"/>
              <a:ext cx="1404125" cy="416004"/>
            </a:xfrm>
            <a:prstGeom prst="parallelogram">
              <a:avLst>
                <a:gd name="adj" fmla="val 104471"/>
              </a:avLst>
            </a:prstGeom>
            <a:solidFill>
              <a:schemeClr val="accent2">
                <a:lumMod val="60000"/>
                <a:lumOff val="4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1" name="Rectangle 200"/>
            <p:cNvSpPr/>
            <p:nvPr/>
          </p:nvSpPr>
          <p:spPr>
            <a:xfrm>
              <a:off x="7517218" y="3750428"/>
              <a:ext cx="957859" cy="957859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2" name="Parallelogram 201"/>
            <p:cNvSpPr/>
            <p:nvPr/>
          </p:nvSpPr>
          <p:spPr>
            <a:xfrm>
              <a:off x="7523610" y="3304162"/>
              <a:ext cx="1367471" cy="439872"/>
            </a:xfrm>
            <a:prstGeom prst="parallelogram">
              <a:avLst>
                <a:gd name="adj" fmla="val 95588"/>
              </a:avLst>
            </a:prstGeom>
            <a:solidFill>
              <a:schemeClr val="accent2">
                <a:lumMod val="40000"/>
                <a:lumOff val="6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03" name="Group 202"/>
          <p:cNvGrpSpPr/>
          <p:nvPr/>
        </p:nvGrpSpPr>
        <p:grpSpPr>
          <a:xfrm>
            <a:off x="7692150" y="1117084"/>
            <a:ext cx="1373863" cy="1407368"/>
            <a:chOff x="7517218" y="3304161"/>
            <a:chExt cx="1373863" cy="1407368"/>
          </a:xfrm>
        </p:grpSpPr>
        <p:sp>
          <p:nvSpPr>
            <p:cNvPr id="204" name="Rectangle 203"/>
            <p:cNvSpPr/>
            <p:nvPr/>
          </p:nvSpPr>
          <p:spPr>
            <a:xfrm>
              <a:off x="7929976" y="3304161"/>
              <a:ext cx="957859" cy="957859"/>
            </a:xfrm>
            <a:prstGeom prst="rect">
              <a:avLst/>
            </a:prstGeom>
            <a:solidFill>
              <a:schemeClr val="accent2">
                <a:lumMod val="20000"/>
                <a:lumOff val="80000"/>
                <a:alpha val="5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5" name="Parallelogram 204"/>
            <p:cNvSpPr/>
            <p:nvPr/>
          </p:nvSpPr>
          <p:spPr>
            <a:xfrm>
              <a:off x="7520364" y="4268415"/>
              <a:ext cx="1367471" cy="439872"/>
            </a:xfrm>
            <a:prstGeom prst="parallelogram">
              <a:avLst>
                <a:gd name="adj" fmla="val 95588"/>
              </a:avLst>
            </a:prstGeom>
            <a:solidFill>
              <a:schemeClr val="accent2">
                <a:lumMod val="20000"/>
                <a:lumOff val="80000"/>
                <a:alpha val="5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6" name="Parallelogram 205"/>
            <p:cNvSpPr/>
            <p:nvPr/>
          </p:nvSpPr>
          <p:spPr>
            <a:xfrm rot="16200000" flipV="1">
              <a:off x="7029643" y="3801465"/>
              <a:ext cx="1404125" cy="416004"/>
            </a:xfrm>
            <a:prstGeom prst="parallelogram">
              <a:avLst>
                <a:gd name="adj" fmla="val 104471"/>
              </a:avLst>
            </a:prstGeom>
            <a:solidFill>
              <a:schemeClr val="accent2">
                <a:lumMod val="20000"/>
                <a:lumOff val="80000"/>
                <a:alpha val="5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7" name="Parallelogram 206"/>
            <p:cNvSpPr/>
            <p:nvPr/>
          </p:nvSpPr>
          <p:spPr>
            <a:xfrm rot="16200000" flipV="1">
              <a:off x="7981016" y="3798222"/>
              <a:ext cx="1404125" cy="416004"/>
            </a:xfrm>
            <a:prstGeom prst="parallelogram">
              <a:avLst>
                <a:gd name="adj" fmla="val 104471"/>
              </a:avLst>
            </a:prstGeom>
            <a:solidFill>
              <a:schemeClr val="accent2">
                <a:lumMod val="60000"/>
                <a:lumOff val="4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8" name="Rectangle 207"/>
            <p:cNvSpPr/>
            <p:nvPr/>
          </p:nvSpPr>
          <p:spPr>
            <a:xfrm>
              <a:off x="7517218" y="3750428"/>
              <a:ext cx="957859" cy="957859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9" name="Parallelogram 208"/>
            <p:cNvSpPr/>
            <p:nvPr/>
          </p:nvSpPr>
          <p:spPr>
            <a:xfrm>
              <a:off x="7523610" y="3304162"/>
              <a:ext cx="1367471" cy="439872"/>
            </a:xfrm>
            <a:prstGeom prst="parallelogram">
              <a:avLst>
                <a:gd name="adj" fmla="val 95588"/>
              </a:avLst>
            </a:prstGeom>
            <a:solidFill>
              <a:schemeClr val="accent2">
                <a:lumMod val="40000"/>
                <a:lumOff val="6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10" name="Group 209"/>
          <p:cNvGrpSpPr/>
          <p:nvPr/>
        </p:nvGrpSpPr>
        <p:grpSpPr>
          <a:xfrm>
            <a:off x="7269660" y="1566593"/>
            <a:ext cx="1373863" cy="1407368"/>
            <a:chOff x="7517218" y="3304161"/>
            <a:chExt cx="1373863" cy="1407368"/>
          </a:xfrm>
        </p:grpSpPr>
        <p:sp>
          <p:nvSpPr>
            <p:cNvPr id="211" name="Rectangle 210"/>
            <p:cNvSpPr/>
            <p:nvPr/>
          </p:nvSpPr>
          <p:spPr>
            <a:xfrm>
              <a:off x="7929976" y="3304161"/>
              <a:ext cx="957859" cy="957859"/>
            </a:xfrm>
            <a:prstGeom prst="rect">
              <a:avLst/>
            </a:prstGeom>
            <a:solidFill>
              <a:schemeClr val="accent2">
                <a:lumMod val="20000"/>
                <a:lumOff val="80000"/>
                <a:alpha val="5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2" name="Parallelogram 211"/>
            <p:cNvSpPr/>
            <p:nvPr/>
          </p:nvSpPr>
          <p:spPr>
            <a:xfrm>
              <a:off x="7520364" y="4268415"/>
              <a:ext cx="1367471" cy="439872"/>
            </a:xfrm>
            <a:prstGeom prst="parallelogram">
              <a:avLst>
                <a:gd name="adj" fmla="val 95588"/>
              </a:avLst>
            </a:prstGeom>
            <a:solidFill>
              <a:schemeClr val="accent2">
                <a:lumMod val="20000"/>
                <a:lumOff val="80000"/>
                <a:alpha val="5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3" name="Parallelogram 212"/>
            <p:cNvSpPr/>
            <p:nvPr/>
          </p:nvSpPr>
          <p:spPr>
            <a:xfrm rot="16200000" flipV="1">
              <a:off x="7029643" y="3801465"/>
              <a:ext cx="1404125" cy="416004"/>
            </a:xfrm>
            <a:prstGeom prst="parallelogram">
              <a:avLst>
                <a:gd name="adj" fmla="val 104471"/>
              </a:avLst>
            </a:prstGeom>
            <a:solidFill>
              <a:schemeClr val="accent2">
                <a:lumMod val="20000"/>
                <a:lumOff val="80000"/>
                <a:alpha val="5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4" name="Parallelogram 213"/>
            <p:cNvSpPr/>
            <p:nvPr/>
          </p:nvSpPr>
          <p:spPr>
            <a:xfrm rot="16200000" flipV="1">
              <a:off x="7981016" y="3798222"/>
              <a:ext cx="1404125" cy="416004"/>
            </a:xfrm>
            <a:prstGeom prst="parallelogram">
              <a:avLst>
                <a:gd name="adj" fmla="val 104471"/>
              </a:avLst>
            </a:prstGeom>
            <a:solidFill>
              <a:schemeClr val="accent2">
                <a:lumMod val="60000"/>
                <a:lumOff val="4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5" name="Rectangle 214"/>
            <p:cNvSpPr/>
            <p:nvPr/>
          </p:nvSpPr>
          <p:spPr>
            <a:xfrm>
              <a:off x="7517218" y="3750428"/>
              <a:ext cx="957859" cy="957859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6" name="Parallelogram 215"/>
            <p:cNvSpPr/>
            <p:nvPr/>
          </p:nvSpPr>
          <p:spPr>
            <a:xfrm>
              <a:off x="7523610" y="3304162"/>
              <a:ext cx="1367471" cy="439872"/>
            </a:xfrm>
            <a:prstGeom prst="parallelogram">
              <a:avLst>
                <a:gd name="adj" fmla="val 95588"/>
              </a:avLst>
            </a:prstGeom>
            <a:solidFill>
              <a:schemeClr val="accent2">
                <a:lumMod val="40000"/>
                <a:lumOff val="6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31" name="Group 230"/>
          <p:cNvGrpSpPr/>
          <p:nvPr/>
        </p:nvGrpSpPr>
        <p:grpSpPr>
          <a:xfrm>
            <a:off x="9064197" y="1630116"/>
            <a:ext cx="1373863" cy="1407368"/>
            <a:chOff x="7517218" y="3304161"/>
            <a:chExt cx="1373863" cy="1407368"/>
          </a:xfrm>
        </p:grpSpPr>
        <p:sp>
          <p:nvSpPr>
            <p:cNvPr id="232" name="Rectangle 231"/>
            <p:cNvSpPr/>
            <p:nvPr/>
          </p:nvSpPr>
          <p:spPr>
            <a:xfrm>
              <a:off x="7929976" y="3304161"/>
              <a:ext cx="957859" cy="957859"/>
            </a:xfrm>
            <a:prstGeom prst="rect">
              <a:avLst/>
            </a:prstGeom>
            <a:solidFill>
              <a:schemeClr val="accent2">
                <a:lumMod val="20000"/>
                <a:lumOff val="80000"/>
                <a:alpha val="5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3" name="Parallelogram 232"/>
            <p:cNvSpPr/>
            <p:nvPr/>
          </p:nvSpPr>
          <p:spPr>
            <a:xfrm>
              <a:off x="7520364" y="4268415"/>
              <a:ext cx="1367471" cy="439872"/>
            </a:xfrm>
            <a:prstGeom prst="parallelogram">
              <a:avLst>
                <a:gd name="adj" fmla="val 95588"/>
              </a:avLst>
            </a:prstGeom>
            <a:solidFill>
              <a:schemeClr val="accent2">
                <a:lumMod val="20000"/>
                <a:lumOff val="80000"/>
                <a:alpha val="5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4" name="Parallelogram 233"/>
            <p:cNvSpPr/>
            <p:nvPr/>
          </p:nvSpPr>
          <p:spPr>
            <a:xfrm rot="16200000" flipV="1">
              <a:off x="7029643" y="3801465"/>
              <a:ext cx="1404125" cy="416004"/>
            </a:xfrm>
            <a:prstGeom prst="parallelogram">
              <a:avLst>
                <a:gd name="adj" fmla="val 104471"/>
              </a:avLst>
            </a:prstGeom>
            <a:solidFill>
              <a:schemeClr val="accent2">
                <a:lumMod val="20000"/>
                <a:lumOff val="80000"/>
                <a:alpha val="5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5" name="Parallelogram 234"/>
            <p:cNvSpPr/>
            <p:nvPr/>
          </p:nvSpPr>
          <p:spPr>
            <a:xfrm rot="16200000" flipV="1">
              <a:off x="7981016" y="3798222"/>
              <a:ext cx="1404125" cy="416004"/>
            </a:xfrm>
            <a:prstGeom prst="parallelogram">
              <a:avLst>
                <a:gd name="adj" fmla="val 104471"/>
              </a:avLst>
            </a:prstGeom>
            <a:solidFill>
              <a:schemeClr val="accent2">
                <a:lumMod val="60000"/>
                <a:lumOff val="4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6" name="Rectangle 235"/>
            <p:cNvSpPr/>
            <p:nvPr/>
          </p:nvSpPr>
          <p:spPr>
            <a:xfrm>
              <a:off x="7517218" y="3750428"/>
              <a:ext cx="957859" cy="957859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7" name="Parallelogram 236"/>
            <p:cNvSpPr/>
            <p:nvPr/>
          </p:nvSpPr>
          <p:spPr>
            <a:xfrm>
              <a:off x="7523610" y="3304162"/>
              <a:ext cx="1367471" cy="439872"/>
            </a:xfrm>
            <a:prstGeom prst="parallelogram">
              <a:avLst>
                <a:gd name="adj" fmla="val 95588"/>
              </a:avLst>
            </a:prstGeom>
            <a:solidFill>
              <a:schemeClr val="accent2">
                <a:lumMod val="40000"/>
                <a:lumOff val="6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38" name="Group 237"/>
          <p:cNvGrpSpPr/>
          <p:nvPr/>
        </p:nvGrpSpPr>
        <p:grpSpPr>
          <a:xfrm>
            <a:off x="9058421" y="670727"/>
            <a:ext cx="1373863" cy="1407368"/>
            <a:chOff x="7517218" y="3304161"/>
            <a:chExt cx="1373863" cy="1407368"/>
          </a:xfrm>
        </p:grpSpPr>
        <p:sp>
          <p:nvSpPr>
            <p:cNvPr id="239" name="Rectangle 238"/>
            <p:cNvSpPr/>
            <p:nvPr/>
          </p:nvSpPr>
          <p:spPr>
            <a:xfrm>
              <a:off x="7929976" y="3304161"/>
              <a:ext cx="957859" cy="957859"/>
            </a:xfrm>
            <a:prstGeom prst="rect">
              <a:avLst/>
            </a:prstGeom>
            <a:solidFill>
              <a:schemeClr val="accent2">
                <a:lumMod val="20000"/>
                <a:lumOff val="80000"/>
                <a:alpha val="5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0" name="Parallelogram 239"/>
            <p:cNvSpPr/>
            <p:nvPr/>
          </p:nvSpPr>
          <p:spPr>
            <a:xfrm>
              <a:off x="7520364" y="4268415"/>
              <a:ext cx="1367471" cy="439872"/>
            </a:xfrm>
            <a:prstGeom prst="parallelogram">
              <a:avLst>
                <a:gd name="adj" fmla="val 95588"/>
              </a:avLst>
            </a:prstGeom>
            <a:solidFill>
              <a:schemeClr val="accent2">
                <a:lumMod val="20000"/>
                <a:lumOff val="80000"/>
                <a:alpha val="5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1" name="Parallelogram 240"/>
            <p:cNvSpPr/>
            <p:nvPr/>
          </p:nvSpPr>
          <p:spPr>
            <a:xfrm rot="16200000" flipV="1">
              <a:off x="7029643" y="3801465"/>
              <a:ext cx="1404125" cy="416004"/>
            </a:xfrm>
            <a:prstGeom prst="parallelogram">
              <a:avLst>
                <a:gd name="adj" fmla="val 104471"/>
              </a:avLst>
            </a:prstGeom>
            <a:solidFill>
              <a:schemeClr val="accent2">
                <a:lumMod val="20000"/>
                <a:lumOff val="80000"/>
                <a:alpha val="5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2" name="Parallelogram 241"/>
            <p:cNvSpPr/>
            <p:nvPr/>
          </p:nvSpPr>
          <p:spPr>
            <a:xfrm rot="16200000" flipV="1">
              <a:off x="7981016" y="3798222"/>
              <a:ext cx="1404125" cy="416004"/>
            </a:xfrm>
            <a:prstGeom prst="parallelogram">
              <a:avLst>
                <a:gd name="adj" fmla="val 104471"/>
              </a:avLst>
            </a:prstGeom>
            <a:solidFill>
              <a:schemeClr val="accent2">
                <a:lumMod val="60000"/>
                <a:lumOff val="4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3" name="Rectangle 242"/>
            <p:cNvSpPr/>
            <p:nvPr/>
          </p:nvSpPr>
          <p:spPr>
            <a:xfrm>
              <a:off x="7517218" y="3750428"/>
              <a:ext cx="957859" cy="957859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4" name="Parallelogram 243"/>
            <p:cNvSpPr/>
            <p:nvPr/>
          </p:nvSpPr>
          <p:spPr>
            <a:xfrm>
              <a:off x="7523610" y="3304162"/>
              <a:ext cx="1367471" cy="439872"/>
            </a:xfrm>
            <a:prstGeom prst="parallelogram">
              <a:avLst>
                <a:gd name="adj" fmla="val 95588"/>
              </a:avLst>
            </a:prstGeom>
            <a:solidFill>
              <a:schemeClr val="accent2">
                <a:lumMod val="40000"/>
                <a:lumOff val="6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45" name="Group 244"/>
          <p:cNvGrpSpPr/>
          <p:nvPr/>
        </p:nvGrpSpPr>
        <p:grpSpPr>
          <a:xfrm>
            <a:off x="8650679" y="2074852"/>
            <a:ext cx="1373863" cy="1407368"/>
            <a:chOff x="7517218" y="3304161"/>
            <a:chExt cx="1373863" cy="1407368"/>
          </a:xfrm>
        </p:grpSpPr>
        <p:sp>
          <p:nvSpPr>
            <p:cNvPr id="246" name="Rectangle 245"/>
            <p:cNvSpPr/>
            <p:nvPr/>
          </p:nvSpPr>
          <p:spPr>
            <a:xfrm>
              <a:off x="7929976" y="3304161"/>
              <a:ext cx="957859" cy="957859"/>
            </a:xfrm>
            <a:prstGeom prst="rect">
              <a:avLst/>
            </a:prstGeom>
            <a:solidFill>
              <a:schemeClr val="accent2">
                <a:lumMod val="20000"/>
                <a:lumOff val="80000"/>
                <a:alpha val="5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7" name="Parallelogram 246"/>
            <p:cNvSpPr/>
            <p:nvPr/>
          </p:nvSpPr>
          <p:spPr>
            <a:xfrm>
              <a:off x="7520364" y="4268415"/>
              <a:ext cx="1367471" cy="439872"/>
            </a:xfrm>
            <a:prstGeom prst="parallelogram">
              <a:avLst>
                <a:gd name="adj" fmla="val 95588"/>
              </a:avLst>
            </a:prstGeom>
            <a:solidFill>
              <a:schemeClr val="accent2">
                <a:lumMod val="20000"/>
                <a:lumOff val="80000"/>
                <a:alpha val="5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8" name="Parallelogram 247"/>
            <p:cNvSpPr/>
            <p:nvPr/>
          </p:nvSpPr>
          <p:spPr>
            <a:xfrm rot="16200000" flipV="1">
              <a:off x="7029643" y="3801465"/>
              <a:ext cx="1404125" cy="416004"/>
            </a:xfrm>
            <a:prstGeom prst="parallelogram">
              <a:avLst>
                <a:gd name="adj" fmla="val 104471"/>
              </a:avLst>
            </a:prstGeom>
            <a:solidFill>
              <a:schemeClr val="accent2">
                <a:lumMod val="20000"/>
                <a:lumOff val="80000"/>
                <a:alpha val="5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9" name="Parallelogram 248"/>
            <p:cNvSpPr/>
            <p:nvPr/>
          </p:nvSpPr>
          <p:spPr>
            <a:xfrm rot="16200000" flipV="1">
              <a:off x="7981016" y="3798222"/>
              <a:ext cx="1404125" cy="416004"/>
            </a:xfrm>
            <a:prstGeom prst="parallelogram">
              <a:avLst>
                <a:gd name="adj" fmla="val 104471"/>
              </a:avLst>
            </a:prstGeom>
            <a:solidFill>
              <a:schemeClr val="accent2">
                <a:lumMod val="60000"/>
                <a:lumOff val="4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0" name="Rectangle 249"/>
            <p:cNvSpPr/>
            <p:nvPr/>
          </p:nvSpPr>
          <p:spPr>
            <a:xfrm>
              <a:off x="7517218" y="3750428"/>
              <a:ext cx="957859" cy="957859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1" name="Parallelogram 250"/>
            <p:cNvSpPr/>
            <p:nvPr/>
          </p:nvSpPr>
          <p:spPr>
            <a:xfrm>
              <a:off x="7523610" y="3304162"/>
              <a:ext cx="1367471" cy="439872"/>
            </a:xfrm>
            <a:prstGeom prst="parallelogram">
              <a:avLst>
                <a:gd name="adj" fmla="val 95588"/>
              </a:avLst>
            </a:prstGeom>
            <a:solidFill>
              <a:schemeClr val="accent2">
                <a:lumMod val="40000"/>
                <a:lumOff val="6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52" name="Group 251"/>
          <p:cNvGrpSpPr/>
          <p:nvPr/>
        </p:nvGrpSpPr>
        <p:grpSpPr>
          <a:xfrm>
            <a:off x="8219136" y="2524361"/>
            <a:ext cx="1373863" cy="1407368"/>
            <a:chOff x="7517218" y="3304161"/>
            <a:chExt cx="1373863" cy="1407368"/>
          </a:xfrm>
        </p:grpSpPr>
        <p:sp>
          <p:nvSpPr>
            <p:cNvPr id="253" name="Rectangle 252"/>
            <p:cNvSpPr/>
            <p:nvPr/>
          </p:nvSpPr>
          <p:spPr>
            <a:xfrm>
              <a:off x="7929976" y="3304161"/>
              <a:ext cx="957859" cy="957859"/>
            </a:xfrm>
            <a:prstGeom prst="rect">
              <a:avLst/>
            </a:prstGeom>
            <a:solidFill>
              <a:schemeClr val="accent2">
                <a:lumMod val="20000"/>
                <a:lumOff val="80000"/>
                <a:alpha val="5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4" name="Parallelogram 253"/>
            <p:cNvSpPr/>
            <p:nvPr/>
          </p:nvSpPr>
          <p:spPr>
            <a:xfrm>
              <a:off x="7520364" y="4268415"/>
              <a:ext cx="1367471" cy="439872"/>
            </a:xfrm>
            <a:prstGeom prst="parallelogram">
              <a:avLst>
                <a:gd name="adj" fmla="val 95588"/>
              </a:avLst>
            </a:prstGeom>
            <a:solidFill>
              <a:schemeClr val="accent2">
                <a:lumMod val="20000"/>
                <a:lumOff val="80000"/>
                <a:alpha val="5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5" name="Parallelogram 254"/>
            <p:cNvSpPr/>
            <p:nvPr/>
          </p:nvSpPr>
          <p:spPr>
            <a:xfrm rot="16200000" flipV="1">
              <a:off x="7029643" y="3801465"/>
              <a:ext cx="1404125" cy="416004"/>
            </a:xfrm>
            <a:prstGeom prst="parallelogram">
              <a:avLst>
                <a:gd name="adj" fmla="val 104471"/>
              </a:avLst>
            </a:prstGeom>
            <a:solidFill>
              <a:schemeClr val="accent2">
                <a:lumMod val="20000"/>
                <a:lumOff val="80000"/>
                <a:alpha val="5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6" name="Parallelogram 255"/>
            <p:cNvSpPr/>
            <p:nvPr/>
          </p:nvSpPr>
          <p:spPr>
            <a:xfrm rot="16200000" flipV="1">
              <a:off x="7981016" y="3798222"/>
              <a:ext cx="1404125" cy="416004"/>
            </a:xfrm>
            <a:prstGeom prst="parallelogram">
              <a:avLst>
                <a:gd name="adj" fmla="val 104471"/>
              </a:avLst>
            </a:prstGeom>
            <a:solidFill>
              <a:schemeClr val="accent2">
                <a:lumMod val="60000"/>
                <a:lumOff val="4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7" name="Rectangle 256"/>
            <p:cNvSpPr/>
            <p:nvPr/>
          </p:nvSpPr>
          <p:spPr>
            <a:xfrm>
              <a:off x="7517218" y="3750428"/>
              <a:ext cx="957859" cy="957859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8" name="Parallelogram 257"/>
            <p:cNvSpPr/>
            <p:nvPr/>
          </p:nvSpPr>
          <p:spPr>
            <a:xfrm>
              <a:off x="7523610" y="3304162"/>
              <a:ext cx="1367471" cy="439872"/>
            </a:xfrm>
            <a:prstGeom prst="parallelogram">
              <a:avLst>
                <a:gd name="adj" fmla="val 95588"/>
              </a:avLst>
            </a:prstGeom>
            <a:solidFill>
              <a:schemeClr val="accent2">
                <a:lumMod val="40000"/>
                <a:lumOff val="6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59" name="Group 258"/>
          <p:cNvGrpSpPr/>
          <p:nvPr/>
        </p:nvGrpSpPr>
        <p:grpSpPr>
          <a:xfrm>
            <a:off x="8644903" y="1115463"/>
            <a:ext cx="1373863" cy="1407368"/>
            <a:chOff x="7517218" y="3304161"/>
            <a:chExt cx="1373863" cy="1407368"/>
          </a:xfrm>
        </p:grpSpPr>
        <p:sp>
          <p:nvSpPr>
            <p:cNvPr id="260" name="Rectangle 259"/>
            <p:cNvSpPr/>
            <p:nvPr/>
          </p:nvSpPr>
          <p:spPr>
            <a:xfrm>
              <a:off x="7929976" y="3304161"/>
              <a:ext cx="957859" cy="957859"/>
            </a:xfrm>
            <a:prstGeom prst="rect">
              <a:avLst/>
            </a:prstGeom>
            <a:solidFill>
              <a:schemeClr val="accent2">
                <a:lumMod val="20000"/>
                <a:lumOff val="80000"/>
                <a:alpha val="5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1" name="Parallelogram 260"/>
            <p:cNvSpPr/>
            <p:nvPr/>
          </p:nvSpPr>
          <p:spPr>
            <a:xfrm>
              <a:off x="7520364" y="4268415"/>
              <a:ext cx="1367471" cy="439872"/>
            </a:xfrm>
            <a:prstGeom prst="parallelogram">
              <a:avLst>
                <a:gd name="adj" fmla="val 95588"/>
              </a:avLst>
            </a:prstGeom>
            <a:solidFill>
              <a:schemeClr val="accent2">
                <a:lumMod val="20000"/>
                <a:lumOff val="80000"/>
                <a:alpha val="5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2" name="Parallelogram 261"/>
            <p:cNvSpPr/>
            <p:nvPr/>
          </p:nvSpPr>
          <p:spPr>
            <a:xfrm rot="16200000" flipV="1">
              <a:off x="7029643" y="3801465"/>
              <a:ext cx="1404125" cy="416004"/>
            </a:xfrm>
            <a:prstGeom prst="parallelogram">
              <a:avLst>
                <a:gd name="adj" fmla="val 104471"/>
              </a:avLst>
            </a:prstGeom>
            <a:solidFill>
              <a:schemeClr val="accent2">
                <a:lumMod val="20000"/>
                <a:lumOff val="80000"/>
                <a:alpha val="5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3" name="Parallelogram 262"/>
            <p:cNvSpPr/>
            <p:nvPr/>
          </p:nvSpPr>
          <p:spPr>
            <a:xfrm rot="16200000" flipV="1">
              <a:off x="7981016" y="3798222"/>
              <a:ext cx="1404125" cy="416004"/>
            </a:xfrm>
            <a:prstGeom prst="parallelogram">
              <a:avLst>
                <a:gd name="adj" fmla="val 104471"/>
              </a:avLst>
            </a:prstGeom>
            <a:solidFill>
              <a:schemeClr val="accent2">
                <a:lumMod val="60000"/>
                <a:lumOff val="4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4" name="Rectangle 263"/>
            <p:cNvSpPr/>
            <p:nvPr/>
          </p:nvSpPr>
          <p:spPr>
            <a:xfrm>
              <a:off x="7517218" y="3750428"/>
              <a:ext cx="957859" cy="957859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5" name="Parallelogram 264"/>
            <p:cNvSpPr/>
            <p:nvPr/>
          </p:nvSpPr>
          <p:spPr>
            <a:xfrm>
              <a:off x="7523610" y="3304162"/>
              <a:ext cx="1367471" cy="439872"/>
            </a:xfrm>
            <a:prstGeom prst="parallelogram">
              <a:avLst>
                <a:gd name="adj" fmla="val 95588"/>
              </a:avLst>
            </a:prstGeom>
            <a:solidFill>
              <a:schemeClr val="accent2">
                <a:lumMod val="40000"/>
                <a:lumOff val="6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66" name="Group 265"/>
          <p:cNvGrpSpPr/>
          <p:nvPr/>
        </p:nvGrpSpPr>
        <p:grpSpPr>
          <a:xfrm>
            <a:off x="8222413" y="1564972"/>
            <a:ext cx="1373863" cy="1407368"/>
            <a:chOff x="7517218" y="3304161"/>
            <a:chExt cx="1373863" cy="1407368"/>
          </a:xfrm>
        </p:grpSpPr>
        <p:sp>
          <p:nvSpPr>
            <p:cNvPr id="267" name="Rectangle 266"/>
            <p:cNvSpPr/>
            <p:nvPr/>
          </p:nvSpPr>
          <p:spPr>
            <a:xfrm>
              <a:off x="7929976" y="3304161"/>
              <a:ext cx="957859" cy="957859"/>
            </a:xfrm>
            <a:prstGeom prst="rect">
              <a:avLst/>
            </a:prstGeom>
            <a:solidFill>
              <a:schemeClr val="accent2">
                <a:lumMod val="20000"/>
                <a:lumOff val="80000"/>
                <a:alpha val="5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8" name="Parallelogram 267"/>
            <p:cNvSpPr/>
            <p:nvPr/>
          </p:nvSpPr>
          <p:spPr>
            <a:xfrm>
              <a:off x="7520364" y="4268415"/>
              <a:ext cx="1367471" cy="439872"/>
            </a:xfrm>
            <a:prstGeom prst="parallelogram">
              <a:avLst>
                <a:gd name="adj" fmla="val 95588"/>
              </a:avLst>
            </a:prstGeom>
            <a:solidFill>
              <a:schemeClr val="accent2">
                <a:lumMod val="20000"/>
                <a:lumOff val="80000"/>
                <a:alpha val="5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9" name="Parallelogram 268"/>
            <p:cNvSpPr/>
            <p:nvPr/>
          </p:nvSpPr>
          <p:spPr>
            <a:xfrm rot="16200000" flipV="1">
              <a:off x="7029643" y="3801465"/>
              <a:ext cx="1404125" cy="416004"/>
            </a:xfrm>
            <a:prstGeom prst="parallelogram">
              <a:avLst>
                <a:gd name="adj" fmla="val 104471"/>
              </a:avLst>
            </a:prstGeom>
            <a:solidFill>
              <a:schemeClr val="accent2">
                <a:lumMod val="20000"/>
                <a:lumOff val="80000"/>
                <a:alpha val="5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0" name="Parallelogram 269"/>
            <p:cNvSpPr/>
            <p:nvPr/>
          </p:nvSpPr>
          <p:spPr>
            <a:xfrm rot="16200000" flipV="1">
              <a:off x="7981016" y="3798222"/>
              <a:ext cx="1404125" cy="416004"/>
            </a:xfrm>
            <a:prstGeom prst="parallelogram">
              <a:avLst>
                <a:gd name="adj" fmla="val 104471"/>
              </a:avLst>
            </a:prstGeom>
            <a:solidFill>
              <a:schemeClr val="accent2">
                <a:lumMod val="60000"/>
                <a:lumOff val="4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1" name="Rectangle 270"/>
            <p:cNvSpPr/>
            <p:nvPr/>
          </p:nvSpPr>
          <p:spPr>
            <a:xfrm>
              <a:off x="7517218" y="3750428"/>
              <a:ext cx="957859" cy="957859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2" name="Parallelogram 271"/>
            <p:cNvSpPr/>
            <p:nvPr/>
          </p:nvSpPr>
          <p:spPr>
            <a:xfrm>
              <a:off x="7523610" y="3304162"/>
              <a:ext cx="1367471" cy="439872"/>
            </a:xfrm>
            <a:prstGeom prst="parallelogram">
              <a:avLst>
                <a:gd name="adj" fmla="val 95588"/>
              </a:avLst>
            </a:prstGeom>
            <a:solidFill>
              <a:schemeClr val="accent2">
                <a:lumMod val="40000"/>
                <a:lumOff val="6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15" name="Group 314"/>
          <p:cNvGrpSpPr/>
          <p:nvPr/>
        </p:nvGrpSpPr>
        <p:grpSpPr>
          <a:xfrm>
            <a:off x="10016950" y="1628535"/>
            <a:ext cx="1373863" cy="1407368"/>
            <a:chOff x="7517218" y="3304161"/>
            <a:chExt cx="1373863" cy="1407368"/>
          </a:xfrm>
        </p:grpSpPr>
        <p:sp>
          <p:nvSpPr>
            <p:cNvPr id="316" name="Rectangle 315"/>
            <p:cNvSpPr/>
            <p:nvPr/>
          </p:nvSpPr>
          <p:spPr>
            <a:xfrm>
              <a:off x="7929976" y="3304161"/>
              <a:ext cx="957859" cy="957859"/>
            </a:xfrm>
            <a:prstGeom prst="rect">
              <a:avLst/>
            </a:prstGeom>
            <a:solidFill>
              <a:schemeClr val="accent2">
                <a:lumMod val="20000"/>
                <a:lumOff val="80000"/>
                <a:alpha val="5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7" name="Parallelogram 316"/>
            <p:cNvSpPr/>
            <p:nvPr/>
          </p:nvSpPr>
          <p:spPr>
            <a:xfrm>
              <a:off x="7520364" y="4268415"/>
              <a:ext cx="1367471" cy="439872"/>
            </a:xfrm>
            <a:prstGeom prst="parallelogram">
              <a:avLst>
                <a:gd name="adj" fmla="val 95588"/>
              </a:avLst>
            </a:prstGeom>
            <a:solidFill>
              <a:schemeClr val="accent2">
                <a:lumMod val="20000"/>
                <a:lumOff val="80000"/>
                <a:alpha val="5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8" name="Parallelogram 317"/>
            <p:cNvSpPr/>
            <p:nvPr/>
          </p:nvSpPr>
          <p:spPr>
            <a:xfrm rot="16200000" flipV="1">
              <a:off x="7029643" y="3801465"/>
              <a:ext cx="1404125" cy="416004"/>
            </a:xfrm>
            <a:prstGeom prst="parallelogram">
              <a:avLst>
                <a:gd name="adj" fmla="val 104471"/>
              </a:avLst>
            </a:prstGeom>
            <a:solidFill>
              <a:schemeClr val="accent2">
                <a:lumMod val="20000"/>
                <a:lumOff val="80000"/>
                <a:alpha val="5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9" name="Parallelogram 318"/>
            <p:cNvSpPr/>
            <p:nvPr/>
          </p:nvSpPr>
          <p:spPr>
            <a:xfrm rot="16200000" flipV="1">
              <a:off x="7981016" y="3798222"/>
              <a:ext cx="1404125" cy="416004"/>
            </a:xfrm>
            <a:prstGeom prst="parallelogram">
              <a:avLst>
                <a:gd name="adj" fmla="val 104471"/>
              </a:avLst>
            </a:prstGeom>
            <a:solidFill>
              <a:schemeClr val="accent2">
                <a:lumMod val="60000"/>
                <a:lumOff val="4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0" name="Rectangle 319"/>
            <p:cNvSpPr/>
            <p:nvPr/>
          </p:nvSpPr>
          <p:spPr>
            <a:xfrm>
              <a:off x="7517218" y="3750428"/>
              <a:ext cx="957859" cy="957859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1" name="Parallelogram 320"/>
            <p:cNvSpPr/>
            <p:nvPr/>
          </p:nvSpPr>
          <p:spPr>
            <a:xfrm>
              <a:off x="7523610" y="3304162"/>
              <a:ext cx="1367471" cy="439872"/>
            </a:xfrm>
            <a:prstGeom prst="parallelogram">
              <a:avLst>
                <a:gd name="adj" fmla="val 95588"/>
              </a:avLst>
            </a:prstGeom>
            <a:solidFill>
              <a:schemeClr val="accent2">
                <a:lumMod val="40000"/>
                <a:lumOff val="6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22" name="Group 321"/>
          <p:cNvGrpSpPr/>
          <p:nvPr/>
        </p:nvGrpSpPr>
        <p:grpSpPr>
          <a:xfrm>
            <a:off x="10011174" y="669146"/>
            <a:ext cx="1373863" cy="1407368"/>
            <a:chOff x="7517218" y="3304161"/>
            <a:chExt cx="1373863" cy="1407368"/>
          </a:xfrm>
        </p:grpSpPr>
        <p:sp>
          <p:nvSpPr>
            <p:cNvPr id="323" name="Rectangle 322"/>
            <p:cNvSpPr/>
            <p:nvPr/>
          </p:nvSpPr>
          <p:spPr>
            <a:xfrm>
              <a:off x="7929976" y="3304161"/>
              <a:ext cx="957859" cy="957859"/>
            </a:xfrm>
            <a:prstGeom prst="rect">
              <a:avLst/>
            </a:prstGeom>
            <a:solidFill>
              <a:schemeClr val="accent2">
                <a:lumMod val="20000"/>
                <a:lumOff val="80000"/>
                <a:alpha val="5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4" name="Parallelogram 323"/>
            <p:cNvSpPr/>
            <p:nvPr/>
          </p:nvSpPr>
          <p:spPr>
            <a:xfrm>
              <a:off x="7520364" y="4268415"/>
              <a:ext cx="1367471" cy="439872"/>
            </a:xfrm>
            <a:prstGeom prst="parallelogram">
              <a:avLst>
                <a:gd name="adj" fmla="val 95588"/>
              </a:avLst>
            </a:prstGeom>
            <a:solidFill>
              <a:schemeClr val="accent2">
                <a:lumMod val="20000"/>
                <a:lumOff val="80000"/>
                <a:alpha val="5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5" name="Parallelogram 324"/>
            <p:cNvSpPr/>
            <p:nvPr/>
          </p:nvSpPr>
          <p:spPr>
            <a:xfrm rot="16200000" flipV="1">
              <a:off x="7029643" y="3801465"/>
              <a:ext cx="1404125" cy="416004"/>
            </a:xfrm>
            <a:prstGeom prst="parallelogram">
              <a:avLst>
                <a:gd name="adj" fmla="val 104471"/>
              </a:avLst>
            </a:prstGeom>
            <a:solidFill>
              <a:schemeClr val="accent2">
                <a:lumMod val="20000"/>
                <a:lumOff val="80000"/>
                <a:alpha val="5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6" name="Parallelogram 325"/>
            <p:cNvSpPr/>
            <p:nvPr/>
          </p:nvSpPr>
          <p:spPr>
            <a:xfrm rot="16200000" flipV="1">
              <a:off x="7981016" y="3798222"/>
              <a:ext cx="1404125" cy="416004"/>
            </a:xfrm>
            <a:prstGeom prst="parallelogram">
              <a:avLst>
                <a:gd name="adj" fmla="val 104471"/>
              </a:avLst>
            </a:prstGeom>
            <a:solidFill>
              <a:schemeClr val="accent2">
                <a:lumMod val="60000"/>
                <a:lumOff val="4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7" name="Rectangle 326"/>
            <p:cNvSpPr/>
            <p:nvPr/>
          </p:nvSpPr>
          <p:spPr>
            <a:xfrm>
              <a:off x="7517218" y="3750428"/>
              <a:ext cx="957859" cy="957859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8" name="Parallelogram 327"/>
            <p:cNvSpPr/>
            <p:nvPr/>
          </p:nvSpPr>
          <p:spPr>
            <a:xfrm>
              <a:off x="7523610" y="3304162"/>
              <a:ext cx="1367471" cy="439872"/>
            </a:xfrm>
            <a:prstGeom prst="parallelogram">
              <a:avLst>
                <a:gd name="adj" fmla="val 95588"/>
              </a:avLst>
            </a:prstGeom>
            <a:solidFill>
              <a:schemeClr val="accent2">
                <a:lumMod val="40000"/>
                <a:lumOff val="6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29" name="Group 328"/>
          <p:cNvGrpSpPr/>
          <p:nvPr/>
        </p:nvGrpSpPr>
        <p:grpSpPr>
          <a:xfrm>
            <a:off x="9603432" y="2073271"/>
            <a:ext cx="1373863" cy="1407368"/>
            <a:chOff x="7517218" y="3304161"/>
            <a:chExt cx="1373863" cy="1407368"/>
          </a:xfrm>
        </p:grpSpPr>
        <p:sp>
          <p:nvSpPr>
            <p:cNvPr id="330" name="Rectangle 329"/>
            <p:cNvSpPr/>
            <p:nvPr/>
          </p:nvSpPr>
          <p:spPr>
            <a:xfrm>
              <a:off x="7929976" y="3304161"/>
              <a:ext cx="957859" cy="957859"/>
            </a:xfrm>
            <a:prstGeom prst="rect">
              <a:avLst/>
            </a:prstGeom>
            <a:solidFill>
              <a:schemeClr val="accent2">
                <a:lumMod val="20000"/>
                <a:lumOff val="80000"/>
                <a:alpha val="5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1" name="Parallelogram 330"/>
            <p:cNvSpPr/>
            <p:nvPr/>
          </p:nvSpPr>
          <p:spPr>
            <a:xfrm>
              <a:off x="7520364" y="4268415"/>
              <a:ext cx="1367471" cy="439872"/>
            </a:xfrm>
            <a:prstGeom prst="parallelogram">
              <a:avLst>
                <a:gd name="adj" fmla="val 95588"/>
              </a:avLst>
            </a:prstGeom>
            <a:solidFill>
              <a:schemeClr val="accent2">
                <a:lumMod val="20000"/>
                <a:lumOff val="80000"/>
                <a:alpha val="5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2" name="Parallelogram 331"/>
            <p:cNvSpPr/>
            <p:nvPr/>
          </p:nvSpPr>
          <p:spPr>
            <a:xfrm rot="16200000" flipV="1">
              <a:off x="7029643" y="3801465"/>
              <a:ext cx="1404125" cy="416004"/>
            </a:xfrm>
            <a:prstGeom prst="parallelogram">
              <a:avLst>
                <a:gd name="adj" fmla="val 104471"/>
              </a:avLst>
            </a:prstGeom>
            <a:solidFill>
              <a:schemeClr val="accent2">
                <a:lumMod val="20000"/>
                <a:lumOff val="80000"/>
                <a:alpha val="5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3" name="Parallelogram 332"/>
            <p:cNvSpPr/>
            <p:nvPr/>
          </p:nvSpPr>
          <p:spPr>
            <a:xfrm rot="16200000" flipV="1">
              <a:off x="7981016" y="3798222"/>
              <a:ext cx="1404125" cy="416004"/>
            </a:xfrm>
            <a:prstGeom prst="parallelogram">
              <a:avLst>
                <a:gd name="adj" fmla="val 104471"/>
              </a:avLst>
            </a:prstGeom>
            <a:solidFill>
              <a:schemeClr val="accent2">
                <a:lumMod val="60000"/>
                <a:lumOff val="4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4" name="Rectangle 333"/>
            <p:cNvSpPr/>
            <p:nvPr/>
          </p:nvSpPr>
          <p:spPr>
            <a:xfrm>
              <a:off x="7517218" y="3750428"/>
              <a:ext cx="957859" cy="957859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5" name="Parallelogram 334"/>
            <p:cNvSpPr/>
            <p:nvPr/>
          </p:nvSpPr>
          <p:spPr>
            <a:xfrm>
              <a:off x="7523610" y="3304162"/>
              <a:ext cx="1367471" cy="439872"/>
            </a:xfrm>
            <a:prstGeom prst="parallelogram">
              <a:avLst>
                <a:gd name="adj" fmla="val 95588"/>
              </a:avLst>
            </a:prstGeom>
            <a:solidFill>
              <a:schemeClr val="accent2">
                <a:lumMod val="40000"/>
                <a:lumOff val="6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36" name="Group 335"/>
          <p:cNvGrpSpPr/>
          <p:nvPr/>
        </p:nvGrpSpPr>
        <p:grpSpPr>
          <a:xfrm>
            <a:off x="9180942" y="2522780"/>
            <a:ext cx="1373863" cy="1407368"/>
            <a:chOff x="7517218" y="3304161"/>
            <a:chExt cx="1373863" cy="1407368"/>
          </a:xfrm>
        </p:grpSpPr>
        <p:sp>
          <p:nvSpPr>
            <p:cNvPr id="337" name="Rectangle 336"/>
            <p:cNvSpPr/>
            <p:nvPr/>
          </p:nvSpPr>
          <p:spPr>
            <a:xfrm>
              <a:off x="7929976" y="3304161"/>
              <a:ext cx="957859" cy="957859"/>
            </a:xfrm>
            <a:prstGeom prst="rect">
              <a:avLst/>
            </a:prstGeom>
            <a:solidFill>
              <a:schemeClr val="accent2">
                <a:lumMod val="20000"/>
                <a:lumOff val="80000"/>
                <a:alpha val="5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8" name="Parallelogram 337"/>
            <p:cNvSpPr/>
            <p:nvPr/>
          </p:nvSpPr>
          <p:spPr>
            <a:xfrm>
              <a:off x="7520364" y="4268415"/>
              <a:ext cx="1367471" cy="439872"/>
            </a:xfrm>
            <a:prstGeom prst="parallelogram">
              <a:avLst>
                <a:gd name="adj" fmla="val 95588"/>
              </a:avLst>
            </a:prstGeom>
            <a:solidFill>
              <a:schemeClr val="accent2">
                <a:lumMod val="20000"/>
                <a:lumOff val="80000"/>
                <a:alpha val="5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9" name="Parallelogram 338"/>
            <p:cNvSpPr/>
            <p:nvPr/>
          </p:nvSpPr>
          <p:spPr>
            <a:xfrm rot="16200000" flipV="1">
              <a:off x="7029643" y="3801465"/>
              <a:ext cx="1404125" cy="416004"/>
            </a:xfrm>
            <a:prstGeom prst="parallelogram">
              <a:avLst>
                <a:gd name="adj" fmla="val 104471"/>
              </a:avLst>
            </a:prstGeom>
            <a:solidFill>
              <a:schemeClr val="accent2">
                <a:lumMod val="20000"/>
                <a:lumOff val="80000"/>
                <a:alpha val="5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0" name="Parallelogram 339"/>
            <p:cNvSpPr/>
            <p:nvPr/>
          </p:nvSpPr>
          <p:spPr>
            <a:xfrm rot="16200000" flipV="1">
              <a:off x="7981016" y="3798222"/>
              <a:ext cx="1404125" cy="416004"/>
            </a:xfrm>
            <a:prstGeom prst="parallelogram">
              <a:avLst>
                <a:gd name="adj" fmla="val 104471"/>
              </a:avLst>
            </a:prstGeom>
            <a:solidFill>
              <a:schemeClr val="accent2">
                <a:lumMod val="60000"/>
                <a:lumOff val="4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1" name="Rectangle 340"/>
            <p:cNvSpPr/>
            <p:nvPr/>
          </p:nvSpPr>
          <p:spPr>
            <a:xfrm>
              <a:off x="7517218" y="3750428"/>
              <a:ext cx="957859" cy="957859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2" name="Parallelogram 341"/>
            <p:cNvSpPr/>
            <p:nvPr/>
          </p:nvSpPr>
          <p:spPr>
            <a:xfrm>
              <a:off x="7523610" y="3304162"/>
              <a:ext cx="1367471" cy="439872"/>
            </a:xfrm>
            <a:prstGeom prst="parallelogram">
              <a:avLst>
                <a:gd name="adj" fmla="val 95588"/>
              </a:avLst>
            </a:prstGeom>
            <a:solidFill>
              <a:schemeClr val="accent2">
                <a:lumMod val="40000"/>
                <a:lumOff val="6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43" name="Group 342"/>
          <p:cNvGrpSpPr/>
          <p:nvPr/>
        </p:nvGrpSpPr>
        <p:grpSpPr>
          <a:xfrm>
            <a:off x="9597656" y="1113882"/>
            <a:ext cx="1373863" cy="1407368"/>
            <a:chOff x="7517218" y="3304161"/>
            <a:chExt cx="1373863" cy="1407368"/>
          </a:xfrm>
        </p:grpSpPr>
        <p:sp>
          <p:nvSpPr>
            <p:cNvPr id="344" name="Rectangle 343"/>
            <p:cNvSpPr/>
            <p:nvPr/>
          </p:nvSpPr>
          <p:spPr>
            <a:xfrm>
              <a:off x="7929976" y="3304161"/>
              <a:ext cx="957859" cy="957859"/>
            </a:xfrm>
            <a:prstGeom prst="rect">
              <a:avLst/>
            </a:prstGeom>
            <a:solidFill>
              <a:schemeClr val="accent2">
                <a:lumMod val="20000"/>
                <a:lumOff val="80000"/>
                <a:alpha val="5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5" name="Parallelogram 344"/>
            <p:cNvSpPr/>
            <p:nvPr/>
          </p:nvSpPr>
          <p:spPr>
            <a:xfrm>
              <a:off x="7520364" y="4268415"/>
              <a:ext cx="1367471" cy="439872"/>
            </a:xfrm>
            <a:prstGeom prst="parallelogram">
              <a:avLst>
                <a:gd name="adj" fmla="val 95588"/>
              </a:avLst>
            </a:prstGeom>
            <a:solidFill>
              <a:schemeClr val="accent2">
                <a:lumMod val="20000"/>
                <a:lumOff val="80000"/>
                <a:alpha val="5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6" name="Parallelogram 345"/>
            <p:cNvSpPr/>
            <p:nvPr/>
          </p:nvSpPr>
          <p:spPr>
            <a:xfrm rot="16200000" flipV="1">
              <a:off x="7029643" y="3801465"/>
              <a:ext cx="1404125" cy="416004"/>
            </a:xfrm>
            <a:prstGeom prst="parallelogram">
              <a:avLst>
                <a:gd name="adj" fmla="val 104471"/>
              </a:avLst>
            </a:prstGeom>
            <a:solidFill>
              <a:schemeClr val="accent2">
                <a:lumMod val="20000"/>
                <a:lumOff val="80000"/>
                <a:alpha val="5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7" name="Parallelogram 346"/>
            <p:cNvSpPr/>
            <p:nvPr/>
          </p:nvSpPr>
          <p:spPr>
            <a:xfrm rot="16200000" flipV="1">
              <a:off x="7981016" y="3798222"/>
              <a:ext cx="1404125" cy="416004"/>
            </a:xfrm>
            <a:prstGeom prst="parallelogram">
              <a:avLst>
                <a:gd name="adj" fmla="val 104471"/>
              </a:avLst>
            </a:prstGeom>
            <a:solidFill>
              <a:schemeClr val="accent2">
                <a:lumMod val="60000"/>
                <a:lumOff val="4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8" name="Rectangle 347"/>
            <p:cNvSpPr/>
            <p:nvPr/>
          </p:nvSpPr>
          <p:spPr>
            <a:xfrm>
              <a:off x="7517218" y="3750428"/>
              <a:ext cx="957859" cy="957859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9" name="Parallelogram 348"/>
            <p:cNvSpPr/>
            <p:nvPr/>
          </p:nvSpPr>
          <p:spPr>
            <a:xfrm>
              <a:off x="7523610" y="3304162"/>
              <a:ext cx="1367471" cy="439872"/>
            </a:xfrm>
            <a:prstGeom prst="parallelogram">
              <a:avLst>
                <a:gd name="adj" fmla="val 95588"/>
              </a:avLst>
            </a:prstGeom>
            <a:solidFill>
              <a:schemeClr val="accent2">
                <a:lumMod val="40000"/>
                <a:lumOff val="6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50" name="Group 349"/>
          <p:cNvGrpSpPr/>
          <p:nvPr/>
        </p:nvGrpSpPr>
        <p:grpSpPr>
          <a:xfrm>
            <a:off x="9175166" y="1563391"/>
            <a:ext cx="1373863" cy="1407368"/>
            <a:chOff x="7517218" y="3304161"/>
            <a:chExt cx="1373863" cy="1407368"/>
          </a:xfrm>
        </p:grpSpPr>
        <p:sp>
          <p:nvSpPr>
            <p:cNvPr id="351" name="Rectangle 350"/>
            <p:cNvSpPr/>
            <p:nvPr/>
          </p:nvSpPr>
          <p:spPr>
            <a:xfrm>
              <a:off x="7929976" y="3304161"/>
              <a:ext cx="957859" cy="957859"/>
            </a:xfrm>
            <a:prstGeom prst="rect">
              <a:avLst/>
            </a:prstGeom>
            <a:solidFill>
              <a:schemeClr val="accent2">
                <a:lumMod val="20000"/>
                <a:lumOff val="80000"/>
                <a:alpha val="5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2" name="Parallelogram 351"/>
            <p:cNvSpPr/>
            <p:nvPr/>
          </p:nvSpPr>
          <p:spPr>
            <a:xfrm>
              <a:off x="7520364" y="4268415"/>
              <a:ext cx="1367471" cy="439872"/>
            </a:xfrm>
            <a:prstGeom prst="parallelogram">
              <a:avLst>
                <a:gd name="adj" fmla="val 95588"/>
              </a:avLst>
            </a:prstGeom>
            <a:solidFill>
              <a:schemeClr val="accent2">
                <a:lumMod val="20000"/>
                <a:lumOff val="80000"/>
                <a:alpha val="5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3" name="Parallelogram 352"/>
            <p:cNvSpPr/>
            <p:nvPr/>
          </p:nvSpPr>
          <p:spPr>
            <a:xfrm rot="16200000" flipV="1">
              <a:off x="7029643" y="3801465"/>
              <a:ext cx="1404125" cy="416004"/>
            </a:xfrm>
            <a:prstGeom prst="parallelogram">
              <a:avLst>
                <a:gd name="adj" fmla="val 104471"/>
              </a:avLst>
            </a:prstGeom>
            <a:solidFill>
              <a:schemeClr val="accent2">
                <a:lumMod val="20000"/>
                <a:lumOff val="80000"/>
                <a:alpha val="5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4" name="Parallelogram 353"/>
            <p:cNvSpPr/>
            <p:nvPr/>
          </p:nvSpPr>
          <p:spPr>
            <a:xfrm rot="16200000" flipV="1">
              <a:off x="7981016" y="3798222"/>
              <a:ext cx="1404125" cy="416004"/>
            </a:xfrm>
            <a:prstGeom prst="parallelogram">
              <a:avLst>
                <a:gd name="adj" fmla="val 104471"/>
              </a:avLst>
            </a:prstGeom>
            <a:solidFill>
              <a:schemeClr val="accent2">
                <a:lumMod val="60000"/>
                <a:lumOff val="4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5" name="Rectangle 354"/>
            <p:cNvSpPr/>
            <p:nvPr/>
          </p:nvSpPr>
          <p:spPr>
            <a:xfrm>
              <a:off x="7517218" y="3750428"/>
              <a:ext cx="957859" cy="957859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6" name="Parallelogram 355"/>
            <p:cNvSpPr/>
            <p:nvPr/>
          </p:nvSpPr>
          <p:spPr>
            <a:xfrm>
              <a:off x="7523610" y="3304162"/>
              <a:ext cx="1367471" cy="439872"/>
            </a:xfrm>
            <a:prstGeom prst="parallelogram">
              <a:avLst>
                <a:gd name="adj" fmla="val 95588"/>
              </a:avLst>
            </a:prstGeom>
            <a:solidFill>
              <a:schemeClr val="accent2">
                <a:lumMod val="40000"/>
                <a:lumOff val="6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57" name="Group 356"/>
          <p:cNvGrpSpPr/>
          <p:nvPr/>
        </p:nvGrpSpPr>
        <p:grpSpPr>
          <a:xfrm>
            <a:off x="4165196" y="2044394"/>
            <a:ext cx="1373863" cy="1407368"/>
            <a:chOff x="7517218" y="3304161"/>
            <a:chExt cx="1373863" cy="1407368"/>
          </a:xfrm>
        </p:grpSpPr>
        <p:sp>
          <p:nvSpPr>
            <p:cNvPr id="358" name="Rectangle 357"/>
            <p:cNvSpPr/>
            <p:nvPr/>
          </p:nvSpPr>
          <p:spPr>
            <a:xfrm>
              <a:off x="7929976" y="3304161"/>
              <a:ext cx="957859" cy="957859"/>
            </a:xfrm>
            <a:prstGeom prst="rect">
              <a:avLst/>
            </a:prstGeom>
            <a:solidFill>
              <a:schemeClr val="accent2">
                <a:lumMod val="20000"/>
                <a:lumOff val="80000"/>
                <a:alpha val="5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9" name="Parallelogram 358"/>
            <p:cNvSpPr/>
            <p:nvPr/>
          </p:nvSpPr>
          <p:spPr>
            <a:xfrm>
              <a:off x="7520364" y="4268415"/>
              <a:ext cx="1367471" cy="439872"/>
            </a:xfrm>
            <a:prstGeom prst="parallelogram">
              <a:avLst>
                <a:gd name="adj" fmla="val 95588"/>
              </a:avLst>
            </a:prstGeom>
            <a:solidFill>
              <a:schemeClr val="accent2">
                <a:lumMod val="20000"/>
                <a:lumOff val="80000"/>
                <a:alpha val="5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0" name="Parallelogram 359"/>
            <p:cNvSpPr/>
            <p:nvPr/>
          </p:nvSpPr>
          <p:spPr>
            <a:xfrm rot="16200000" flipV="1">
              <a:off x="7029643" y="3801465"/>
              <a:ext cx="1404125" cy="416004"/>
            </a:xfrm>
            <a:prstGeom prst="parallelogram">
              <a:avLst>
                <a:gd name="adj" fmla="val 104471"/>
              </a:avLst>
            </a:prstGeom>
            <a:solidFill>
              <a:schemeClr val="accent2">
                <a:lumMod val="20000"/>
                <a:lumOff val="80000"/>
                <a:alpha val="5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1" name="Parallelogram 360"/>
            <p:cNvSpPr/>
            <p:nvPr/>
          </p:nvSpPr>
          <p:spPr>
            <a:xfrm rot="16200000" flipV="1">
              <a:off x="7981016" y="3798222"/>
              <a:ext cx="1404125" cy="416004"/>
            </a:xfrm>
            <a:prstGeom prst="parallelogram">
              <a:avLst>
                <a:gd name="adj" fmla="val 104471"/>
              </a:avLst>
            </a:prstGeom>
            <a:solidFill>
              <a:schemeClr val="accent2">
                <a:lumMod val="60000"/>
                <a:lumOff val="4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2" name="Rectangle 361"/>
            <p:cNvSpPr/>
            <p:nvPr/>
          </p:nvSpPr>
          <p:spPr>
            <a:xfrm>
              <a:off x="7517218" y="3750428"/>
              <a:ext cx="957859" cy="957859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3" name="Parallelogram 362"/>
            <p:cNvSpPr/>
            <p:nvPr/>
          </p:nvSpPr>
          <p:spPr>
            <a:xfrm>
              <a:off x="7523610" y="3304162"/>
              <a:ext cx="1367471" cy="439872"/>
            </a:xfrm>
            <a:prstGeom prst="parallelogram">
              <a:avLst>
                <a:gd name="adj" fmla="val 95588"/>
              </a:avLst>
            </a:prstGeom>
            <a:solidFill>
              <a:schemeClr val="accent2">
                <a:lumMod val="40000"/>
                <a:lumOff val="6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64" name="Group 363"/>
          <p:cNvGrpSpPr/>
          <p:nvPr/>
        </p:nvGrpSpPr>
        <p:grpSpPr>
          <a:xfrm>
            <a:off x="3742706" y="2493903"/>
            <a:ext cx="1373863" cy="1407368"/>
            <a:chOff x="7517218" y="3304161"/>
            <a:chExt cx="1373863" cy="1407368"/>
          </a:xfrm>
        </p:grpSpPr>
        <p:sp>
          <p:nvSpPr>
            <p:cNvPr id="365" name="Rectangle 364"/>
            <p:cNvSpPr/>
            <p:nvPr/>
          </p:nvSpPr>
          <p:spPr>
            <a:xfrm>
              <a:off x="7929976" y="3304161"/>
              <a:ext cx="957859" cy="957859"/>
            </a:xfrm>
            <a:prstGeom prst="rect">
              <a:avLst/>
            </a:prstGeom>
            <a:solidFill>
              <a:schemeClr val="accent2">
                <a:lumMod val="20000"/>
                <a:lumOff val="80000"/>
                <a:alpha val="5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6" name="Parallelogram 365"/>
            <p:cNvSpPr/>
            <p:nvPr/>
          </p:nvSpPr>
          <p:spPr>
            <a:xfrm>
              <a:off x="7520364" y="4268415"/>
              <a:ext cx="1367471" cy="439872"/>
            </a:xfrm>
            <a:prstGeom prst="parallelogram">
              <a:avLst>
                <a:gd name="adj" fmla="val 95588"/>
              </a:avLst>
            </a:prstGeom>
            <a:solidFill>
              <a:schemeClr val="accent2">
                <a:lumMod val="20000"/>
                <a:lumOff val="80000"/>
                <a:alpha val="5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7" name="Parallelogram 366"/>
            <p:cNvSpPr/>
            <p:nvPr/>
          </p:nvSpPr>
          <p:spPr>
            <a:xfrm rot="16200000" flipV="1">
              <a:off x="7029643" y="3801465"/>
              <a:ext cx="1404125" cy="416004"/>
            </a:xfrm>
            <a:prstGeom prst="parallelogram">
              <a:avLst>
                <a:gd name="adj" fmla="val 104471"/>
              </a:avLst>
            </a:prstGeom>
            <a:solidFill>
              <a:schemeClr val="accent2">
                <a:lumMod val="20000"/>
                <a:lumOff val="80000"/>
                <a:alpha val="5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8" name="Parallelogram 367"/>
            <p:cNvSpPr/>
            <p:nvPr/>
          </p:nvSpPr>
          <p:spPr>
            <a:xfrm rot="16200000" flipV="1">
              <a:off x="7981016" y="3798222"/>
              <a:ext cx="1404125" cy="416004"/>
            </a:xfrm>
            <a:prstGeom prst="parallelogram">
              <a:avLst>
                <a:gd name="adj" fmla="val 104471"/>
              </a:avLst>
            </a:prstGeom>
            <a:solidFill>
              <a:schemeClr val="accent2">
                <a:lumMod val="60000"/>
                <a:lumOff val="4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9" name="Rectangle 368"/>
            <p:cNvSpPr/>
            <p:nvPr/>
          </p:nvSpPr>
          <p:spPr>
            <a:xfrm>
              <a:off x="7517218" y="3750428"/>
              <a:ext cx="957859" cy="957859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0" name="Parallelogram 369"/>
            <p:cNvSpPr/>
            <p:nvPr/>
          </p:nvSpPr>
          <p:spPr>
            <a:xfrm>
              <a:off x="7523610" y="3304162"/>
              <a:ext cx="1367471" cy="439872"/>
            </a:xfrm>
            <a:prstGeom prst="parallelogram">
              <a:avLst>
                <a:gd name="adj" fmla="val 95588"/>
              </a:avLst>
            </a:prstGeom>
            <a:solidFill>
              <a:schemeClr val="accent2">
                <a:lumMod val="40000"/>
                <a:lumOff val="6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71" name="Group 370"/>
          <p:cNvGrpSpPr/>
          <p:nvPr/>
        </p:nvGrpSpPr>
        <p:grpSpPr>
          <a:xfrm>
            <a:off x="4169994" y="1091594"/>
            <a:ext cx="1373863" cy="1407368"/>
            <a:chOff x="7517218" y="3304161"/>
            <a:chExt cx="1373863" cy="1407368"/>
          </a:xfrm>
        </p:grpSpPr>
        <p:sp>
          <p:nvSpPr>
            <p:cNvPr id="372" name="Rectangle 371"/>
            <p:cNvSpPr/>
            <p:nvPr/>
          </p:nvSpPr>
          <p:spPr>
            <a:xfrm>
              <a:off x="7929976" y="3304161"/>
              <a:ext cx="957859" cy="957859"/>
            </a:xfrm>
            <a:prstGeom prst="rect">
              <a:avLst/>
            </a:prstGeom>
            <a:solidFill>
              <a:schemeClr val="accent2">
                <a:lumMod val="20000"/>
                <a:lumOff val="80000"/>
                <a:alpha val="5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3" name="Parallelogram 372"/>
            <p:cNvSpPr/>
            <p:nvPr/>
          </p:nvSpPr>
          <p:spPr>
            <a:xfrm>
              <a:off x="7520364" y="4268415"/>
              <a:ext cx="1367471" cy="439872"/>
            </a:xfrm>
            <a:prstGeom prst="parallelogram">
              <a:avLst>
                <a:gd name="adj" fmla="val 95588"/>
              </a:avLst>
            </a:prstGeom>
            <a:solidFill>
              <a:schemeClr val="accent2">
                <a:lumMod val="20000"/>
                <a:lumOff val="80000"/>
                <a:alpha val="5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4" name="Parallelogram 373"/>
            <p:cNvSpPr/>
            <p:nvPr/>
          </p:nvSpPr>
          <p:spPr>
            <a:xfrm rot="16200000" flipV="1">
              <a:off x="7029643" y="3801465"/>
              <a:ext cx="1404125" cy="416004"/>
            </a:xfrm>
            <a:prstGeom prst="parallelogram">
              <a:avLst>
                <a:gd name="adj" fmla="val 104471"/>
              </a:avLst>
            </a:prstGeom>
            <a:solidFill>
              <a:schemeClr val="accent2">
                <a:lumMod val="20000"/>
                <a:lumOff val="80000"/>
                <a:alpha val="5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5" name="Parallelogram 374"/>
            <p:cNvSpPr/>
            <p:nvPr/>
          </p:nvSpPr>
          <p:spPr>
            <a:xfrm rot="16200000" flipV="1">
              <a:off x="7981016" y="3798222"/>
              <a:ext cx="1404125" cy="416004"/>
            </a:xfrm>
            <a:prstGeom prst="parallelogram">
              <a:avLst>
                <a:gd name="adj" fmla="val 104471"/>
              </a:avLst>
            </a:prstGeom>
            <a:solidFill>
              <a:schemeClr val="accent2">
                <a:lumMod val="60000"/>
                <a:lumOff val="4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6" name="Rectangle 375"/>
            <p:cNvSpPr/>
            <p:nvPr/>
          </p:nvSpPr>
          <p:spPr>
            <a:xfrm>
              <a:off x="7517218" y="3750428"/>
              <a:ext cx="957859" cy="957859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7" name="Parallelogram 376"/>
            <p:cNvSpPr/>
            <p:nvPr/>
          </p:nvSpPr>
          <p:spPr>
            <a:xfrm>
              <a:off x="7523610" y="3304162"/>
              <a:ext cx="1367471" cy="439872"/>
            </a:xfrm>
            <a:prstGeom prst="parallelogram">
              <a:avLst>
                <a:gd name="adj" fmla="val 95588"/>
              </a:avLst>
            </a:prstGeom>
            <a:solidFill>
              <a:schemeClr val="accent2">
                <a:lumMod val="40000"/>
                <a:lumOff val="6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78" name="Group 377"/>
          <p:cNvGrpSpPr/>
          <p:nvPr/>
        </p:nvGrpSpPr>
        <p:grpSpPr>
          <a:xfrm>
            <a:off x="3747504" y="1541103"/>
            <a:ext cx="1373863" cy="1407368"/>
            <a:chOff x="7517218" y="3304161"/>
            <a:chExt cx="1373863" cy="1407368"/>
          </a:xfrm>
        </p:grpSpPr>
        <p:sp>
          <p:nvSpPr>
            <p:cNvPr id="379" name="Rectangle 378"/>
            <p:cNvSpPr/>
            <p:nvPr/>
          </p:nvSpPr>
          <p:spPr>
            <a:xfrm>
              <a:off x="7929976" y="3304161"/>
              <a:ext cx="957859" cy="957859"/>
            </a:xfrm>
            <a:prstGeom prst="rect">
              <a:avLst/>
            </a:prstGeom>
            <a:solidFill>
              <a:schemeClr val="accent2">
                <a:lumMod val="20000"/>
                <a:lumOff val="80000"/>
                <a:alpha val="5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0" name="Parallelogram 379"/>
            <p:cNvSpPr/>
            <p:nvPr/>
          </p:nvSpPr>
          <p:spPr>
            <a:xfrm>
              <a:off x="7520364" y="4268415"/>
              <a:ext cx="1367471" cy="439872"/>
            </a:xfrm>
            <a:prstGeom prst="parallelogram">
              <a:avLst>
                <a:gd name="adj" fmla="val 95588"/>
              </a:avLst>
            </a:prstGeom>
            <a:solidFill>
              <a:schemeClr val="accent2">
                <a:lumMod val="20000"/>
                <a:lumOff val="80000"/>
                <a:alpha val="5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1" name="Parallelogram 380"/>
            <p:cNvSpPr/>
            <p:nvPr/>
          </p:nvSpPr>
          <p:spPr>
            <a:xfrm rot="16200000" flipV="1">
              <a:off x="7029643" y="3801465"/>
              <a:ext cx="1404125" cy="416004"/>
            </a:xfrm>
            <a:prstGeom prst="parallelogram">
              <a:avLst>
                <a:gd name="adj" fmla="val 104471"/>
              </a:avLst>
            </a:prstGeom>
            <a:solidFill>
              <a:schemeClr val="accent2">
                <a:lumMod val="20000"/>
                <a:lumOff val="80000"/>
                <a:alpha val="5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2" name="Parallelogram 381"/>
            <p:cNvSpPr/>
            <p:nvPr/>
          </p:nvSpPr>
          <p:spPr>
            <a:xfrm rot="16200000" flipV="1">
              <a:off x="7981016" y="3798222"/>
              <a:ext cx="1404125" cy="416004"/>
            </a:xfrm>
            <a:prstGeom prst="parallelogram">
              <a:avLst>
                <a:gd name="adj" fmla="val 104471"/>
              </a:avLst>
            </a:prstGeom>
            <a:solidFill>
              <a:schemeClr val="accent2">
                <a:lumMod val="60000"/>
                <a:lumOff val="4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3" name="Rectangle 382"/>
            <p:cNvSpPr/>
            <p:nvPr/>
          </p:nvSpPr>
          <p:spPr>
            <a:xfrm>
              <a:off x="7517218" y="3750428"/>
              <a:ext cx="957859" cy="957859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4" name="Parallelogram 383"/>
            <p:cNvSpPr/>
            <p:nvPr/>
          </p:nvSpPr>
          <p:spPr>
            <a:xfrm>
              <a:off x="7523610" y="3304162"/>
              <a:ext cx="1367471" cy="439872"/>
            </a:xfrm>
            <a:prstGeom prst="parallelogram">
              <a:avLst>
                <a:gd name="adj" fmla="val 95588"/>
              </a:avLst>
            </a:prstGeom>
            <a:solidFill>
              <a:schemeClr val="accent2">
                <a:lumMod val="40000"/>
                <a:lumOff val="6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85" name="Group 384"/>
          <p:cNvGrpSpPr/>
          <p:nvPr/>
        </p:nvGrpSpPr>
        <p:grpSpPr>
          <a:xfrm>
            <a:off x="216781" y="118176"/>
            <a:ext cx="6960634" cy="702064"/>
            <a:chOff x="5192889" y="3398363"/>
            <a:chExt cx="4015766" cy="2480143"/>
          </a:xfrm>
          <a:solidFill>
            <a:schemeClr val="tx2">
              <a:lumMod val="60000"/>
              <a:lumOff val="40000"/>
            </a:schemeClr>
          </a:solidFill>
        </p:grpSpPr>
        <p:sp>
          <p:nvSpPr>
            <p:cNvPr id="386" name="Rounded Rectangle 385"/>
            <p:cNvSpPr/>
            <p:nvPr/>
          </p:nvSpPr>
          <p:spPr>
            <a:xfrm>
              <a:off x="5192889" y="3398363"/>
              <a:ext cx="3954444" cy="2480143"/>
            </a:xfrm>
            <a:prstGeom prst="roundRect">
              <a:avLst/>
            </a:prstGeom>
            <a:grpFill/>
            <a:ln w="57150">
              <a:solidFill>
                <a:srgbClr val="FEC75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7" name="TextBox 386"/>
            <p:cNvSpPr txBox="1"/>
            <p:nvPr/>
          </p:nvSpPr>
          <p:spPr>
            <a:xfrm>
              <a:off x="5254211" y="3529389"/>
              <a:ext cx="3954444" cy="1510093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32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UTM Neo Sans Intel" pitchFamily="18" charset="0"/>
                  <a:cs typeface="Times New Roman" pitchFamily="18" charset="0"/>
                </a:rPr>
                <a:t>Bài 1:  Trong hai hình dưới đây:</a:t>
              </a:r>
              <a:endParaRPr lang="en-US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Neo Sans Intel" pitchFamily="18" charset="0"/>
                <a:cs typeface="Times New Roman" pitchFamily="18" charset="0"/>
              </a:endParaRPr>
            </a:p>
          </p:txBody>
        </p:sp>
      </p:grpSp>
      <p:sp>
        <p:nvSpPr>
          <p:cNvPr id="388" name="TextBox 387"/>
          <p:cNvSpPr txBox="1"/>
          <p:nvPr/>
        </p:nvSpPr>
        <p:spPr>
          <a:xfrm>
            <a:off x="2395768" y="3932567"/>
            <a:ext cx="684803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 smtClean="0">
                <a:solidFill>
                  <a:srgbClr val="002060"/>
                </a:solidFill>
                <a:latin typeface="UTM Fleur" pitchFamily="18" charset="0"/>
              </a:rPr>
              <a:t>A</a:t>
            </a:r>
            <a:endParaRPr lang="en-US" sz="4400" dirty="0">
              <a:solidFill>
                <a:srgbClr val="002060"/>
              </a:solidFill>
              <a:latin typeface="UTM Fleur" pitchFamily="18" charset="0"/>
            </a:endParaRPr>
          </a:p>
        </p:txBody>
      </p:sp>
      <p:sp>
        <p:nvSpPr>
          <p:cNvPr id="389" name="TextBox 388"/>
          <p:cNvSpPr txBox="1"/>
          <p:nvPr/>
        </p:nvSpPr>
        <p:spPr>
          <a:xfrm>
            <a:off x="8258549" y="3954210"/>
            <a:ext cx="591829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 smtClean="0">
                <a:solidFill>
                  <a:srgbClr val="002060"/>
                </a:solidFill>
                <a:latin typeface="UTM Fleur" pitchFamily="18" charset="0"/>
              </a:rPr>
              <a:t>B</a:t>
            </a:r>
            <a:endParaRPr lang="en-US" sz="4400" dirty="0">
              <a:solidFill>
                <a:srgbClr val="002060"/>
              </a:solidFill>
              <a:latin typeface="UTM Fleur" pitchFamily="18" charset="0"/>
            </a:endParaRPr>
          </a:p>
        </p:txBody>
      </p:sp>
      <p:sp>
        <p:nvSpPr>
          <p:cNvPr id="390" name="Text Box 8"/>
          <p:cNvSpPr txBox="1">
            <a:spLocks noChangeArrowheads="1"/>
          </p:cNvSpPr>
          <p:nvPr/>
        </p:nvSpPr>
        <p:spPr bwMode="auto">
          <a:xfrm>
            <a:off x="1510129" y="4590710"/>
            <a:ext cx="8929676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 b="1" dirty="0" err="1">
                <a:solidFill>
                  <a:srgbClr val="C00000"/>
                </a:solidFill>
                <a:latin typeface="UTM Neo Sans Intel" pitchFamily="18" charset="0"/>
                <a:cs typeface="Times New Roman" pitchFamily="18" charset="0"/>
              </a:rPr>
              <a:t>Hình</a:t>
            </a:r>
            <a:r>
              <a:rPr lang="en-US" sz="2800" b="1" dirty="0">
                <a:solidFill>
                  <a:srgbClr val="C00000"/>
                </a:solidFill>
                <a:latin typeface="UTM Neo Sans Intel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UTM Neo Sans Intel" pitchFamily="18" charset="0"/>
                <a:cs typeface="Times New Roman" pitchFamily="18" charset="0"/>
              </a:rPr>
              <a:t>hộp</a:t>
            </a:r>
            <a:r>
              <a:rPr lang="en-US" sz="2800" b="1" dirty="0">
                <a:solidFill>
                  <a:srgbClr val="C00000"/>
                </a:solidFill>
                <a:latin typeface="UTM Neo Sans Intel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UTM Neo Sans Intel" pitchFamily="18" charset="0"/>
                <a:cs typeface="Times New Roman" pitchFamily="18" charset="0"/>
              </a:rPr>
              <a:t>chữ</a:t>
            </a:r>
            <a:r>
              <a:rPr lang="en-US" sz="2800" b="1" dirty="0">
                <a:solidFill>
                  <a:srgbClr val="C00000"/>
                </a:solidFill>
                <a:latin typeface="UTM Neo Sans Intel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UTM Neo Sans Intel" pitchFamily="18" charset="0"/>
                <a:cs typeface="Times New Roman" pitchFamily="18" charset="0"/>
              </a:rPr>
              <a:t>nhật</a:t>
            </a:r>
            <a:r>
              <a:rPr lang="en-US" sz="2800" b="1" dirty="0">
                <a:solidFill>
                  <a:srgbClr val="C00000"/>
                </a:solidFill>
                <a:latin typeface="UTM Neo Sans Intel" pitchFamily="18" charset="0"/>
                <a:cs typeface="Times New Roman" pitchFamily="18" charset="0"/>
              </a:rPr>
              <a:t> </a:t>
            </a:r>
            <a:r>
              <a:rPr lang="en-US" sz="3600" dirty="0" smtClean="0">
                <a:solidFill>
                  <a:srgbClr val="C00000"/>
                </a:solidFill>
                <a:latin typeface="UTM Fleur" pitchFamily="18" charset="0"/>
              </a:rPr>
              <a:t>A </a:t>
            </a:r>
            <a:r>
              <a:rPr lang="en-US" sz="2800" b="1" dirty="0" smtClean="0">
                <a:solidFill>
                  <a:srgbClr val="C00000"/>
                </a:solidFill>
                <a:latin typeface="UTM Neo Sans Intel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UTM Neo Sans Intel" pitchFamily="18" charset="0"/>
                <a:cs typeface="Times New Roman" pitchFamily="18" charset="0"/>
              </a:rPr>
              <a:t>gồm</a:t>
            </a:r>
            <a:r>
              <a:rPr lang="en-US" sz="2800" b="1" dirty="0">
                <a:solidFill>
                  <a:srgbClr val="C00000"/>
                </a:solidFill>
                <a:latin typeface="UTM Neo Sans Intel" pitchFamily="18" charset="0"/>
                <a:cs typeface="Times New Roman" pitchFamily="18" charset="0"/>
              </a:rPr>
              <a:t> </a:t>
            </a:r>
            <a:r>
              <a:rPr lang="en-US" sz="2800" b="1" dirty="0" smtClean="0">
                <a:solidFill>
                  <a:srgbClr val="C00000"/>
                </a:solidFill>
                <a:latin typeface="UTM Neo Sans Intel" pitchFamily="18" charset="0"/>
                <a:cs typeface="Times New Roman" pitchFamily="18" charset="0"/>
              </a:rPr>
              <a:t>16 </a:t>
            </a:r>
            <a:r>
              <a:rPr lang="en-US" sz="2800" b="1" dirty="0" err="1">
                <a:solidFill>
                  <a:srgbClr val="C00000"/>
                </a:solidFill>
                <a:latin typeface="UTM Neo Sans Intel" pitchFamily="18" charset="0"/>
                <a:cs typeface="Times New Roman" pitchFamily="18" charset="0"/>
              </a:rPr>
              <a:t>hình</a:t>
            </a:r>
            <a:r>
              <a:rPr lang="en-US" sz="2800" b="1" dirty="0">
                <a:solidFill>
                  <a:srgbClr val="C00000"/>
                </a:solidFill>
                <a:latin typeface="UTM Neo Sans Intel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UTM Neo Sans Intel" pitchFamily="18" charset="0"/>
                <a:cs typeface="Times New Roman" pitchFamily="18" charset="0"/>
              </a:rPr>
              <a:t>lập</a:t>
            </a:r>
            <a:r>
              <a:rPr lang="en-US" sz="2800" b="1" dirty="0">
                <a:solidFill>
                  <a:srgbClr val="C00000"/>
                </a:solidFill>
                <a:latin typeface="UTM Neo Sans Intel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UTM Neo Sans Intel" pitchFamily="18" charset="0"/>
                <a:cs typeface="Times New Roman" pitchFamily="18" charset="0"/>
              </a:rPr>
              <a:t>phương</a:t>
            </a:r>
            <a:r>
              <a:rPr lang="en-US" sz="2800" b="1" dirty="0">
                <a:solidFill>
                  <a:srgbClr val="C00000"/>
                </a:solidFill>
                <a:latin typeface="UTM Neo Sans Intel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C00000"/>
                </a:solidFill>
                <a:latin typeface="UTM Neo Sans Intel" pitchFamily="18" charset="0"/>
                <a:cs typeface="Times New Roman" pitchFamily="18" charset="0"/>
              </a:rPr>
              <a:t>nhỏ</a:t>
            </a:r>
            <a:r>
              <a:rPr lang="en-US" sz="2800" b="1" dirty="0" smtClean="0">
                <a:solidFill>
                  <a:srgbClr val="C00000"/>
                </a:solidFill>
                <a:latin typeface="UTM Neo Sans Intel" pitchFamily="18" charset="0"/>
                <a:cs typeface="Times New Roman" pitchFamily="18" charset="0"/>
              </a:rPr>
              <a:t>.</a:t>
            </a:r>
            <a:endParaRPr lang="en-US" sz="2800" b="1" dirty="0">
              <a:solidFill>
                <a:srgbClr val="C00000"/>
              </a:solidFill>
              <a:latin typeface="UTM Neo Sans Intel" pitchFamily="18" charset="0"/>
              <a:cs typeface="Times New Roman" pitchFamily="18" charset="0"/>
            </a:endParaRPr>
          </a:p>
        </p:txBody>
      </p:sp>
      <p:sp>
        <p:nvSpPr>
          <p:cNvPr id="391" name="Text Box 8"/>
          <p:cNvSpPr txBox="1">
            <a:spLocks noChangeArrowheads="1"/>
          </p:cNvSpPr>
          <p:nvPr/>
        </p:nvSpPr>
        <p:spPr bwMode="auto">
          <a:xfrm>
            <a:off x="1533545" y="5184691"/>
            <a:ext cx="8929676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 b="1" dirty="0" err="1">
                <a:solidFill>
                  <a:srgbClr val="C00000"/>
                </a:solidFill>
                <a:latin typeface="UTM Neo Sans Intel" pitchFamily="18" charset="0"/>
                <a:cs typeface="Times New Roman" pitchFamily="18" charset="0"/>
              </a:rPr>
              <a:t>Hình</a:t>
            </a:r>
            <a:r>
              <a:rPr lang="en-US" sz="2800" b="1" dirty="0">
                <a:solidFill>
                  <a:srgbClr val="C00000"/>
                </a:solidFill>
                <a:latin typeface="UTM Neo Sans Intel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UTM Neo Sans Intel" pitchFamily="18" charset="0"/>
                <a:cs typeface="Times New Roman" pitchFamily="18" charset="0"/>
              </a:rPr>
              <a:t>hộp</a:t>
            </a:r>
            <a:r>
              <a:rPr lang="en-US" sz="2800" b="1" dirty="0">
                <a:solidFill>
                  <a:srgbClr val="C00000"/>
                </a:solidFill>
                <a:latin typeface="UTM Neo Sans Intel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UTM Neo Sans Intel" pitchFamily="18" charset="0"/>
                <a:cs typeface="Times New Roman" pitchFamily="18" charset="0"/>
              </a:rPr>
              <a:t>chữ</a:t>
            </a:r>
            <a:r>
              <a:rPr lang="en-US" sz="2800" b="1" dirty="0">
                <a:solidFill>
                  <a:srgbClr val="C00000"/>
                </a:solidFill>
                <a:latin typeface="UTM Neo Sans Intel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UTM Neo Sans Intel" pitchFamily="18" charset="0"/>
                <a:cs typeface="Times New Roman" pitchFamily="18" charset="0"/>
              </a:rPr>
              <a:t>nhật</a:t>
            </a:r>
            <a:r>
              <a:rPr lang="en-US" sz="2800" b="1" dirty="0">
                <a:solidFill>
                  <a:srgbClr val="C00000"/>
                </a:solidFill>
                <a:latin typeface="UTM Neo Sans Intel" pitchFamily="18" charset="0"/>
                <a:cs typeface="Times New Roman" pitchFamily="18" charset="0"/>
              </a:rPr>
              <a:t> </a:t>
            </a:r>
            <a:r>
              <a:rPr lang="en-US" sz="3600" dirty="0" smtClean="0">
                <a:solidFill>
                  <a:srgbClr val="C00000"/>
                </a:solidFill>
                <a:latin typeface="UTM Fleur" pitchFamily="18" charset="0"/>
              </a:rPr>
              <a:t>B </a:t>
            </a:r>
            <a:r>
              <a:rPr lang="en-US" sz="2800" b="1" dirty="0" smtClean="0">
                <a:solidFill>
                  <a:srgbClr val="C00000"/>
                </a:solidFill>
                <a:latin typeface="UTM Neo Sans Intel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UTM Neo Sans Intel" pitchFamily="18" charset="0"/>
                <a:cs typeface="Times New Roman" pitchFamily="18" charset="0"/>
              </a:rPr>
              <a:t>gồm</a:t>
            </a:r>
            <a:r>
              <a:rPr lang="en-US" sz="2800" b="1" dirty="0">
                <a:solidFill>
                  <a:srgbClr val="C00000"/>
                </a:solidFill>
                <a:latin typeface="UTM Neo Sans Intel" pitchFamily="18" charset="0"/>
                <a:cs typeface="Times New Roman" pitchFamily="18" charset="0"/>
              </a:rPr>
              <a:t> </a:t>
            </a:r>
            <a:r>
              <a:rPr lang="en-US" sz="2800" b="1" dirty="0" smtClean="0">
                <a:solidFill>
                  <a:srgbClr val="C00000"/>
                </a:solidFill>
                <a:latin typeface="UTM Neo Sans Intel" pitchFamily="18" charset="0"/>
                <a:cs typeface="Times New Roman" pitchFamily="18" charset="0"/>
              </a:rPr>
              <a:t>18 </a:t>
            </a:r>
            <a:r>
              <a:rPr lang="en-US" sz="2800" b="1" dirty="0" err="1">
                <a:solidFill>
                  <a:srgbClr val="C00000"/>
                </a:solidFill>
                <a:latin typeface="UTM Neo Sans Intel" pitchFamily="18" charset="0"/>
                <a:cs typeface="Times New Roman" pitchFamily="18" charset="0"/>
              </a:rPr>
              <a:t>hình</a:t>
            </a:r>
            <a:r>
              <a:rPr lang="en-US" sz="2800" b="1" dirty="0">
                <a:solidFill>
                  <a:srgbClr val="C00000"/>
                </a:solidFill>
                <a:latin typeface="UTM Neo Sans Intel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UTM Neo Sans Intel" pitchFamily="18" charset="0"/>
                <a:cs typeface="Times New Roman" pitchFamily="18" charset="0"/>
              </a:rPr>
              <a:t>lập</a:t>
            </a:r>
            <a:r>
              <a:rPr lang="en-US" sz="2800" b="1" dirty="0">
                <a:solidFill>
                  <a:srgbClr val="C00000"/>
                </a:solidFill>
                <a:latin typeface="UTM Neo Sans Intel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UTM Neo Sans Intel" pitchFamily="18" charset="0"/>
                <a:cs typeface="Times New Roman" pitchFamily="18" charset="0"/>
              </a:rPr>
              <a:t>phương</a:t>
            </a:r>
            <a:r>
              <a:rPr lang="en-US" sz="2800" b="1" dirty="0">
                <a:solidFill>
                  <a:srgbClr val="C00000"/>
                </a:solidFill>
                <a:latin typeface="UTM Neo Sans Intel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C00000"/>
                </a:solidFill>
                <a:latin typeface="UTM Neo Sans Intel" pitchFamily="18" charset="0"/>
                <a:cs typeface="Times New Roman" pitchFamily="18" charset="0"/>
              </a:rPr>
              <a:t>nhỏ</a:t>
            </a:r>
            <a:r>
              <a:rPr lang="en-US" sz="2800" b="1" dirty="0" smtClean="0">
                <a:solidFill>
                  <a:srgbClr val="C00000"/>
                </a:solidFill>
                <a:latin typeface="UTM Neo Sans Intel" pitchFamily="18" charset="0"/>
                <a:cs typeface="Times New Roman" pitchFamily="18" charset="0"/>
              </a:rPr>
              <a:t>.</a:t>
            </a:r>
            <a:endParaRPr lang="en-US" sz="2800" b="1" dirty="0">
              <a:solidFill>
                <a:srgbClr val="C00000"/>
              </a:solidFill>
              <a:latin typeface="UTM Neo Sans Intel" pitchFamily="18" charset="0"/>
              <a:cs typeface="Times New Roman" pitchFamily="18" charset="0"/>
            </a:endParaRPr>
          </a:p>
        </p:txBody>
      </p:sp>
      <p:sp>
        <p:nvSpPr>
          <p:cNvPr id="392" name="Text Box 8"/>
          <p:cNvSpPr txBox="1">
            <a:spLocks noChangeArrowheads="1"/>
          </p:cNvSpPr>
          <p:nvPr/>
        </p:nvSpPr>
        <p:spPr bwMode="auto">
          <a:xfrm>
            <a:off x="1538789" y="5782996"/>
            <a:ext cx="8929676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 b="1" dirty="0" err="1">
                <a:solidFill>
                  <a:srgbClr val="C00000"/>
                </a:solidFill>
                <a:latin typeface="UTM Neo Sans Intel" pitchFamily="18" charset="0"/>
                <a:cs typeface="Times New Roman" pitchFamily="18" charset="0"/>
              </a:rPr>
              <a:t>Hình</a:t>
            </a:r>
            <a:r>
              <a:rPr lang="en-US" sz="2800" b="1" dirty="0">
                <a:solidFill>
                  <a:srgbClr val="C00000"/>
                </a:solidFill>
                <a:latin typeface="UTM Neo Sans Intel" pitchFamily="18" charset="0"/>
                <a:cs typeface="Times New Roman" pitchFamily="18" charset="0"/>
              </a:rPr>
              <a:t> </a:t>
            </a:r>
            <a:r>
              <a:rPr lang="en-US" sz="3600" dirty="0" smtClean="0">
                <a:solidFill>
                  <a:srgbClr val="C00000"/>
                </a:solidFill>
                <a:latin typeface="UTM Fleur" pitchFamily="18" charset="0"/>
              </a:rPr>
              <a:t>B </a:t>
            </a:r>
            <a:r>
              <a:rPr lang="en-US" sz="2800" b="1" dirty="0" smtClean="0">
                <a:solidFill>
                  <a:srgbClr val="C00000"/>
                </a:solidFill>
                <a:latin typeface="UTM Neo Sans Intel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C00000"/>
                </a:solidFill>
                <a:latin typeface="UTM Neo Sans Intel" pitchFamily="18" charset="0"/>
                <a:cs typeface="Times New Roman" pitchFamily="18" charset="0"/>
              </a:rPr>
              <a:t>có</a:t>
            </a:r>
            <a:r>
              <a:rPr lang="en-US" sz="2800" b="1" dirty="0" smtClean="0">
                <a:solidFill>
                  <a:srgbClr val="C00000"/>
                </a:solidFill>
                <a:latin typeface="UTM Neo Sans Intel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C00000"/>
                </a:solidFill>
                <a:latin typeface="UTM Neo Sans Intel" pitchFamily="18" charset="0"/>
                <a:cs typeface="Times New Roman" pitchFamily="18" charset="0"/>
              </a:rPr>
              <a:t>thể</a:t>
            </a:r>
            <a:r>
              <a:rPr lang="en-US" sz="2800" b="1" dirty="0" smtClean="0">
                <a:solidFill>
                  <a:srgbClr val="C00000"/>
                </a:solidFill>
                <a:latin typeface="UTM Neo Sans Intel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C00000"/>
                </a:solidFill>
                <a:latin typeface="UTM Neo Sans Intel" pitchFamily="18" charset="0"/>
                <a:cs typeface="Times New Roman" pitchFamily="18" charset="0"/>
              </a:rPr>
              <a:t>tích</a:t>
            </a:r>
            <a:r>
              <a:rPr lang="en-US" sz="2800" b="1" dirty="0" smtClean="0">
                <a:solidFill>
                  <a:srgbClr val="C00000"/>
                </a:solidFill>
                <a:latin typeface="UTM Neo Sans Intel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C00000"/>
                </a:solidFill>
                <a:latin typeface="UTM Neo Sans Intel" pitchFamily="18" charset="0"/>
                <a:cs typeface="Times New Roman" pitchFamily="18" charset="0"/>
              </a:rPr>
              <a:t>lớn</a:t>
            </a:r>
            <a:r>
              <a:rPr lang="en-US" sz="2800" b="1" dirty="0" smtClean="0">
                <a:solidFill>
                  <a:srgbClr val="C00000"/>
                </a:solidFill>
                <a:latin typeface="UTM Neo Sans Intel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C00000"/>
                </a:solidFill>
                <a:latin typeface="UTM Neo Sans Intel" pitchFamily="18" charset="0"/>
                <a:cs typeface="Times New Roman" pitchFamily="18" charset="0"/>
              </a:rPr>
              <a:t>hơn</a:t>
            </a:r>
            <a:r>
              <a:rPr lang="en-US" sz="2800" b="1" dirty="0" smtClean="0">
                <a:solidFill>
                  <a:srgbClr val="C00000"/>
                </a:solidFill>
                <a:latin typeface="UTM Neo Sans Intel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C00000"/>
                </a:solidFill>
                <a:latin typeface="UTM Neo Sans Intel" pitchFamily="18" charset="0"/>
                <a:cs typeface="Times New Roman" pitchFamily="18" charset="0"/>
              </a:rPr>
              <a:t>hình</a:t>
            </a:r>
            <a:r>
              <a:rPr lang="en-US" sz="2800" b="1" dirty="0" smtClean="0">
                <a:solidFill>
                  <a:srgbClr val="C00000"/>
                </a:solidFill>
                <a:latin typeface="UTM Neo Sans Intel" pitchFamily="18" charset="0"/>
                <a:cs typeface="Times New Roman" pitchFamily="18" charset="0"/>
              </a:rPr>
              <a:t> </a:t>
            </a:r>
            <a:r>
              <a:rPr lang="en-US" sz="3600" dirty="0">
                <a:solidFill>
                  <a:srgbClr val="C00000"/>
                </a:solidFill>
                <a:latin typeface="UTM Fleur" pitchFamily="18" charset="0"/>
              </a:rPr>
              <a:t>A </a:t>
            </a:r>
            <a:r>
              <a:rPr lang="en-US" sz="2800" b="1" dirty="0" smtClean="0">
                <a:solidFill>
                  <a:srgbClr val="C00000"/>
                </a:solidFill>
                <a:latin typeface="UTM Neo Sans Intel" pitchFamily="18" charset="0"/>
                <a:cs typeface="Times New Roman" pitchFamily="18" charset="0"/>
              </a:rPr>
              <a:t>  (</a:t>
            </a:r>
            <a:r>
              <a:rPr lang="en-US" sz="2800" b="1" dirty="0" err="1" smtClean="0">
                <a:solidFill>
                  <a:srgbClr val="C00000"/>
                </a:solidFill>
                <a:latin typeface="UTM Neo Sans Intel" pitchFamily="18" charset="0"/>
                <a:cs typeface="Times New Roman" pitchFamily="18" charset="0"/>
              </a:rPr>
              <a:t>Vì</a:t>
            </a:r>
            <a:r>
              <a:rPr lang="en-US" sz="2800" b="1" dirty="0" smtClean="0">
                <a:solidFill>
                  <a:srgbClr val="C00000"/>
                </a:solidFill>
                <a:latin typeface="UTM Neo Sans Intel" pitchFamily="18" charset="0"/>
                <a:cs typeface="Times New Roman" pitchFamily="18" charset="0"/>
              </a:rPr>
              <a:t> 18 &gt; 16).</a:t>
            </a:r>
            <a:endParaRPr lang="en-US" sz="2800" b="1" dirty="0">
              <a:solidFill>
                <a:srgbClr val="C00000"/>
              </a:solidFill>
              <a:latin typeface="UTM Neo Sans Intel" pitchFamily="18" charset="0"/>
              <a:cs typeface="Times New Roman" pitchFamily="18" charset="0"/>
            </a:endParaRPr>
          </a:p>
        </p:txBody>
      </p:sp>
      <p:grpSp>
        <p:nvGrpSpPr>
          <p:cNvPr id="398" name="Group 397"/>
          <p:cNvGrpSpPr/>
          <p:nvPr/>
        </p:nvGrpSpPr>
        <p:grpSpPr>
          <a:xfrm>
            <a:off x="5645255" y="1091594"/>
            <a:ext cx="926269" cy="870768"/>
            <a:chOff x="5645255" y="1091594"/>
            <a:chExt cx="926269" cy="870768"/>
          </a:xfrm>
        </p:grpSpPr>
        <p:sp>
          <p:nvSpPr>
            <p:cNvPr id="396" name="Right Brace 395"/>
            <p:cNvSpPr/>
            <p:nvPr/>
          </p:nvSpPr>
          <p:spPr>
            <a:xfrm>
              <a:off x="5645255" y="1091594"/>
              <a:ext cx="231289" cy="870768"/>
            </a:xfrm>
            <a:prstGeom prst="rightBrace">
              <a:avLst>
                <a:gd name="adj1" fmla="val 38566"/>
                <a:gd name="adj2" fmla="val 50000"/>
              </a:avLst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7" name="Rectangle 396"/>
            <p:cNvSpPr/>
            <p:nvPr/>
          </p:nvSpPr>
          <p:spPr>
            <a:xfrm>
              <a:off x="5856264" y="1273508"/>
              <a:ext cx="715260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400" dirty="0" smtClean="0"/>
                <a:t>1cm</a:t>
              </a:r>
              <a:endParaRPr lang="en-US" sz="2400" dirty="0"/>
            </a:p>
          </p:txBody>
        </p:sp>
      </p:grpSp>
      <p:grpSp>
        <p:nvGrpSpPr>
          <p:cNvPr id="399" name="Group 398"/>
          <p:cNvGrpSpPr/>
          <p:nvPr/>
        </p:nvGrpSpPr>
        <p:grpSpPr>
          <a:xfrm flipH="1">
            <a:off x="6251146" y="3008648"/>
            <a:ext cx="926269" cy="870768"/>
            <a:chOff x="5645255" y="1091594"/>
            <a:chExt cx="926269" cy="870768"/>
          </a:xfrm>
        </p:grpSpPr>
        <p:sp>
          <p:nvSpPr>
            <p:cNvPr id="400" name="Right Brace 399"/>
            <p:cNvSpPr/>
            <p:nvPr/>
          </p:nvSpPr>
          <p:spPr>
            <a:xfrm>
              <a:off x="5645255" y="1091594"/>
              <a:ext cx="231289" cy="870768"/>
            </a:xfrm>
            <a:prstGeom prst="rightBrace">
              <a:avLst>
                <a:gd name="adj1" fmla="val 38566"/>
                <a:gd name="adj2" fmla="val 50000"/>
              </a:avLst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1" name="Rectangle 400"/>
            <p:cNvSpPr/>
            <p:nvPr/>
          </p:nvSpPr>
          <p:spPr>
            <a:xfrm>
              <a:off x="5856264" y="1273508"/>
              <a:ext cx="715260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400" dirty="0" smtClean="0"/>
                <a:t>1cm</a:t>
              </a:r>
              <a:endParaRPr lang="en-US" sz="2400" dirty="0"/>
            </a:p>
          </p:txBody>
        </p:sp>
      </p:grpSp>
    </p:spTree>
    <p:extLst>
      <p:ext uri="{BB962C8B-B14F-4D97-AF65-F5344CB8AC3E}">
        <p14:creationId xmlns:p14="http://schemas.microsoft.com/office/powerpoint/2010/main" val="274681243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1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3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500"/>
                                        <p:tgtEl>
                                          <p:spTgt spid="1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3" dur="500"/>
                                        <p:tgtEl>
                                          <p:spTgt spid="3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6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9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2" dur="500"/>
                                        <p:tgtEl>
                                          <p:spTgt spid="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5" dur="500"/>
                                        <p:tgtEl>
                                          <p:spTgt spid="3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8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1" dur="5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4" dur="500"/>
                                        <p:tgtEl>
                                          <p:spTgt spid="1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7" dur="500"/>
                                        <p:tgtEl>
                                          <p:spTgt spid="3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500"/>
                            </p:stCondLst>
                            <p:childTnLst>
                              <p:par>
                                <p:cTn id="5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1" dur="500"/>
                                        <p:tgtEl>
                                          <p:spTgt spid="3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500"/>
                                        <p:tgtEl>
                                          <p:spTgt spid="3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9" dur="500"/>
                                        <p:tgtEl>
                                          <p:spTgt spid="2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2" dur="500"/>
                                        <p:tgtEl>
                                          <p:spTgt spid="2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5" dur="500"/>
                                        <p:tgtEl>
                                          <p:spTgt spid="3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8" dur="500"/>
                                        <p:tgtEl>
                                          <p:spTgt spid="1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1" dur="500"/>
                                        <p:tgtEl>
                                          <p:spTgt spid="2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4" dur="500"/>
                                        <p:tgtEl>
                                          <p:spTgt spid="3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7" dur="500"/>
                                        <p:tgtEl>
                                          <p:spTgt spid="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90" dur="500"/>
                                        <p:tgtEl>
                                          <p:spTgt spid="2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93" dur="500"/>
                                        <p:tgtEl>
                                          <p:spTgt spid="3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96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99" dur="500"/>
                                        <p:tgtEl>
                                          <p:spTgt spid="2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2" dur="500"/>
                                        <p:tgtEl>
                                          <p:spTgt spid="3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5" dur="500"/>
                                        <p:tgtEl>
                                          <p:spTgt spid="2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8" dur="500"/>
                                        <p:tgtEl>
                                          <p:spTgt spid="2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1" dur="500"/>
                                        <p:tgtEl>
                                          <p:spTgt spid="3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2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4" dur="500"/>
                                        <p:tgtEl>
                                          <p:spTgt spid="2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7" dur="500"/>
                                        <p:tgtEl>
                                          <p:spTgt spid="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0" dur="500"/>
                                        <p:tgtEl>
                                          <p:spTgt spid="3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>
                            <p:stCondLst>
                              <p:cond delay="500"/>
                            </p:stCondLst>
                            <p:childTnLst>
                              <p:par>
                                <p:cTn id="1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4" dur="500"/>
                                        <p:tgtEl>
                                          <p:spTgt spid="3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5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7" dur="500"/>
                                        <p:tgtEl>
                                          <p:spTgt spid="3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2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3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9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0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2" fill="hold">
                      <p:stCondLst>
                        <p:cond delay="indefinite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6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7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9" fill="hold">
                      <p:stCondLst>
                        <p:cond delay="indefinite"/>
                      </p:stCondLst>
                      <p:childTnLst>
                        <p:par>
                          <p:cTn id="150" fill="hold">
                            <p:stCondLst>
                              <p:cond delay="0"/>
                            </p:stCondLst>
                            <p:childTnLst>
                              <p:par>
                                <p:cTn id="15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2" dur="500"/>
                                        <p:tgtEl>
                                          <p:spTgt spid="39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5" dur="500"/>
                                        <p:tgtEl>
                                          <p:spTgt spid="39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8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1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4" dur="500"/>
                                        <p:tgtEl>
                                          <p:spTgt spid="1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7" dur="500"/>
                                        <p:tgtEl>
                                          <p:spTgt spid="3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0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3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6" dur="500"/>
                                        <p:tgtEl>
                                          <p:spTgt spid="1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9" dur="500"/>
                                        <p:tgtEl>
                                          <p:spTgt spid="3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2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5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8" dur="500"/>
                                        <p:tgtEl>
                                          <p:spTgt spid="1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1" dur="500"/>
                                        <p:tgtEl>
                                          <p:spTgt spid="3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4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7" dur="5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0" dur="500"/>
                                        <p:tgtEl>
                                          <p:spTgt spid="18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3" dur="500"/>
                                        <p:tgtEl>
                                          <p:spTgt spid="3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5" fill="hold">
                            <p:stCondLst>
                              <p:cond delay="500"/>
                            </p:stCondLst>
                            <p:childTnLst>
                              <p:par>
                                <p:cTn id="20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8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9" fill="hold">
                            <p:stCondLst>
                              <p:cond delay="1000"/>
                            </p:stCondLst>
                            <p:childTnLst>
                              <p:par>
                                <p:cTn id="21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2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3" fill="hold">
                            <p:stCondLst>
                              <p:cond delay="1500"/>
                            </p:stCondLst>
                            <p:childTnLst>
                              <p:par>
                                <p:cTn id="2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6" dur="500"/>
                                        <p:tgtEl>
                                          <p:spTgt spid="1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7" fill="hold">
                            <p:stCondLst>
                              <p:cond delay="2000"/>
                            </p:stCondLst>
                            <p:childTnLst>
                              <p:par>
                                <p:cTn id="21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0" dur="500"/>
                                        <p:tgtEl>
                                          <p:spTgt spid="3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1" fill="hold">
                            <p:stCondLst>
                              <p:cond delay="2500"/>
                            </p:stCondLst>
                            <p:childTnLst>
                              <p:par>
                                <p:cTn id="22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4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5" fill="hold">
                            <p:stCondLst>
                              <p:cond delay="3000"/>
                            </p:stCondLst>
                            <p:childTnLst>
                              <p:par>
                                <p:cTn id="22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8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9" fill="hold">
                            <p:stCondLst>
                              <p:cond delay="3500"/>
                            </p:stCondLst>
                            <p:childTnLst>
                              <p:par>
                                <p:cTn id="23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2" dur="500"/>
                                        <p:tgtEl>
                                          <p:spTgt spid="1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3" fill="hold">
                            <p:stCondLst>
                              <p:cond delay="4000"/>
                            </p:stCondLst>
                            <p:childTnLst>
                              <p:par>
                                <p:cTn id="23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6" dur="500"/>
                                        <p:tgtEl>
                                          <p:spTgt spid="3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7" fill="hold">
                            <p:stCondLst>
                              <p:cond delay="4500"/>
                            </p:stCondLst>
                            <p:childTnLst>
                              <p:par>
                                <p:cTn id="23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0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1" fill="hold">
                            <p:stCondLst>
                              <p:cond delay="5000"/>
                            </p:stCondLst>
                            <p:childTnLst>
                              <p:par>
                                <p:cTn id="24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4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5" fill="hold">
                            <p:stCondLst>
                              <p:cond delay="5500"/>
                            </p:stCondLst>
                            <p:childTnLst>
                              <p:par>
                                <p:cTn id="24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8" dur="500"/>
                                        <p:tgtEl>
                                          <p:spTgt spid="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9" fill="hold">
                            <p:stCondLst>
                              <p:cond delay="6000"/>
                            </p:stCondLst>
                            <p:childTnLst>
                              <p:par>
                                <p:cTn id="25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2" dur="500"/>
                                        <p:tgtEl>
                                          <p:spTgt spid="3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3" fill="hold">
                            <p:stCondLst>
                              <p:cond delay="6500"/>
                            </p:stCondLst>
                            <p:childTnLst>
                              <p:par>
                                <p:cTn id="25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6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7" fill="hold">
                            <p:stCondLst>
                              <p:cond delay="7000"/>
                            </p:stCondLst>
                            <p:childTnLst>
                              <p:par>
                                <p:cTn id="25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0" dur="5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1" fill="hold">
                            <p:stCondLst>
                              <p:cond delay="7500"/>
                            </p:stCondLst>
                            <p:childTnLst>
                              <p:par>
                                <p:cTn id="26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4" dur="500"/>
                                        <p:tgtEl>
                                          <p:spTgt spid="1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5" fill="hold">
                            <p:stCondLst>
                              <p:cond delay="8000"/>
                            </p:stCondLst>
                            <p:childTnLst>
                              <p:par>
                                <p:cTn id="26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8" dur="500"/>
                                        <p:tgtEl>
                                          <p:spTgt spid="3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9" fill="hold">
                      <p:stCondLst>
                        <p:cond delay="indefinite"/>
                      </p:stCondLst>
                      <p:childTnLst>
                        <p:par>
                          <p:cTn id="270" fill="hold">
                            <p:stCondLst>
                              <p:cond delay="0"/>
                            </p:stCondLst>
                            <p:childTnLst>
                              <p:par>
                                <p:cTn id="271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4" fill="hold">
                            <p:stCondLst>
                              <p:cond delay="500"/>
                            </p:stCondLst>
                            <p:childTnLst>
                              <p:par>
                                <p:cTn id="27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7" dur="1000"/>
                                        <p:tgtEl>
                                          <p:spTgt spid="39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8" dur="1000" fill="hold"/>
                                        <p:tgtEl>
                                          <p:spTgt spid="3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9" dur="1000" fill="hold"/>
                                        <p:tgtEl>
                                          <p:spTgt spid="3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0" fill="hold">
                      <p:stCondLst>
                        <p:cond delay="indefinite"/>
                      </p:stCondLst>
                      <p:childTnLst>
                        <p:par>
                          <p:cTn id="281" fill="hold">
                            <p:stCondLst>
                              <p:cond delay="0"/>
                            </p:stCondLst>
                            <p:childTnLst>
                              <p:par>
                                <p:cTn id="28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3" dur="500"/>
                                        <p:tgtEl>
                                          <p:spTgt spid="2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6" dur="500"/>
                                        <p:tgtEl>
                                          <p:spTgt spid="2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9" dur="500"/>
                                        <p:tgtEl>
                                          <p:spTgt spid="3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2" dur="500"/>
                                        <p:tgtEl>
                                          <p:spTgt spid="18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5" dur="500"/>
                                        <p:tgtEl>
                                          <p:spTgt spid="2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8" dur="500"/>
                                        <p:tgtEl>
                                          <p:spTgt spid="3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1" dur="500"/>
                                        <p:tgtEl>
                                          <p:spTgt spid="19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4" dur="500"/>
                                        <p:tgtEl>
                                          <p:spTgt spid="2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7" dur="500"/>
                                        <p:tgtEl>
                                          <p:spTgt spid="3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0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3" dur="500"/>
                                        <p:tgtEl>
                                          <p:spTgt spid="2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6" dur="500"/>
                                        <p:tgtEl>
                                          <p:spTgt spid="3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9" dur="500"/>
                                        <p:tgtEl>
                                          <p:spTgt spid="20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2" dur="500"/>
                                        <p:tgtEl>
                                          <p:spTgt spid="2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5" dur="500"/>
                                        <p:tgtEl>
                                          <p:spTgt spid="3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8" dur="500"/>
                                        <p:tgtEl>
                                          <p:spTgt spid="2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1" dur="500"/>
                                        <p:tgtEl>
                                          <p:spTgt spid="2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4" dur="500"/>
                                        <p:tgtEl>
                                          <p:spTgt spid="3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6" fill="hold">
                            <p:stCondLst>
                              <p:cond delay="500"/>
                            </p:stCondLst>
                            <p:childTnLst>
                              <p:par>
                                <p:cTn id="33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9" dur="500"/>
                                        <p:tgtEl>
                                          <p:spTgt spid="2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0" fill="hold">
                            <p:stCondLst>
                              <p:cond delay="1000"/>
                            </p:stCondLst>
                            <p:childTnLst>
                              <p:par>
                                <p:cTn id="34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3" dur="500"/>
                                        <p:tgtEl>
                                          <p:spTgt spid="2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4" fill="hold">
                            <p:stCondLst>
                              <p:cond delay="1500"/>
                            </p:stCondLst>
                            <p:childTnLst>
                              <p:par>
                                <p:cTn id="34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7" dur="500"/>
                                        <p:tgtEl>
                                          <p:spTgt spid="3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8" fill="hold">
                            <p:stCondLst>
                              <p:cond delay="2000"/>
                            </p:stCondLst>
                            <p:childTnLst>
                              <p:par>
                                <p:cTn id="34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1" dur="500"/>
                                        <p:tgtEl>
                                          <p:spTgt spid="1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2" fill="hold">
                            <p:stCondLst>
                              <p:cond delay="2500"/>
                            </p:stCondLst>
                            <p:childTnLst>
                              <p:par>
                                <p:cTn id="35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5" dur="500"/>
                                        <p:tgtEl>
                                          <p:spTgt spid="2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6" fill="hold">
                            <p:stCondLst>
                              <p:cond delay="3000"/>
                            </p:stCondLst>
                            <p:childTnLst>
                              <p:par>
                                <p:cTn id="35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9" dur="500"/>
                                        <p:tgtEl>
                                          <p:spTgt spid="3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0" fill="hold">
                            <p:stCondLst>
                              <p:cond delay="3500"/>
                            </p:stCondLst>
                            <p:childTnLst>
                              <p:par>
                                <p:cTn id="36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3" dur="500"/>
                                        <p:tgtEl>
                                          <p:spTgt spid="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4" fill="hold">
                            <p:stCondLst>
                              <p:cond delay="4000"/>
                            </p:stCondLst>
                            <p:childTnLst>
                              <p:par>
                                <p:cTn id="36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7" dur="500"/>
                                        <p:tgtEl>
                                          <p:spTgt spid="2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8" fill="hold">
                            <p:stCondLst>
                              <p:cond delay="4500"/>
                            </p:stCondLst>
                            <p:childTnLst>
                              <p:par>
                                <p:cTn id="36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1" dur="500"/>
                                        <p:tgtEl>
                                          <p:spTgt spid="3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2" fill="hold">
                            <p:stCondLst>
                              <p:cond delay="5000"/>
                            </p:stCondLst>
                            <p:childTnLst>
                              <p:par>
                                <p:cTn id="37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5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6" fill="hold">
                            <p:stCondLst>
                              <p:cond delay="5500"/>
                            </p:stCondLst>
                            <p:childTnLst>
                              <p:par>
                                <p:cTn id="37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9" dur="500"/>
                                        <p:tgtEl>
                                          <p:spTgt spid="2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0" fill="hold">
                            <p:stCondLst>
                              <p:cond delay="6000"/>
                            </p:stCondLst>
                            <p:childTnLst>
                              <p:par>
                                <p:cTn id="38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3" dur="500"/>
                                        <p:tgtEl>
                                          <p:spTgt spid="3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4" fill="hold">
                            <p:stCondLst>
                              <p:cond delay="6500"/>
                            </p:stCondLst>
                            <p:childTnLst>
                              <p:par>
                                <p:cTn id="38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7" dur="500"/>
                                        <p:tgtEl>
                                          <p:spTgt spid="2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8" fill="hold">
                            <p:stCondLst>
                              <p:cond delay="7000"/>
                            </p:stCondLst>
                            <p:childTnLst>
                              <p:par>
                                <p:cTn id="38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1" dur="500"/>
                                        <p:tgtEl>
                                          <p:spTgt spid="2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2" fill="hold">
                            <p:stCondLst>
                              <p:cond delay="7500"/>
                            </p:stCondLst>
                            <p:childTnLst>
                              <p:par>
                                <p:cTn id="39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5" dur="500"/>
                                        <p:tgtEl>
                                          <p:spTgt spid="3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6" fill="hold">
                            <p:stCondLst>
                              <p:cond delay="8000"/>
                            </p:stCondLst>
                            <p:childTnLst>
                              <p:par>
                                <p:cTn id="39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9" dur="500"/>
                                        <p:tgtEl>
                                          <p:spTgt spid="2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0" fill="hold">
                            <p:stCondLst>
                              <p:cond delay="8500"/>
                            </p:stCondLst>
                            <p:childTnLst>
                              <p:par>
                                <p:cTn id="40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3" dur="500"/>
                                        <p:tgtEl>
                                          <p:spTgt spid="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4" fill="hold">
                            <p:stCondLst>
                              <p:cond delay="9000"/>
                            </p:stCondLst>
                            <p:childTnLst>
                              <p:par>
                                <p:cTn id="40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7" dur="500"/>
                                        <p:tgtEl>
                                          <p:spTgt spid="3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8" fill="hold">
                      <p:stCondLst>
                        <p:cond delay="indefinite"/>
                      </p:stCondLst>
                      <p:childTnLst>
                        <p:par>
                          <p:cTn id="409" fill="hold">
                            <p:stCondLst>
                              <p:cond delay="0"/>
                            </p:stCondLst>
                            <p:childTnLst>
                              <p:par>
                                <p:cTn id="41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1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3" fill="hold">
                            <p:stCondLst>
                              <p:cond delay="500"/>
                            </p:stCondLst>
                            <p:childTnLst>
                              <p:par>
                                <p:cTn id="41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6" dur="1000"/>
                                        <p:tgtEl>
                                          <p:spTgt spid="39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7" dur="1000" fill="hold"/>
                                        <p:tgtEl>
                                          <p:spTgt spid="3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8" dur="1000" fill="hold"/>
                                        <p:tgtEl>
                                          <p:spTgt spid="3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9" fill="hold">
                      <p:stCondLst>
                        <p:cond delay="indefinite"/>
                      </p:stCondLst>
                      <p:childTnLst>
                        <p:par>
                          <p:cTn id="420" fill="hold">
                            <p:stCondLst>
                              <p:cond delay="0"/>
                            </p:stCondLst>
                            <p:childTnLst>
                              <p:par>
                                <p:cTn id="42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4" fill="hold">
                            <p:stCondLst>
                              <p:cond delay="500"/>
                            </p:stCondLst>
                            <p:childTnLst>
                              <p:par>
                                <p:cTn id="42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7" dur="1000"/>
                                        <p:tgtEl>
                                          <p:spTgt spid="39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8" dur="1000" fill="hold"/>
                                        <p:tgtEl>
                                          <p:spTgt spid="3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9" dur="1000" fill="hold"/>
                                        <p:tgtEl>
                                          <p:spTgt spid="3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/>
      <p:bldP spid="42" grpId="1"/>
      <p:bldP spid="43" grpId="0"/>
      <p:bldP spid="43" grpId="1"/>
      <p:bldP spid="388" grpId="0"/>
      <p:bldP spid="389" grpId="0"/>
      <p:bldP spid="390" grpId="0"/>
      <p:bldP spid="391" grpId="0"/>
      <p:bldP spid="39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Text Box 8"/>
          <p:cNvSpPr txBox="1">
            <a:spLocks noChangeArrowheads="1"/>
          </p:cNvSpPr>
          <p:nvPr/>
        </p:nvSpPr>
        <p:spPr bwMode="auto">
          <a:xfrm>
            <a:off x="1144214" y="4508761"/>
            <a:ext cx="3960380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sz="2800" b="1" dirty="0" err="1">
                <a:latin typeface="UTM Neo Sans Intel" pitchFamily="18" charset="0"/>
                <a:cs typeface="Times New Roman" pitchFamily="18" charset="0"/>
              </a:rPr>
              <a:t>Hình</a:t>
            </a:r>
            <a:r>
              <a:rPr lang="en-US" sz="2800" b="1" dirty="0">
                <a:latin typeface="UTM Neo Sans Intel" pitchFamily="18" charset="0"/>
                <a:cs typeface="Times New Roman" pitchFamily="18" charset="0"/>
              </a:rPr>
              <a:t> </a:t>
            </a:r>
            <a:r>
              <a:rPr lang="en-US" sz="3600" dirty="0" smtClean="0">
                <a:solidFill>
                  <a:srgbClr val="002060"/>
                </a:solidFill>
                <a:latin typeface="UTM Fleur" pitchFamily="18" charset="0"/>
              </a:rPr>
              <a:t>A </a:t>
            </a:r>
            <a:r>
              <a:rPr lang="en-US" sz="2800" b="1" dirty="0" smtClean="0">
                <a:latin typeface="UTM Neo Sans Intel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UTM Neo Sans Intel" pitchFamily="18" charset="0"/>
                <a:cs typeface="Times New Roman" pitchFamily="18" charset="0"/>
              </a:rPr>
              <a:t>gồm</a:t>
            </a:r>
            <a:r>
              <a:rPr lang="en-US" sz="2800" b="1" dirty="0">
                <a:latin typeface="UTM Neo Sans Intel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UTM Neo Sans Intel" pitchFamily="18" charset="0"/>
                <a:cs typeface="Times New Roman" pitchFamily="18" charset="0"/>
              </a:rPr>
              <a:t>mấy</a:t>
            </a:r>
            <a:r>
              <a:rPr lang="en-US" sz="2800" b="1" dirty="0">
                <a:latin typeface="UTM Neo Sans Intel" pitchFamily="18" charset="0"/>
                <a:cs typeface="Times New Roman" pitchFamily="18" charset="0"/>
              </a:rPr>
              <a:t> </a:t>
            </a:r>
            <a:endParaRPr lang="en-US" sz="2800" b="1" dirty="0" smtClean="0">
              <a:latin typeface="UTM Neo Sans Intel" pitchFamily="18" charset="0"/>
              <a:cs typeface="Times New Roman" pitchFamily="18" charset="0"/>
            </a:endParaRPr>
          </a:p>
          <a:p>
            <a:pPr algn="ctr" eaLnBrk="1" hangingPunct="1"/>
            <a:r>
              <a:rPr lang="en-US" sz="2800" b="1" dirty="0" err="1" smtClean="0">
                <a:latin typeface="UTM Neo Sans Intel" pitchFamily="18" charset="0"/>
                <a:cs typeface="Times New Roman" pitchFamily="18" charset="0"/>
              </a:rPr>
              <a:t>hình</a:t>
            </a:r>
            <a:r>
              <a:rPr lang="en-US" sz="2800" b="1" dirty="0" smtClean="0">
                <a:latin typeface="UTM Neo Sans Intel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UTM Neo Sans Intel" pitchFamily="18" charset="0"/>
                <a:cs typeface="Times New Roman" pitchFamily="18" charset="0"/>
              </a:rPr>
              <a:t>lập</a:t>
            </a:r>
            <a:r>
              <a:rPr lang="en-US" sz="2800" b="1" dirty="0">
                <a:latin typeface="UTM Neo Sans Intel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UTM Neo Sans Intel" pitchFamily="18" charset="0"/>
                <a:cs typeface="Times New Roman" pitchFamily="18" charset="0"/>
              </a:rPr>
              <a:t>phương</a:t>
            </a:r>
            <a:r>
              <a:rPr lang="en-US" sz="2800" b="1" dirty="0">
                <a:latin typeface="UTM Neo Sans Intel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UTM Neo Sans Intel" pitchFamily="18" charset="0"/>
                <a:cs typeface="Times New Roman" pitchFamily="18" charset="0"/>
              </a:rPr>
              <a:t>nhỏ</a:t>
            </a:r>
            <a:r>
              <a:rPr lang="en-US" sz="2800" b="1" dirty="0">
                <a:latin typeface="UTM Neo Sans Intel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43" name="Text Box 8"/>
          <p:cNvSpPr txBox="1">
            <a:spLocks noChangeArrowheads="1"/>
          </p:cNvSpPr>
          <p:nvPr/>
        </p:nvSpPr>
        <p:spPr bwMode="auto">
          <a:xfrm>
            <a:off x="7211251" y="4493910"/>
            <a:ext cx="3860733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sz="2800" b="1" dirty="0" err="1">
                <a:latin typeface="UTM Neo Sans Intel" pitchFamily="18" charset="0"/>
                <a:cs typeface="Times New Roman" pitchFamily="18" charset="0"/>
              </a:rPr>
              <a:t>Hình</a:t>
            </a:r>
            <a:r>
              <a:rPr lang="en-US" sz="2800" b="1" dirty="0">
                <a:latin typeface="UTM Neo Sans Intel" pitchFamily="18" charset="0"/>
                <a:cs typeface="Times New Roman" pitchFamily="18" charset="0"/>
              </a:rPr>
              <a:t> </a:t>
            </a:r>
            <a:r>
              <a:rPr lang="en-US" sz="3600" dirty="0" smtClean="0">
                <a:solidFill>
                  <a:srgbClr val="002060"/>
                </a:solidFill>
                <a:latin typeface="UTM Fleur" pitchFamily="18" charset="0"/>
              </a:rPr>
              <a:t>B</a:t>
            </a:r>
            <a:r>
              <a:rPr lang="en-US" sz="2800" b="1" dirty="0" smtClean="0">
                <a:latin typeface="UTM Neo Sans Intel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UTM Neo Sans Intel" pitchFamily="18" charset="0"/>
                <a:cs typeface="Times New Roman" pitchFamily="18" charset="0"/>
              </a:rPr>
              <a:t>gồm</a:t>
            </a:r>
            <a:r>
              <a:rPr lang="en-US" sz="2800" b="1" dirty="0">
                <a:latin typeface="UTM Neo Sans Intel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UTM Neo Sans Intel" pitchFamily="18" charset="0"/>
                <a:cs typeface="Times New Roman" pitchFamily="18" charset="0"/>
              </a:rPr>
              <a:t>mấy</a:t>
            </a:r>
            <a:r>
              <a:rPr lang="en-US" sz="2800" b="1" dirty="0">
                <a:latin typeface="UTM Neo Sans Intel" pitchFamily="18" charset="0"/>
                <a:cs typeface="Times New Roman" pitchFamily="18" charset="0"/>
              </a:rPr>
              <a:t> </a:t>
            </a:r>
            <a:endParaRPr lang="en-US" sz="2800" b="1" dirty="0" smtClean="0">
              <a:latin typeface="UTM Neo Sans Intel" pitchFamily="18" charset="0"/>
              <a:cs typeface="Times New Roman" pitchFamily="18" charset="0"/>
            </a:endParaRPr>
          </a:p>
          <a:p>
            <a:pPr algn="ctr" eaLnBrk="1" hangingPunct="1"/>
            <a:r>
              <a:rPr lang="en-US" sz="2800" b="1" dirty="0" err="1" smtClean="0">
                <a:latin typeface="UTM Neo Sans Intel" pitchFamily="18" charset="0"/>
                <a:cs typeface="Times New Roman" pitchFamily="18" charset="0"/>
              </a:rPr>
              <a:t>hình</a:t>
            </a:r>
            <a:r>
              <a:rPr lang="en-US" sz="2800" b="1" dirty="0" smtClean="0">
                <a:latin typeface="UTM Neo Sans Intel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UTM Neo Sans Intel" pitchFamily="18" charset="0"/>
                <a:cs typeface="Times New Roman" pitchFamily="18" charset="0"/>
              </a:rPr>
              <a:t>lập</a:t>
            </a:r>
            <a:r>
              <a:rPr lang="en-US" sz="2800" b="1" dirty="0">
                <a:latin typeface="UTM Neo Sans Intel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UTM Neo Sans Intel" pitchFamily="18" charset="0"/>
                <a:cs typeface="Times New Roman" pitchFamily="18" charset="0"/>
              </a:rPr>
              <a:t>phương</a:t>
            </a:r>
            <a:r>
              <a:rPr lang="en-US" sz="2800" b="1" dirty="0">
                <a:latin typeface="UTM Neo Sans Intel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UTM Neo Sans Intel" pitchFamily="18" charset="0"/>
                <a:cs typeface="Times New Roman" pitchFamily="18" charset="0"/>
              </a:rPr>
              <a:t>nhỏ</a:t>
            </a:r>
            <a:r>
              <a:rPr lang="en-US" sz="2800" b="1" dirty="0">
                <a:latin typeface="UTM Neo Sans Intel" pitchFamily="18" charset="0"/>
                <a:cs typeface="Times New Roman" pitchFamily="18" charset="0"/>
              </a:rPr>
              <a:t>?</a:t>
            </a:r>
          </a:p>
        </p:txBody>
      </p:sp>
      <p:grpSp>
        <p:nvGrpSpPr>
          <p:cNvPr id="44" name="Group 60"/>
          <p:cNvGrpSpPr>
            <a:grpSpLocks/>
          </p:cNvGrpSpPr>
          <p:nvPr/>
        </p:nvGrpSpPr>
        <p:grpSpPr bwMode="auto">
          <a:xfrm>
            <a:off x="2931352" y="5527929"/>
            <a:ext cx="7315200" cy="908051"/>
            <a:chOff x="744" y="3070"/>
            <a:chExt cx="4608" cy="572"/>
          </a:xfrm>
        </p:grpSpPr>
        <p:sp>
          <p:nvSpPr>
            <p:cNvPr id="45" name="Text Box 8"/>
            <p:cNvSpPr txBox="1">
              <a:spLocks noChangeArrowheads="1"/>
            </p:cNvSpPr>
            <p:nvPr/>
          </p:nvSpPr>
          <p:spPr bwMode="auto">
            <a:xfrm>
              <a:off x="744" y="3235"/>
              <a:ext cx="4608" cy="4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en-US" sz="2800" b="1" dirty="0" smtClean="0">
                  <a:latin typeface="UTM Neo Sans Intel" pitchFamily="18" charset="0"/>
                  <a:cs typeface="Times New Roman" pitchFamily="18" charset="0"/>
                </a:rPr>
                <a:t>So </a:t>
              </a:r>
              <a:r>
                <a:rPr lang="en-US" sz="2800" b="1" dirty="0" err="1" smtClean="0">
                  <a:latin typeface="UTM Neo Sans Intel" pitchFamily="18" charset="0"/>
                  <a:cs typeface="Times New Roman" pitchFamily="18" charset="0"/>
                </a:rPr>
                <a:t>sánh</a:t>
              </a:r>
              <a:r>
                <a:rPr lang="en-US" sz="2800" b="1" dirty="0" smtClean="0">
                  <a:latin typeface="UTM Neo Sans Intel" pitchFamily="18" charset="0"/>
                  <a:cs typeface="Times New Roman" pitchFamily="18" charset="0"/>
                </a:rPr>
                <a:t> </a:t>
              </a:r>
              <a:r>
                <a:rPr lang="en-US" sz="2800" b="1" dirty="0" err="1" smtClean="0">
                  <a:latin typeface="UTM Neo Sans Intel" pitchFamily="18" charset="0"/>
                  <a:cs typeface="Times New Roman" pitchFamily="18" charset="0"/>
                </a:rPr>
                <a:t>thể</a:t>
              </a:r>
              <a:r>
                <a:rPr lang="en-US" sz="2800" b="1" dirty="0" smtClean="0">
                  <a:latin typeface="UTM Neo Sans Intel" pitchFamily="18" charset="0"/>
                  <a:cs typeface="Times New Roman" pitchFamily="18" charset="0"/>
                </a:rPr>
                <a:t> </a:t>
              </a:r>
              <a:r>
                <a:rPr lang="en-US" sz="2800" b="1" dirty="0" err="1" smtClean="0">
                  <a:latin typeface="UTM Neo Sans Intel" pitchFamily="18" charset="0"/>
                  <a:cs typeface="Times New Roman" pitchFamily="18" charset="0"/>
                </a:rPr>
                <a:t>tích</a:t>
              </a:r>
              <a:r>
                <a:rPr lang="en-US" sz="2800" b="1" dirty="0" smtClean="0">
                  <a:latin typeface="UTM Neo Sans Intel" pitchFamily="18" charset="0"/>
                  <a:cs typeface="Times New Roman" pitchFamily="18" charset="0"/>
                </a:rPr>
                <a:t> </a:t>
              </a:r>
              <a:r>
                <a:rPr lang="en-US" sz="2800" b="1" dirty="0" err="1" smtClean="0">
                  <a:latin typeface="UTM Neo Sans Intel" pitchFamily="18" charset="0"/>
                  <a:cs typeface="Times New Roman" pitchFamily="18" charset="0"/>
                </a:rPr>
                <a:t>của</a:t>
              </a:r>
              <a:r>
                <a:rPr lang="en-US" sz="2800" b="1" dirty="0" smtClean="0">
                  <a:latin typeface="UTM Neo Sans Intel" pitchFamily="18" charset="0"/>
                  <a:cs typeface="Times New Roman" pitchFamily="18" charset="0"/>
                </a:rPr>
                <a:t> </a:t>
              </a:r>
              <a:r>
                <a:rPr lang="en-US" sz="2800" b="1" dirty="0" err="1" smtClean="0">
                  <a:latin typeface="UTM Neo Sans Intel" pitchFamily="18" charset="0"/>
                  <a:cs typeface="Times New Roman" pitchFamily="18" charset="0"/>
                </a:rPr>
                <a:t>hình</a:t>
              </a:r>
              <a:r>
                <a:rPr lang="en-US" sz="3600" dirty="0">
                  <a:latin typeface="UTM Fleur" pitchFamily="18" charset="0"/>
                </a:rPr>
                <a:t> </a:t>
              </a:r>
              <a:r>
                <a:rPr lang="en-US" sz="3600" dirty="0" smtClean="0">
                  <a:latin typeface="UTM Fleur" pitchFamily="18" charset="0"/>
                </a:rPr>
                <a:t>A </a:t>
              </a:r>
              <a:r>
                <a:rPr lang="en-US" sz="2800" b="1" dirty="0" smtClean="0">
                  <a:latin typeface="UTM Neo Sans Intel" pitchFamily="18" charset="0"/>
                  <a:cs typeface="Times New Roman" pitchFamily="18" charset="0"/>
                </a:rPr>
                <a:t> </a:t>
              </a:r>
              <a:r>
                <a:rPr lang="en-US" sz="2800" b="1" dirty="0" err="1" smtClean="0">
                  <a:latin typeface="UTM Neo Sans Intel" pitchFamily="18" charset="0"/>
                  <a:cs typeface="Times New Roman" pitchFamily="18" charset="0"/>
                </a:rPr>
                <a:t>và</a:t>
              </a:r>
              <a:r>
                <a:rPr lang="en-US" sz="2800" b="1" dirty="0" smtClean="0">
                  <a:latin typeface="UTM Neo Sans Intel" pitchFamily="18" charset="0"/>
                  <a:cs typeface="Times New Roman" pitchFamily="18" charset="0"/>
                </a:rPr>
                <a:t> </a:t>
              </a:r>
              <a:r>
                <a:rPr lang="en-US" sz="2800" b="1" dirty="0" err="1">
                  <a:latin typeface="UTM Neo Sans Intel" pitchFamily="18" charset="0"/>
                  <a:cs typeface="Times New Roman" pitchFamily="18" charset="0"/>
                </a:rPr>
                <a:t>hình</a:t>
              </a:r>
              <a:r>
                <a:rPr lang="en-US" sz="2800" b="1" dirty="0">
                  <a:latin typeface="UTM Neo Sans Intel" pitchFamily="18" charset="0"/>
                  <a:cs typeface="Times New Roman" pitchFamily="18" charset="0"/>
                </a:rPr>
                <a:t> </a:t>
              </a:r>
              <a:r>
                <a:rPr lang="en-US" sz="3600" dirty="0" smtClean="0">
                  <a:latin typeface="UTM Fleur" pitchFamily="18" charset="0"/>
                </a:rPr>
                <a:t>B.</a:t>
              </a:r>
              <a:r>
                <a:rPr lang="en-US" sz="2800" b="1" dirty="0" smtClean="0">
                  <a:latin typeface="UTM Neo Sans Intel" pitchFamily="18" charset="0"/>
                  <a:cs typeface="Times New Roman" pitchFamily="18" charset="0"/>
                </a:rPr>
                <a:t> </a:t>
              </a:r>
              <a:endParaRPr lang="en-US" sz="2800" b="1" dirty="0">
                <a:latin typeface="UTM Neo Sans Intel" pitchFamily="18" charset="0"/>
                <a:cs typeface="Times New Roman" pitchFamily="18" charset="0"/>
              </a:endParaRPr>
            </a:p>
          </p:txBody>
        </p:sp>
        <p:sp>
          <p:nvSpPr>
            <p:cNvPr id="46" name="Text Box 104"/>
            <p:cNvSpPr txBox="1">
              <a:spLocks noChangeArrowheads="1"/>
            </p:cNvSpPr>
            <p:nvPr/>
          </p:nvSpPr>
          <p:spPr bwMode="auto">
            <a:xfrm>
              <a:off x="1968" y="3070"/>
              <a:ext cx="192" cy="3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vi-VN" sz="2800" b="1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196" name="Group 195"/>
          <p:cNvGrpSpPr/>
          <p:nvPr/>
        </p:nvGrpSpPr>
        <p:grpSpPr>
          <a:xfrm>
            <a:off x="2054102" y="2018210"/>
            <a:ext cx="957859" cy="981219"/>
            <a:chOff x="7517218" y="3304161"/>
            <a:chExt cx="1373863" cy="1407368"/>
          </a:xfrm>
        </p:grpSpPr>
        <p:sp>
          <p:nvSpPr>
            <p:cNvPr id="197" name="Rectangle 196"/>
            <p:cNvSpPr/>
            <p:nvPr/>
          </p:nvSpPr>
          <p:spPr>
            <a:xfrm>
              <a:off x="7929976" y="3304161"/>
              <a:ext cx="957859" cy="957859"/>
            </a:xfrm>
            <a:prstGeom prst="rect">
              <a:avLst/>
            </a:prstGeom>
            <a:solidFill>
              <a:schemeClr val="accent2">
                <a:lumMod val="20000"/>
                <a:lumOff val="80000"/>
                <a:alpha val="5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8" name="Parallelogram 197"/>
            <p:cNvSpPr/>
            <p:nvPr/>
          </p:nvSpPr>
          <p:spPr>
            <a:xfrm>
              <a:off x="7520364" y="4268415"/>
              <a:ext cx="1367471" cy="439872"/>
            </a:xfrm>
            <a:prstGeom prst="parallelogram">
              <a:avLst>
                <a:gd name="adj" fmla="val 95588"/>
              </a:avLst>
            </a:prstGeom>
            <a:solidFill>
              <a:schemeClr val="accent2">
                <a:lumMod val="20000"/>
                <a:lumOff val="80000"/>
                <a:alpha val="5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9" name="Parallelogram 198"/>
            <p:cNvSpPr/>
            <p:nvPr/>
          </p:nvSpPr>
          <p:spPr>
            <a:xfrm rot="16200000" flipV="1">
              <a:off x="7029643" y="3801465"/>
              <a:ext cx="1404125" cy="416004"/>
            </a:xfrm>
            <a:prstGeom prst="parallelogram">
              <a:avLst>
                <a:gd name="adj" fmla="val 104471"/>
              </a:avLst>
            </a:prstGeom>
            <a:solidFill>
              <a:schemeClr val="accent2">
                <a:lumMod val="20000"/>
                <a:lumOff val="80000"/>
                <a:alpha val="5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0" name="Parallelogram 199"/>
            <p:cNvSpPr/>
            <p:nvPr/>
          </p:nvSpPr>
          <p:spPr>
            <a:xfrm rot="16200000" flipV="1">
              <a:off x="7981016" y="3798222"/>
              <a:ext cx="1404125" cy="416004"/>
            </a:xfrm>
            <a:prstGeom prst="parallelogram">
              <a:avLst>
                <a:gd name="adj" fmla="val 104471"/>
              </a:avLst>
            </a:prstGeom>
            <a:solidFill>
              <a:schemeClr val="accent2">
                <a:lumMod val="60000"/>
                <a:lumOff val="4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1" name="Rectangle 200"/>
            <p:cNvSpPr/>
            <p:nvPr/>
          </p:nvSpPr>
          <p:spPr>
            <a:xfrm>
              <a:off x="7517218" y="3750428"/>
              <a:ext cx="957859" cy="957859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2" name="Parallelogram 201"/>
            <p:cNvSpPr/>
            <p:nvPr/>
          </p:nvSpPr>
          <p:spPr>
            <a:xfrm>
              <a:off x="7523610" y="3304162"/>
              <a:ext cx="1367471" cy="439872"/>
            </a:xfrm>
            <a:prstGeom prst="parallelogram">
              <a:avLst>
                <a:gd name="adj" fmla="val 95588"/>
              </a:avLst>
            </a:prstGeom>
            <a:solidFill>
              <a:schemeClr val="accent2">
                <a:lumMod val="40000"/>
                <a:lumOff val="6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88" name="TextBox 387"/>
          <p:cNvSpPr txBox="1"/>
          <p:nvPr/>
        </p:nvSpPr>
        <p:spPr>
          <a:xfrm>
            <a:off x="2519476" y="3787306"/>
            <a:ext cx="684803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 smtClean="0">
                <a:solidFill>
                  <a:srgbClr val="002060"/>
                </a:solidFill>
                <a:latin typeface="UTM Fleur" pitchFamily="18" charset="0"/>
              </a:rPr>
              <a:t>A</a:t>
            </a:r>
            <a:endParaRPr lang="en-US" sz="4400" dirty="0">
              <a:solidFill>
                <a:srgbClr val="002060"/>
              </a:solidFill>
              <a:latin typeface="UTM Fleur" pitchFamily="18" charset="0"/>
            </a:endParaRPr>
          </a:p>
        </p:txBody>
      </p:sp>
      <p:sp>
        <p:nvSpPr>
          <p:cNvPr id="389" name="TextBox 388"/>
          <p:cNvSpPr txBox="1"/>
          <p:nvPr/>
        </p:nvSpPr>
        <p:spPr>
          <a:xfrm>
            <a:off x="8516899" y="3741632"/>
            <a:ext cx="591829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 smtClean="0">
                <a:solidFill>
                  <a:srgbClr val="002060"/>
                </a:solidFill>
                <a:latin typeface="UTM Fleur" pitchFamily="18" charset="0"/>
              </a:rPr>
              <a:t>B</a:t>
            </a:r>
            <a:endParaRPr lang="en-US" sz="4400" dirty="0">
              <a:solidFill>
                <a:srgbClr val="002060"/>
              </a:solidFill>
              <a:latin typeface="UTM Fleur" pitchFamily="18" charset="0"/>
            </a:endParaRPr>
          </a:p>
        </p:txBody>
      </p:sp>
      <p:sp>
        <p:nvSpPr>
          <p:cNvPr id="390" name="Text Box 8"/>
          <p:cNvSpPr txBox="1">
            <a:spLocks noChangeArrowheads="1"/>
          </p:cNvSpPr>
          <p:nvPr/>
        </p:nvSpPr>
        <p:spPr bwMode="auto">
          <a:xfrm>
            <a:off x="863745" y="4509855"/>
            <a:ext cx="4257647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sz="2800" b="1" dirty="0" err="1">
                <a:solidFill>
                  <a:srgbClr val="C00000"/>
                </a:solidFill>
                <a:latin typeface="UTM Neo Sans Intel" pitchFamily="18" charset="0"/>
                <a:cs typeface="Times New Roman" pitchFamily="18" charset="0"/>
              </a:rPr>
              <a:t>Hình</a:t>
            </a:r>
            <a:r>
              <a:rPr lang="en-US" sz="2800" b="1" dirty="0">
                <a:solidFill>
                  <a:srgbClr val="C00000"/>
                </a:solidFill>
                <a:latin typeface="UTM Neo Sans Intel" pitchFamily="18" charset="0"/>
                <a:cs typeface="Times New Roman" pitchFamily="18" charset="0"/>
              </a:rPr>
              <a:t> </a:t>
            </a:r>
            <a:r>
              <a:rPr lang="en-US" sz="3600" dirty="0" smtClean="0">
                <a:solidFill>
                  <a:srgbClr val="C00000"/>
                </a:solidFill>
                <a:latin typeface="UTM Fleur" pitchFamily="18" charset="0"/>
              </a:rPr>
              <a:t>A </a:t>
            </a:r>
            <a:r>
              <a:rPr lang="en-US" sz="2800" b="1" dirty="0" smtClean="0">
                <a:solidFill>
                  <a:srgbClr val="C00000"/>
                </a:solidFill>
                <a:latin typeface="UTM Neo Sans Intel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UTM Neo Sans Intel" pitchFamily="18" charset="0"/>
                <a:cs typeface="Times New Roman" pitchFamily="18" charset="0"/>
              </a:rPr>
              <a:t>gồm</a:t>
            </a:r>
            <a:r>
              <a:rPr lang="en-US" sz="2800" b="1" dirty="0">
                <a:solidFill>
                  <a:srgbClr val="C00000"/>
                </a:solidFill>
                <a:latin typeface="UTM Neo Sans Intel" pitchFamily="18" charset="0"/>
                <a:cs typeface="Times New Roman" pitchFamily="18" charset="0"/>
              </a:rPr>
              <a:t> </a:t>
            </a:r>
            <a:endParaRPr lang="en-US" sz="2800" b="1" dirty="0" smtClean="0">
              <a:solidFill>
                <a:srgbClr val="C00000"/>
              </a:solidFill>
              <a:latin typeface="UTM Neo Sans Intel" pitchFamily="18" charset="0"/>
              <a:cs typeface="Times New Roman" pitchFamily="18" charset="0"/>
            </a:endParaRPr>
          </a:p>
          <a:p>
            <a:pPr algn="ctr" eaLnBrk="1" hangingPunct="1"/>
            <a:r>
              <a:rPr lang="en-US" sz="2800" b="1" dirty="0" smtClean="0">
                <a:solidFill>
                  <a:srgbClr val="C00000"/>
                </a:solidFill>
                <a:latin typeface="UTM Neo Sans Intel" pitchFamily="18" charset="0"/>
                <a:cs typeface="Times New Roman" pitchFamily="18" charset="0"/>
              </a:rPr>
              <a:t>45 </a:t>
            </a:r>
            <a:r>
              <a:rPr lang="en-US" sz="2800" b="1" dirty="0" err="1">
                <a:solidFill>
                  <a:srgbClr val="C00000"/>
                </a:solidFill>
                <a:latin typeface="UTM Neo Sans Intel" pitchFamily="18" charset="0"/>
                <a:cs typeface="Times New Roman" pitchFamily="18" charset="0"/>
              </a:rPr>
              <a:t>hình</a:t>
            </a:r>
            <a:r>
              <a:rPr lang="en-US" sz="2800" b="1" dirty="0">
                <a:solidFill>
                  <a:srgbClr val="C00000"/>
                </a:solidFill>
                <a:latin typeface="UTM Neo Sans Intel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UTM Neo Sans Intel" pitchFamily="18" charset="0"/>
                <a:cs typeface="Times New Roman" pitchFamily="18" charset="0"/>
              </a:rPr>
              <a:t>lập</a:t>
            </a:r>
            <a:r>
              <a:rPr lang="en-US" sz="2800" b="1" dirty="0">
                <a:solidFill>
                  <a:srgbClr val="C00000"/>
                </a:solidFill>
                <a:latin typeface="UTM Neo Sans Intel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UTM Neo Sans Intel" pitchFamily="18" charset="0"/>
                <a:cs typeface="Times New Roman" pitchFamily="18" charset="0"/>
              </a:rPr>
              <a:t>phương</a:t>
            </a:r>
            <a:r>
              <a:rPr lang="en-US" sz="2800" b="1" dirty="0">
                <a:solidFill>
                  <a:srgbClr val="C00000"/>
                </a:solidFill>
                <a:latin typeface="UTM Neo Sans Intel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C00000"/>
                </a:solidFill>
                <a:latin typeface="UTM Neo Sans Intel" pitchFamily="18" charset="0"/>
                <a:cs typeface="Times New Roman" pitchFamily="18" charset="0"/>
              </a:rPr>
              <a:t>nhỏ</a:t>
            </a:r>
            <a:r>
              <a:rPr lang="en-US" sz="2800" b="1" dirty="0" smtClean="0">
                <a:solidFill>
                  <a:srgbClr val="C00000"/>
                </a:solidFill>
                <a:latin typeface="UTM Neo Sans Intel" pitchFamily="18" charset="0"/>
                <a:cs typeface="Times New Roman" pitchFamily="18" charset="0"/>
              </a:rPr>
              <a:t>.</a:t>
            </a:r>
            <a:endParaRPr lang="en-US" sz="2800" b="1" dirty="0">
              <a:solidFill>
                <a:srgbClr val="C00000"/>
              </a:solidFill>
              <a:latin typeface="UTM Neo Sans Intel" pitchFamily="18" charset="0"/>
              <a:cs typeface="Times New Roman" pitchFamily="18" charset="0"/>
            </a:endParaRPr>
          </a:p>
        </p:txBody>
      </p:sp>
      <p:sp>
        <p:nvSpPr>
          <p:cNvPr id="391" name="Text Box 8"/>
          <p:cNvSpPr txBox="1">
            <a:spLocks noChangeArrowheads="1"/>
          </p:cNvSpPr>
          <p:nvPr/>
        </p:nvSpPr>
        <p:spPr bwMode="auto">
          <a:xfrm>
            <a:off x="6993627" y="4489320"/>
            <a:ext cx="4333452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sz="2800" b="1" dirty="0" err="1">
                <a:solidFill>
                  <a:srgbClr val="C00000"/>
                </a:solidFill>
                <a:latin typeface="UTM Neo Sans Intel" pitchFamily="18" charset="0"/>
                <a:cs typeface="Times New Roman" pitchFamily="18" charset="0"/>
              </a:rPr>
              <a:t>Hình</a:t>
            </a:r>
            <a:r>
              <a:rPr lang="en-US" sz="2800" b="1" dirty="0">
                <a:solidFill>
                  <a:srgbClr val="C00000"/>
                </a:solidFill>
                <a:latin typeface="UTM Neo Sans Intel" pitchFamily="18" charset="0"/>
                <a:cs typeface="Times New Roman" pitchFamily="18" charset="0"/>
              </a:rPr>
              <a:t> </a:t>
            </a:r>
            <a:r>
              <a:rPr lang="en-US" sz="3600" dirty="0" smtClean="0">
                <a:solidFill>
                  <a:srgbClr val="C00000"/>
                </a:solidFill>
                <a:latin typeface="UTM Fleur" pitchFamily="18" charset="0"/>
              </a:rPr>
              <a:t>B </a:t>
            </a:r>
            <a:r>
              <a:rPr lang="en-US" sz="2800" b="1" dirty="0" smtClean="0">
                <a:solidFill>
                  <a:srgbClr val="C00000"/>
                </a:solidFill>
                <a:latin typeface="UTM Neo Sans Intel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UTM Neo Sans Intel" pitchFamily="18" charset="0"/>
                <a:cs typeface="Times New Roman" pitchFamily="18" charset="0"/>
              </a:rPr>
              <a:t>gồm</a:t>
            </a:r>
            <a:r>
              <a:rPr lang="en-US" sz="2800" b="1" dirty="0">
                <a:solidFill>
                  <a:srgbClr val="C00000"/>
                </a:solidFill>
                <a:latin typeface="UTM Neo Sans Intel" pitchFamily="18" charset="0"/>
                <a:cs typeface="Times New Roman" pitchFamily="18" charset="0"/>
              </a:rPr>
              <a:t> </a:t>
            </a:r>
            <a:endParaRPr lang="en-US" sz="2800" b="1" dirty="0" smtClean="0">
              <a:solidFill>
                <a:srgbClr val="C00000"/>
              </a:solidFill>
              <a:latin typeface="UTM Neo Sans Intel" pitchFamily="18" charset="0"/>
              <a:cs typeface="Times New Roman" pitchFamily="18" charset="0"/>
            </a:endParaRPr>
          </a:p>
          <a:p>
            <a:pPr algn="ctr" eaLnBrk="1" hangingPunct="1"/>
            <a:r>
              <a:rPr lang="en-US" sz="2800" b="1" dirty="0" smtClean="0">
                <a:solidFill>
                  <a:srgbClr val="C00000"/>
                </a:solidFill>
                <a:latin typeface="UTM Neo Sans Intel" pitchFamily="18" charset="0"/>
                <a:cs typeface="Times New Roman" pitchFamily="18" charset="0"/>
              </a:rPr>
              <a:t>26 </a:t>
            </a:r>
            <a:r>
              <a:rPr lang="en-US" sz="2800" b="1" dirty="0" err="1">
                <a:solidFill>
                  <a:srgbClr val="C00000"/>
                </a:solidFill>
                <a:latin typeface="UTM Neo Sans Intel" pitchFamily="18" charset="0"/>
                <a:cs typeface="Times New Roman" pitchFamily="18" charset="0"/>
              </a:rPr>
              <a:t>hình</a:t>
            </a:r>
            <a:r>
              <a:rPr lang="en-US" sz="2800" b="1" dirty="0">
                <a:solidFill>
                  <a:srgbClr val="C00000"/>
                </a:solidFill>
                <a:latin typeface="UTM Neo Sans Intel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UTM Neo Sans Intel" pitchFamily="18" charset="0"/>
                <a:cs typeface="Times New Roman" pitchFamily="18" charset="0"/>
              </a:rPr>
              <a:t>lập</a:t>
            </a:r>
            <a:r>
              <a:rPr lang="en-US" sz="2800" b="1" dirty="0">
                <a:solidFill>
                  <a:srgbClr val="C00000"/>
                </a:solidFill>
                <a:latin typeface="UTM Neo Sans Intel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UTM Neo Sans Intel" pitchFamily="18" charset="0"/>
                <a:cs typeface="Times New Roman" pitchFamily="18" charset="0"/>
              </a:rPr>
              <a:t>phương</a:t>
            </a:r>
            <a:r>
              <a:rPr lang="en-US" sz="2800" b="1" dirty="0">
                <a:solidFill>
                  <a:srgbClr val="C00000"/>
                </a:solidFill>
                <a:latin typeface="UTM Neo Sans Intel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C00000"/>
                </a:solidFill>
                <a:latin typeface="UTM Neo Sans Intel" pitchFamily="18" charset="0"/>
                <a:cs typeface="Times New Roman" pitchFamily="18" charset="0"/>
              </a:rPr>
              <a:t>nhỏ</a:t>
            </a:r>
            <a:r>
              <a:rPr lang="en-US" sz="2800" b="1" dirty="0" smtClean="0">
                <a:solidFill>
                  <a:srgbClr val="C00000"/>
                </a:solidFill>
                <a:latin typeface="UTM Neo Sans Intel" pitchFamily="18" charset="0"/>
                <a:cs typeface="Times New Roman" pitchFamily="18" charset="0"/>
              </a:rPr>
              <a:t>.</a:t>
            </a:r>
            <a:endParaRPr lang="en-US" sz="2800" b="1" dirty="0">
              <a:solidFill>
                <a:srgbClr val="C00000"/>
              </a:solidFill>
              <a:latin typeface="UTM Neo Sans Intel" pitchFamily="18" charset="0"/>
              <a:cs typeface="Times New Roman" pitchFamily="18" charset="0"/>
            </a:endParaRPr>
          </a:p>
        </p:txBody>
      </p:sp>
      <p:sp>
        <p:nvSpPr>
          <p:cNvPr id="392" name="Text Box 8"/>
          <p:cNvSpPr txBox="1">
            <a:spLocks noChangeArrowheads="1"/>
          </p:cNvSpPr>
          <p:nvPr/>
        </p:nvSpPr>
        <p:spPr bwMode="auto">
          <a:xfrm>
            <a:off x="2857356" y="5786623"/>
            <a:ext cx="8042025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 b="1" dirty="0" err="1" smtClean="0">
                <a:solidFill>
                  <a:srgbClr val="C00000"/>
                </a:solidFill>
                <a:latin typeface="UTM Neo Sans Intel" pitchFamily="18" charset="0"/>
                <a:cs typeface="Times New Roman" pitchFamily="18" charset="0"/>
              </a:rPr>
              <a:t>Thể</a:t>
            </a:r>
            <a:r>
              <a:rPr lang="en-US" sz="2800" b="1" dirty="0" smtClean="0">
                <a:solidFill>
                  <a:srgbClr val="C00000"/>
                </a:solidFill>
                <a:latin typeface="UTM Neo Sans Intel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C00000"/>
                </a:solidFill>
                <a:latin typeface="UTM Neo Sans Intel" pitchFamily="18" charset="0"/>
                <a:cs typeface="Times New Roman" pitchFamily="18" charset="0"/>
              </a:rPr>
              <a:t>tích</a:t>
            </a:r>
            <a:r>
              <a:rPr lang="en-US" sz="2800" b="1" dirty="0" smtClean="0">
                <a:solidFill>
                  <a:srgbClr val="C00000"/>
                </a:solidFill>
                <a:latin typeface="UTM Neo Sans Intel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C00000"/>
                </a:solidFill>
                <a:latin typeface="UTM Neo Sans Intel" pitchFamily="18" charset="0"/>
                <a:cs typeface="Times New Roman" pitchFamily="18" charset="0"/>
              </a:rPr>
              <a:t>hình</a:t>
            </a:r>
            <a:r>
              <a:rPr lang="en-US" sz="2800" b="1" dirty="0" smtClean="0">
                <a:solidFill>
                  <a:srgbClr val="C00000"/>
                </a:solidFill>
                <a:latin typeface="UTM Neo Sans Intel" pitchFamily="18" charset="0"/>
                <a:cs typeface="Times New Roman" pitchFamily="18" charset="0"/>
              </a:rPr>
              <a:t> </a:t>
            </a:r>
            <a:r>
              <a:rPr lang="en-US" sz="3600" dirty="0" smtClean="0">
                <a:solidFill>
                  <a:srgbClr val="C00000"/>
                </a:solidFill>
                <a:latin typeface="UTM Fleur" pitchFamily="18" charset="0"/>
              </a:rPr>
              <a:t>A </a:t>
            </a:r>
            <a:r>
              <a:rPr lang="en-US" sz="2800" b="1" dirty="0" smtClean="0">
                <a:solidFill>
                  <a:srgbClr val="C00000"/>
                </a:solidFill>
                <a:latin typeface="UTM Neo Sans Intel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C00000"/>
                </a:solidFill>
                <a:latin typeface="UTM Neo Sans Intel" pitchFamily="18" charset="0"/>
                <a:cs typeface="Times New Roman" pitchFamily="18" charset="0"/>
              </a:rPr>
              <a:t>lớn</a:t>
            </a:r>
            <a:r>
              <a:rPr lang="en-US" sz="2800" b="1" dirty="0" smtClean="0">
                <a:solidFill>
                  <a:srgbClr val="C00000"/>
                </a:solidFill>
                <a:latin typeface="UTM Neo Sans Intel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C00000"/>
                </a:solidFill>
                <a:latin typeface="UTM Neo Sans Intel" pitchFamily="18" charset="0"/>
                <a:cs typeface="Times New Roman" pitchFamily="18" charset="0"/>
              </a:rPr>
              <a:t>hơn</a:t>
            </a:r>
            <a:r>
              <a:rPr lang="en-US" sz="2800" b="1" dirty="0" smtClean="0">
                <a:solidFill>
                  <a:srgbClr val="C00000"/>
                </a:solidFill>
                <a:latin typeface="UTM Neo Sans Intel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C00000"/>
                </a:solidFill>
                <a:latin typeface="UTM Neo Sans Intel" pitchFamily="18" charset="0"/>
                <a:cs typeface="Times New Roman" pitchFamily="18" charset="0"/>
              </a:rPr>
              <a:t>thể</a:t>
            </a:r>
            <a:r>
              <a:rPr lang="en-US" sz="2800" b="1" dirty="0" smtClean="0">
                <a:solidFill>
                  <a:srgbClr val="C00000"/>
                </a:solidFill>
                <a:latin typeface="UTM Neo Sans Intel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C00000"/>
                </a:solidFill>
                <a:latin typeface="UTM Neo Sans Intel" pitchFamily="18" charset="0"/>
                <a:cs typeface="Times New Roman" pitchFamily="18" charset="0"/>
              </a:rPr>
              <a:t>tích</a:t>
            </a:r>
            <a:r>
              <a:rPr lang="en-US" sz="2800" b="1" dirty="0" smtClean="0">
                <a:solidFill>
                  <a:srgbClr val="C00000"/>
                </a:solidFill>
                <a:latin typeface="UTM Neo Sans Intel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C00000"/>
                </a:solidFill>
                <a:latin typeface="UTM Neo Sans Intel" pitchFamily="18" charset="0"/>
                <a:cs typeface="Times New Roman" pitchFamily="18" charset="0"/>
              </a:rPr>
              <a:t>hình</a:t>
            </a:r>
            <a:r>
              <a:rPr lang="en-US" sz="2800" b="1" dirty="0" smtClean="0">
                <a:solidFill>
                  <a:srgbClr val="C00000"/>
                </a:solidFill>
                <a:latin typeface="UTM Neo Sans Intel" pitchFamily="18" charset="0"/>
                <a:cs typeface="Times New Roman" pitchFamily="18" charset="0"/>
              </a:rPr>
              <a:t> </a:t>
            </a:r>
            <a:r>
              <a:rPr lang="en-US" sz="3600" dirty="0" smtClean="0">
                <a:solidFill>
                  <a:srgbClr val="C00000"/>
                </a:solidFill>
                <a:latin typeface="UTM Fleur" pitchFamily="18" charset="0"/>
              </a:rPr>
              <a:t>B</a:t>
            </a:r>
            <a:r>
              <a:rPr lang="en-US" sz="2800" b="1" dirty="0" smtClean="0">
                <a:solidFill>
                  <a:srgbClr val="C00000"/>
                </a:solidFill>
                <a:latin typeface="UTM Neo Sans Intel" pitchFamily="18" charset="0"/>
                <a:cs typeface="Times New Roman" pitchFamily="18" charset="0"/>
              </a:rPr>
              <a:t>.</a:t>
            </a:r>
            <a:endParaRPr lang="en-US" sz="2800" b="1" dirty="0">
              <a:solidFill>
                <a:srgbClr val="C00000"/>
              </a:solidFill>
              <a:latin typeface="UTM Neo Sans Intel" pitchFamily="18" charset="0"/>
              <a:cs typeface="Times New Roman" pitchFamily="18" charset="0"/>
            </a:endParaRPr>
          </a:p>
        </p:txBody>
      </p:sp>
      <p:grpSp>
        <p:nvGrpSpPr>
          <p:cNvPr id="421" name="Group 420"/>
          <p:cNvGrpSpPr/>
          <p:nvPr/>
        </p:nvGrpSpPr>
        <p:grpSpPr>
          <a:xfrm>
            <a:off x="1764063" y="2327818"/>
            <a:ext cx="957859" cy="981219"/>
            <a:chOff x="7517218" y="3304161"/>
            <a:chExt cx="1373863" cy="1407368"/>
          </a:xfrm>
        </p:grpSpPr>
        <p:sp>
          <p:nvSpPr>
            <p:cNvPr id="422" name="Rectangle 421"/>
            <p:cNvSpPr/>
            <p:nvPr/>
          </p:nvSpPr>
          <p:spPr>
            <a:xfrm>
              <a:off x="7929976" y="3304161"/>
              <a:ext cx="957859" cy="957859"/>
            </a:xfrm>
            <a:prstGeom prst="rect">
              <a:avLst/>
            </a:prstGeom>
            <a:solidFill>
              <a:schemeClr val="accent2">
                <a:lumMod val="20000"/>
                <a:lumOff val="80000"/>
                <a:alpha val="5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3" name="Parallelogram 422"/>
            <p:cNvSpPr/>
            <p:nvPr/>
          </p:nvSpPr>
          <p:spPr>
            <a:xfrm>
              <a:off x="7520364" y="4268415"/>
              <a:ext cx="1367471" cy="439872"/>
            </a:xfrm>
            <a:prstGeom prst="parallelogram">
              <a:avLst>
                <a:gd name="adj" fmla="val 95588"/>
              </a:avLst>
            </a:prstGeom>
            <a:solidFill>
              <a:schemeClr val="accent2">
                <a:lumMod val="20000"/>
                <a:lumOff val="80000"/>
                <a:alpha val="5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4" name="Parallelogram 423"/>
            <p:cNvSpPr/>
            <p:nvPr/>
          </p:nvSpPr>
          <p:spPr>
            <a:xfrm rot="16200000" flipV="1">
              <a:off x="7029643" y="3801465"/>
              <a:ext cx="1404125" cy="416004"/>
            </a:xfrm>
            <a:prstGeom prst="parallelogram">
              <a:avLst>
                <a:gd name="adj" fmla="val 104471"/>
              </a:avLst>
            </a:prstGeom>
            <a:solidFill>
              <a:schemeClr val="accent2">
                <a:lumMod val="20000"/>
                <a:lumOff val="80000"/>
                <a:alpha val="5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5" name="Parallelogram 424"/>
            <p:cNvSpPr/>
            <p:nvPr/>
          </p:nvSpPr>
          <p:spPr>
            <a:xfrm rot="16200000" flipV="1">
              <a:off x="7981016" y="3798222"/>
              <a:ext cx="1404125" cy="416004"/>
            </a:xfrm>
            <a:prstGeom prst="parallelogram">
              <a:avLst>
                <a:gd name="adj" fmla="val 104471"/>
              </a:avLst>
            </a:prstGeom>
            <a:solidFill>
              <a:schemeClr val="accent2">
                <a:lumMod val="60000"/>
                <a:lumOff val="4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6" name="Rectangle 425"/>
            <p:cNvSpPr/>
            <p:nvPr/>
          </p:nvSpPr>
          <p:spPr>
            <a:xfrm>
              <a:off x="7517218" y="3750428"/>
              <a:ext cx="957859" cy="957859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7" name="Parallelogram 426"/>
            <p:cNvSpPr/>
            <p:nvPr/>
          </p:nvSpPr>
          <p:spPr>
            <a:xfrm>
              <a:off x="7523610" y="3304162"/>
              <a:ext cx="1367471" cy="439872"/>
            </a:xfrm>
            <a:prstGeom prst="parallelogram">
              <a:avLst>
                <a:gd name="adj" fmla="val 95588"/>
              </a:avLst>
            </a:prstGeom>
            <a:solidFill>
              <a:schemeClr val="accent2">
                <a:lumMod val="40000"/>
                <a:lumOff val="6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28" name="Group 427"/>
          <p:cNvGrpSpPr/>
          <p:nvPr/>
        </p:nvGrpSpPr>
        <p:grpSpPr>
          <a:xfrm>
            <a:off x="1474024" y="2637426"/>
            <a:ext cx="957859" cy="981219"/>
            <a:chOff x="7517218" y="3304161"/>
            <a:chExt cx="1373863" cy="1407368"/>
          </a:xfrm>
        </p:grpSpPr>
        <p:sp>
          <p:nvSpPr>
            <p:cNvPr id="429" name="Rectangle 428"/>
            <p:cNvSpPr/>
            <p:nvPr/>
          </p:nvSpPr>
          <p:spPr>
            <a:xfrm>
              <a:off x="7929976" y="3304161"/>
              <a:ext cx="957859" cy="957859"/>
            </a:xfrm>
            <a:prstGeom prst="rect">
              <a:avLst/>
            </a:prstGeom>
            <a:solidFill>
              <a:schemeClr val="accent2">
                <a:lumMod val="20000"/>
                <a:lumOff val="80000"/>
                <a:alpha val="5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0" name="Parallelogram 429"/>
            <p:cNvSpPr/>
            <p:nvPr/>
          </p:nvSpPr>
          <p:spPr>
            <a:xfrm>
              <a:off x="7520364" y="4268415"/>
              <a:ext cx="1367471" cy="439872"/>
            </a:xfrm>
            <a:prstGeom prst="parallelogram">
              <a:avLst>
                <a:gd name="adj" fmla="val 95588"/>
              </a:avLst>
            </a:prstGeom>
            <a:solidFill>
              <a:schemeClr val="accent2">
                <a:lumMod val="20000"/>
                <a:lumOff val="80000"/>
                <a:alpha val="5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1" name="Parallelogram 430"/>
            <p:cNvSpPr/>
            <p:nvPr/>
          </p:nvSpPr>
          <p:spPr>
            <a:xfrm rot="16200000" flipV="1">
              <a:off x="7029643" y="3801465"/>
              <a:ext cx="1404125" cy="416004"/>
            </a:xfrm>
            <a:prstGeom prst="parallelogram">
              <a:avLst>
                <a:gd name="adj" fmla="val 104471"/>
              </a:avLst>
            </a:prstGeom>
            <a:solidFill>
              <a:schemeClr val="accent2">
                <a:lumMod val="20000"/>
                <a:lumOff val="80000"/>
                <a:alpha val="5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2" name="Parallelogram 431"/>
            <p:cNvSpPr/>
            <p:nvPr/>
          </p:nvSpPr>
          <p:spPr>
            <a:xfrm rot="16200000" flipV="1">
              <a:off x="7981016" y="3798222"/>
              <a:ext cx="1404125" cy="416004"/>
            </a:xfrm>
            <a:prstGeom prst="parallelogram">
              <a:avLst>
                <a:gd name="adj" fmla="val 104471"/>
              </a:avLst>
            </a:prstGeom>
            <a:solidFill>
              <a:schemeClr val="accent2">
                <a:lumMod val="60000"/>
                <a:lumOff val="4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3" name="Rectangle 432"/>
            <p:cNvSpPr/>
            <p:nvPr/>
          </p:nvSpPr>
          <p:spPr>
            <a:xfrm>
              <a:off x="7517218" y="3750428"/>
              <a:ext cx="957859" cy="957859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4" name="Parallelogram 433"/>
            <p:cNvSpPr/>
            <p:nvPr/>
          </p:nvSpPr>
          <p:spPr>
            <a:xfrm>
              <a:off x="7523610" y="3304162"/>
              <a:ext cx="1367471" cy="439872"/>
            </a:xfrm>
            <a:prstGeom prst="parallelogram">
              <a:avLst>
                <a:gd name="adj" fmla="val 95588"/>
              </a:avLst>
            </a:prstGeom>
            <a:solidFill>
              <a:schemeClr val="accent2">
                <a:lumMod val="40000"/>
                <a:lumOff val="6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35" name="Group 434"/>
          <p:cNvGrpSpPr/>
          <p:nvPr/>
        </p:nvGrpSpPr>
        <p:grpSpPr>
          <a:xfrm>
            <a:off x="2707815" y="2013687"/>
            <a:ext cx="957859" cy="981219"/>
            <a:chOff x="7517218" y="3304161"/>
            <a:chExt cx="1373863" cy="1407368"/>
          </a:xfrm>
        </p:grpSpPr>
        <p:sp>
          <p:nvSpPr>
            <p:cNvPr id="436" name="Rectangle 435"/>
            <p:cNvSpPr/>
            <p:nvPr/>
          </p:nvSpPr>
          <p:spPr>
            <a:xfrm>
              <a:off x="7929976" y="3304161"/>
              <a:ext cx="957859" cy="957859"/>
            </a:xfrm>
            <a:prstGeom prst="rect">
              <a:avLst/>
            </a:prstGeom>
            <a:solidFill>
              <a:schemeClr val="accent2">
                <a:lumMod val="20000"/>
                <a:lumOff val="80000"/>
                <a:alpha val="5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7" name="Parallelogram 436"/>
            <p:cNvSpPr/>
            <p:nvPr/>
          </p:nvSpPr>
          <p:spPr>
            <a:xfrm>
              <a:off x="7520364" y="4268415"/>
              <a:ext cx="1367471" cy="439872"/>
            </a:xfrm>
            <a:prstGeom prst="parallelogram">
              <a:avLst>
                <a:gd name="adj" fmla="val 95588"/>
              </a:avLst>
            </a:prstGeom>
            <a:solidFill>
              <a:schemeClr val="accent2">
                <a:lumMod val="20000"/>
                <a:lumOff val="80000"/>
                <a:alpha val="5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8" name="Parallelogram 437"/>
            <p:cNvSpPr/>
            <p:nvPr/>
          </p:nvSpPr>
          <p:spPr>
            <a:xfrm rot="16200000" flipV="1">
              <a:off x="7029643" y="3801465"/>
              <a:ext cx="1404125" cy="416004"/>
            </a:xfrm>
            <a:prstGeom prst="parallelogram">
              <a:avLst>
                <a:gd name="adj" fmla="val 104471"/>
              </a:avLst>
            </a:prstGeom>
            <a:solidFill>
              <a:schemeClr val="accent2">
                <a:lumMod val="20000"/>
                <a:lumOff val="80000"/>
                <a:alpha val="5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9" name="Parallelogram 438"/>
            <p:cNvSpPr/>
            <p:nvPr/>
          </p:nvSpPr>
          <p:spPr>
            <a:xfrm rot="16200000" flipV="1">
              <a:off x="7981016" y="3798222"/>
              <a:ext cx="1404125" cy="416004"/>
            </a:xfrm>
            <a:prstGeom prst="parallelogram">
              <a:avLst>
                <a:gd name="adj" fmla="val 104471"/>
              </a:avLst>
            </a:prstGeom>
            <a:solidFill>
              <a:schemeClr val="accent2">
                <a:lumMod val="60000"/>
                <a:lumOff val="4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0" name="Rectangle 439"/>
            <p:cNvSpPr/>
            <p:nvPr/>
          </p:nvSpPr>
          <p:spPr>
            <a:xfrm>
              <a:off x="7517218" y="3750428"/>
              <a:ext cx="957859" cy="957859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1" name="Parallelogram 440"/>
            <p:cNvSpPr/>
            <p:nvPr/>
          </p:nvSpPr>
          <p:spPr>
            <a:xfrm>
              <a:off x="7523610" y="3304162"/>
              <a:ext cx="1367471" cy="439872"/>
            </a:xfrm>
            <a:prstGeom prst="parallelogram">
              <a:avLst>
                <a:gd name="adj" fmla="val 95588"/>
              </a:avLst>
            </a:prstGeom>
            <a:solidFill>
              <a:schemeClr val="accent2">
                <a:lumMod val="40000"/>
                <a:lumOff val="6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42" name="Group 441"/>
          <p:cNvGrpSpPr/>
          <p:nvPr/>
        </p:nvGrpSpPr>
        <p:grpSpPr>
          <a:xfrm>
            <a:off x="2417776" y="2323295"/>
            <a:ext cx="957859" cy="981219"/>
            <a:chOff x="7517218" y="3304161"/>
            <a:chExt cx="1373863" cy="1407368"/>
          </a:xfrm>
        </p:grpSpPr>
        <p:sp>
          <p:nvSpPr>
            <p:cNvPr id="443" name="Rectangle 442"/>
            <p:cNvSpPr/>
            <p:nvPr/>
          </p:nvSpPr>
          <p:spPr>
            <a:xfrm>
              <a:off x="7929976" y="3304161"/>
              <a:ext cx="957859" cy="957859"/>
            </a:xfrm>
            <a:prstGeom prst="rect">
              <a:avLst/>
            </a:prstGeom>
            <a:solidFill>
              <a:schemeClr val="accent2">
                <a:lumMod val="20000"/>
                <a:lumOff val="80000"/>
                <a:alpha val="5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4" name="Parallelogram 443"/>
            <p:cNvSpPr/>
            <p:nvPr/>
          </p:nvSpPr>
          <p:spPr>
            <a:xfrm>
              <a:off x="7520364" y="4268415"/>
              <a:ext cx="1367471" cy="439872"/>
            </a:xfrm>
            <a:prstGeom prst="parallelogram">
              <a:avLst>
                <a:gd name="adj" fmla="val 95588"/>
              </a:avLst>
            </a:prstGeom>
            <a:solidFill>
              <a:schemeClr val="accent2">
                <a:lumMod val="20000"/>
                <a:lumOff val="80000"/>
                <a:alpha val="5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5" name="Parallelogram 444"/>
            <p:cNvSpPr/>
            <p:nvPr/>
          </p:nvSpPr>
          <p:spPr>
            <a:xfrm rot="16200000" flipV="1">
              <a:off x="7029643" y="3801465"/>
              <a:ext cx="1404125" cy="416004"/>
            </a:xfrm>
            <a:prstGeom prst="parallelogram">
              <a:avLst>
                <a:gd name="adj" fmla="val 104471"/>
              </a:avLst>
            </a:prstGeom>
            <a:solidFill>
              <a:schemeClr val="accent2">
                <a:lumMod val="20000"/>
                <a:lumOff val="80000"/>
                <a:alpha val="5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6" name="Parallelogram 445"/>
            <p:cNvSpPr/>
            <p:nvPr/>
          </p:nvSpPr>
          <p:spPr>
            <a:xfrm rot="16200000" flipV="1">
              <a:off x="7981016" y="3798222"/>
              <a:ext cx="1404125" cy="416004"/>
            </a:xfrm>
            <a:prstGeom prst="parallelogram">
              <a:avLst>
                <a:gd name="adj" fmla="val 104471"/>
              </a:avLst>
            </a:prstGeom>
            <a:solidFill>
              <a:schemeClr val="accent2">
                <a:lumMod val="60000"/>
                <a:lumOff val="4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7" name="Rectangle 446"/>
            <p:cNvSpPr/>
            <p:nvPr/>
          </p:nvSpPr>
          <p:spPr>
            <a:xfrm>
              <a:off x="7517218" y="3750428"/>
              <a:ext cx="957859" cy="957859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8" name="Parallelogram 447"/>
            <p:cNvSpPr/>
            <p:nvPr/>
          </p:nvSpPr>
          <p:spPr>
            <a:xfrm>
              <a:off x="7523610" y="3304162"/>
              <a:ext cx="1367471" cy="439872"/>
            </a:xfrm>
            <a:prstGeom prst="parallelogram">
              <a:avLst>
                <a:gd name="adj" fmla="val 95588"/>
              </a:avLst>
            </a:prstGeom>
            <a:solidFill>
              <a:schemeClr val="accent2">
                <a:lumMod val="40000"/>
                <a:lumOff val="6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49" name="Group 448"/>
          <p:cNvGrpSpPr/>
          <p:nvPr/>
        </p:nvGrpSpPr>
        <p:grpSpPr>
          <a:xfrm>
            <a:off x="2127737" y="2632903"/>
            <a:ext cx="957859" cy="981219"/>
            <a:chOff x="7517218" y="3304161"/>
            <a:chExt cx="1373863" cy="1407368"/>
          </a:xfrm>
        </p:grpSpPr>
        <p:sp>
          <p:nvSpPr>
            <p:cNvPr id="450" name="Rectangle 449"/>
            <p:cNvSpPr/>
            <p:nvPr/>
          </p:nvSpPr>
          <p:spPr>
            <a:xfrm>
              <a:off x="7929976" y="3304161"/>
              <a:ext cx="957859" cy="957859"/>
            </a:xfrm>
            <a:prstGeom prst="rect">
              <a:avLst/>
            </a:prstGeom>
            <a:solidFill>
              <a:schemeClr val="accent2">
                <a:lumMod val="20000"/>
                <a:lumOff val="80000"/>
                <a:alpha val="5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1" name="Parallelogram 450"/>
            <p:cNvSpPr/>
            <p:nvPr/>
          </p:nvSpPr>
          <p:spPr>
            <a:xfrm>
              <a:off x="7520364" y="4268415"/>
              <a:ext cx="1367471" cy="439872"/>
            </a:xfrm>
            <a:prstGeom prst="parallelogram">
              <a:avLst>
                <a:gd name="adj" fmla="val 95588"/>
              </a:avLst>
            </a:prstGeom>
            <a:solidFill>
              <a:schemeClr val="accent2">
                <a:lumMod val="20000"/>
                <a:lumOff val="80000"/>
                <a:alpha val="5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2" name="Parallelogram 451"/>
            <p:cNvSpPr/>
            <p:nvPr/>
          </p:nvSpPr>
          <p:spPr>
            <a:xfrm rot="16200000" flipV="1">
              <a:off x="7029643" y="3801465"/>
              <a:ext cx="1404125" cy="416004"/>
            </a:xfrm>
            <a:prstGeom prst="parallelogram">
              <a:avLst>
                <a:gd name="adj" fmla="val 104471"/>
              </a:avLst>
            </a:prstGeom>
            <a:solidFill>
              <a:schemeClr val="accent2">
                <a:lumMod val="20000"/>
                <a:lumOff val="80000"/>
                <a:alpha val="5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3" name="Parallelogram 452"/>
            <p:cNvSpPr/>
            <p:nvPr/>
          </p:nvSpPr>
          <p:spPr>
            <a:xfrm rot="16200000" flipV="1">
              <a:off x="7981016" y="3798222"/>
              <a:ext cx="1404125" cy="416004"/>
            </a:xfrm>
            <a:prstGeom prst="parallelogram">
              <a:avLst>
                <a:gd name="adj" fmla="val 104471"/>
              </a:avLst>
            </a:prstGeom>
            <a:solidFill>
              <a:schemeClr val="accent2">
                <a:lumMod val="60000"/>
                <a:lumOff val="4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4" name="Rectangle 453"/>
            <p:cNvSpPr/>
            <p:nvPr/>
          </p:nvSpPr>
          <p:spPr>
            <a:xfrm>
              <a:off x="7517218" y="3750428"/>
              <a:ext cx="957859" cy="957859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5" name="Parallelogram 454"/>
            <p:cNvSpPr/>
            <p:nvPr/>
          </p:nvSpPr>
          <p:spPr>
            <a:xfrm>
              <a:off x="7523610" y="3304162"/>
              <a:ext cx="1367471" cy="439872"/>
            </a:xfrm>
            <a:prstGeom prst="parallelogram">
              <a:avLst>
                <a:gd name="adj" fmla="val 95588"/>
              </a:avLst>
            </a:prstGeom>
            <a:solidFill>
              <a:schemeClr val="accent2">
                <a:lumMod val="40000"/>
                <a:lumOff val="6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56" name="Group 455"/>
          <p:cNvGrpSpPr/>
          <p:nvPr/>
        </p:nvGrpSpPr>
        <p:grpSpPr>
          <a:xfrm>
            <a:off x="3361528" y="2009164"/>
            <a:ext cx="957859" cy="981219"/>
            <a:chOff x="7517218" y="3304161"/>
            <a:chExt cx="1373863" cy="1407368"/>
          </a:xfrm>
        </p:grpSpPr>
        <p:sp>
          <p:nvSpPr>
            <p:cNvPr id="457" name="Rectangle 456"/>
            <p:cNvSpPr/>
            <p:nvPr/>
          </p:nvSpPr>
          <p:spPr>
            <a:xfrm>
              <a:off x="7929976" y="3304161"/>
              <a:ext cx="957859" cy="957859"/>
            </a:xfrm>
            <a:prstGeom prst="rect">
              <a:avLst/>
            </a:prstGeom>
            <a:solidFill>
              <a:schemeClr val="accent2">
                <a:lumMod val="20000"/>
                <a:lumOff val="80000"/>
                <a:alpha val="5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8" name="Parallelogram 457"/>
            <p:cNvSpPr/>
            <p:nvPr/>
          </p:nvSpPr>
          <p:spPr>
            <a:xfrm>
              <a:off x="7520364" y="4268415"/>
              <a:ext cx="1367471" cy="439872"/>
            </a:xfrm>
            <a:prstGeom prst="parallelogram">
              <a:avLst>
                <a:gd name="adj" fmla="val 95588"/>
              </a:avLst>
            </a:prstGeom>
            <a:solidFill>
              <a:schemeClr val="accent2">
                <a:lumMod val="20000"/>
                <a:lumOff val="80000"/>
                <a:alpha val="5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9" name="Parallelogram 458"/>
            <p:cNvSpPr/>
            <p:nvPr/>
          </p:nvSpPr>
          <p:spPr>
            <a:xfrm rot="16200000" flipV="1">
              <a:off x="7029643" y="3801465"/>
              <a:ext cx="1404125" cy="416004"/>
            </a:xfrm>
            <a:prstGeom prst="parallelogram">
              <a:avLst>
                <a:gd name="adj" fmla="val 104471"/>
              </a:avLst>
            </a:prstGeom>
            <a:solidFill>
              <a:schemeClr val="accent2">
                <a:lumMod val="20000"/>
                <a:lumOff val="80000"/>
                <a:alpha val="5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0" name="Parallelogram 459"/>
            <p:cNvSpPr/>
            <p:nvPr/>
          </p:nvSpPr>
          <p:spPr>
            <a:xfrm rot="16200000" flipV="1">
              <a:off x="7981016" y="3798222"/>
              <a:ext cx="1404125" cy="416004"/>
            </a:xfrm>
            <a:prstGeom prst="parallelogram">
              <a:avLst>
                <a:gd name="adj" fmla="val 104471"/>
              </a:avLst>
            </a:prstGeom>
            <a:solidFill>
              <a:schemeClr val="accent2">
                <a:lumMod val="60000"/>
                <a:lumOff val="4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1" name="Rectangle 460"/>
            <p:cNvSpPr/>
            <p:nvPr/>
          </p:nvSpPr>
          <p:spPr>
            <a:xfrm>
              <a:off x="7517218" y="3750428"/>
              <a:ext cx="957859" cy="957859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2" name="Parallelogram 461"/>
            <p:cNvSpPr/>
            <p:nvPr/>
          </p:nvSpPr>
          <p:spPr>
            <a:xfrm>
              <a:off x="7523610" y="3304162"/>
              <a:ext cx="1367471" cy="439872"/>
            </a:xfrm>
            <a:prstGeom prst="parallelogram">
              <a:avLst>
                <a:gd name="adj" fmla="val 95588"/>
              </a:avLst>
            </a:prstGeom>
            <a:solidFill>
              <a:schemeClr val="accent2">
                <a:lumMod val="40000"/>
                <a:lumOff val="6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63" name="Group 462"/>
          <p:cNvGrpSpPr/>
          <p:nvPr/>
        </p:nvGrpSpPr>
        <p:grpSpPr>
          <a:xfrm>
            <a:off x="3071489" y="2318772"/>
            <a:ext cx="957859" cy="981219"/>
            <a:chOff x="7517218" y="3304161"/>
            <a:chExt cx="1373863" cy="1407368"/>
          </a:xfrm>
        </p:grpSpPr>
        <p:sp>
          <p:nvSpPr>
            <p:cNvPr id="464" name="Rectangle 463"/>
            <p:cNvSpPr/>
            <p:nvPr/>
          </p:nvSpPr>
          <p:spPr>
            <a:xfrm>
              <a:off x="7929976" y="3304161"/>
              <a:ext cx="957859" cy="957859"/>
            </a:xfrm>
            <a:prstGeom prst="rect">
              <a:avLst/>
            </a:prstGeom>
            <a:solidFill>
              <a:schemeClr val="accent2">
                <a:lumMod val="20000"/>
                <a:lumOff val="80000"/>
                <a:alpha val="5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5" name="Parallelogram 464"/>
            <p:cNvSpPr/>
            <p:nvPr/>
          </p:nvSpPr>
          <p:spPr>
            <a:xfrm>
              <a:off x="7520364" y="4268415"/>
              <a:ext cx="1367471" cy="439872"/>
            </a:xfrm>
            <a:prstGeom prst="parallelogram">
              <a:avLst>
                <a:gd name="adj" fmla="val 95588"/>
              </a:avLst>
            </a:prstGeom>
            <a:solidFill>
              <a:schemeClr val="accent2">
                <a:lumMod val="20000"/>
                <a:lumOff val="80000"/>
                <a:alpha val="5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6" name="Parallelogram 465"/>
            <p:cNvSpPr/>
            <p:nvPr/>
          </p:nvSpPr>
          <p:spPr>
            <a:xfrm rot="16200000" flipV="1">
              <a:off x="7029643" y="3801465"/>
              <a:ext cx="1404125" cy="416004"/>
            </a:xfrm>
            <a:prstGeom prst="parallelogram">
              <a:avLst>
                <a:gd name="adj" fmla="val 104471"/>
              </a:avLst>
            </a:prstGeom>
            <a:solidFill>
              <a:schemeClr val="accent2">
                <a:lumMod val="20000"/>
                <a:lumOff val="80000"/>
                <a:alpha val="5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7" name="Parallelogram 466"/>
            <p:cNvSpPr/>
            <p:nvPr/>
          </p:nvSpPr>
          <p:spPr>
            <a:xfrm rot="16200000" flipV="1">
              <a:off x="7981016" y="3798222"/>
              <a:ext cx="1404125" cy="416004"/>
            </a:xfrm>
            <a:prstGeom prst="parallelogram">
              <a:avLst>
                <a:gd name="adj" fmla="val 104471"/>
              </a:avLst>
            </a:prstGeom>
            <a:solidFill>
              <a:schemeClr val="accent2">
                <a:lumMod val="60000"/>
                <a:lumOff val="4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8" name="Rectangle 467"/>
            <p:cNvSpPr/>
            <p:nvPr/>
          </p:nvSpPr>
          <p:spPr>
            <a:xfrm>
              <a:off x="7517218" y="3750428"/>
              <a:ext cx="957859" cy="957859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9" name="Parallelogram 468"/>
            <p:cNvSpPr/>
            <p:nvPr/>
          </p:nvSpPr>
          <p:spPr>
            <a:xfrm>
              <a:off x="7523610" y="3304162"/>
              <a:ext cx="1367471" cy="439872"/>
            </a:xfrm>
            <a:prstGeom prst="parallelogram">
              <a:avLst>
                <a:gd name="adj" fmla="val 95588"/>
              </a:avLst>
            </a:prstGeom>
            <a:solidFill>
              <a:schemeClr val="accent2">
                <a:lumMod val="40000"/>
                <a:lumOff val="6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70" name="Group 469"/>
          <p:cNvGrpSpPr/>
          <p:nvPr/>
        </p:nvGrpSpPr>
        <p:grpSpPr>
          <a:xfrm>
            <a:off x="2781450" y="2628380"/>
            <a:ext cx="957859" cy="981219"/>
            <a:chOff x="7517218" y="3304161"/>
            <a:chExt cx="1373863" cy="1407368"/>
          </a:xfrm>
        </p:grpSpPr>
        <p:sp>
          <p:nvSpPr>
            <p:cNvPr id="471" name="Rectangle 470"/>
            <p:cNvSpPr/>
            <p:nvPr/>
          </p:nvSpPr>
          <p:spPr>
            <a:xfrm>
              <a:off x="7929976" y="3304161"/>
              <a:ext cx="957859" cy="957859"/>
            </a:xfrm>
            <a:prstGeom prst="rect">
              <a:avLst/>
            </a:prstGeom>
            <a:solidFill>
              <a:schemeClr val="accent2">
                <a:lumMod val="20000"/>
                <a:lumOff val="80000"/>
                <a:alpha val="5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2" name="Parallelogram 471"/>
            <p:cNvSpPr/>
            <p:nvPr/>
          </p:nvSpPr>
          <p:spPr>
            <a:xfrm>
              <a:off x="7520364" y="4268415"/>
              <a:ext cx="1367471" cy="439872"/>
            </a:xfrm>
            <a:prstGeom prst="parallelogram">
              <a:avLst>
                <a:gd name="adj" fmla="val 95588"/>
              </a:avLst>
            </a:prstGeom>
            <a:solidFill>
              <a:schemeClr val="accent2">
                <a:lumMod val="20000"/>
                <a:lumOff val="80000"/>
                <a:alpha val="5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3" name="Parallelogram 472"/>
            <p:cNvSpPr/>
            <p:nvPr/>
          </p:nvSpPr>
          <p:spPr>
            <a:xfrm rot="16200000" flipV="1">
              <a:off x="7029643" y="3801465"/>
              <a:ext cx="1404125" cy="416004"/>
            </a:xfrm>
            <a:prstGeom prst="parallelogram">
              <a:avLst>
                <a:gd name="adj" fmla="val 104471"/>
              </a:avLst>
            </a:prstGeom>
            <a:solidFill>
              <a:schemeClr val="accent2">
                <a:lumMod val="20000"/>
                <a:lumOff val="80000"/>
                <a:alpha val="5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4" name="Parallelogram 473"/>
            <p:cNvSpPr/>
            <p:nvPr/>
          </p:nvSpPr>
          <p:spPr>
            <a:xfrm rot="16200000" flipV="1">
              <a:off x="7981016" y="3798222"/>
              <a:ext cx="1404125" cy="416004"/>
            </a:xfrm>
            <a:prstGeom prst="parallelogram">
              <a:avLst>
                <a:gd name="adj" fmla="val 104471"/>
              </a:avLst>
            </a:prstGeom>
            <a:solidFill>
              <a:schemeClr val="accent2">
                <a:lumMod val="60000"/>
                <a:lumOff val="4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5" name="Rectangle 474"/>
            <p:cNvSpPr/>
            <p:nvPr/>
          </p:nvSpPr>
          <p:spPr>
            <a:xfrm>
              <a:off x="7517218" y="3750428"/>
              <a:ext cx="957859" cy="957859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6" name="Parallelogram 475"/>
            <p:cNvSpPr/>
            <p:nvPr/>
          </p:nvSpPr>
          <p:spPr>
            <a:xfrm>
              <a:off x="7523610" y="3304162"/>
              <a:ext cx="1367471" cy="439872"/>
            </a:xfrm>
            <a:prstGeom prst="parallelogram">
              <a:avLst>
                <a:gd name="adj" fmla="val 95588"/>
              </a:avLst>
            </a:prstGeom>
            <a:solidFill>
              <a:schemeClr val="accent2">
                <a:lumMod val="40000"/>
                <a:lumOff val="6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77" name="Group 476"/>
          <p:cNvGrpSpPr/>
          <p:nvPr/>
        </p:nvGrpSpPr>
        <p:grpSpPr>
          <a:xfrm>
            <a:off x="4015241" y="2004641"/>
            <a:ext cx="957859" cy="981219"/>
            <a:chOff x="7517218" y="3304161"/>
            <a:chExt cx="1373863" cy="1407368"/>
          </a:xfrm>
        </p:grpSpPr>
        <p:sp>
          <p:nvSpPr>
            <p:cNvPr id="478" name="Rectangle 477"/>
            <p:cNvSpPr/>
            <p:nvPr/>
          </p:nvSpPr>
          <p:spPr>
            <a:xfrm>
              <a:off x="7929976" y="3304161"/>
              <a:ext cx="957859" cy="957859"/>
            </a:xfrm>
            <a:prstGeom prst="rect">
              <a:avLst/>
            </a:prstGeom>
            <a:solidFill>
              <a:schemeClr val="accent2">
                <a:lumMod val="20000"/>
                <a:lumOff val="80000"/>
                <a:alpha val="5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9" name="Parallelogram 478"/>
            <p:cNvSpPr/>
            <p:nvPr/>
          </p:nvSpPr>
          <p:spPr>
            <a:xfrm>
              <a:off x="7520364" y="4268415"/>
              <a:ext cx="1367471" cy="439872"/>
            </a:xfrm>
            <a:prstGeom prst="parallelogram">
              <a:avLst>
                <a:gd name="adj" fmla="val 95588"/>
              </a:avLst>
            </a:prstGeom>
            <a:solidFill>
              <a:schemeClr val="accent2">
                <a:lumMod val="20000"/>
                <a:lumOff val="80000"/>
                <a:alpha val="5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0" name="Parallelogram 479"/>
            <p:cNvSpPr/>
            <p:nvPr/>
          </p:nvSpPr>
          <p:spPr>
            <a:xfrm rot="16200000" flipV="1">
              <a:off x="7029643" y="3801465"/>
              <a:ext cx="1404125" cy="416004"/>
            </a:xfrm>
            <a:prstGeom prst="parallelogram">
              <a:avLst>
                <a:gd name="adj" fmla="val 104471"/>
              </a:avLst>
            </a:prstGeom>
            <a:solidFill>
              <a:schemeClr val="accent2">
                <a:lumMod val="20000"/>
                <a:lumOff val="80000"/>
                <a:alpha val="5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1" name="Parallelogram 480"/>
            <p:cNvSpPr/>
            <p:nvPr/>
          </p:nvSpPr>
          <p:spPr>
            <a:xfrm rot="16200000" flipV="1">
              <a:off x="7981016" y="3798222"/>
              <a:ext cx="1404125" cy="416004"/>
            </a:xfrm>
            <a:prstGeom prst="parallelogram">
              <a:avLst>
                <a:gd name="adj" fmla="val 104471"/>
              </a:avLst>
            </a:prstGeom>
            <a:solidFill>
              <a:schemeClr val="accent2">
                <a:lumMod val="60000"/>
                <a:lumOff val="4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2" name="Rectangle 481"/>
            <p:cNvSpPr/>
            <p:nvPr/>
          </p:nvSpPr>
          <p:spPr>
            <a:xfrm>
              <a:off x="7517218" y="3750428"/>
              <a:ext cx="957859" cy="957859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3" name="Parallelogram 482"/>
            <p:cNvSpPr/>
            <p:nvPr/>
          </p:nvSpPr>
          <p:spPr>
            <a:xfrm>
              <a:off x="7523610" y="3304162"/>
              <a:ext cx="1367471" cy="439872"/>
            </a:xfrm>
            <a:prstGeom prst="parallelogram">
              <a:avLst>
                <a:gd name="adj" fmla="val 95588"/>
              </a:avLst>
            </a:prstGeom>
            <a:solidFill>
              <a:schemeClr val="accent2">
                <a:lumMod val="40000"/>
                <a:lumOff val="6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84" name="Group 483"/>
          <p:cNvGrpSpPr/>
          <p:nvPr/>
        </p:nvGrpSpPr>
        <p:grpSpPr>
          <a:xfrm>
            <a:off x="3725202" y="2314249"/>
            <a:ext cx="957859" cy="981219"/>
            <a:chOff x="7517218" y="3304161"/>
            <a:chExt cx="1373863" cy="1407368"/>
          </a:xfrm>
        </p:grpSpPr>
        <p:sp>
          <p:nvSpPr>
            <p:cNvPr id="485" name="Rectangle 484"/>
            <p:cNvSpPr/>
            <p:nvPr/>
          </p:nvSpPr>
          <p:spPr>
            <a:xfrm>
              <a:off x="7929976" y="3304161"/>
              <a:ext cx="957859" cy="957859"/>
            </a:xfrm>
            <a:prstGeom prst="rect">
              <a:avLst/>
            </a:prstGeom>
            <a:solidFill>
              <a:schemeClr val="accent2">
                <a:lumMod val="20000"/>
                <a:lumOff val="80000"/>
                <a:alpha val="5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6" name="Parallelogram 485"/>
            <p:cNvSpPr/>
            <p:nvPr/>
          </p:nvSpPr>
          <p:spPr>
            <a:xfrm>
              <a:off x="7520364" y="4268415"/>
              <a:ext cx="1367471" cy="439872"/>
            </a:xfrm>
            <a:prstGeom prst="parallelogram">
              <a:avLst>
                <a:gd name="adj" fmla="val 95588"/>
              </a:avLst>
            </a:prstGeom>
            <a:solidFill>
              <a:schemeClr val="accent2">
                <a:lumMod val="20000"/>
                <a:lumOff val="80000"/>
                <a:alpha val="5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7" name="Parallelogram 486"/>
            <p:cNvSpPr/>
            <p:nvPr/>
          </p:nvSpPr>
          <p:spPr>
            <a:xfrm rot="16200000" flipV="1">
              <a:off x="7029643" y="3801465"/>
              <a:ext cx="1404125" cy="416004"/>
            </a:xfrm>
            <a:prstGeom prst="parallelogram">
              <a:avLst>
                <a:gd name="adj" fmla="val 104471"/>
              </a:avLst>
            </a:prstGeom>
            <a:solidFill>
              <a:schemeClr val="accent2">
                <a:lumMod val="20000"/>
                <a:lumOff val="80000"/>
                <a:alpha val="5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8" name="Parallelogram 487"/>
            <p:cNvSpPr/>
            <p:nvPr/>
          </p:nvSpPr>
          <p:spPr>
            <a:xfrm rot="16200000" flipV="1">
              <a:off x="7981016" y="3798222"/>
              <a:ext cx="1404125" cy="416004"/>
            </a:xfrm>
            <a:prstGeom prst="parallelogram">
              <a:avLst>
                <a:gd name="adj" fmla="val 104471"/>
              </a:avLst>
            </a:prstGeom>
            <a:solidFill>
              <a:schemeClr val="accent2">
                <a:lumMod val="60000"/>
                <a:lumOff val="4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9" name="Rectangle 488"/>
            <p:cNvSpPr/>
            <p:nvPr/>
          </p:nvSpPr>
          <p:spPr>
            <a:xfrm>
              <a:off x="7517218" y="3750428"/>
              <a:ext cx="957859" cy="957859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0" name="Parallelogram 489"/>
            <p:cNvSpPr/>
            <p:nvPr/>
          </p:nvSpPr>
          <p:spPr>
            <a:xfrm>
              <a:off x="7523610" y="3304162"/>
              <a:ext cx="1367471" cy="439872"/>
            </a:xfrm>
            <a:prstGeom prst="parallelogram">
              <a:avLst>
                <a:gd name="adj" fmla="val 95588"/>
              </a:avLst>
            </a:prstGeom>
            <a:solidFill>
              <a:schemeClr val="accent2">
                <a:lumMod val="40000"/>
                <a:lumOff val="6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91" name="Group 490"/>
          <p:cNvGrpSpPr/>
          <p:nvPr/>
        </p:nvGrpSpPr>
        <p:grpSpPr>
          <a:xfrm>
            <a:off x="3435163" y="2623857"/>
            <a:ext cx="957859" cy="981219"/>
            <a:chOff x="7517218" y="3304161"/>
            <a:chExt cx="1373863" cy="1407368"/>
          </a:xfrm>
        </p:grpSpPr>
        <p:sp>
          <p:nvSpPr>
            <p:cNvPr id="492" name="Rectangle 491"/>
            <p:cNvSpPr/>
            <p:nvPr/>
          </p:nvSpPr>
          <p:spPr>
            <a:xfrm>
              <a:off x="7929976" y="3304161"/>
              <a:ext cx="957859" cy="957859"/>
            </a:xfrm>
            <a:prstGeom prst="rect">
              <a:avLst/>
            </a:prstGeom>
            <a:solidFill>
              <a:schemeClr val="accent2">
                <a:lumMod val="20000"/>
                <a:lumOff val="80000"/>
                <a:alpha val="5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3" name="Parallelogram 492"/>
            <p:cNvSpPr/>
            <p:nvPr/>
          </p:nvSpPr>
          <p:spPr>
            <a:xfrm>
              <a:off x="7520364" y="4268415"/>
              <a:ext cx="1367471" cy="439872"/>
            </a:xfrm>
            <a:prstGeom prst="parallelogram">
              <a:avLst>
                <a:gd name="adj" fmla="val 95588"/>
              </a:avLst>
            </a:prstGeom>
            <a:solidFill>
              <a:schemeClr val="accent2">
                <a:lumMod val="20000"/>
                <a:lumOff val="80000"/>
                <a:alpha val="5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4" name="Parallelogram 493"/>
            <p:cNvSpPr/>
            <p:nvPr/>
          </p:nvSpPr>
          <p:spPr>
            <a:xfrm rot="16200000" flipV="1">
              <a:off x="7029643" y="3801465"/>
              <a:ext cx="1404125" cy="416004"/>
            </a:xfrm>
            <a:prstGeom prst="parallelogram">
              <a:avLst>
                <a:gd name="adj" fmla="val 104471"/>
              </a:avLst>
            </a:prstGeom>
            <a:solidFill>
              <a:schemeClr val="accent2">
                <a:lumMod val="20000"/>
                <a:lumOff val="80000"/>
                <a:alpha val="5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5" name="Parallelogram 494"/>
            <p:cNvSpPr/>
            <p:nvPr/>
          </p:nvSpPr>
          <p:spPr>
            <a:xfrm rot="16200000" flipV="1">
              <a:off x="7981016" y="3798222"/>
              <a:ext cx="1404125" cy="416004"/>
            </a:xfrm>
            <a:prstGeom prst="parallelogram">
              <a:avLst>
                <a:gd name="adj" fmla="val 104471"/>
              </a:avLst>
            </a:prstGeom>
            <a:solidFill>
              <a:schemeClr val="accent2">
                <a:lumMod val="60000"/>
                <a:lumOff val="4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6" name="Rectangle 495"/>
            <p:cNvSpPr/>
            <p:nvPr/>
          </p:nvSpPr>
          <p:spPr>
            <a:xfrm>
              <a:off x="7517218" y="3750428"/>
              <a:ext cx="957859" cy="957859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7" name="Parallelogram 496"/>
            <p:cNvSpPr/>
            <p:nvPr/>
          </p:nvSpPr>
          <p:spPr>
            <a:xfrm>
              <a:off x="7523610" y="3304162"/>
              <a:ext cx="1367471" cy="439872"/>
            </a:xfrm>
            <a:prstGeom prst="parallelogram">
              <a:avLst>
                <a:gd name="adj" fmla="val 95588"/>
              </a:avLst>
            </a:prstGeom>
            <a:solidFill>
              <a:schemeClr val="accent2">
                <a:lumMod val="40000"/>
                <a:lumOff val="6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98" name="Group 497"/>
          <p:cNvGrpSpPr/>
          <p:nvPr/>
        </p:nvGrpSpPr>
        <p:grpSpPr>
          <a:xfrm>
            <a:off x="4668954" y="2000118"/>
            <a:ext cx="957859" cy="981219"/>
            <a:chOff x="7517218" y="3304161"/>
            <a:chExt cx="1373863" cy="1407368"/>
          </a:xfrm>
        </p:grpSpPr>
        <p:sp>
          <p:nvSpPr>
            <p:cNvPr id="499" name="Rectangle 498"/>
            <p:cNvSpPr/>
            <p:nvPr/>
          </p:nvSpPr>
          <p:spPr>
            <a:xfrm>
              <a:off x="7929976" y="3304161"/>
              <a:ext cx="957859" cy="957859"/>
            </a:xfrm>
            <a:prstGeom prst="rect">
              <a:avLst/>
            </a:prstGeom>
            <a:solidFill>
              <a:schemeClr val="accent2">
                <a:lumMod val="20000"/>
                <a:lumOff val="80000"/>
                <a:alpha val="5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0" name="Parallelogram 499"/>
            <p:cNvSpPr/>
            <p:nvPr/>
          </p:nvSpPr>
          <p:spPr>
            <a:xfrm>
              <a:off x="7520364" y="4268415"/>
              <a:ext cx="1367471" cy="439872"/>
            </a:xfrm>
            <a:prstGeom prst="parallelogram">
              <a:avLst>
                <a:gd name="adj" fmla="val 95588"/>
              </a:avLst>
            </a:prstGeom>
            <a:solidFill>
              <a:schemeClr val="accent2">
                <a:lumMod val="20000"/>
                <a:lumOff val="80000"/>
                <a:alpha val="5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1" name="Parallelogram 500"/>
            <p:cNvSpPr/>
            <p:nvPr/>
          </p:nvSpPr>
          <p:spPr>
            <a:xfrm rot="16200000" flipV="1">
              <a:off x="7029643" y="3801465"/>
              <a:ext cx="1404125" cy="416004"/>
            </a:xfrm>
            <a:prstGeom prst="parallelogram">
              <a:avLst>
                <a:gd name="adj" fmla="val 104471"/>
              </a:avLst>
            </a:prstGeom>
            <a:solidFill>
              <a:schemeClr val="accent2">
                <a:lumMod val="20000"/>
                <a:lumOff val="80000"/>
                <a:alpha val="5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2" name="Parallelogram 501"/>
            <p:cNvSpPr/>
            <p:nvPr/>
          </p:nvSpPr>
          <p:spPr>
            <a:xfrm rot="16200000" flipV="1">
              <a:off x="7981016" y="3798222"/>
              <a:ext cx="1404125" cy="416004"/>
            </a:xfrm>
            <a:prstGeom prst="parallelogram">
              <a:avLst>
                <a:gd name="adj" fmla="val 104471"/>
              </a:avLst>
            </a:prstGeom>
            <a:solidFill>
              <a:schemeClr val="accent2">
                <a:lumMod val="60000"/>
                <a:lumOff val="4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3" name="Rectangle 502"/>
            <p:cNvSpPr/>
            <p:nvPr/>
          </p:nvSpPr>
          <p:spPr>
            <a:xfrm>
              <a:off x="7517218" y="3750428"/>
              <a:ext cx="957859" cy="957859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4" name="Parallelogram 503"/>
            <p:cNvSpPr/>
            <p:nvPr/>
          </p:nvSpPr>
          <p:spPr>
            <a:xfrm>
              <a:off x="7523610" y="3304162"/>
              <a:ext cx="1367471" cy="439872"/>
            </a:xfrm>
            <a:prstGeom prst="parallelogram">
              <a:avLst>
                <a:gd name="adj" fmla="val 95588"/>
              </a:avLst>
            </a:prstGeom>
            <a:solidFill>
              <a:schemeClr val="accent2">
                <a:lumMod val="40000"/>
                <a:lumOff val="6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05" name="Group 504"/>
          <p:cNvGrpSpPr/>
          <p:nvPr/>
        </p:nvGrpSpPr>
        <p:grpSpPr>
          <a:xfrm>
            <a:off x="4378915" y="2309726"/>
            <a:ext cx="957859" cy="981219"/>
            <a:chOff x="7517218" y="3304161"/>
            <a:chExt cx="1373863" cy="1407368"/>
          </a:xfrm>
        </p:grpSpPr>
        <p:sp>
          <p:nvSpPr>
            <p:cNvPr id="506" name="Rectangle 505"/>
            <p:cNvSpPr/>
            <p:nvPr/>
          </p:nvSpPr>
          <p:spPr>
            <a:xfrm>
              <a:off x="7929976" y="3304161"/>
              <a:ext cx="957859" cy="957859"/>
            </a:xfrm>
            <a:prstGeom prst="rect">
              <a:avLst/>
            </a:prstGeom>
            <a:solidFill>
              <a:schemeClr val="accent2">
                <a:lumMod val="20000"/>
                <a:lumOff val="80000"/>
                <a:alpha val="5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7" name="Parallelogram 506"/>
            <p:cNvSpPr/>
            <p:nvPr/>
          </p:nvSpPr>
          <p:spPr>
            <a:xfrm>
              <a:off x="7520364" y="4268415"/>
              <a:ext cx="1367471" cy="439872"/>
            </a:xfrm>
            <a:prstGeom prst="parallelogram">
              <a:avLst>
                <a:gd name="adj" fmla="val 95588"/>
              </a:avLst>
            </a:prstGeom>
            <a:solidFill>
              <a:schemeClr val="accent2">
                <a:lumMod val="20000"/>
                <a:lumOff val="80000"/>
                <a:alpha val="5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8" name="Parallelogram 507"/>
            <p:cNvSpPr/>
            <p:nvPr/>
          </p:nvSpPr>
          <p:spPr>
            <a:xfrm rot="16200000" flipV="1">
              <a:off x="7029643" y="3801465"/>
              <a:ext cx="1404125" cy="416004"/>
            </a:xfrm>
            <a:prstGeom prst="parallelogram">
              <a:avLst>
                <a:gd name="adj" fmla="val 104471"/>
              </a:avLst>
            </a:prstGeom>
            <a:solidFill>
              <a:schemeClr val="accent2">
                <a:lumMod val="20000"/>
                <a:lumOff val="80000"/>
                <a:alpha val="5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9" name="Parallelogram 508"/>
            <p:cNvSpPr/>
            <p:nvPr/>
          </p:nvSpPr>
          <p:spPr>
            <a:xfrm rot="16200000" flipV="1">
              <a:off x="7981016" y="3798222"/>
              <a:ext cx="1404125" cy="416004"/>
            </a:xfrm>
            <a:prstGeom prst="parallelogram">
              <a:avLst>
                <a:gd name="adj" fmla="val 104471"/>
              </a:avLst>
            </a:prstGeom>
            <a:solidFill>
              <a:schemeClr val="accent2">
                <a:lumMod val="60000"/>
                <a:lumOff val="4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0" name="Rectangle 509"/>
            <p:cNvSpPr/>
            <p:nvPr/>
          </p:nvSpPr>
          <p:spPr>
            <a:xfrm>
              <a:off x="7517218" y="3750428"/>
              <a:ext cx="957859" cy="957859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1" name="Parallelogram 510"/>
            <p:cNvSpPr/>
            <p:nvPr/>
          </p:nvSpPr>
          <p:spPr>
            <a:xfrm>
              <a:off x="7523610" y="3304162"/>
              <a:ext cx="1367471" cy="439872"/>
            </a:xfrm>
            <a:prstGeom prst="parallelogram">
              <a:avLst>
                <a:gd name="adj" fmla="val 95588"/>
              </a:avLst>
            </a:prstGeom>
            <a:solidFill>
              <a:schemeClr val="accent2">
                <a:lumMod val="40000"/>
                <a:lumOff val="6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12" name="Group 511"/>
          <p:cNvGrpSpPr/>
          <p:nvPr/>
        </p:nvGrpSpPr>
        <p:grpSpPr>
          <a:xfrm>
            <a:off x="4088876" y="2619334"/>
            <a:ext cx="957859" cy="981219"/>
            <a:chOff x="7517218" y="3304161"/>
            <a:chExt cx="1373863" cy="1407368"/>
          </a:xfrm>
        </p:grpSpPr>
        <p:sp>
          <p:nvSpPr>
            <p:cNvPr id="513" name="Rectangle 512"/>
            <p:cNvSpPr/>
            <p:nvPr/>
          </p:nvSpPr>
          <p:spPr>
            <a:xfrm>
              <a:off x="7929976" y="3304161"/>
              <a:ext cx="957859" cy="957859"/>
            </a:xfrm>
            <a:prstGeom prst="rect">
              <a:avLst/>
            </a:prstGeom>
            <a:solidFill>
              <a:schemeClr val="accent2">
                <a:lumMod val="20000"/>
                <a:lumOff val="80000"/>
                <a:alpha val="5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4" name="Parallelogram 513"/>
            <p:cNvSpPr/>
            <p:nvPr/>
          </p:nvSpPr>
          <p:spPr>
            <a:xfrm>
              <a:off x="7520364" y="4268415"/>
              <a:ext cx="1367471" cy="439872"/>
            </a:xfrm>
            <a:prstGeom prst="parallelogram">
              <a:avLst>
                <a:gd name="adj" fmla="val 95588"/>
              </a:avLst>
            </a:prstGeom>
            <a:solidFill>
              <a:schemeClr val="accent2">
                <a:lumMod val="20000"/>
                <a:lumOff val="80000"/>
                <a:alpha val="5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5" name="Parallelogram 514"/>
            <p:cNvSpPr/>
            <p:nvPr/>
          </p:nvSpPr>
          <p:spPr>
            <a:xfrm rot="16200000" flipV="1">
              <a:off x="7029643" y="3801465"/>
              <a:ext cx="1404125" cy="416004"/>
            </a:xfrm>
            <a:prstGeom prst="parallelogram">
              <a:avLst>
                <a:gd name="adj" fmla="val 104471"/>
              </a:avLst>
            </a:prstGeom>
            <a:solidFill>
              <a:schemeClr val="accent2">
                <a:lumMod val="20000"/>
                <a:lumOff val="80000"/>
                <a:alpha val="5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6" name="Parallelogram 515"/>
            <p:cNvSpPr/>
            <p:nvPr/>
          </p:nvSpPr>
          <p:spPr>
            <a:xfrm rot="16200000" flipV="1">
              <a:off x="7981016" y="3798222"/>
              <a:ext cx="1404125" cy="416004"/>
            </a:xfrm>
            <a:prstGeom prst="parallelogram">
              <a:avLst>
                <a:gd name="adj" fmla="val 104471"/>
              </a:avLst>
            </a:prstGeom>
            <a:solidFill>
              <a:schemeClr val="accent2">
                <a:lumMod val="60000"/>
                <a:lumOff val="4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7" name="Rectangle 516"/>
            <p:cNvSpPr/>
            <p:nvPr/>
          </p:nvSpPr>
          <p:spPr>
            <a:xfrm>
              <a:off x="7517218" y="3750428"/>
              <a:ext cx="957859" cy="957859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8" name="Parallelogram 517"/>
            <p:cNvSpPr/>
            <p:nvPr/>
          </p:nvSpPr>
          <p:spPr>
            <a:xfrm>
              <a:off x="7523610" y="3304162"/>
              <a:ext cx="1367471" cy="439872"/>
            </a:xfrm>
            <a:prstGeom prst="parallelogram">
              <a:avLst>
                <a:gd name="adj" fmla="val 95588"/>
              </a:avLst>
            </a:prstGeom>
            <a:solidFill>
              <a:schemeClr val="accent2">
                <a:lumMod val="40000"/>
                <a:lumOff val="6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19" name="Group 518"/>
          <p:cNvGrpSpPr/>
          <p:nvPr/>
        </p:nvGrpSpPr>
        <p:grpSpPr>
          <a:xfrm>
            <a:off x="2058624" y="1354633"/>
            <a:ext cx="957859" cy="981219"/>
            <a:chOff x="7517218" y="3304161"/>
            <a:chExt cx="1373863" cy="1407368"/>
          </a:xfrm>
        </p:grpSpPr>
        <p:sp>
          <p:nvSpPr>
            <p:cNvPr id="520" name="Rectangle 519"/>
            <p:cNvSpPr/>
            <p:nvPr/>
          </p:nvSpPr>
          <p:spPr>
            <a:xfrm>
              <a:off x="7929976" y="3304161"/>
              <a:ext cx="957859" cy="957859"/>
            </a:xfrm>
            <a:prstGeom prst="rect">
              <a:avLst/>
            </a:prstGeom>
            <a:solidFill>
              <a:schemeClr val="accent2">
                <a:lumMod val="20000"/>
                <a:lumOff val="80000"/>
                <a:alpha val="5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1" name="Parallelogram 520"/>
            <p:cNvSpPr/>
            <p:nvPr/>
          </p:nvSpPr>
          <p:spPr>
            <a:xfrm>
              <a:off x="7520364" y="4268415"/>
              <a:ext cx="1367471" cy="439872"/>
            </a:xfrm>
            <a:prstGeom prst="parallelogram">
              <a:avLst>
                <a:gd name="adj" fmla="val 95588"/>
              </a:avLst>
            </a:prstGeom>
            <a:solidFill>
              <a:schemeClr val="accent2">
                <a:lumMod val="20000"/>
                <a:lumOff val="80000"/>
                <a:alpha val="5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2" name="Parallelogram 521"/>
            <p:cNvSpPr/>
            <p:nvPr/>
          </p:nvSpPr>
          <p:spPr>
            <a:xfrm rot="16200000" flipV="1">
              <a:off x="7029643" y="3801465"/>
              <a:ext cx="1404125" cy="416004"/>
            </a:xfrm>
            <a:prstGeom prst="parallelogram">
              <a:avLst>
                <a:gd name="adj" fmla="val 104471"/>
              </a:avLst>
            </a:prstGeom>
            <a:solidFill>
              <a:schemeClr val="accent2">
                <a:lumMod val="20000"/>
                <a:lumOff val="80000"/>
                <a:alpha val="5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3" name="Parallelogram 522"/>
            <p:cNvSpPr/>
            <p:nvPr/>
          </p:nvSpPr>
          <p:spPr>
            <a:xfrm rot="16200000" flipV="1">
              <a:off x="7981016" y="3798222"/>
              <a:ext cx="1404125" cy="416004"/>
            </a:xfrm>
            <a:prstGeom prst="parallelogram">
              <a:avLst>
                <a:gd name="adj" fmla="val 104471"/>
              </a:avLst>
            </a:prstGeom>
            <a:solidFill>
              <a:schemeClr val="accent2">
                <a:lumMod val="60000"/>
                <a:lumOff val="4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4" name="Rectangle 523"/>
            <p:cNvSpPr/>
            <p:nvPr/>
          </p:nvSpPr>
          <p:spPr>
            <a:xfrm>
              <a:off x="7517218" y="3750428"/>
              <a:ext cx="957859" cy="957859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5" name="Parallelogram 524"/>
            <p:cNvSpPr/>
            <p:nvPr/>
          </p:nvSpPr>
          <p:spPr>
            <a:xfrm>
              <a:off x="7523610" y="3304162"/>
              <a:ext cx="1367471" cy="439872"/>
            </a:xfrm>
            <a:prstGeom prst="parallelogram">
              <a:avLst>
                <a:gd name="adj" fmla="val 95588"/>
              </a:avLst>
            </a:prstGeom>
            <a:solidFill>
              <a:schemeClr val="accent2">
                <a:lumMod val="40000"/>
                <a:lumOff val="6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26" name="Group 525"/>
          <p:cNvGrpSpPr/>
          <p:nvPr/>
        </p:nvGrpSpPr>
        <p:grpSpPr>
          <a:xfrm>
            <a:off x="1768585" y="1664241"/>
            <a:ext cx="957859" cy="981219"/>
            <a:chOff x="7517218" y="3304161"/>
            <a:chExt cx="1373863" cy="1407368"/>
          </a:xfrm>
        </p:grpSpPr>
        <p:sp>
          <p:nvSpPr>
            <p:cNvPr id="527" name="Rectangle 526"/>
            <p:cNvSpPr/>
            <p:nvPr/>
          </p:nvSpPr>
          <p:spPr>
            <a:xfrm>
              <a:off x="7929976" y="3304161"/>
              <a:ext cx="957859" cy="957859"/>
            </a:xfrm>
            <a:prstGeom prst="rect">
              <a:avLst/>
            </a:prstGeom>
            <a:solidFill>
              <a:schemeClr val="accent2">
                <a:lumMod val="20000"/>
                <a:lumOff val="80000"/>
                <a:alpha val="5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8" name="Parallelogram 527"/>
            <p:cNvSpPr/>
            <p:nvPr/>
          </p:nvSpPr>
          <p:spPr>
            <a:xfrm>
              <a:off x="7520364" y="4268415"/>
              <a:ext cx="1367471" cy="439872"/>
            </a:xfrm>
            <a:prstGeom prst="parallelogram">
              <a:avLst>
                <a:gd name="adj" fmla="val 95588"/>
              </a:avLst>
            </a:prstGeom>
            <a:solidFill>
              <a:schemeClr val="accent2">
                <a:lumMod val="20000"/>
                <a:lumOff val="80000"/>
                <a:alpha val="5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9" name="Parallelogram 528"/>
            <p:cNvSpPr/>
            <p:nvPr/>
          </p:nvSpPr>
          <p:spPr>
            <a:xfrm rot="16200000" flipV="1">
              <a:off x="7029643" y="3801465"/>
              <a:ext cx="1404125" cy="416004"/>
            </a:xfrm>
            <a:prstGeom prst="parallelogram">
              <a:avLst>
                <a:gd name="adj" fmla="val 104471"/>
              </a:avLst>
            </a:prstGeom>
            <a:solidFill>
              <a:schemeClr val="accent2">
                <a:lumMod val="20000"/>
                <a:lumOff val="80000"/>
                <a:alpha val="5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0" name="Parallelogram 529"/>
            <p:cNvSpPr/>
            <p:nvPr/>
          </p:nvSpPr>
          <p:spPr>
            <a:xfrm rot="16200000" flipV="1">
              <a:off x="7981016" y="3798222"/>
              <a:ext cx="1404125" cy="416004"/>
            </a:xfrm>
            <a:prstGeom prst="parallelogram">
              <a:avLst>
                <a:gd name="adj" fmla="val 104471"/>
              </a:avLst>
            </a:prstGeom>
            <a:solidFill>
              <a:schemeClr val="accent2">
                <a:lumMod val="60000"/>
                <a:lumOff val="4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1" name="Rectangle 530"/>
            <p:cNvSpPr/>
            <p:nvPr/>
          </p:nvSpPr>
          <p:spPr>
            <a:xfrm>
              <a:off x="7517218" y="3750428"/>
              <a:ext cx="957859" cy="957859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2" name="Parallelogram 531"/>
            <p:cNvSpPr/>
            <p:nvPr/>
          </p:nvSpPr>
          <p:spPr>
            <a:xfrm>
              <a:off x="7523610" y="3304162"/>
              <a:ext cx="1367471" cy="439872"/>
            </a:xfrm>
            <a:prstGeom prst="parallelogram">
              <a:avLst>
                <a:gd name="adj" fmla="val 95588"/>
              </a:avLst>
            </a:prstGeom>
            <a:solidFill>
              <a:schemeClr val="accent2">
                <a:lumMod val="40000"/>
                <a:lumOff val="6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33" name="Group 532"/>
          <p:cNvGrpSpPr/>
          <p:nvPr/>
        </p:nvGrpSpPr>
        <p:grpSpPr>
          <a:xfrm>
            <a:off x="1478546" y="1973849"/>
            <a:ext cx="957859" cy="981219"/>
            <a:chOff x="7517218" y="3304161"/>
            <a:chExt cx="1373863" cy="1407368"/>
          </a:xfrm>
        </p:grpSpPr>
        <p:sp>
          <p:nvSpPr>
            <p:cNvPr id="534" name="Rectangle 533"/>
            <p:cNvSpPr/>
            <p:nvPr/>
          </p:nvSpPr>
          <p:spPr>
            <a:xfrm>
              <a:off x="7929976" y="3304161"/>
              <a:ext cx="957859" cy="957859"/>
            </a:xfrm>
            <a:prstGeom prst="rect">
              <a:avLst/>
            </a:prstGeom>
            <a:solidFill>
              <a:schemeClr val="accent2">
                <a:lumMod val="20000"/>
                <a:lumOff val="80000"/>
                <a:alpha val="5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5" name="Parallelogram 534"/>
            <p:cNvSpPr/>
            <p:nvPr/>
          </p:nvSpPr>
          <p:spPr>
            <a:xfrm>
              <a:off x="7520364" y="4268415"/>
              <a:ext cx="1367471" cy="439872"/>
            </a:xfrm>
            <a:prstGeom prst="parallelogram">
              <a:avLst>
                <a:gd name="adj" fmla="val 95588"/>
              </a:avLst>
            </a:prstGeom>
            <a:solidFill>
              <a:schemeClr val="accent2">
                <a:lumMod val="20000"/>
                <a:lumOff val="80000"/>
                <a:alpha val="5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6" name="Parallelogram 535"/>
            <p:cNvSpPr/>
            <p:nvPr/>
          </p:nvSpPr>
          <p:spPr>
            <a:xfrm rot="16200000" flipV="1">
              <a:off x="7029643" y="3801465"/>
              <a:ext cx="1404125" cy="416004"/>
            </a:xfrm>
            <a:prstGeom prst="parallelogram">
              <a:avLst>
                <a:gd name="adj" fmla="val 104471"/>
              </a:avLst>
            </a:prstGeom>
            <a:solidFill>
              <a:schemeClr val="accent2">
                <a:lumMod val="20000"/>
                <a:lumOff val="80000"/>
                <a:alpha val="5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7" name="Parallelogram 536"/>
            <p:cNvSpPr/>
            <p:nvPr/>
          </p:nvSpPr>
          <p:spPr>
            <a:xfrm rot="16200000" flipV="1">
              <a:off x="7981016" y="3798222"/>
              <a:ext cx="1404125" cy="416004"/>
            </a:xfrm>
            <a:prstGeom prst="parallelogram">
              <a:avLst>
                <a:gd name="adj" fmla="val 104471"/>
              </a:avLst>
            </a:prstGeom>
            <a:solidFill>
              <a:schemeClr val="accent2">
                <a:lumMod val="60000"/>
                <a:lumOff val="4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8" name="Rectangle 537"/>
            <p:cNvSpPr/>
            <p:nvPr/>
          </p:nvSpPr>
          <p:spPr>
            <a:xfrm>
              <a:off x="7517218" y="3750428"/>
              <a:ext cx="957859" cy="957859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9" name="Parallelogram 538"/>
            <p:cNvSpPr/>
            <p:nvPr/>
          </p:nvSpPr>
          <p:spPr>
            <a:xfrm>
              <a:off x="7523610" y="3304162"/>
              <a:ext cx="1367471" cy="439872"/>
            </a:xfrm>
            <a:prstGeom prst="parallelogram">
              <a:avLst>
                <a:gd name="adj" fmla="val 95588"/>
              </a:avLst>
            </a:prstGeom>
            <a:solidFill>
              <a:schemeClr val="accent2">
                <a:lumMod val="40000"/>
                <a:lumOff val="6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40" name="Group 539"/>
          <p:cNvGrpSpPr/>
          <p:nvPr/>
        </p:nvGrpSpPr>
        <p:grpSpPr>
          <a:xfrm>
            <a:off x="2712337" y="1350110"/>
            <a:ext cx="957859" cy="981219"/>
            <a:chOff x="7517218" y="3304161"/>
            <a:chExt cx="1373863" cy="1407368"/>
          </a:xfrm>
        </p:grpSpPr>
        <p:sp>
          <p:nvSpPr>
            <p:cNvPr id="541" name="Rectangle 540"/>
            <p:cNvSpPr/>
            <p:nvPr/>
          </p:nvSpPr>
          <p:spPr>
            <a:xfrm>
              <a:off x="7929976" y="3304161"/>
              <a:ext cx="957859" cy="957859"/>
            </a:xfrm>
            <a:prstGeom prst="rect">
              <a:avLst/>
            </a:prstGeom>
            <a:solidFill>
              <a:schemeClr val="accent2">
                <a:lumMod val="20000"/>
                <a:lumOff val="80000"/>
                <a:alpha val="5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2" name="Parallelogram 541"/>
            <p:cNvSpPr/>
            <p:nvPr/>
          </p:nvSpPr>
          <p:spPr>
            <a:xfrm>
              <a:off x="7520364" y="4268415"/>
              <a:ext cx="1367471" cy="439872"/>
            </a:xfrm>
            <a:prstGeom prst="parallelogram">
              <a:avLst>
                <a:gd name="adj" fmla="val 95588"/>
              </a:avLst>
            </a:prstGeom>
            <a:solidFill>
              <a:schemeClr val="accent2">
                <a:lumMod val="20000"/>
                <a:lumOff val="80000"/>
                <a:alpha val="5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3" name="Parallelogram 542"/>
            <p:cNvSpPr/>
            <p:nvPr/>
          </p:nvSpPr>
          <p:spPr>
            <a:xfrm rot="16200000" flipV="1">
              <a:off x="7029643" y="3801465"/>
              <a:ext cx="1404125" cy="416004"/>
            </a:xfrm>
            <a:prstGeom prst="parallelogram">
              <a:avLst>
                <a:gd name="adj" fmla="val 104471"/>
              </a:avLst>
            </a:prstGeom>
            <a:solidFill>
              <a:schemeClr val="accent2">
                <a:lumMod val="20000"/>
                <a:lumOff val="80000"/>
                <a:alpha val="5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4" name="Parallelogram 543"/>
            <p:cNvSpPr/>
            <p:nvPr/>
          </p:nvSpPr>
          <p:spPr>
            <a:xfrm rot="16200000" flipV="1">
              <a:off x="7981016" y="3798222"/>
              <a:ext cx="1404125" cy="416004"/>
            </a:xfrm>
            <a:prstGeom prst="parallelogram">
              <a:avLst>
                <a:gd name="adj" fmla="val 104471"/>
              </a:avLst>
            </a:prstGeom>
            <a:solidFill>
              <a:schemeClr val="accent2">
                <a:lumMod val="60000"/>
                <a:lumOff val="4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5" name="Rectangle 544"/>
            <p:cNvSpPr/>
            <p:nvPr/>
          </p:nvSpPr>
          <p:spPr>
            <a:xfrm>
              <a:off x="7517218" y="3750428"/>
              <a:ext cx="957859" cy="957859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6" name="Parallelogram 545"/>
            <p:cNvSpPr/>
            <p:nvPr/>
          </p:nvSpPr>
          <p:spPr>
            <a:xfrm>
              <a:off x="7523610" y="3304162"/>
              <a:ext cx="1367471" cy="439872"/>
            </a:xfrm>
            <a:prstGeom prst="parallelogram">
              <a:avLst>
                <a:gd name="adj" fmla="val 95588"/>
              </a:avLst>
            </a:prstGeom>
            <a:solidFill>
              <a:schemeClr val="accent2">
                <a:lumMod val="40000"/>
                <a:lumOff val="6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47" name="Group 546"/>
          <p:cNvGrpSpPr/>
          <p:nvPr/>
        </p:nvGrpSpPr>
        <p:grpSpPr>
          <a:xfrm>
            <a:off x="2422298" y="1659718"/>
            <a:ext cx="957859" cy="981219"/>
            <a:chOff x="7517218" y="3304161"/>
            <a:chExt cx="1373863" cy="1407368"/>
          </a:xfrm>
        </p:grpSpPr>
        <p:sp>
          <p:nvSpPr>
            <p:cNvPr id="548" name="Rectangle 547"/>
            <p:cNvSpPr/>
            <p:nvPr/>
          </p:nvSpPr>
          <p:spPr>
            <a:xfrm>
              <a:off x="7929976" y="3304161"/>
              <a:ext cx="957859" cy="957859"/>
            </a:xfrm>
            <a:prstGeom prst="rect">
              <a:avLst/>
            </a:prstGeom>
            <a:solidFill>
              <a:schemeClr val="accent2">
                <a:lumMod val="20000"/>
                <a:lumOff val="80000"/>
                <a:alpha val="5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9" name="Parallelogram 548"/>
            <p:cNvSpPr/>
            <p:nvPr/>
          </p:nvSpPr>
          <p:spPr>
            <a:xfrm>
              <a:off x="7520364" y="4268415"/>
              <a:ext cx="1367471" cy="439872"/>
            </a:xfrm>
            <a:prstGeom prst="parallelogram">
              <a:avLst>
                <a:gd name="adj" fmla="val 95588"/>
              </a:avLst>
            </a:prstGeom>
            <a:solidFill>
              <a:schemeClr val="accent2">
                <a:lumMod val="20000"/>
                <a:lumOff val="80000"/>
                <a:alpha val="5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0" name="Parallelogram 549"/>
            <p:cNvSpPr/>
            <p:nvPr/>
          </p:nvSpPr>
          <p:spPr>
            <a:xfrm rot="16200000" flipV="1">
              <a:off x="7029643" y="3801465"/>
              <a:ext cx="1404125" cy="416004"/>
            </a:xfrm>
            <a:prstGeom prst="parallelogram">
              <a:avLst>
                <a:gd name="adj" fmla="val 104471"/>
              </a:avLst>
            </a:prstGeom>
            <a:solidFill>
              <a:schemeClr val="accent2">
                <a:lumMod val="20000"/>
                <a:lumOff val="80000"/>
                <a:alpha val="5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1" name="Parallelogram 550"/>
            <p:cNvSpPr/>
            <p:nvPr/>
          </p:nvSpPr>
          <p:spPr>
            <a:xfrm rot="16200000" flipV="1">
              <a:off x="7981016" y="3798222"/>
              <a:ext cx="1404125" cy="416004"/>
            </a:xfrm>
            <a:prstGeom prst="parallelogram">
              <a:avLst>
                <a:gd name="adj" fmla="val 104471"/>
              </a:avLst>
            </a:prstGeom>
            <a:solidFill>
              <a:schemeClr val="accent2">
                <a:lumMod val="60000"/>
                <a:lumOff val="4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2" name="Rectangle 551"/>
            <p:cNvSpPr/>
            <p:nvPr/>
          </p:nvSpPr>
          <p:spPr>
            <a:xfrm>
              <a:off x="7517218" y="3750428"/>
              <a:ext cx="957859" cy="957859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3" name="Parallelogram 552"/>
            <p:cNvSpPr/>
            <p:nvPr/>
          </p:nvSpPr>
          <p:spPr>
            <a:xfrm>
              <a:off x="7523610" y="3304162"/>
              <a:ext cx="1367471" cy="439872"/>
            </a:xfrm>
            <a:prstGeom prst="parallelogram">
              <a:avLst>
                <a:gd name="adj" fmla="val 95588"/>
              </a:avLst>
            </a:prstGeom>
            <a:solidFill>
              <a:schemeClr val="accent2">
                <a:lumMod val="40000"/>
                <a:lumOff val="6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54" name="Group 553"/>
          <p:cNvGrpSpPr/>
          <p:nvPr/>
        </p:nvGrpSpPr>
        <p:grpSpPr>
          <a:xfrm>
            <a:off x="2132259" y="1969326"/>
            <a:ext cx="957859" cy="981219"/>
            <a:chOff x="7517218" y="3304161"/>
            <a:chExt cx="1373863" cy="1407368"/>
          </a:xfrm>
        </p:grpSpPr>
        <p:sp>
          <p:nvSpPr>
            <p:cNvPr id="555" name="Rectangle 554"/>
            <p:cNvSpPr/>
            <p:nvPr/>
          </p:nvSpPr>
          <p:spPr>
            <a:xfrm>
              <a:off x="7929976" y="3304161"/>
              <a:ext cx="957859" cy="957859"/>
            </a:xfrm>
            <a:prstGeom prst="rect">
              <a:avLst/>
            </a:prstGeom>
            <a:solidFill>
              <a:schemeClr val="accent2">
                <a:lumMod val="20000"/>
                <a:lumOff val="80000"/>
                <a:alpha val="5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6" name="Parallelogram 555"/>
            <p:cNvSpPr/>
            <p:nvPr/>
          </p:nvSpPr>
          <p:spPr>
            <a:xfrm>
              <a:off x="7520364" y="4268415"/>
              <a:ext cx="1367471" cy="439872"/>
            </a:xfrm>
            <a:prstGeom prst="parallelogram">
              <a:avLst>
                <a:gd name="adj" fmla="val 95588"/>
              </a:avLst>
            </a:prstGeom>
            <a:solidFill>
              <a:schemeClr val="accent2">
                <a:lumMod val="20000"/>
                <a:lumOff val="80000"/>
                <a:alpha val="5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7" name="Parallelogram 556"/>
            <p:cNvSpPr/>
            <p:nvPr/>
          </p:nvSpPr>
          <p:spPr>
            <a:xfrm rot="16200000" flipV="1">
              <a:off x="7029643" y="3801465"/>
              <a:ext cx="1404125" cy="416004"/>
            </a:xfrm>
            <a:prstGeom prst="parallelogram">
              <a:avLst>
                <a:gd name="adj" fmla="val 104471"/>
              </a:avLst>
            </a:prstGeom>
            <a:solidFill>
              <a:schemeClr val="accent2">
                <a:lumMod val="20000"/>
                <a:lumOff val="80000"/>
                <a:alpha val="5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8" name="Parallelogram 557"/>
            <p:cNvSpPr/>
            <p:nvPr/>
          </p:nvSpPr>
          <p:spPr>
            <a:xfrm rot="16200000" flipV="1">
              <a:off x="7981016" y="3798222"/>
              <a:ext cx="1404125" cy="416004"/>
            </a:xfrm>
            <a:prstGeom prst="parallelogram">
              <a:avLst>
                <a:gd name="adj" fmla="val 104471"/>
              </a:avLst>
            </a:prstGeom>
            <a:solidFill>
              <a:schemeClr val="accent2">
                <a:lumMod val="60000"/>
                <a:lumOff val="4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9" name="Rectangle 558"/>
            <p:cNvSpPr/>
            <p:nvPr/>
          </p:nvSpPr>
          <p:spPr>
            <a:xfrm>
              <a:off x="7517218" y="3750428"/>
              <a:ext cx="957859" cy="957859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0" name="Parallelogram 559"/>
            <p:cNvSpPr/>
            <p:nvPr/>
          </p:nvSpPr>
          <p:spPr>
            <a:xfrm>
              <a:off x="7523610" y="3304162"/>
              <a:ext cx="1367471" cy="439872"/>
            </a:xfrm>
            <a:prstGeom prst="parallelogram">
              <a:avLst>
                <a:gd name="adj" fmla="val 95588"/>
              </a:avLst>
            </a:prstGeom>
            <a:solidFill>
              <a:schemeClr val="accent2">
                <a:lumMod val="40000"/>
                <a:lumOff val="6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61" name="Group 560"/>
          <p:cNvGrpSpPr/>
          <p:nvPr/>
        </p:nvGrpSpPr>
        <p:grpSpPr>
          <a:xfrm>
            <a:off x="3366050" y="1345587"/>
            <a:ext cx="957859" cy="981219"/>
            <a:chOff x="7517218" y="3304161"/>
            <a:chExt cx="1373863" cy="1407368"/>
          </a:xfrm>
        </p:grpSpPr>
        <p:sp>
          <p:nvSpPr>
            <p:cNvPr id="562" name="Rectangle 561"/>
            <p:cNvSpPr/>
            <p:nvPr/>
          </p:nvSpPr>
          <p:spPr>
            <a:xfrm>
              <a:off x="7929976" y="3304161"/>
              <a:ext cx="957859" cy="957859"/>
            </a:xfrm>
            <a:prstGeom prst="rect">
              <a:avLst/>
            </a:prstGeom>
            <a:solidFill>
              <a:schemeClr val="accent2">
                <a:lumMod val="20000"/>
                <a:lumOff val="80000"/>
                <a:alpha val="5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3" name="Parallelogram 562"/>
            <p:cNvSpPr/>
            <p:nvPr/>
          </p:nvSpPr>
          <p:spPr>
            <a:xfrm>
              <a:off x="7520364" y="4268415"/>
              <a:ext cx="1367471" cy="439872"/>
            </a:xfrm>
            <a:prstGeom prst="parallelogram">
              <a:avLst>
                <a:gd name="adj" fmla="val 95588"/>
              </a:avLst>
            </a:prstGeom>
            <a:solidFill>
              <a:schemeClr val="accent2">
                <a:lumMod val="20000"/>
                <a:lumOff val="80000"/>
                <a:alpha val="5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4" name="Parallelogram 563"/>
            <p:cNvSpPr/>
            <p:nvPr/>
          </p:nvSpPr>
          <p:spPr>
            <a:xfrm rot="16200000" flipV="1">
              <a:off x="7029643" y="3801465"/>
              <a:ext cx="1404125" cy="416004"/>
            </a:xfrm>
            <a:prstGeom prst="parallelogram">
              <a:avLst>
                <a:gd name="adj" fmla="val 104471"/>
              </a:avLst>
            </a:prstGeom>
            <a:solidFill>
              <a:schemeClr val="accent2">
                <a:lumMod val="20000"/>
                <a:lumOff val="80000"/>
                <a:alpha val="5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5" name="Parallelogram 564"/>
            <p:cNvSpPr/>
            <p:nvPr/>
          </p:nvSpPr>
          <p:spPr>
            <a:xfrm rot="16200000" flipV="1">
              <a:off x="7981016" y="3798222"/>
              <a:ext cx="1404125" cy="416004"/>
            </a:xfrm>
            <a:prstGeom prst="parallelogram">
              <a:avLst>
                <a:gd name="adj" fmla="val 104471"/>
              </a:avLst>
            </a:prstGeom>
            <a:solidFill>
              <a:schemeClr val="accent2">
                <a:lumMod val="60000"/>
                <a:lumOff val="4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6" name="Rectangle 565"/>
            <p:cNvSpPr/>
            <p:nvPr/>
          </p:nvSpPr>
          <p:spPr>
            <a:xfrm>
              <a:off x="7517218" y="3750428"/>
              <a:ext cx="957859" cy="957859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7" name="Parallelogram 566"/>
            <p:cNvSpPr/>
            <p:nvPr/>
          </p:nvSpPr>
          <p:spPr>
            <a:xfrm>
              <a:off x="7523610" y="3304162"/>
              <a:ext cx="1367471" cy="439872"/>
            </a:xfrm>
            <a:prstGeom prst="parallelogram">
              <a:avLst>
                <a:gd name="adj" fmla="val 95588"/>
              </a:avLst>
            </a:prstGeom>
            <a:solidFill>
              <a:schemeClr val="accent2">
                <a:lumMod val="40000"/>
                <a:lumOff val="6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68" name="Group 567"/>
          <p:cNvGrpSpPr/>
          <p:nvPr/>
        </p:nvGrpSpPr>
        <p:grpSpPr>
          <a:xfrm>
            <a:off x="3076011" y="1655195"/>
            <a:ext cx="957859" cy="981219"/>
            <a:chOff x="7517218" y="3304161"/>
            <a:chExt cx="1373863" cy="1407368"/>
          </a:xfrm>
        </p:grpSpPr>
        <p:sp>
          <p:nvSpPr>
            <p:cNvPr id="569" name="Rectangle 568"/>
            <p:cNvSpPr/>
            <p:nvPr/>
          </p:nvSpPr>
          <p:spPr>
            <a:xfrm>
              <a:off x="7929976" y="3304161"/>
              <a:ext cx="957859" cy="957859"/>
            </a:xfrm>
            <a:prstGeom prst="rect">
              <a:avLst/>
            </a:prstGeom>
            <a:solidFill>
              <a:schemeClr val="accent2">
                <a:lumMod val="20000"/>
                <a:lumOff val="80000"/>
                <a:alpha val="5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0" name="Parallelogram 569"/>
            <p:cNvSpPr/>
            <p:nvPr/>
          </p:nvSpPr>
          <p:spPr>
            <a:xfrm>
              <a:off x="7520364" y="4268415"/>
              <a:ext cx="1367471" cy="439872"/>
            </a:xfrm>
            <a:prstGeom prst="parallelogram">
              <a:avLst>
                <a:gd name="adj" fmla="val 95588"/>
              </a:avLst>
            </a:prstGeom>
            <a:solidFill>
              <a:schemeClr val="accent2">
                <a:lumMod val="20000"/>
                <a:lumOff val="80000"/>
                <a:alpha val="5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1" name="Parallelogram 570"/>
            <p:cNvSpPr/>
            <p:nvPr/>
          </p:nvSpPr>
          <p:spPr>
            <a:xfrm rot="16200000" flipV="1">
              <a:off x="7029643" y="3801465"/>
              <a:ext cx="1404125" cy="416004"/>
            </a:xfrm>
            <a:prstGeom prst="parallelogram">
              <a:avLst>
                <a:gd name="adj" fmla="val 104471"/>
              </a:avLst>
            </a:prstGeom>
            <a:solidFill>
              <a:schemeClr val="accent2">
                <a:lumMod val="20000"/>
                <a:lumOff val="80000"/>
                <a:alpha val="5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2" name="Parallelogram 571"/>
            <p:cNvSpPr/>
            <p:nvPr/>
          </p:nvSpPr>
          <p:spPr>
            <a:xfrm rot="16200000" flipV="1">
              <a:off x="7981016" y="3798222"/>
              <a:ext cx="1404125" cy="416004"/>
            </a:xfrm>
            <a:prstGeom prst="parallelogram">
              <a:avLst>
                <a:gd name="adj" fmla="val 104471"/>
              </a:avLst>
            </a:prstGeom>
            <a:solidFill>
              <a:schemeClr val="accent2">
                <a:lumMod val="60000"/>
                <a:lumOff val="4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3" name="Rectangle 572"/>
            <p:cNvSpPr/>
            <p:nvPr/>
          </p:nvSpPr>
          <p:spPr>
            <a:xfrm>
              <a:off x="7517218" y="3750428"/>
              <a:ext cx="957859" cy="957859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4" name="Parallelogram 573"/>
            <p:cNvSpPr/>
            <p:nvPr/>
          </p:nvSpPr>
          <p:spPr>
            <a:xfrm>
              <a:off x="7523610" y="3304162"/>
              <a:ext cx="1367471" cy="439872"/>
            </a:xfrm>
            <a:prstGeom prst="parallelogram">
              <a:avLst>
                <a:gd name="adj" fmla="val 95588"/>
              </a:avLst>
            </a:prstGeom>
            <a:solidFill>
              <a:schemeClr val="accent2">
                <a:lumMod val="40000"/>
                <a:lumOff val="6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75" name="Group 574"/>
          <p:cNvGrpSpPr/>
          <p:nvPr/>
        </p:nvGrpSpPr>
        <p:grpSpPr>
          <a:xfrm>
            <a:off x="2785972" y="1964803"/>
            <a:ext cx="957859" cy="981219"/>
            <a:chOff x="7517218" y="3304161"/>
            <a:chExt cx="1373863" cy="1407368"/>
          </a:xfrm>
        </p:grpSpPr>
        <p:sp>
          <p:nvSpPr>
            <p:cNvPr id="576" name="Rectangle 575"/>
            <p:cNvSpPr/>
            <p:nvPr/>
          </p:nvSpPr>
          <p:spPr>
            <a:xfrm>
              <a:off x="7929976" y="3304161"/>
              <a:ext cx="957859" cy="957859"/>
            </a:xfrm>
            <a:prstGeom prst="rect">
              <a:avLst/>
            </a:prstGeom>
            <a:solidFill>
              <a:schemeClr val="accent2">
                <a:lumMod val="20000"/>
                <a:lumOff val="80000"/>
                <a:alpha val="5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7" name="Parallelogram 576"/>
            <p:cNvSpPr/>
            <p:nvPr/>
          </p:nvSpPr>
          <p:spPr>
            <a:xfrm>
              <a:off x="7520364" y="4268415"/>
              <a:ext cx="1367471" cy="439872"/>
            </a:xfrm>
            <a:prstGeom prst="parallelogram">
              <a:avLst>
                <a:gd name="adj" fmla="val 95588"/>
              </a:avLst>
            </a:prstGeom>
            <a:solidFill>
              <a:schemeClr val="accent2">
                <a:lumMod val="20000"/>
                <a:lumOff val="80000"/>
                <a:alpha val="5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8" name="Parallelogram 577"/>
            <p:cNvSpPr/>
            <p:nvPr/>
          </p:nvSpPr>
          <p:spPr>
            <a:xfrm rot="16200000" flipV="1">
              <a:off x="7029643" y="3801465"/>
              <a:ext cx="1404125" cy="416004"/>
            </a:xfrm>
            <a:prstGeom prst="parallelogram">
              <a:avLst>
                <a:gd name="adj" fmla="val 104471"/>
              </a:avLst>
            </a:prstGeom>
            <a:solidFill>
              <a:schemeClr val="accent2">
                <a:lumMod val="20000"/>
                <a:lumOff val="80000"/>
                <a:alpha val="5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9" name="Parallelogram 578"/>
            <p:cNvSpPr/>
            <p:nvPr/>
          </p:nvSpPr>
          <p:spPr>
            <a:xfrm rot="16200000" flipV="1">
              <a:off x="7981016" y="3798222"/>
              <a:ext cx="1404125" cy="416004"/>
            </a:xfrm>
            <a:prstGeom prst="parallelogram">
              <a:avLst>
                <a:gd name="adj" fmla="val 104471"/>
              </a:avLst>
            </a:prstGeom>
            <a:solidFill>
              <a:schemeClr val="accent2">
                <a:lumMod val="60000"/>
                <a:lumOff val="4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0" name="Rectangle 579"/>
            <p:cNvSpPr/>
            <p:nvPr/>
          </p:nvSpPr>
          <p:spPr>
            <a:xfrm>
              <a:off x="7517218" y="3750428"/>
              <a:ext cx="957859" cy="957859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1" name="Parallelogram 580"/>
            <p:cNvSpPr/>
            <p:nvPr/>
          </p:nvSpPr>
          <p:spPr>
            <a:xfrm>
              <a:off x="7523610" y="3304162"/>
              <a:ext cx="1367471" cy="439872"/>
            </a:xfrm>
            <a:prstGeom prst="parallelogram">
              <a:avLst>
                <a:gd name="adj" fmla="val 95588"/>
              </a:avLst>
            </a:prstGeom>
            <a:solidFill>
              <a:schemeClr val="accent2">
                <a:lumMod val="40000"/>
                <a:lumOff val="6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82" name="Group 581"/>
          <p:cNvGrpSpPr/>
          <p:nvPr/>
        </p:nvGrpSpPr>
        <p:grpSpPr>
          <a:xfrm>
            <a:off x="4019763" y="1341064"/>
            <a:ext cx="957859" cy="981219"/>
            <a:chOff x="7517218" y="3304161"/>
            <a:chExt cx="1373863" cy="1407368"/>
          </a:xfrm>
        </p:grpSpPr>
        <p:sp>
          <p:nvSpPr>
            <p:cNvPr id="583" name="Rectangle 582"/>
            <p:cNvSpPr/>
            <p:nvPr/>
          </p:nvSpPr>
          <p:spPr>
            <a:xfrm>
              <a:off x="7929976" y="3304161"/>
              <a:ext cx="957859" cy="957859"/>
            </a:xfrm>
            <a:prstGeom prst="rect">
              <a:avLst/>
            </a:prstGeom>
            <a:solidFill>
              <a:schemeClr val="accent2">
                <a:lumMod val="20000"/>
                <a:lumOff val="80000"/>
                <a:alpha val="5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4" name="Parallelogram 583"/>
            <p:cNvSpPr/>
            <p:nvPr/>
          </p:nvSpPr>
          <p:spPr>
            <a:xfrm>
              <a:off x="7520364" y="4268415"/>
              <a:ext cx="1367471" cy="439872"/>
            </a:xfrm>
            <a:prstGeom prst="parallelogram">
              <a:avLst>
                <a:gd name="adj" fmla="val 95588"/>
              </a:avLst>
            </a:prstGeom>
            <a:solidFill>
              <a:schemeClr val="accent2">
                <a:lumMod val="20000"/>
                <a:lumOff val="80000"/>
                <a:alpha val="5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5" name="Parallelogram 584"/>
            <p:cNvSpPr/>
            <p:nvPr/>
          </p:nvSpPr>
          <p:spPr>
            <a:xfrm rot="16200000" flipV="1">
              <a:off x="7029643" y="3801465"/>
              <a:ext cx="1404125" cy="416004"/>
            </a:xfrm>
            <a:prstGeom prst="parallelogram">
              <a:avLst>
                <a:gd name="adj" fmla="val 104471"/>
              </a:avLst>
            </a:prstGeom>
            <a:solidFill>
              <a:schemeClr val="accent2">
                <a:lumMod val="20000"/>
                <a:lumOff val="80000"/>
                <a:alpha val="5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6" name="Parallelogram 585"/>
            <p:cNvSpPr/>
            <p:nvPr/>
          </p:nvSpPr>
          <p:spPr>
            <a:xfrm rot="16200000" flipV="1">
              <a:off x="7981016" y="3798222"/>
              <a:ext cx="1404125" cy="416004"/>
            </a:xfrm>
            <a:prstGeom prst="parallelogram">
              <a:avLst>
                <a:gd name="adj" fmla="val 104471"/>
              </a:avLst>
            </a:prstGeom>
            <a:solidFill>
              <a:schemeClr val="accent2">
                <a:lumMod val="60000"/>
                <a:lumOff val="4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7" name="Rectangle 586"/>
            <p:cNvSpPr/>
            <p:nvPr/>
          </p:nvSpPr>
          <p:spPr>
            <a:xfrm>
              <a:off x="7517218" y="3750428"/>
              <a:ext cx="957859" cy="957859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8" name="Parallelogram 587"/>
            <p:cNvSpPr/>
            <p:nvPr/>
          </p:nvSpPr>
          <p:spPr>
            <a:xfrm>
              <a:off x="7523610" y="3304162"/>
              <a:ext cx="1367471" cy="439872"/>
            </a:xfrm>
            <a:prstGeom prst="parallelogram">
              <a:avLst>
                <a:gd name="adj" fmla="val 95588"/>
              </a:avLst>
            </a:prstGeom>
            <a:solidFill>
              <a:schemeClr val="accent2">
                <a:lumMod val="40000"/>
                <a:lumOff val="6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89" name="Group 588"/>
          <p:cNvGrpSpPr/>
          <p:nvPr/>
        </p:nvGrpSpPr>
        <p:grpSpPr>
          <a:xfrm>
            <a:off x="3729724" y="1650672"/>
            <a:ext cx="957859" cy="981219"/>
            <a:chOff x="7517218" y="3304161"/>
            <a:chExt cx="1373863" cy="1407368"/>
          </a:xfrm>
        </p:grpSpPr>
        <p:sp>
          <p:nvSpPr>
            <p:cNvPr id="590" name="Rectangle 589"/>
            <p:cNvSpPr/>
            <p:nvPr/>
          </p:nvSpPr>
          <p:spPr>
            <a:xfrm>
              <a:off x="7929976" y="3304161"/>
              <a:ext cx="957859" cy="957859"/>
            </a:xfrm>
            <a:prstGeom prst="rect">
              <a:avLst/>
            </a:prstGeom>
            <a:solidFill>
              <a:schemeClr val="accent2">
                <a:lumMod val="20000"/>
                <a:lumOff val="80000"/>
                <a:alpha val="5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1" name="Parallelogram 590"/>
            <p:cNvSpPr/>
            <p:nvPr/>
          </p:nvSpPr>
          <p:spPr>
            <a:xfrm>
              <a:off x="7520364" y="4268415"/>
              <a:ext cx="1367471" cy="439872"/>
            </a:xfrm>
            <a:prstGeom prst="parallelogram">
              <a:avLst>
                <a:gd name="adj" fmla="val 95588"/>
              </a:avLst>
            </a:prstGeom>
            <a:solidFill>
              <a:schemeClr val="accent2">
                <a:lumMod val="20000"/>
                <a:lumOff val="80000"/>
                <a:alpha val="5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2" name="Parallelogram 591"/>
            <p:cNvSpPr/>
            <p:nvPr/>
          </p:nvSpPr>
          <p:spPr>
            <a:xfrm rot="16200000" flipV="1">
              <a:off x="7029643" y="3801465"/>
              <a:ext cx="1404125" cy="416004"/>
            </a:xfrm>
            <a:prstGeom prst="parallelogram">
              <a:avLst>
                <a:gd name="adj" fmla="val 104471"/>
              </a:avLst>
            </a:prstGeom>
            <a:solidFill>
              <a:schemeClr val="accent2">
                <a:lumMod val="20000"/>
                <a:lumOff val="80000"/>
                <a:alpha val="5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3" name="Parallelogram 592"/>
            <p:cNvSpPr/>
            <p:nvPr/>
          </p:nvSpPr>
          <p:spPr>
            <a:xfrm rot="16200000" flipV="1">
              <a:off x="7981016" y="3798222"/>
              <a:ext cx="1404125" cy="416004"/>
            </a:xfrm>
            <a:prstGeom prst="parallelogram">
              <a:avLst>
                <a:gd name="adj" fmla="val 104471"/>
              </a:avLst>
            </a:prstGeom>
            <a:solidFill>
              <a:schemeClr val="accent2">
                <a:lumMod val="60000"/>
                <a:lumOff val="4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4" name="Rectangle 593"/>
            <p:cNvSpPr/>
            <p:nvPr/>
          </p:nvSpPr>
          <p:spPr>
            <a:xfrm>
              <a:off x="7517218" y="3750428"/>
              <a:ext cx="957859" cy="957859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5" name="Parallelogram 594"/>
            <p:cNvSpPr/>
            <p:nvPr/>
          </p:nvSpPr>
          <p:spPr>
            <a:xfrm>
              <a:off x="7523610" y="3304162"/>
              <a:ext cx="1367471" cy="439872"/>
            </a:xfrm>
            <a:prstGeom prst="parallelogram">
              <a:avLst>
                <a:gd name="adj" fmla="val 95588"/>
              </a:avLst>
            </a:prstGeom>
            <a:solidFill>
              <a:schemeClr val="accent2">
                <a:lumMod val="40000"/>
                <a:lumOff val="6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96" name="Group 595"/>
          <p:cNvGrpSpPr/>
          <p:nvPr/>
        </p:nvGrpSpPr>
        <p:grpSpPr>
          <a:xfrm>
            <a:off x="3439685" y="1960280"/>
            <a:ext cx="957859" cy="981219"/>
            <a:chOff x="7517218" y="3304161"/>
            <a:chExt cx="1373863" cy="1407368"/>
          </a:xfrm>
        </p:grpSpPr>
        <p:sp>
          <p:nvSpPr>
            <p:cNvPr id="597" name="Rectangle 596"/>
            <p:cNvSpPr/>
            <p:nvPr/>
          </p:nvSpPr>
          <p:spPr>
            <a:xfrm>
              <a:off x="7929976" y="3304161"/>
              <a:ext cx="957859" cy="957859"/>
            </a:xfrm>
            <a:prstGeom prst="rect">
              <a:avLst/>
            </a:prstGeom>
            <a:solidFill>
              <a:schemeClr val="accent2">
                <a:lumMod val="20000"/>
                <a:lumOff val="80000"/>
                <a:alpha val="5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8" name="Parallelogram 597"/>
            <p:cNvSpPr/>
            <p:nvPr/>
          </p:nvSpPr>
          <p:spPr>
            <a:xfrm>
              <a:off x="7520364" y="4268415"/>
              <a:ext cx="1367471" cy="439872"/>
            </a:xfrm>
            <a:prstGeom prst="parallelogram">
              <a:avLst>
                <a:gd name="adj" fmla="val 95588"/>
              </a:avLst>
            </a:prstGeom>
            <a:solidFill>
              <a:schemeClr val="accent2">
                <a:lumMod val="20000"/>
                <a:lumOff val="80000"/>
                <a:alpha val="5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9" name="Parallelogram 598"/>
            <p:cNvSpPr/>
            <p:nvPr/>
          </p:nvSpPr>
          <p:spPr>
            <a:xfrm rot="16200000" flipV="1">
              <a:off x="7029643" y="3801465"/>
              <a:ext cx="1404125" cy="416004"/>
            </a:xfrm>
            <a:prstGeom prst="parallelogram">
              <a:avLst>
                <a:gd name="adj" fmla="val 104471"/>
              </a:avLst>
            </a:prstGeom>
            <a:solidFill>
              <a:schemeClr val="accent2">
                <a:lumMod val="20000"/>
                <a:lumOff val="80000"/>
                <a:alpha val="5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0" name="Parallelogram 599"/>
            <p:cNvSpPr/>
            <p:nvPr/>
          </p:nvSpPr>
          <p:spPr>
            <a:xfrm rot="16200000" flipV="1">
              <a:off x="7981016" y="3798222"/>
              <a:ext cx="1404125" cy="416004"/>
            </a:xfrm>
            <a:prstGeom prst="parallelogram">
              <a:avLst>
                <a:gd name="adj" fmla="val 104471"/>
              </a:avLst>
            </a:prstGeom>
            <a:solidFill>
              <a:schemeClr val="accent2">
                <a:lumMod val="60000"/>
                <a:lumOff val="4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1" name="Rectangle 600"/>
            <p:cNvSpPr/>
            <p:nvPr/>
          </p:nvSpPr>
          <p:spPr>
            <a:xfrm>
              <a:off x="7517218" y="3750428"/>
              <a:ext cx="957859" cy="957859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2" name="Parallelogram 601"/>
            <p:cNvSpPr/>
            <p:nvPr/>
          </p:nvSpPr>
          <p:spPr>
            <a:xfrm>
              <a:off x="7523610" y="3304162"/>
              <a:ext cx="1367471" cy="439872"/>
            </a:xfrm>
            <a:prstGeom prst="parallelogram">
              <a:avLst>
                <a:gd name="adj" fmla="val 95588"/>
              </a:avLst>
            </a:prstGeom>
            <a:solidFill>
              <a:schemeClr val="accent2">
                <a:lumMod val="40000"/>
                <a:lumOff val="6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03" name="Group 602"/>
          <p:cNvGrpSpPr/>
          <p:nvPr/>
        </p:nvGrpSpPr>
        <p:grpSpPr>
          <a:xfrm>
            <a:off x="4673476" y="1336541"/>
            <a:ext cx="957859" cy="981219"/>
            <a:chOff x="7517218" y="3304161"/>
            <a:chExt cx="1373863" cy="1407368"/>
          </a:xfrm>
        </p:grpSpPr>
        <p:sp>
          <p:nvSpPr>
            <p:cNvPr id="604" name="Rectangle 603"/>
            <p:cNvSpPr/>
            <p:nvPr/>
          </p:nvSpPr>
          <p:spPr>
            <a:xfrm>
              <a:off x="7929976" y="3304161"/>
              <a:ext cx="957859" cy="957859"/>
            </a:xfrm>
            <a:prstGeom prst="rect">
              <a:avLst/>
            </a:prstGeom>
            <a:solidFill>
              <a:schemeClr val="accent2">
                <a:lumMod val="20000"/>
                <a:lumOff val="80000"/>
                <a:alpha val="5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5" name="Parallelogram 604"/>
            <p:cNvSpPr/>
            <p:nvPr/>
          </p:nvSpPr>
          <p:spPr>
            <a:xfrm>
              <a:off x="7520364" y="4268415"/>
              <a:ext cx="1367471" cy="439872"/>
            </a:xfrm>
            <a:prstGeom prst="parallelogram">
              <a:avLst>
                <a:gd name="adj" fmla="val 95588"/>
              </a:avLst>
            </a:prstGeom>
            <a:solidFill>
              <a:schemeClr val="accent2">
                <a:lumMod val="20000"/>
                <a:lumOff val="80000"/>
                <a:alpha val="5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6" name="Parallelogram 605"/>
            <p:cNvSpPr/>
            <p:nvPr/>
          </p:nvSpPr>
          <p:spPr>
            <a:xfrm rot="16200000" flipV="1">
              <a:off x="7029643" y="3801465"/>
              <a:ext cx="1404125" cy="416004"/>
            </a:xfrm>
            <a:prstGeom prst="parallelogram">
              <a:avLst>
                <a:gd name="adj" fmla="val 104471"/>
              </a:avLst>
            </a:prstGeom>
            <a:solidFill>
              <a:schemeClr val="accent2">
                <a:lumMod val="20000"/>
                <a:lumOff val="80000"/>
                <a:alpha val="5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7" name="Parallelogram 606"/>
            <p:cNvSpPr/>
            <p:nvPr/>
          </p:nvSpPr>
          <p:spPr>
            <a:xfrm rot="16200000" flipV="1">
              <a:off x="7981016" y="3798222"/>
              <a:ext cx="1404125" cy="416004"/>
            </a:xfrm>
            <a:prstGeom prst="parallelogram">
              <a:avLst>
                <a:gd name="adj" fmla="val 104471"/>
              </a:avLst>
            </a:prstGeom>
            <a:solidFill>
              <a:schemeClr val="accent2">
                <a:lumMod val="60000"/>
                <a:lumOff val="4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8" name="Rectangle 607"/>
            <p:cNvSpPr/>
            <p:nvPr/>
          </p:nvSpPr>
          <p:spPr>
            <a:xfrm>
              <a:off x="7517218" y="3750428"/>
              <a:ext cx="957859" cy="957859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9" name="Parallelogram 608"/>
            <p:cNvSpPr/>
            <p:nvPr/>
          </p:nvSpPr>
          <p:spPr>
            <a:xfrm>
              <a:off x="7523610" y="3304162"/>
              <a:ext cx="1367471" cy="439872"/>
            </a:xfrm>
            <a:prstGeom prst="parallelogram">
              <a:avLst>
                <a:gd name="adj" fmla="val 95588"/>
              </a:avLst>
            </a:prstGeom>
            <a:solidFill>
              <a:schemeClr val="accent2">
                <a:lumMod val="40000"/>
                <a:lumOff val="6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10" name="Group 609"/>
          <p:cNvGrpSpPr/>
          <p:nvPr/>
        </p:nvGrpSpPr>
        <p:grpSpPr>
          <a:xfrm>
            <a:off x="4383437" y="1646149"/>
            <a:ext cx="957859" cy="981219"/>
            <a:chOff x="7517218" y="3304161"/>
            <a:chExt cx="1373863" cy="1407368"/>
          </a:xfrm>
        </p:grpSpPr>
        <p:sp>
          <p:nvSpPr>
            <p:cNvPr id="611" name="Rectangle 610"/>
            <p:cNvSpPr/>
            <p:nvPr/>
          </p:nvSpPr>
          <p:spPr>
            <a:xfrm>
              <a:off x="7929976" y="3304161"/>
              <a:ext cx="957859" cy="957859"/>
            </a:xfrm>
            <a:prstGeom prst="rect">
              <a:avLst/>
            </a:prstGeom>
            <a:solidFill>
              <a:schemeClr val="accent2">
                <a:lumMod val="20000"/>
                <a:lumOff val="80000"/>
                <a:alpha val="5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2" name="Parallelogram 611"/>
            <p:cNvSpPr/>
            <p:nvPr/>
          </p:nvSpPr>
          <p:spPr>
            <a:xfrm>
              <a:off x="7520364" y="4268415"/>
              <a:ext cx="1367471" cy="439872"/>
            </a:xfrm>
            <a:prstGeom prst="parallelogram">
              <a:avLst>
                <a:gd name="adj" fmla="val 95588"/>
              </a:avLst>
            </a:prstGeom>
            <a:solidFill>
              <a:schemeClr val="accent2">
                <a:lumMod val="20000"/>
                <a:lumOff val="80000"/>
                <a:alpha val="5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3" name="Parallelogram 612"/>
            <p:cNvSpPr/>
            <p:nvPr/>
          </p:nvSpPr>
          <p:spPr>
            <a:xfrm rot="16200000" flipV="1">
              <a:off x="7029643" y="3801465"/>
              <a:ext cx="1404125" cy="416004"/>
            </a:xfrm>
            <a:prstGeom prst="parallelogram">
              <a:avLst>
                <a:gd name="adj" fmla="val 104471"/>
              </a:avLst>
            </a:prstGeom>
            <a:solidFill>
              <a:schemeClr val="accent2">
                <a:lumMod val="20000"/>
                <a:lumOff val="80000"/>
                <a:alpha val="5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4" name="Parallelogram 613"/>
            <p:cNvSpPr/>
            <p:nvPr/>
          </p:nvSpPr>
          <p:spPr>
            <a:xfrm rot="16200000" flipV="1">
              <a:off x="7981016" y="3798222"/>
              <a:ext cx="1404125" cy="416004"/>
            </a:xfrm>
            <a:prstGeom prst="parallelogram">
              <a:avLst>
                <a:gd name="adj" fmla="val 104471"/>
              </a:avLst>
            </a:prstGeom>
            <a:solidFill>
              <a:schemeClr val="accent2">
                <a:lumMod val="60000"/>
                <a:lumOff val="4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5" name="Rectangle 614"/>
            <p:cNvSpPr/>
            <p:nvPr/>
          </p:nvSpPr>
          <p:spPr>
            <a:xfrm>
              <a:off x="7517218" y="3750428"/>
              <a:ext cx="957859" cy="957859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6" name="Parallelogram 615"/>
            <p:cNvSpPr/>
            <p:nvPr/>
          </p:nvSpPr>
          <p:spPr>
            <a:xfrm>
              <a:off x="7523610" y="3304162"/>
              <a:ext cx="1367471" cy="439872"/>
            </a:xfrm>
            <a:prstGeom prst="parallelogram">
              <a:avLst>
                <a:gd name="adj" fmla="val 95588"/>
              </a:avLst>
            </a:prstGeom>
            <a:solidFill>
              <a:schemeClr val="accent2">
                <a:lumMod val="40000"/>
                <a:lumOff val="6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17" name="Group 616"/>
          <p:cNvGrpSpPr/>
          <p:nvPr/>
        </p:nvGrpSpPr>
        <p:grpSpPr>
          <a:xfrm>
            <a:off x="4093398" y="1955757"/>
            <a:ext cx="957859" cy="981219"/>
            <a:chOff x="7517218" y="3304161"/>
            <a:chExt cx="1373863" cy="1407368"/>
          </a:xfrm>
        </p:grpSpPr>
        <p:sp>
          <p:nvSpPr>
            <p:cNvPr id="618" name="Rectangle 617"/>
            <p:cNvSpPr/>
            <p:nvPr/>
          </p:nvSpPr>
          <p:spPr>
            <a:xfrm>
              <a:off x="7929976" y="3304161"/>
              <a:ext cx="957859" cy="957859"/>
            </a:xfrm>
            <a:prstGeom prst="rect">
              <a:avLst/>
            </a:prstGeom>
            <a:solidFill>
              <a:schemeClr val="accent2">
                <a:lumMod val="20000"/>
                <a:lumOff val="80000"/>
                <a:alpha val="5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9" name="Parallelogram 618"/>
            <p:cNvSpPr/>
            <p:nvPr/>
          </p:nvSpPr>
          <p:spPr>
            <a:xfrm>
              <a:off x="7520364" y="4268415"/>
              <a:ext cx="1367471" cy="439872"/>
            </a:xfrm>
            <a:prstGeom prst="parallelogram">
              <a:avLst>
                <a:gd name="adj" fmla="val 95588"/>
              </a:avLst>
            </a:prstGeom>
            <a:solidFill>
              <a:schemeClr val="accent2">
                <a:lumMod val="20000"/>
                <a:lumOff val="80000"/>
                <a:alpha val="5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0" name="Parallelogram 619"/>
            <p:cNvSpPr/>
            <p:nvPr/>
          </p:nvSpPr>
          <p:spPr>
            <a:xfrm rot="16200000" flipV="1">
              <a:off x="7029643" y="3801465"/>
              <a:ext cx="1404125" cy="416004"/>
            </a:xfrm>
            <a:prstGeom prst="parallelogram">
              <a:avLst>
                <a:gd name="adj" fmla="val 104471"/>
              </a:avLst>
            </a:prstGeom>
            <a:solidFill>
              <a:schemeClr val="accent2">
                <a:lumMod val="20000"/>
                <a:lumOff val="80000"/>
                <a:alpha val="5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1" name="Parallelogram 620"/>
            <p:cNvSpPr/>
            <p:nvPr/>
          </p:nvSpPr>
          <p:spPr>
            <a:xfrm rot="16200000" flipV="1">
              <a:off x="7981016" y="3798222"/>
              <a:ext cx="1404125" cy="416004"/>
            </a:xfrm>
            <a:prstGeom prst="parallelogram">
              <a:avLst>
                <a:gd name="adj" fmla="val 104471"/>
              </a:avLst>
            </a:prstGeom>
            <a:solidFill>
              <a:schemeClr val="accent2">
                <a:lumMod val="60000"/>
                <a:lumOff val="4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2" name="Rectangle 621"/>
            <p:cNvSpPr/>
            <p:nvPr/>
          </p:nvSpPr>
          <p:spPr>
            <a:xfrm>
              <a:off x="7517218" y="3750428"/>
              <a:ext cx="957859" cy="957859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3" name="Parallelogram 622"/>
            <p:cNvSpPr/>
            <p:nvPr/>
          </p:nvSpPr>
          <p:spPr>
            <a:xfrm>
              <a:off x="7523610" y="3304162"/>
              <a:ext cx="1367471" cy="439872"/>
            </a:xfrm>
            <a:prstGeom prst="parallelogram">
              <a:avLst>
                <a:gd name="adj" fmla="val 95588"/>
              </a:avLst>
            </a:prstGeom>
            <a:solidFill>
              <a:schemeClr val="accent2">
                <a:lumMod val="40000"/>
                <a:lumOff val="6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24" name="Group 623"/>
          <p:cNvGrpSpPr/>
          <p:nvPr/>
        </p:nvGrpSpPr>
        <p:grpSpPr>
          <a:xfrm>
            <a:off x="2063146" y="691056"/>
            <a:ext cx="957859" cy="981219"/>
            <a:chOff x="7517218" y="3304161"/>
            <a:chExt cx="1373863" cy="1407368"/>
          </a:xfrm>
        </p:grpSpPr>
        <p:sp>
          <p:nvSpPr>
            <p:cNvPr id="625" name="Rectangle 624"/>
            <p:cNvSpPr/>
            <p:nvPr/>
          </p:nvSpPr>
          <p:spPr>
            <a:xfrm>
              <a:off x="7929976" y="3304161"/>
              <a:ext cx="957859" cy="957859"/>
            </a:xfrm>
            <a:prstGeom prst="rect">
              <a:avLst/>
            </a:prstGeom>
            <a:solidFill>
              <a:schemeClr val="accent2">
                <a:lumMod val="20000"/>
                <a:lumOff val="80000"/>
                <a:alpha val="5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6" name="Parallelogram 625"/>
            <p:cNvSpPr/>
            <p:nvPr/>
          </p:nvSpPr>
          <p:spPr>
            <a:xfrm>
              <a:off x="7520364" y="4268415"/>
              <a:ext cx="1367471" cy="439872"/>
            </a:xfrm>
            <a:prstGeom prst="parallelogram">
              <a:avLst>
                <a:gd name="adj" fmla="val 95588"/>
              </a:avLst>
            </a:prstGeom>
            <a:solidFill>
              <a:schemeClr val="accent2">
                <a:lumMod val="20000"/>
                <a:lumOff val="80000"/>
                <a:alpha val="5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7" name="Parallelogram 626"/>
            <p:cNvSpPr/>
            <p:nvPr/>
          </p:nvSpPr>
          <p:spPr>
            <a:xfrm rot="16200000" flipV="1">
              <a:off x="7029643" y="3801465"/>
              <a:ext cx="1404125" cy="416004"/>
            </a:xfrm>
            <a:prstGeom prst="parallelogram">
              <a:avLst>
                <a:gd name="adj" fmla="val 104471"/>
              </a:avLst>
            </a:prstGeom>
            <a:solidFill>
              <a:schemeClr val="accent2">
                <a:lumMod val="20000"/>
                <a:lumOff val="80000"/>
                <a:alpha val="5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8" name="Parallelogram 627"/>
            <p:cNvSpPr/>
            <p:nvPr/>
          </p:nvSpPr>
          <p:spPr>
            <a:xfrm rot="16200000" flipV="1">
              <a:off x="7981016" y="3798222"/>
              <a:ext cx="1404125" cy="416004"/>
            </a:xfrm>
            <a:prstGeom prst="parallelogram">
              <a:avLst>
                <a:gd name="adj" fmla="val 104471"/>
              </a:avLst>
            </a:prstGeom>
            <a:solidFill>
              <a:schemeClr val="accent2">
                <a:lumMod val="60000"/>
                <a:lumOff val="4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9" name="Rectangle 628"/>
            <p:cNvSpPr/>
            <p:nvPr/>
          </p:nvSpPr>
          <p:spPr>
            <a:xfrm>
              <a:off x="7517218" y="3750428"/>
              <a:ext cx="957859" cy="957859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0" name="Parallelogram 629"/>
            <p:cNvSpPr/>
            <p:nvPr/>
          </p:nvSpPr>
          <p:spPr>
            <a:xfrm>
              <a:off x="7523610" y="3304162"/>
              <a:ext cx="1367471" cy="439872"/>
            </a:xfrm>
            <a:prstGeom prst="parallelogram">
              <a:avLst>
                <a:gd name="adj" fmla="val 95588"/>
              </a:avLst>
            </a:prstGeom>
            <a:solidFill>
              <a:schemeClr val="accent2">
                <a:lumMod val="40000"/>
                <a:lumOff val="6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31" name="Group 630"/>
          <p:cNvGrpSpPr/>
          <p:nvPr/>
        </p:nvGrpSpPr>
        <p:grpSpPr>
          <a:xfrm>
            <a:off x="1773107" y="1000664"/>
            <a:ext cx="957859" cy="981219"/>
            <a:chOff x="7517218" y="3304161"/>
            <a:chExt cx="1373863" cy="1407368"/>
          </a:xfrm>
        </p:grpSpPr>
        <p:sp>
          <p:nvSpPr>
            <p:cNvPr id="632" name="Rectangle 631"/>
            <p:cNvSpPr/>
            <p:nvPr/>
          </p:nvSpPr>
          <p:spPr>
            <a:xfrm>
              <a:off x="7929976" y="3304161"/>
              <a:ext cx="957859" cy="957859"/>
            </a:xfrm>
            <a:prstGeom prst="rect">
              <a:avLst/>
            </a:prstGeom>
            <a:solidFill>
              <a:schemeClr val="accent2">
                <a:lumMod val="20000"/>
                <a:lumOff val="80000"/>
                <a:alpha val="5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3" name="Parallelogram 632"/>
            <p:cNvSpPr/>
            <p:nvPr/>
          </p:nvSpPr>
          <p:spPr>
            <a:xfrm>
              <a:off x="7520364" y="4268415"/>
              <a:ext cx="1367471" cy="439872"/>
            </a:xfrm>
            <a:prstGeom prst="parallelogram">
              <a:avLst>
                <a:gd name="adj" fmla="val 95588"/>
              </a:avLst>
            </a:prstGeom>
            <a:solidFill>
              <a:schemeClr val="accent2">
                <a:lumMod val="20000"/>
                <a:lumOff val="80000"/>
                <a:alpha val="5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4" name="Parallelogram 633"/>
            <p:cNvSpPr/>
            <p:nvPr/>
          </p:nvSpPr>
          <p:spPr>
            <a:xfrm rot="16200000" flipV="1">
              <a:off x="7029643" y="3801465"/>
              <a:ext cx="1404125" cy="416004"/>
            </a:xfrm>
            <a:prstGeom prst="parallelogram">
              <a:avLst>
                <a:gd name="adj" fmla="val 104471"/>
              </a:avLst>
            </a:prstGeom>
            <a:solidFill>
              <a:schemeClr val="accent2">
                <a:lumMod val="20000"/>
                <a:lumOff val="80000"/>
                <a:alpha val="5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5" name="Parallelogram 634"/>
            <p:cNvSpPr/>
            <p:nvPr/>
          </p:nvSpPr>
          <p:spPr>
            <a:xfrm rot="16200000" flipV="1">
              <a:off x="7981016" y="3798222"/>
              <a:ext cx="1404125" cy="416004"/>
            </a:xfrm>
            <a:prstGeom prst="parallelogram">
              <a:avLst>
                <a:gd name="adj" fmla="val 104471"/>
              </a:avLst>
            </a:prstGeom>
            <a:solidFill>
              <a:schemeClr val="accent2">
                <a:lumMod val="60000"/>
                <a:lumOff val="4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6" name="Rectangle 635"/>
            <p:cNvSpPr/>
            <p:nvPr/>
          </p:nvSpPr>
          <p:spPr>
            <a:xfrm>
              <a:off x="7517218" y="3750428"/>
              <a:ext cx="957859" cy="957859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7" name="Parallelogram 636"/>
            <p:cNvSpPr/>
            <p:nvPr/>
          </p:nvSpPr>
          <p:spPr>
            <a:xfrm>
              <a:off x="7523610" y="3304162"/>
              <a:ext cx="1367471" cy="439872"/>
            </a:xfrm>
            <a:prstGeom prst="parallelogram">
              <a:avLst>
                <a:gd name="adj" fmla="val 95588"/>
              </a:avLst>
            </a:prstGeom>
            <a:solidFill>
              <a:schemeClr val="accent2">
                <a:lumMod val="40000"/>
                <a:lumOff val="6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38" name="Group 637"/>
          <p:cNvGrpSpPr/>
          <p:nvPr/>
        </p:nvGrpSpPr>
        <p:grpSpPr>
          <a:xfrm>
            <a:off x="1483068" y="1310272"/>
            <a:ext cx="957859" cy="981219"/>
            <a:chOff x="7517218" y="3304161"/>
            <a:chExt cx="1373863" cy="1407368"/>
          </a:xfrm>
        </p:grpSpPr>
        <p:sp>
          <p:nvSpPr>
            <p:cNvPr id="639" name="Rectangle 638"/>
            <p:cNvSpPr/>
            <p:nvPr/>
          </p:nvSpPr>
          <p:spPr>
            <a:xfrm>
              <a:off x="7929976" y="3304161"/>
              <a:ext cx="957859" cy="957859"/>
            </a:xfrm>
            <a:prstGeom prst="rect">
              <a:avLst/>
            </a:prstGeom>
            <a:solidFill>
              <a:schemeClr val="accent2">
                <a:lumMod val="20000"/>
                <a:lumOff val="80000"/>
                <a:alpha val="5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0" name="Parallelogram 639"/>
            <p:cNvSpPr/>
            <p:nvPr/>
          </p:nvSpPr>
          <p:spPr>
            <a:xfrm>
              <a:off x="7520364" y="4268415"/>
              <a:ext cx="1367471" cy="439872"/>
            </a:xfrm>
            <a:prstGeom prst="parallelogram">
              <a:avLst>
                <a:gd name="adj" fmla="val 95588"/>
              </a:avLst>
            </a:prstGeom>
            <a:solidFill>
              <a:schemeClr val="accent2">
                <a:lumMod val="20000"/>
                <a:lumOff val="80000"/>
                <a:alpha val="5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1" name="Parallelogram 640"/>
            <p:cNvSpPr/>
            <p:nvPr/>
          </p:nvSpPr>
          <p:spPr>
            <a:xfrm rot="16200000" flipV="1">
              <a:off x="7029643" y="3801465"/>
              <a:ext cx="1404125" cy="416004"/>
            </a:xfrm>
            <a:prstGeom prst="parallelogram">
              <a:avLst>
                <a:gd name="adj" fmla="val 104471"/>
              </a:avLst>
            </a:prstGeom>
            <a:solidFill>
              <a:schemeClr val="accent2">
                <a:lumMod val="20000"/>
                <a:lumOff val="80000"/>
                <a:alpha val="5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2" name="Parallelogram 641"/>
            <p:cNvSpPr/>
            <p:nvPr/>
          </p:nvSpPr>
          <p:spPr>
            <a:xfrm rot="16200000" flipV="1">
              <a:off x="7981016" y="3798222"/>
              <a:ext cx="1404125" cy="416004"/>
            </a:xfrm>
            <a:prstGeom prst="parallelogram">
              <a:avLst>
                <a:gd name="adj" fmla="val 104471"/>
              </a:avLst>
            </a:prstGeom>
            <a:solidFill>
              <a:schemeClr val="accent2">
                <a:lumMod val="60000"/>
                <a:lumOff val="4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3" name="Rectangle 642"/>
            <p:cNvSpPr/>
            <p:nvPr/>
          </p:nvSpPr>
          <p:spPr>
            <a:xfrm>
              <a:off x="7517218" y="3750428"/>
              <a:ext cx="957859" cy="957859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4" name="Parallelogram 643"/>
            <p:cNvSpPr/>
            <p:nvPr/>
          </p:nvSpPr>
          <p:spPr>
            <a:xfrm>
              <a:off x="7523610" y="3304162"/>
              <a:ext cx="1367471" cy="439872"/>
            </a:xfrm>
            <a:prstGeom prst="parallelogram">
              <a:avLst>
                <a:gd name="adj" fmla="val 95588"/>
              </a:avLst>
            </a:prstGeom>
            <a:solidFill>
              <a:schemeClr val="accent2">
                <a:lumMod val="40000"/>
                <a:lumOff val="6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45" name="Group 644"/>
          <p:cNvGrpSpPr/>
          <p:nvPr/>
        </p:nvGrpSpPr>
        <p:grpSpPr>
          <a:xfrm>
            <a:off x="2716859" y="686533"/>
            <a:ext cx="957859" cy="981219"/>
            <a:chOff x="7517218" y="3304161"/>
            <a:chExt cx="1373863" cy="1407368"/>
          </a:xfrm>
        </p:grpSpPr>
        <p:sp>
          <p:nvSpPr>
            <p:cNvPr id="646" name="Rectangle 645"/>
            <p:cNvSpPr/>
            <p:nvPr/>
          </p:nvSpPr>
          <p:spPr>
            <a:xfrm>
              <a:off x="7929976" y="3304161"/>
              <a:ext cx="957859" cy="957859"/>
            </a:xfrm>
            <a:prstGeom prst="rect">
              <a:avLst/>
            </a:prstGeom>
            <a:solidFill>
              <a:schemeClr val="accent2">
                <a:lumMod val="20000"/>
                <a:lumOff val="80000"/>
                <a:alpha val="5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7" name="Parallelogram 646"/>
            <p:cNvSpPr/>
            <p:nvPr/>
          </p:nvSpPr>
          <p:spPr>
            <a:xfrm>
              <a:off x="7520364" y="4268415"/>
              <a:ext cx="1367471" cy="439872"/>
            </a:xfrm>
            <a:prstGeom prst="parallelogram">
              <a:avLst>
                <a:gd name="adj" fmla="val 95588"/>
              </a:avLst>
            </a:prstGeom>
            <a:solidFill>
              <a:schemeClr val="accent2">
                <a:lumMod val="20000"/>
                <a:lumOff val="80000"/>
                <a:alpha val="5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8" name="Parallelogram 647"/>
            <p:cNvSpPr/>
            <p:nvPr/>
          </p:nvSpPr>
          <p:spPr>
            <a:xfrm rot="16200000" flipV="1">
              <a:off x="7029643" y="3801465"/>
              <a:ext cx="1404125" cy="416004"/>
            </a:xfrm>
            <a:prstGeom prst="parallelogram">
              <a:avLst>
                <a:gd name="adj" fmla="val 104471"/>
              </a:avLst>
            </a:prstGeom>
            <a:solidFill>
              <a:schemeClr val="accent2">
                <a:lumMod val="20000"/>
                <a:lumOff val="80000"/>
                <a:alpha val="5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9" name="Parallelogram 648"/>
            <p:cNvSpPr/>
            <p:nvPr/>
          </p:nvSpPr>
          <p:spPr>
            <a:xfrm rot="16200000" flipV="1">
              <a:off x="7981016" y="3798222"/>
              <a:ext cx="1404125" cy="416004"/>
            </a:xfrm>
            <a:prstGeom prst="parallelogram">
              <a:avLst>
                <a:gd name="adj" fmla="val 104471"/>
              </a:avLst>
            </a:prstGeom>
            <a:solidFill>
              <a:schemeClr val="accent2">
                <a:lumMod val="60000"/>
                <a:lumOff val="4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0" name="Rectangle 649"/>
            <p:cNvSpPr/>
            <p:nvPr/>
          </p:nvSpPr>
          <p:spPr>
            <a:xfrm>
              <a:off x="7517218" y="3750428"/>
              <a:ext cx="957859" cy="957859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1" name="Parallelogram 650"/>
            <p:cNvSpPr/>
            <p:nvPr/>
          </p:nvSpPr>
          <p:spPr>
            <a:xfrm>
              <a:off x="7523610" y="3304162"/>
              <a:ext cx="1367471" cy="439872"/>
            </a:xfrm>
            <a:prstGeom prst="parallelogram">
              <a:avLst>
                <a:gd name="adj" fmla="val 95588"/>
              </a:avLst>
            </a:prstGeom>
            <a:solidFill>
              <a:schemeClr val="accent2">
                <a:lumMod val="40000"/>
                <a:lumOff val="6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52" name="Group 651"/>
          <p:cNvGrpSpPr/>
          <p:nvPr/>
        </p:nvGrpSpPr>
        <p:grpSpPr>
          <a:xfrm>
            <a:off x="2426820" y="996141"/>
            <a:ext cx="957859" cy="981219"/>
            <a:chOff x="7517218" y="3304161"/>
            <a:chExt cx="1373863" cy="1407368"/>
          </a:xfrm>
        </p:grpSpPr>
        <p:sp>
          <p:nvSpPr>
            <p:cNvPr id="653" name="Rectangle 652"/>
            <p:cNvSpPr/>
            <p:nvPr/>
          </p:nvSpPr>
          <p:spPr>
            <a:xfrm>
              <a:off x="7929976" y="3304161"/>
              <a:ext cx="957859" cy="957859"/>
            </a:xfrm>
            <a:prstGeom prst="rect">
              <a:avLst/>
            </a:prstGeom>
            <a:solidFill>
              <a:schemeClr val="accent2">
                <a:lumMod val="20000"/>
                <a:lumOff val="80000"/>
                <a:alpha val="5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4" name="Parallelogram 653"/>
            <p:cNvSpPr/>
            <p:nvPr/>
          </p:nvSpPr>
          <p:spPr>
            <a:xfrm>
              <a:off x="7520364" y="4268415"/>
              <a:ext cx="1367471" cy="439872"/>
            </a:xfrm>
            <a:prstGeom prst="parallelogram">
              <a:avLst>
                <a:gd name="adj" fmla="val 95588"/>
              </a:avLst>
            </a:prstGeom>
            <a:solidFill>
              <a:schemeClr val="accent2">
                <a:lumMod val="20000"/>
                <a:lumOff val="80000"/>
                <a:alpha val="5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5" name="Parallelogram 654"/>
            <p:cNvSpPr/>
            <p:nvPr/>
          </p:nvSpPr>
          <p:spPr>
            <a:xfrm rot="16200000" flipV="1">
              <a:off x="7029643" y="3801465"/>
              <a:ext cx="1404125" cy="416004"/>
            </a:xfrm>
            <a:prstGeom prst="parallelogram">
              <a:avLst>
                <a:gd name="adj" fmla="val 104471"/>
              </a:avLst>
            </a:prstGeom>
            <a:solidFill>
              <a:schemeClr val="accent2">
                <a:lumMod val="20000"/>
                <a:lumOff val="80000"/>
                <a:alpha val="5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6" name="Parallelogram 655"/>
            <p:cNvSpPr/>
            <p:nvPr/>
          </p:nvSpPr>
          <p:spPr>
            <a:xfrm rot="16200000" flipV="1">
              <a:off x="7981016" y="3798222"/>
              <a:ext cx="1404125" cy="416004"/>
            </a:xfrm>
            <a:prstGeom prst="parallelogram">
              <a:avLst>
                <a:gd name="adj" fmla="val 104471"/>
              </a:avLst>
            </a:prstGeom>
            <a:solidFill>
              <a:schemeClr val="accent2">
                <a:lumMod val="60000"/>
                <a:lumOff val="4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7" name="Rectangle 656"/>
            <p:cNvSpPr/>
            <p:nvPr/>
          </p:nvSpPr>
          <p:spPr>
            <a:xfrm>
              <a:off x="7517218" y="3750428"/>
              <a:ext cx="957859" cy="957859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8" name="Parallelogram 657"/>
            <p:cNvSpPr/>
            <p:nvPr/>
          </p:nvSpPr>
          <p:spPr>
            <a:xfrm>
              <a:off x="7523610" y="3304162"/>
              <a:ext cx="1367471" cy="439872"/>
            </a:xfrm>
            <a:prstGeom prst="parallelogram">
              <a:avLst>
                <a:gd name="adj" fmla="val 95588"/>
              </a:avLst>
            </a:prstGeom>
            <a:solidFill>
              <a:schemeClr val="accent2">
                <a:lumMod val="40000"/>
                <a:lumOff val="6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59" name="Group 658"/>
          <p:cNvGrpSpPr/>
          <p:nvPr/>
        </p:nvGrpSpPr>
        <p:grpSpPr>
          <a:xfrm>
            <a:off x="2136781" y="1305749"/>
            <a:ext cx="957859" cy="981219"/>
            <a:chOff x="7517218" y="3304161"/>
            <a:chExt cx="1373863" cy="1407368"/>
          </a:xfrm>
        </p:grpSpPr>
        <p:sp>
          <p:nvSpPr>
            <p:cNvPr id="660" name="Rectangle 659"/>
            <p:cNvSpPr/>
            <p:nvPr/>
          </p:nvSpPr>
          <p:spPr>
            <a:xfrm>
              <a:off x="7929976" y="3304161"/>
              <a:ext cx="957859" cy="957859"/>
            </a:xfrm>
            <a:prstGeom prst="rect">
              <a:avLst/>
            </a:prstGeom>
            <a:solidFill>
              <a:schemeClr val="accent2">
                <a:lumMod val="20000"/>
                <a:lumOff val="80000"/>
                <a:alpha val="5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1" name="Parallelogram 660"/>
            <p:cNvSpPr/>
            <p:nvPr/>
          </p:nvSpPr>
          <p:spPr>
            <a:xfrm>
              <a:off x="7520364" y="4268415"/>
              <a:ext cx="1367471" cy="439872"/>
            </a:xfrm>
            <a:prstGeom prst="parallelogram">
              <a:avLst>
                <a:gd name="adj" fmla="val 95588"/>
              </a:avLst>
            </a:prstGeom>
            <a:solidFill>
              <a:schemeClr val="accent2">
                <a:lumMod val="20000"/>
                <a:lumOff val="80000"/>
                <a:alpha val="5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2" name="Parallelogram 661"/>
            <p:cNvSpPr/>
            <p:nvPr/>
          </p:nvSpPr>
          <p:spPr>
            <a:xfrm rot="16200000" flipV="1">
              <a:off x="7029643" y="3801465"/>
              <a:ext cx="1404125" cy="416004"/>
            </a:xfrm>
            <a:prstGeom prst="parallelogram">
              <a:avLst>
                <a:gd name="adj" fmla="val 104471"/>
              </a:avLst>
            </a:prstGeom>
            <a:solidFill>
              <a:schemeClr val="accent2">
                <a:lumMod val="20000"/>
                <a:lumOff val="80000"/>
                <a:alpha val="5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3" name="Parallelogram 662"/>
            <p:cNvSpPr/>
            <p:nvPr/>
          </p:nvSpPr>
          <p:spPr>
            <a:xfrm rot="16200000" flipV="1">
              <a:off x="7981016" y="3798222"/>
              <a:ext cx="1404125" cy="416004"/>
            </a:xfrm>
            <a:prstGeom prst="parallelogram">
              <a:avLst>
                <a:gd name="adj" fmla="val 104471"/>
              </a:avLst>
            </a:prstGeom>
            <a:solidFill>
              <a:schemeClr val="accent2">
                <a:lumMod val="60000"/>
                <a:lumOff val="4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4" name="Rectangle 663"/>
            <p:cNvSpPr/>
            <p:nvPr/>
          </p:nvSpPr>
          <p:spPr>
            <a:xfrm>
              <a:off x="7517218" y="3750428"/>
              <a:ext cx="957859" cy="957859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5" name="Parallelogram 664"/>
            <p:cNvSpPr/>
            <p:nvPr/>
          </p:nvSpPr>
          <p:spPr>
            <a:xfrm>
              <a:off x="7523610" y="3304162"/>
              <a:ext cx="1367471" cy="439872"/>
            </a:xfrm>
            <a:prstGeom prst="parallelogram">
              <a:avLst>
                <a:gd name="adj" fmla="val 95588"/>
              </a:avLst>
            </a:prstGeom>
            <a:solidFill>
              <a:schemeClr val="accent2">
                <a:lumMod val="40000"/>
                <a:lumOff val="6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66" name="Group 665"/>
          <p:cNvGrpSpPr/>
          <p:nvPr/>
        </p:nvGrpSpPr>
        <p:grpSpPr>
          <a:xfrm>
            <a:off x="3370572" y="682010"/>
            <a:ext cx="957859" cy="981219"/>
            <a:chOff x="7517218" y="3304161"/>
            <a:chExt cx="1373863" cy="1407368"/>
          </a:xfrm>
        </p:grpSpPr>
        <p:sp>
          <p:nvSpPr>
            <p:cNvPr id="667" name="Rectangle 666"/>
            <p:cNvSpPr/>
            <p:nvPr/>
          </p:nvSpPr>
          <p:spPr>
            <a:xfrm>
              <a:off x="7929976" y="3304161"/>
              <a:ext cx="957859" cy="957859"/>
            </a:xfrm>
            <a:prstGeom prst="rect">
              <a:avLst/>
            </a:prstGeom>
            <a:solidFill>
              <a:schemeClr val="accent2">
                <a:lumMod val="20000"/>
                <a:lumOff val="80000"/>
                <a:alpha val="5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8" name="Parallelogram 667"/>
            <p:cNvSpPr/>
            <p:nvPr/>
          </p:nvSpPr>
          <p:spPr>
            <a:xfrm>
              <a:off x="7520364" y="4268415"/>
              <a:ext cx="1367471" cy="439872"/>
            </a:xfrm>
            <a:prstGeom prst="parallelogram">
              <a:avLst>
                <a:gd name="adj" fmla="val 95588"/>
              </a:avLst>
            </a:prstGeom>
            <a:solidFill>
              <a:schemeClr val="accent2">
                <a:lumMod val="20000"/>
                <a:lumOff val="80000"/>
                <a:alpha val="5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9" name="Parallelogram 668"/>
            <p:cNvSpPr/>
            <p:nvPr/>
          </p:nvSpPr>
          <p:spPr>
            <a:xfrm rot="16200000" flipV="1">
              <a:off x="7029643" y="3801465"/>
              <a:ext cx="1404125" cy="416004"/>
            </a:xfrm>
            <a:prstGeom prst="parallelogram">
              <a:avLst>
                <a:gd name="adj" fmla="val 104471"/>
              </a:avLst>
            </a:prstGeom>
            <a:solidFill>
              <a:schemeClr val="accent2">
                <a:lumMod val="20000"/>
                <a:lumOff val="80000"/>
                <a:alpha val="5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0" name="Parallelogram 669"/>
            <p:cNvSpPr/>
            <p:nvPr/>
          </p:nvSpPr>
          <p:spPr>
            <a:xfrm rot="16200000" flipV="1">
              <a:off x="7981016" y="3798222"/>
              <a:ext cx="1404125" cy="416004"/>
            </a:xfrm>
            <a:prstGeom prst="parallelogram">
              <a:avLst>
                <a:gd name="adj" fmla="val 104471"/>
              </a:avLst>
            </a:prstGeom>
            <a:solidFill>
              <a:schemeClr val="accent2">
                <a:lumMod val="60000"/>
                <a:lumOff val="4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1" name="Rectangle 670"/>
            <p:cNvSpPr/>
            <p:nvPr/>
          </p:nvSpPr>
          <p:spPr>
            <a:xfrm>
              <a:off x="7517218" y="3750428"/>
              <a:ext cx="957859" cy="957859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2" name="Parallelogram 671"/>
            <p:cNvSpPr/>
            <p:nvPr/>
          </p:nvSpPr>
          <p:spPr>
            <a:xfrm>
              <a:off x="7523610" y="3304162"/>
              <a:ext cx="1367471" cy="439872"/>
            </a:xfrm>
            <a:prstGeom prst="parallelogram">
              <a:avLst>
                <a:gd name="adj" fmla="val 95588"/>
              </a:avLst>
            </a:prstGeom>
            <a:solidFill>
              <a:schemeClr val="accent2">
                <a:lumMod val="40000"/>
                <a:lumOff val="6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73" name="Group 672"/>
          <p:cNvGrpSpPr/>
          <p:nvPr/>
        </p:nvGrpSpPr>
        <p:grpSpPr>
          <a:xfrm>
            <a:off x="3080533" y="991618"/>
            <a:ext cx="957859" cy="981219"/>
            <a:chOff x="7517218" y="3304161"/>
            <a:chExt cx="1373863" cy="1407368"/>
          </a:xfrm>
        </p:grpSpPr>
        <p:sp>
          <p:nvSpPr>
            <p:cNvPr id="674" name="Rectangle 673"/>
            <p:cNvSpPr/>
            <p:nvPr/>
          </p:nvSpPr>
          <p:spPr>
            <a:xfrm>
              <a:off x="7929976" y="3304161"/>
              <a:ext cx="957859" cy="957859"/>
            </a:xfrm>
            <a:prstGeom prst="rect">
              <a:avLst/>
            </a:prstGeom>
            <a:solidFill>
              <a:schemeClr val="accent2">
                <a:lumMod val="20000"/>
                <a:lumOff val="80000"/>
                <a:alpha val="5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5" name="Parallelogram 674"/>
            <p:cNvSpPr/>
            <p:nvPr/>
          </p:nvSpPr>
          <p:spPr>
            <a:xfrm>
              <a:off x="7520364" y="4268415"/>
              <a:ext cx="1367471" cy="439872"/>
            </a:xfrm>
            <a:prstGeom prst="parallelogram">
              <a:avLst>
                <a:gd name="adj" fmla="val 95588"/>
              </a:avLst>
            </a:prstGeom>
            <a:solidFill>
              <a:schemeClr val="accent2">
                <a:lumMod val="20000"/>
                <a:lumOff val="80000"/>
                <a:alpha val="5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6" name="Parallelogram 675"/>
            <p:cNvSpPr/>
            <p:nvPr/>
          </p:nvSpPr>
          <p:spPr>
            <a:xfrm rot="16200000" flipV="1">
              <a:off x="7029643" y="3801465"/>
              <a:ext cx="1404125" cy="416004"/>
            </a:xfrm>
            <a:prstGeom prst="parallelogram">
              <a:avLst>
                <a:gd name="adj" fmla="val 104471"/>
              </a:avLst>
            </a:prstGeom>
            <a:solidFill>
              <a:schemeClr val="accent2">
                <a:lumMod val="20000"/>
                <a:lumOff val="80000"/>
                <a:alpha val="5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7" name="Parallelogram 676"/>
            <p:cNvSpPr/>
            <p:nvPr/>
          </p:nvSpPr>
          <p:spPr>
            <a:xfrm rot="16200000" flipV="1">
              <a:off x="7981016" y="3798222"/>
              <a:ext cx="1404125" cy="416004"/>
            </a:xfrm>
            <a:prstGeom prst="parallelogram">
              <a:avLst>
                <a:gd name="adj" fmla="val 104471"/>
              </a:avLst>
            </a:prstGeom>
            <a:solidFill>
              <a:schemeClr val="accent2">
                <a:lumMod val="60000"/>
                <a:lumOff val="4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8" name="Rectangle 677"/>
            <p:cNvSpPr/>
            <p:nvPr/>
          </p:nvSpPr>
          <p:spPr>
            <a:xfrm>
              <a:off x="7517218" y="3750428"/>
              <a:ext cx="957859" cy="957859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9" name="Parallelogram 678"/>
            <p:cNvSpPr/>
            <p:nvPr/>
          </p:nvSpPr>
          <p:spPr>
            <a:xfrm>
              <a:off x="7523610" y="3304162"/>
              <a:ext cx="1367471" cy="439872"/>
            </a:xfrm>
            <a:prstGeom prst="parallelogram">
              <a:avLst>
                <a:gd name="adj" fmla="val 95588"/>
              </a:avLst>
            </a:prstGeom>
            <a:solidFill>
              <a:schemeClr val="accent2">
                <a:lumMod val="40000"/>
                <a:lumOff val="6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80" name="Group 679"/>
          <p:cNvGrpSpPr/>
          <p:nvPr/>
        </p:nvGrpSpPr>
        <p:grpSpPr>
          <a:xfrm>
            <a:off x="2790494" y="1301226"/>
            <a:ext cx="957859" cy="981219"/>
            <a:chOff x="7517218" y="3304161"/>
            <a:chExt cx="1373863" cy="1407368"/>
          </a:xfrm>
        </p:grpSpPr>
        <p:sp>
          <p:nvSpPr>
            <p:cNvPr id="681" name="Rectangle 680"/>
            <p:cNvSpPr/>
            <p:nvPr/>
          </p:nvSpPr>
          <p:spPr>
            <a:xfrm>
              <a:off x="7929976" y="3304161"/>
              <a:ext cx="957859" cy="957859"/>
            </a:xfrm>
            <a:prstGeom prst="rect">
              <a:avLst/>
            </a:prstGeom>
            <a:solidFill>
              <a:schemeClr val="accent2">
                <a:lumMod val="20000"/>
                <a:lumOff val="80000"/>
                <a:alpha val="5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2" name="Parallelogram 681"/>
            <p:cNvSpPr/>
            <p:nvPr/>
          </p:nvSpPr>
          <p:spPr>
            <a:xfrm>
              <a:off x="7520364" y="4268415"/>
              <a:ext cx="1367471" cy="439872"/>
            </a:xfrm>
            <a:prstGeom prst="parallelogram">
              <a:avLst>
                <a:gd name="adj" fmla="val 95588"/>
              </a:avLst>
            </a:prstGeom>
            <a:solidFill>
              <a:schemeClr val="accent2">
                <a:lumMod val="20000"/>
                <a:lumOff val="80000"/>
                <a:alpha val="5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3" name="Parallelogram 682"/>
            <p:cNvSpPr/>
            <p:nvPr/>
          </p:nvSpPr>
          <p:spPr>
            <a:xfrm rot="16200000" flipV="1">
              <a:off x="7029643" y="3801465"/>
              <a:ext cx="1404125" cy="416004"/>
            </a:xfrm>
            <a:prstGeom prst="parallelogram">
              <a:avLst>
                <a:gd name="adj" fmla="val 104471"/>
              </a:avLst>
            </a:prstGeom>
            <a:solidFill>
              <a:schemeClr val="accent2">
                <a:lumMod val="20000"/>
                <a:lumOff val="80000"/>
                <a:alpha val="5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4" name="Parallelogram 683"/>
            <p:cNvSpPr/>
            <p:nvPr/>
          </p:nvSpPr>
          <p:spPr>
            <a:xfrm rot="16200000" flipV="1">
              <a:off x="7981016" y="3798222"/>
              <a:ext cx="1404125" cy="416004"/>
            </a:xfrm>
            <a:prstGeom prst="parallelogram">
              <a:avLst>
                <a:gd name="adj" fmla="val 104471"/>
              </a:avLst>
            </a:prstGeom>
            <a:solidFill>
              <a:schemeClr val="accent2">
                <a:lumMod val="60000"/>
                <a:lumOff val="4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5" name="Rectangle 684"/>
            <p:cNvSpPr/>
            <p:nvPr/>
          </p:nvSpPr>
          <p:spPr>
            <a:xfrm>
              <a:off x="7517218" y="3750428"/>
              <a:ext cx="957859" cy="957859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6" name="Parallelogram 685"/>
            <p:cNvSpPr/>
            <p:nvPr/>
          </p:nvSpPr>
          <p:spPr>
            <a:xfrm>
              <a:off x="7523610" y="3304162"/>
              <a:ext cx="1367471" cy="439872"/>
            </a:xfrm>
            <a:prstGeom prst="parallelogram">
              <a:avLst>
                <a:gd name="adj" fmla="val 95588"/>
              </a:avLst>
            </a:prstGeom>
            <a:solidFill>
              <a:schemeClr val="accent2">
                <a:lumMod val="40000"/>
                <a:lumOff val="6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87" name="Group 686"/>
          <p:cNvGrpSpPr/>
          <p:nvPr/>
        </p:nvGrpSpPr>
        <p:grpSpPr>
          <a:xfrm>
            <a:off x="4024285" y="677487"/>
            <a:ext cx="957859" cy="981219"/>
            <a:chOff x="7517218" y="3304161"/>
            <a:chExt cx="1373863" cy="1407368"/>
          </a:xfrm>
        </p:grpSpPr>
        <p:sp>
          <p:nvSpPr>
            <p:cNvPr id="688" name="Rectangle 687"/>
            <p:cNvSpPr/>
            <p:nvPr/>
          </p:nvSpPr>
          <p:spPr>
            <a:xfrm>
              <a:off x="7929976" y="3304161"/>
              <a:ext cx="957859" cy="957859"/>
            </a:xfrm>
            <a:prstGeom prst="rect">
              <a:avLst/>
            </a:prstGeom>
            <a:solidFill>
              <a:schemeClr val="accent2">
                <a:lumMod val="20000"/>
                <a:lumOff val="80000"/>
                <a:alpha val="5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9" name="Parallelogram 688"/>
            <p:cNvSpPr/>
            <p:nvPr/>
          </p:nvSpPr>
          <p:spPr>
            <a:xfrm>
              <a:off x="7520364" y="4268415"/>
              <a:ext cx="1367471" cy="439872"/>
            </a:xfrm>
            <a:prstGeom prst="parallelogram">
              <a:avLst>
                <a:gd name="adj" fmla="val 95588"/>
              </a:avLst>
            </a:prstGeom>
            <a:solidFill>
              <a:schemeClr val="accent2">
                <a:lumMod val="20000"/>
                <a:lumOff val="80000"/>
                <a:alpha val="5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0" name="Parallelogram 689"/>
            <p:cNvSpPr/>
            <p:nvPr/>
          </p:nvSpPr>
          <p:spPr>
            <a:xfrm rot="16200000" flipV="1">
              <a:off x="7029643" y="3801465"/>
              <a:ext cx="1404125" cy="416004"/>
            </a:xfrm>
            <a:prstGeom prst="parallelogram">
              <a:avLst>
                <a:gd name="adj" fmla="val 104471"/>
              </a:avLst>
            </a:prstGeom>
            <a:solidFill>
              <a:schemeClr val="accent2">
                <a:lumMod val="20000"/>
                <a:lumOff val="80000"/>
                <a:alpha val="5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1" name="Parallelogram 690"/>
            <p:cNvSpPr/>
            <p:nvPr/>
          </p:nvSpPr>
          <p:spPr>
            <a:xfrm rot="16200000" flipV="1">
              <a:off x="7981016" y="3798222"/>
              <a:ext cx="1404125" cy="416004"/>
            </a:xfrm>
            <a:prstGeom prst="parallelogram">
              <a:avLst>
                <a:gd name="adj" fmla="val 104471"/>
              </a:avLst>
            </a:prstGeom>
            <a:solidFill>
              <a:schemeClr val="accent2">
                <a:lumMod val="60000"/>
                <a:lumOff val="4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2" name="Rectangle 691"/>
            <p:cNvSpPr/>
            <p:nvPr/>
          </p:nvSpPr>
          <p:spPr>
            <a:xfrm>
              <a:off x="7517218" y="3750428"/>
              <a:ext cx="957859" cy="957859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3" name="Parallelogram 692"/>
            <p:cNvSpPr/>
            <p:nvPr/>
          </p:nvSpPr>
          <p:spPr>
            <a:xfrm>
              <a:off x="7523610" y="3304162"/>
              <a:ext cx="1367471" cy="439872"/>
            </a:xfrm>
            <a:prstGeom prst="parallelogram">
              <a:avLst>
                <a:gd name="adj" fmla="val 95588"/>
              </a:avLst>
            </a:prstGeom>
            <a:solidFill>
              <a:schemeClr val="accent2">
                <a:lumMod val="40000"/>
                <a:lumOff val="6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94" name="Group 693"/>
          <p:cNvGrpSpPr/>
          <p:nvPr/>
        </p:nvGrpSpPr>
        <p:grpSpPr>
          <a:xfrm>
            <a:off x="3734246" y="987095"/>
            <a:ext cx="957859" cy="981219"/>
            <a:chOff x="7517218" y="3304161"/>
            <a:chExt cx="1373863" cy="1407368"/>
          </a:xfrm>
        </p:grpSpPr>
        <p:sp>
          <p:nvSpPr>
            <p:cNvPr id="695" name="Rectangle 694"/>
            <p:cNvSpPr/>
            <p:nvPr/>
          </p:nvSpPr>
          <p:spPr>
            <a:xfrm>
              <a:off x="7929976" y="3304161"/>
              <a:ext cx="957859" cy="957859"/>
            </a:xfrm>
            <a:prstGeom prst="rect">
              <a:avLst/>
            </a:prstGeom>
            <a:solidFill>
              <a:schemeClr val="accent2">
                <a:lumMod val="20000"/>
                <a:lumOff val="80000"/>
                <a:alpha val="5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6" name="Parallelogram 695"/>
            <p:cNvSpPr/>
            <p:nvPr/>
          </p:nvSpPr>
          <p:spPr>
            <a:xfrm>
              <a:off x="7520364" y="4268415"/>
              <a:ext cx="1367471" cy="439872"/>
            </a:xfrm>
            <a:prstGeom prst="parallelogram">
              <a:avLst>
                <a:gd name="adj" fmla="val 95588"/>
              </a:avLst>
            </a:prstGeom>
            <a:solidFill>
              <a:schemeClr val="accent2">
                <a:lumMod val="20000"/>
                <a:lumOff val="80000"/>
                <a:alpha val="5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7" name="Parallelogram 696"/>
            <p:cNvSpPr/>
            <p:nvPr/>
          </p:nvSpPr>
          <p:spPr>
            <a:xfrm rot="16200000" flipV="1">
              <a:off x="7029643" y="3801465"/>
              <a:ext cx="1404125" cy="416004"/>
            </a:xfrm>
            <a:prstGeom prst="parallelogram">
              <a:avLst>
                <a:gd name="adj" fmla="val 104471"/>
              </a:avLst>
            </a:prstGeom>
            <a:solidFill>
              <a:schemeClr val="accent2">
                <a:lumMod val="20000"/>
                <a:lumOff val="80000"/>
                <a:alpha val="5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8" name="Parallelogram 697"/>
            <p:cNvSpPr/>
            <p:nvPr/>
          </p:nvSpPr>
          <p:spPr>
            <a:xfrm rot="16200000" flipV="1">
              <a:off x="7981016" y="3798222"/>
              <a:ext cx="1404125" cy="416004"/>
            </a:xfrm>
            <a:prstGeom prst="parallelogram">
              <a:avLst>
                <a:gd name="adj" fmla="val 104471"/>
              </a:avLst>
            </a:prstGeom>
            <a:solidFill>
              <a:schemeClr val="accent2">
                <a:lumMod val="60000"/>
                <a:lumOff val="4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9" name="Rectangle 698"/>
            <p:cNvSpPr/>
            <p:nvPr/>
          </p:nvSpPr>
          <p:spPr>
            <a:xfrm>
              <a:off x="7517218" y="3750428"/>
              <a:ext cx="957859" cy="957859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0" name="Parallelogram 699"/>
            <p:cNvSpPr/>
            <p:nvPr/>
          </p:nvSpPr>
          <p:spPr>
            <a:xfrm>
              <a:off x="7523610" y="3304162"/>
              <a:ext cx="1367471" cy="439872"/>
            </a:xfrm>
            <a:prstGeom prst="parallelogram">
              <a:avLst>
                <a:gd name="adj" fmla="val 95588"/>
              </a:avLst>
            </a:prstGeom>
            <a:solidFill>
              <a:schemeClr val="accent2">
                <a:lumMod val="40000"/>
                <a:lumOff val="6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01" name="Group 700"/>
          <p:cNvGrpSpPr/>
          <p:nvPr/>
        </p:nvGrpSpPr>
        <p:grpSpPr>
          <a:xfrm>
            <a:off x="3444207" y="1296703"/>
            <a:ext cx="957859" cy="981219"/>
            <a:chOff x="7517218" y="3304161"/>
            <a:chExt cx="1373863" cy="1407368"/>
          </a:xfrm>
        </p:grpSpPr>
        <p:sp>
          <p:nvSpPr>
            <p:cNvPr id="702" name="Rectangle 701"/>
            <p:cNvSpPr/>
            <p:nvPr/>
          </p:nvSpPr>
          <p:spPr>
            <a:xfrm>
              <a:off x="7929976" y="3304161"/>
              <a:ext cx="957859" cy="957859"/>
            </a:xfrm>
            <a:prstGeom prst="rect">
              <a:avLst/>
            </a:prstGeom>
            <a:solidFill>
              <a:schemeClr val="accent2">
                <a:lumMod val="20000"/>
                <a:lumOff val="80000"/>
                <a:alpha val="5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3" name="Parallelogram 702"/>
            <p:cNvSpPr/>
            <p:nvPr/>
          </p:nvSpPr>
          <p:spPr>
            <a:xfrm>
              <a:off x="7520364" y="4268415"/>
              <a:ext cx="1367471" cy="439872"/>
            </a:xfrm>
            <a:prstGeom prst="parallelogram">
              <a:avLst>
                <a:gd name="adj" fmla="val 95588"/>
              </a:avLst>
            </a:prstGeom>
            <a:solidFill>
              <a:schemeClr val="accent2">
                <a:lumMod val="20000"/>
                <a:lumOff val="80000"/>
                <a:alpha val="5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4" name="Parallelogram 703"/>
            <p:cNvSpPr/>
            <p:nvPr/>
          </p:nvSpPr>
          <p:spPr>
            <a:xfrm rot="16200000" flipV="1">
              <a:off x="7029643" y="3801465"/>
              <a:ext cx="1404125" cy="416004"/>
            </a:xfrm>
            <a:prstGeom prst="parallelogram">
              <a:avLst>
                <a:gd name="adj" fmla="val 104471"/>
              </a:avLst>
            </a:prstGeom>
            <a:solidFill>
              <a:schemeClr val="accent2">
                <a:lumMod val="20000"/>
                <a:lumOff val="80000"/>
                <a:alpha val="5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5" name="Parallelogram 704"/>
            <p:cNvSpPr/>
            <p:nvPr/>
          </p:nvSpPr>
          <p:spPr>
            <a:xfrm rot="16200000" flipV="1">
              <a:off x="7981016" y="3798222"/>
              <a:ext cx="1404125" cy="416004"/>
            </a:xfrm>
            <a:prstGeom prst="parallelogram">
              <a:avLst>
                <a:gd name="adj" fmla="val 104471"/>
              </a:avLst>
            </a:prstGeom>
            <a:solidFill>
              <a:schemeClr val="accent2">
                <a:lumMod val="60000"/>
                <a:lumOff val="4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6" name="Rectangle 705"/>
            <p:cNvSpPr/>
            <p:nvPr/>
          </p:nvSpPr>
          <p:spPr>
            <a:xfrm>
              <a:off x="7517218" y="3750428"/>
              <a:ext cx="957859" cy="957859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7" name="Parallelogram 706"/>
            <p:cNvSpPr/>
            <p:nvPr/>
          </p:nvSpPr>
          <p:spPr>
            <a:xfrm>
              <a:off x="7523610" y="3304162"/>
              <a:ext cx="1367471" cy="439872"/>
            </a:xfrm>
            <a:prstGeom prst="parallelogram">
              <a:avLst>
                <a:gd name="adj" fmla="val 95588"/>
              </a:avLst>
            </a:prstGeom>
            <a:solidFill>
              <a:schemeClr val="accent2">
                <a:lumMod val="40000"/>
                <a:lumOff val="6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08" name="Group 707"/>
          <p:cNvGrpSpPr/>
          <p:nvPr/>
        </p:nvGrpSpPr>
        <p:grpSpPr>
          <a:xfrm>
            <a:off x="4677998" y="672964"/>
            <a:ext cx="957859" cy="981219"/>
            <a:chOff x="7517218" y="3304161"/>
            <a:chExt cx="1373863" cy="1407368"/>
          </a:xfrm>
        </p:grpSpPr>
        <p:sp>
          <p:nvSpPr>
            <p:cNvPr id="709" name="Rectangle 708"/>
            <p:cNvSpPr/>
            <p:nvPr/>
          </p:nvSpPr>
          <p:spPr>
            <a:xfrm>
              <a:off x="7929976" y="3304161"/>
              <a:ext cx="957859" cy="957859"/>
            </a:xfrm>
            <a:prstGeom prst="rect">
              <a:avLst/>
            </a:prstGeom>
            <a:solidFill>
              <a:schemeClr val="accent2">
                <a:lumMod val="20000"/>
                <a:lumOff val="80000"/>
                <a:alpha val="5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0" name="Parallelogram 709"/>
            <p:cNvSpPr/>
            <p:nvPr/>
          </p:nvSpPr>
          <p:spPr>
            <a:xfrm>
              <a:off x="7520364" y="4268415"/>
              <a:ext cx="1367471" cy="439872"/>
            </a:xfrm>
            <a:prstGeom prst="parallelogram">
              <a:avLst>
                <a:gd name="adj" fmla="val 95588"/>
              </a:avLst>
            </a:prstGeom>
            <a:solidFill>
              <a:schemeClr val="accent2">
                <a:lumMod val="20000"/>
                <a:lumOff val="80000"/>
                <a:alpha val="5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1" name="Parallelogram 710"/>
            <p:cNvSpPr/>
            <p:nvPr/>
          </p:nvSpPr>
          <p:spPr>
            <a:xfrm rot="16200000" flipV="1">
              <a:off x="7029643" y="3801465"/>
              <a:ext cx="1404125" cy="416004"/>
            </a:xfrm>
            <a:prstGeom prst="parallelogram">
              <a:avLst>
                <a:gd name="adj" fmla="val 104471"/>
              </a:avLst>
            </a:prstGeom>
            <a:solidFill>
              <a:schemeClr val="accent2">
                <a:lumMod val="20000"/>
                <a:lumOff val="80000"/>
                <a:alpha val="5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2" name="Parallelogram 711"/>
            <p:cNvSpPr/>
            <p:nvPr/>
          </p:nvSpPr>
          <p:spPr>
            <a:xfrm rot="16200000" flipV="1">
              <a:off x="7981016" y="3798222"/>
              <a:ext cx="1404125" cy="416004"/>
            </a:xfrm>
            <a:prstGeom prst="parallelogram">
              <a:avLst>
                <a:gd name="adj" fmla="val 104471"/>
              </a:avLst>
            </a:prstGeom>
            <a:solidFill>
              <a:schemeClr val="accent2">
                <a:lumMod val="60000"/>
                <a:lumOff val="4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3" name="Rectangle 712"/>
            <p:cNvSpPr/>
            <p:nvPr/>
          </p:nvSpPr>
          <p:spPr>
            <a:xfrm>
              <a:off x="7517218" y="3750428"/>
              <a:ext cx="957859" cy="957859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4" name="Parallelogram 713"/>
            <p:cNvSpPr/>
            <p:nvPr/>
          </p:nvSpPr>
          <p:spPr>
            <a:xfrm>
              <a:off x="7523610" y="3304162"/>
              <a:ext cx="1367471" cy="439872"/>
            </a:xfrm>
            <a:prstGeom prst="parallelogram">
              <a:avLst>
                <a:gd name="adj" fmla="val 95588"/>
              </a:avLst>
            </a:prstGeom>
            <a:solidFill>
              <a:schemeClr val="accent2">
                <a:lumMod val="40000"/>
                <a:lumOff val="6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15" name="Group 714"/>
          <p:cNvGrpSpPr/>
          <p:nvPr/>
        </p:nvGrpSpPr>
        <p:grpSpPr>
          <a:xfrm>
            <a:off x="4387959" y="982572"/>
            <a:ext cx="957859" cy="981219"/>
            <a:chOff x="7517218" y="3304161"/>
            <a:chExt cx="1373863" cy="1407368"/>
          </a:xfrm>
        </p:grpSpPr>
        <p:sp>
          <p:nvSpPr>
            <p:cNvPr id="716" name="Rectangle 715"/>
            <p:cNvSpPr/>
            <p:nvPr/>
          </p:nvSpPr>
          <p:spPr>
            <a:xfrm>
              <a:off x="7929976" y="3304161"/>
              <a:ext cx="957859" cy="957859"/>
            </a:xfrm>
            <a:prstGeom prst="rect">
              <a:avLst/>
            </a:prstGeom>
            <a:solidFill>
              <a:schemeClr val="accent2">
                <a:lumMod val="20000"/>
                <a:lumOff val="80000"/>
                <a:alpha val="5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7" name="Parallelogram 716"/>
            <p:cNvSpPr/>
            <p:nvPr/>
          </p:nvSpPr>
          <p:spPr>
            <a:xfrm>
              <a:off x="7520364" y="4268415"/>
              <a:ext cx="1367471" cy="439872"/>
            </a:xfrm>
            <a:prstGeom prst="parallelogram">
              <a:avLst>
                <a:gd name="adj" fmla="val 95588"/>
              </a:avLst>
            </a:prstGeom>
            <a:solidFill>
              <a:schemeClr val="accent2">
                <a:lumMod val="20000"/>
                <a:lumOff val="80000"/>
                <a:alpha val="5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8" name="Parallelogram 717"/>
            <p:cNvSpPr/>
            <p:nvPr/>
          </p:nvSpPr>
          <p:spPr>
            <a:xfrm rot="16200000" flipV="1">
              <a:off x="7029643" y="3801465"/>
              <a:ext cx="1404125" cy="416004"/>
            </a:xfrm>
            <a:prstGeom prst="parallelogram">
              <a:avLst>
                <a:gd name="adj" fmla="val 104471"/>
              </a:avLst>
            </a:prstGeom>
            <a:solidFill>
              <a:schemeClr val="accent2">
                <a:lumMod val="20000"/>
                <a:lumOff val="80000"/>
                <a:alpha val="5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9" name="Parallelogram 718"/>
            <p:cNvSpPr/>
            <p:nvPr/>
          </p:nvSpPr>
          <p:spPr>
            <a:xfrm rot="16200000" flipV="1">
              <a:off x="7981016" y="3798222"/>
              <a:ext cx="1404125" cy="416004"/>
            </a:xfrm>
            <a:prstGeom prst="parallelogram">
              <a:avLst>
                <a:gd name="adj" fmla="val 104471"/>
              </a:avLst>
            </a:prstGeom>
            <a:solidFill>
              <a:schemeClr val="accent2">
                <a:lumMod val="60000"/>
                <a:lumOff val="4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0" name="Rectangle 719"/>
            <p:cNvSpPr/>
            <p:nvPr/>
          </p:nvSpPr>
          <p:spPr>
            <a:xfrm>
              <a:off x="7517218" y="3750428"/>
              <a:ext cx="957859" cy="957859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1" name="Parallelogram 720"/>
            <p:cNvSpPr/>
            <p:nvPr/>
          </p:nvSpPr>
          <p:spPr>
            <a:xfrm>
              <a:off x="7523610" y="3304162"/>
              <a:ext cx="1367471" cy="439872"/>
            </a:xfrm>
            <a:prstGeom prst="parallelogram">
              <a:avLst>
                <a:gd name="adj" fmla="val 95588"/>
              </a:avLst>
            </a:prstGeom>
            <a:solidFill>
              <a:schemeClr val="accent2">
                <a:lumMod val="40000"/>
                <a:lumOff val="6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22" name="Group 721"/>
          <p:cNvGrpSpPr/>
          <p:nvPr/>
        </p:nvGrpSpPr>
        <p:grpSpPr>
          <a:xfrm>
            <a:off x="4097920" y="1292180"/>
            <a:ext cx="957859" cy="981219"/>
            <a:chOff x="7517218" y="3304161"/>
            <a:chExt cx="1373863" cy="1407368"/>
          </a:xfrm>
        </p:grpSpPr>
        <p:sp>
          <p:nvSpPr>
            <p:cNvPr id="723" name="Rectangle 722"/>
            <p:cNvSpPr/>
            <p:nvPr/>
          </p:nvSpPr>
          <p:spPr>
            <a:xfrm>
              <a:off x="7929976" y="3304161"/>
              <a:ext cx="957859" cy="957859"/>
            </a:xfrm>
            <a:prstGeom prst="rect">
              <a:avLst/>
            </a:prstGeom>
            <a:solidFill>
              <a:schemeClr val="accent2">
                <a:lumMod val="20000"/>
                <a:lumOff val="80000"/>
                <a:alpha val="5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4" name="Parallelogram 723"/>
            <p:cNvSpPr/>
            <p:nvPr/>
          </p:nvSpPr>
          <p:spPr>
            <a:xfrm>
              <a:off x="7520364" y="4268415"/>
              <a:ext cx="1367471" cy="439872"/>
            </a:xfrm>
            <a:prstGeom prst="parallelogram">
              <a:avLst>
                <a:gd name="adj" fmla="val 95588"/>
              </a:avLst>
            </a:prstGeom>
            <a:solidFill>
              <a:schemeClr val="accent2">
                <a:lumMod val="20000"/>
                <a:lumOff val="80000"/>
                <a:alpha val="5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5" name="Parallelogram 724"/>
            <p:cNvSpPr/>
            <p:nvPr/>
          </p:nvSpPr>
          <p:spPr>
            <a:xfrm rot="16200000" flipV="1">
              <a:off x="7029643" y="3801465"/>
              <a:ext cx="1404125" cy="416004"/>
            </a:xfrm>
            <a:prstGeom prst="parallelogram">
              <a:avLst>
                <a:gd name="adj" fmla="val 104471"/>
              </a:avLst>
            </a:prstGeom>
            <a:solidFill>
              <a:schemeClr val="accent2">
                <a:lumMod val="20000"/>
                <a:lumOff val="80000"/>
                <a:alpha val="5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6" name="Parallelogram 725"/>
            <p:cNvSpPr/>
            <p:nvPr/>
          </p:nvSpPr>
          <p:spPr>
            <a:xfrm rot="16200000" flipV="1">
              <a:off x="7981016" y="3798222"/>
              <a:ext cx="1404125" cy="416004"/>
            </a:xfrm>
            <a:prstGeom prst="parallelogram">
              <a:avLst>
                <a:gd name="adj" fmla="val 104471"/>
              </a:avLst>
            </a:prstGeom>
            <a:solidFill>
              <a:schemeClr val="accent2">
                <a:lumMod val="60000"/>
                <a:lumOff val="4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7" name="Rectangle 726"/>
            <p:cNvSpPr/>
            <p:nvPr/>
          </p:nvSpPr>
          <p:spPr>
            <a:xfrm>
              <a:off x="7517218" y="3750428"/>
              <a:ext cx="957859" cy="957859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8" name="Parallelogram 727"/>
            <p:cNvSpPr/>
            <p:nvPr/>
          </p:nvSpPr>
          <p:spPr>
            <a:xfrm>
              <a:off x="7523610" y="3304162"/>
              <a:ext cx="1367471" cy="439872"/>
            </a:xfrm>
            <a:prstGeom prst="parallelogram">
              <a:avLst>
                <a:gd name="adj" fmla="val 95588"/>
              </a:avLst>
            </a:prstGeom>
            <a:solidFill>
              <a:schemeClr val="accent2">
                <a:lumMod val="40000"/>
                <a:lumOff val="6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29" name="Group 728"/>
          <p:cNvGrpSpPr/>
          <p:nvPr/>
        </p:nvGrpSpPr>
        <p:grpSpPr>
          <a:xfrm>
            <a:off x="8481168" y="1984726"/>
            <a:ext cx="957859" cy="981219"/>
            <a:chOff x="7517218" y="3304161"/>
            <a:chExt cx="1373863" cy="1407368"/>
          </a:xfrm>
        </p:grpSpPr>
        <p:sp>
          <p:nvSpPr>
            <p:cNvPr id="730" name="Rectangle 729"/>
            <p:cNvSpPr/>
            <p:nvPr/>
          </p:nvSpPr>
          <p:spPr>
            <a:xfrm>
              <a:off x="7929976" y="3304161"/>
              <a:ext cx="957859" cy="957859"/>
            </a:xfrm>
            <a:prstGeom prst="rect">
              <a:avLst/>
            </a:prstGeom>
            <a:solidFill>
              <a:schemeClr val="accent2">
                <a:lumMod val="20000"/>
                <a:lumOff val="80000"/>
                <a:alpha val="5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1" name="Parallelogram 730"/>
            <p:cNvSpPr/>
            <p:nvPr/>
          </p:nvSpPr>
          <p:spPr>
            <a:xfrm>
              <a:off x="7520364" y="4268415"/>
              <a:ext cx="1367471" cy="439872"/>
            </a:xfrm>
            <a:prstGeom prst="parallelogram">
              <a:avLst>
                <a:gd name="adj" fmla="val 95588"/>
              </a:avLst>
            </a:prstGeom>
            <a:solidFill>
              <a:schemeClr val="accent2">
                <a:lumMod val="20000"/>
                <a:lumOff val="80000"/>
                <a:alpha val="5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2" name="Parallelogram 731"/>
            <p:cNvSpPr/>
            <p:nvPr/>
          </p:nvSpPr>
          <p:spPr>
            <a:xfrm rot="16200000" flipV="1">
              <a:off x="7029643" y="3801465"/>
              <a:ext cx="1404125" cy="416004"/>
            </a:xfrm>
            <a:prstGeom prst="parallelogram">
              <a:avLst>
                <a:gd name="adj" fmla="val 104471"/>
              </a:avLst>
            </a:prstGeom>
            <a:solidFill>
              <a:schemeClr val="accent2">
                <a:lumMod val="20000"/>
                <a:lumOff val="80000"/>
                <a:alpha val="5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3" name="Parallelogram 732"/>
            <p:cNvSpPr/>
            <p:nvPr/>
          </p:nvSpPr>
          <p:spPr>
            <a:xfrm rot="16200000" flipV="1">
              <a:off x="7981016" y="3798222"/>
              <a:ext cx="1404125" cy="416004"/>
            </a:xfrm>
            <a:prstGeom prst="parallelogram">
              <a:avLst>
                <a:gd name="adj" fmla="val 104471"/>
              </a:avLst>
            </a:prstGeom>
            <a:solidFill>
              <a:schemeClr val="accent2">
                <a:lumMod val="60000"/>
                <a:lumOff val="4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4" name="Rectangle 733"/>
            <p:cNvSpPr/>
            <p:nvPr/>
          </p:nvSpPr>
          <p:spPr>
            <a:xfrm>
              <a:off x="7517218" y="3750428"/>
              <a:ext cx="957859" cy="957859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5" name="Parallelogram 734"/>
            <p:cNvSpPr/>
            <p:nvPr/>
          </p:nvSpPr>
          <p:spPr>
            <a:xfrm>
              <a:off x="7523610" y="3304162"/>
              <a:ext cx="1367471" cy="439872"/>
            </a:xfrm>
            <a:prstGeom prst="parallelogram">
              <a:avLst>
                <a:gd name="adj" fmla="val 95588"/>
              </a:avLst>
            </a:prstGeom>
            <a:solidFill>
              <a:schemeClr val="accent2">
                <a:lumMod val="40000"/>
                <a:lumOff val="6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36" name="Group 735"/>
          <p:cNvGrpSpPr/>
          <p:nvPr/>
        </p:nvGrpSpPr>
        <p:grpSpPr>
          <a:xfrm>
            <a:off x="8191129" y="2294334"/>
            <a:ext cx="957859" cy="981219"/>
            <a:chOff x="7517218" y="3304161"/>
            <a:chExt cx="1373863" cy="1407368"/>
          </a:xfrm>
        </p:grpSpPr>
        <p:sp>
          <p:nvSpPr>
            <p:cNvPr id="737" name="Rectangle 736"/>
            <p:cNvSpPr/>
            <p:nvPr/>
          </p:nvSpPr>
          <p:spPr>
            <a:xfrm>
              <a:off x="7929976" y="3304161"/>
              <a:ext cx="957859" cy="957859"/>
            </a:xfrm>
            <a:prstGeom prst="rect">
              <a:avLst/>
            </a:prstGeom>
            <a:solidFill>
              <a:schemeClr val="accent2">
                <a:lumMod val="20000"/>
                <a:lumOff val="80000"/>
                <a:alpha val="5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8" name="Parallelogram 737"/>
            <p:cNvSpPr/>
            <p:nvPr/>
          </p:nvSpPr>
          <p:spPr>
            <a:xfrm>
              <a:off x="7520364" y="4268415"/>
              <a:ext cx="1367471" cy="439872"/>
            </a:xfrm>
            <a:prstGeom prst="parallelogram">
              <a:avLst>
                <a:gd name="adj" fmla="val 95588"/>
              </a:avLst>
            </a:prstGeom>
            <a:solidFill>
              <a:schemeClr val="accent2">
                <a:lumMod val="20000"/>
                <a:lumOff val="80000"/>
                <a:alpha val="5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9" name="Parallelogram 738"/>
            <p:cNvSpPr/>
            <p:nvPr/>
          </p:nvSpPr>
          <p:spPr>
            <a:xfrm rot="16200000" flipV="1">
              <a:off x="7029643" y="3801465"/>
              <a:ext cx="1404125" cy="416004"/>
            </a:xfrm>
            <a:prstGeom prst="parallelogram">
              <a:avLst>
                <a:gd name="adj" fmla="val 104471"/>
              </a:avLst>
            </a:prstGeom>
            <a:solidFill>
              <a:schemeClr val="accent2">
                <a:lumMod val="20000"/>
                <a:lumOff val="80000"/>
                <a:alpha val="5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0" name="Parallelogram 739"/>
            <p:cNvSpPr/>
            <p:nvPr/>
          </p:nvSpPr>
          <p:spPr>
            <a:xfrm rot="16200000" flipV="1">
              <a:off x="7981016" y="3798222"/>
              <a:ext cx="1404125" cy="416004"/>
            </a:xfrm>
            <a:prstGeom prst="parallelogram">
              <a:avLst>
                <a:gd name="adj" fmla="val 104471"/>
              </a:avLst>
            </a:prstGeom>
            <a:solidFill>
              <a:schemeClr val="accent2">
                <a:lumMod val="60000"/>
                <a:lumOff val="4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1" name="Rectangle 740"/>
            <p:cNvSpPr/>
            <p:nvPr/>
          </p:nvSpPr>
          <p:spPr>
            <a:xfrm>
              <a:off x="7517218" y="3750428"/>
              <a:ext cx="957859" cy="957859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2" name="Parallelogram 741"/>
            <p:cNvSpPr/>
            <p:nvPr/>
          </p:nvSpPr>
          <p:spPr>
            <a:xfrm>
              <a:off x="7523610" y="3304162"/>
              <a:ext cx="1367471" cy="439872"/>
            </a:xfrm>
            <a:prstGeom prst="parallelogram">
              <a:avLst>
                <a:gd name="adj" fmla="val 95588"/>
              </a:avLst>
            </a:prstGeom>
            <a:solidFill>
              <a:schemeClr val="accent2">
                <a:lumMod val="40000"/>
                <a:lumOff val="6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43" name="Group 742"/>
          <p:cNvGrpSpPr/>
          <p:nvPr/>
        </p:nvGrpSpPr>
        <p:grpSpPr>
          <a:xfrm>
            <a:off x="7901090" y="2603942"/>
            <a:ext cx="957859" cy="981219"/>
            <a:chOff x="7517218" y="3304161"/>
            <a:chExt cx="1373863" cy="1407368"/>
          </a:xfrm>
        </p:grpSpPr>
        <p:sp>
          <p:nvSpPr>
            <p:cNvPr id="744" name="Rectangle 743"/>
            <p:cNvSpPr/>
            <p:nvPr/>
          </p:nvSpPr>
          <p:spPr>
            <a:xfrm>
              <a:off x="7929976" y="3304161"/>
              <a:ext cx="957859" cy="957859"/>
            </a:xfrm>
            <a:prstGeom prst="rect">
              <a:avLst/>
            </a:prstGeom>
            <a:solidFill>
              <a:schemeClr val="accent2">
                <a:lumMod val="20000"/>
                <a:lumOff val="80000"/>
                <a:alpha val="5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5" name="Parallelogram 744"/>
            <p:cNvSpPr/>
            <p:nvPr/>
          </p:nvSpPr>
          <p:spPr>
            <a:xfrm>
              <a:off x="7520364" y="4268415"/>
              <a:ext cx="1367471" cy="439872"/>
            </a:xfrm>
            <a:prstGeom prst="parallelogram">
              <a:avLst>
                <a:gd name="adj" fmla="val 95588"/>
              </a:avLst>
            </a:prstGeom>
            <a:solidFill>
              <a:schemeClr val="accent2">
                <a:lumMod val="20000"/>
                <a:lumOff val="80000"/>
                <a:alpha val="5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6" name="Parallelogram 745"/>
            <p:cNvSpPr/>
            <p:nvPr/>
          </p:nvSpPr>
          <p:spPr>
            <a:xfrm rot="16200000" flipV="1">
              <a:off x="7029643" y="3801465"/>
              <a:ext cx="1404125" cy="416004"/>
            </a:xfrm>
            <a:prstGeom prst="parallelogram">
              <a:avLst>
                <a:gd name="adj" fmla="val 104471"/>
              </a:avLst>
            </a:prstGeom>
            <a:solidFill>
              <a:schemeClr val="accent2">
                <a:lumMod val="20000"/>
                <a:lumOff val="80000"/>
                <a:alpha val="5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7" name="Parallelogram 746"/>
            <p:cNvSpPr/>
            <p:nvPr/>
          </p:nvSpPr>
          <p:spPr>
            <a:xfrm rot="16200000" flipV="1">
              <a:off x="7981016" y="3798222"/>
              <a:ext cx="1404125" cy="416004"/>
            </a:xfrm>
            <a:prstGeom prst="parallelogram">
              <a:avLst>
                <a:gd name="adj" fmla="val 104471"/>
              </a:avLst>
            </a:prstGeom>
            <a:solidFill>
              <a:schemeClr val="accent2">
                <a:lumMod val="60000"/>
                <a:lumOff val="4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8" name="Rectangle 747"/>
            <p:cNvSpPr/>
            <p:nvPr/>
          </p:nvSpPr>
          <p:spPr>
            <a:xfrm>
              <a:off x="7517218" y="3750428"/>
              <a:ext cx="957859" cy="957859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9" name="Parallelogram 748"/>
            <p:cNvSpPr/>
            <p:nvPr/>
          </p:nvSpPr>
          <p:spPr>
            <a:xfrm>
              <a:off x="7523610" y="3304162"/>
              <a:ext cx="1367471" cy="439872"/>
            </a:xfrm>
            <a:prstGeom prst="parallelogram">
              <a:avLst>
                <a:gd name="adj" fmla="val 95588"/>
              </a:avLst>
            </a:prstGeom>
            <a:solidFill>
              <a:schemeClr val="accent2">
                <a:lumMod val="40000"/>
                <a:lumOff val="6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92" name="Group 791"/>
          <p:cNvGrpSpPr/>
          <p:nvPr/>
        </p:nvGrpSpPr>
        <p:grpSpPr>
          <a:xfrm>
            <a:off x="9149224" y="1986908"/>
            <a:ext cx="957859" cy="981219"/>
            <a:chOff x="7517218" y="3304161"/>
            <a:chExt cx="1373863" cy="1407368"/>
          </a:xfrm>
        </p:grpSpPr>
        <p:sp>
          <p:nvSpPr>
            <p:cNvPr id="793" name="Rectangle 792"/>
            <p:cNvSpPr/>
            <p:nvPr/>
          </p:nvSpPr>
          <p:spPr>
            <a:xfrm>
              <a:off x="7929976" y="3304161"/>
              <a:ext cx="957859" cy="957859"/>
            </a:xfrm>
            <a:prstGeom prst="rect">
              <a:avLst/>
            </a:prstGeom>
            <a:solidFill>
              <a:schemeClr val="accent2">
                <a:lumMod val="20000"/>
                <a:lumOff val="80000"/>
                <a:alpha val="5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4" name="Parallelogram 793"/>
            <p:cNvSpPr/>
            <p:nvPr/>
          </p:nvSpPr>
          <p:spPr>
            <a:xfrm>
              <a:off x="7520364" y="4268415"/>
              <a:ext cx="1367471" cy="439872"/>
            </a:xfrm>
            <a:prstGeom prst="parallelogram">
              <a:avLst>
                <a:gd name="adj" fmla="val 95588"/>
              </a:avLst>
            </a:prstGeom>
            <a:solidFill>
              <a:schemeClr val="accent2">
                <a:lumMod val="20000"/>
                <a:lumOff val="80000"/>
                <a:alpha val="5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5" name="Parallelogram 794"/>
            <p:cNvSpPr/>
            <p:nvPr/>
          </p:nvSpPr>
          <p:spPr>
            <a:xfrm rot="16200000" flipV="1">
              <a:off x="7029643" y="3801465"/>
              <a:ext cx="1404125" cy="416004"/>
            </a:xfrm>
            <a:prstGeom prst="parallelogram">
              <a:avLst>
                <a:gd name="adj" fmla="val 104471"/>
              </a:avLst>
            </a:prstGeom>
            <a:solidFill>
              <a:schemeClr val="accent2">
                <a:lumMod val="20000"/>
                <a:lumOff val="80000"/>
                <a:alpha val="5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6" name="Parallelogram 795"/>
            <p:cNvSpPr/>
            <p:nvPr/>
          </p:nvSpPr>
          <p:spPr>
            <a:xfrm rot="16200000" flipV="1">
              <a:off x="7981016" y="3798222"/>
              <a:ext cx="1404125" cy="416004"/>
            </a:xfrm>
            <a:prstGeom prst="parallelogram">
              <a:avLst>
                <a:gd name="adj" fmla="val 104471"/>
              </a:avLst>
            </a:prstGeom>
            <a:solidFill>
              <a:schemeClr val="accent2">
                <a:lumMod val="60000"/>
                <a:lumOff val="4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7" name="Rectangle 796"/>
            <p:cNvSpPr/>
            <p:nvPr/>
          </p:nvSpPr>
          <p:spPr>
            <a:xfrm>
              <a:off x="7517218" y="3750428"/>
              <a:ext cx="957859" cy="957859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8" name="Parallelogram 797"/>
            <p:cNvSpPr/>
            <p:nvPr/>
          </p:nvSpPr>
          <p:spPr>
            <a:xfrm>
              <a:off x="7523610" y="3304162"/>
              <a:ext cx="1367471" cy="439872"/>
            </a:xfrm>
            <a:prstGeom prst="parallelogram">
              <a:avLst>
                <a:gd name="adj" fmla="val 95588"/>
              </a:avLst>
            </a:prstGeom>
            <a:solidFill>
              <a:schemeClr val="accent2">
                <a:lumMod val="40000"/>
                <a:lumOff val="6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99" name="Group 798"/>
          <p:cNvGrpSpPr/>
          <p:nvPr/>
        </p:nvGrpSpPr>
        <p:grpSpPr>
          <a:xfrm>
            <a:off x="8859185" y="2296516"/>
            <a:ext cx="957859" cy="981219"/>
            <a:chOff x="7517218" y="3304161"/>
            <a:chExt cx="1373863" cy="1407368"/>
          </a:xfrm>
        </p:grpSpPr>
        <p:sp>
          <p:nvSpPr>
            <p:cNvPr id="800" name="Rectangle 799"/>
            <p:cNvSpPr/>
            <p:nvPr/>
          </p:nvSpPr>
          <p:spPr>
            <a:xfrm>
              <a:off x="7929976" y="3304161"/>
              <a:ext cx="957859" cy="957859"/>
            </a:xfrm>
            <a:prstGeom prst="rect">
              <a:avLst/>
            </a:prstGeom>
            <a:solidFill>
              <a:schemeClr val="accent2">
                <a:lumMod val="20000"/>
                <a:lumOff val="80000"/>
                <a:alpha val="5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1" name="Parallelogram 800"/>
            <p:cNvSpPr/>
            <p:nvPr/>
          </p:nvSpPr>
          <p:spPr>
            <a:xfrm>
              <a:off x="7520364" y="4268415"/>
              <a:ext cx="1367471" cy="439872"/>
            </a:xfrm>
            <a:prstGeom prst="parallelogram">
              <a:avLst>
                <a:gd name="adj" fmla="val 95588"/>
              </a:avLst>
            </a:prstGeom>
            <a:solidFill>
              <a:schemeClr val="accent2">
                <a:lumMod val="20000"/>
                <a:lumOff val="80000"/>
                <a:alpha val="5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2" name="Parallelogram 801"/>
            <p:cNvSpPr/>
            <p:nvPr/>
          </p:nvSpPr>
          <p:spPr>
            <a:xfrm rot="16200000" flipV="1">
              <a:off x="7029643" y="3801465"/>
              <a:ext cx="1404125" cy="416004"/>
            </a:xfrm>
            <a:prstGeom prst="parallelogram">
              <a:avLst>
                <a:gd name="adj" fmla="val 104471"/>
              </a:avLst>
            </a:prstGeom>
            <a:solidFill>
              <a:schemeClr val="accent2">
                <a:lumMod val="20000"/>
                <a:lumOff val="80000"/>
                <a:alpha val="5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3" name="Parallelogram 802"/>
            <p:cNvSpPr/>
            <p:nvPr/>
          </p:nvSpPr>
          <p:spPr>
            <a:xfrm rot="16200000" flipV="1">
              <a:off x="7981016" y="3798222"/>
              <a:ext cx="1404125" cy="416004"/>
            </a:xfrm>
            <a:prstGeom prst="parallelogram">
              <a:avLst>
                <a:gd name="adj" fmla="val 104471"/>
              </a:avLst>
            </a:prstGeom>
            <a:solidFill>
              <a:schemeClr val="accent2">
                <a:lumMod val="60000"/>
                <a:lumOff val="4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4" name="Rectangle 803"/>
            <p:cNvSpPr/>
            <p:nvPr/>
          </p:nvSpPr>
          <p:spPr>
            <a:xfrm>
              <a:off x="7517218" y="3750428"/>
              <a:ext cx="957859" cy="957859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5" name="Parallelogram 804"/>
            <p:cNvSpPr/>
            <p:nvPr/>
          </p:nvSpPr>
          <p:spPr>
            <a:xfrm>
              <a:off x="7523610" y="3304162"/>
              <a:ext cx="1367471" cy="439872"/>
            </a:xfrm>
            <a:prstGeom prst="parallelogram">
              <a:avLst>
                <a:gd name="adj" fmla="val 95588"/>
              </a:avLst>
            </a:prstGeom>
            <a:solidFill>
              <a:schemeClr val="accent2">
                <a:lumMod val="40000"/>
                <a:lumOff val="6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06" name="Group 805"/>
          <p:cNvGrpSpPr/>
          <p:nvPr/>
        </p:nvGrpSpPr>
        <p:grpSpPr>
          <a:xfrm>
            <a:off x="8569146" y="2606124"/>
            <a:ext cx="957859" cy="981219"/>
            <a:chOff x="7517218" y="3304161"/>
            <a:chExt cx="1373863" cy="1407368"/>
          </a:xfrm>
        </p:grpSpPr>
        <p:sp>
          <p:nvSpPr>
            <p:cNvPr id="807" name="Rectangle 806"/>
            <p:cNvSpPr/>
            <p:nvPr/>
          </p:nvSpPr>
          <p:spPr>
            <a:xfrm>
              <a:off x="7929976" y="3304161"/>
              <a:ext cx="957859" cy="957859"/>
            </a:xfrm>
            <a:prstGeom prst="rect">
              <a:avLst/>
            </a:prstGeom>
            <a:solidFill>
              <a:schemeClr val="accent2">
                <a:lumMod val="20000"/>
                <a:lumOff val="80000"/>
                <a:alpha val="5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8" name="Parallelogram 807"/>
            <p:cNvSpPr/>
            <p:nvPr/>
          </p:nvSpPr>
          <p:spPr>
            <a:xfrm>
              <a:off x="7520364" y="4268415"/>
              <a:ext cx="1367471" cy="439872"/>
            </a:xfrm>
            <a:prstGeom prst="parallelogram">
              <a:avLst>
                <a:gd name="adj" fmla="val 95588"/>
              </a:avLst>
            </a:prstGeom>
            <a:solidFill>
              <a:schemeClr val="accent2">
                <a:lumMod val="20000"/>
                <a:lumOff val="80000"/>
                <a:alpha val="5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9" name="Parallelogram 808"/>
            <p:cNvSpPr/>
            <p:nvPr/>
          </p:nvSpPr>
          <p:spPr>
            <a:xfrm rot="16200000" flipV="1">
              <a:off x="7029643" y="3801465"/>
              <a:ext cx="1404125" cy="416004"/>
            </a:xfrm>
            <a:prstGeom prst="parallelogram">
              <a:avLst>
                <a:gd name="adj" fmla="val 104471"/>
              </a:avLst>
            </a:prstGeom>
            <a:solidFill>
              <a:schemeClr val="accent2">
                <a:lumMod val="20000"/>
                <a:lumOff val="80000"/>
                <a:alpha val="5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10" name="Parallelogram 809"/>
            <p:cNvSpPr/>
            <p:nvPr/>
          </p:nvSpPr>
          <p:spPr>
            <a:xfrm rot="16200000" flipV="1">
              <a:off x="7981016" y="3798222"/>
              <a:ext cx="1404125" cy="416004"/>
            </a:xfrm>
            <a:prstGeom prst="parallelogram">
              <a:avLst>
                <a:gd name="adj" fmla="val 104471"/>
              </a:avLst>
            </a:prstGeom>
            <a:solidFill>
              <a:schemeClr val="accent2">
                <a:lumMod val="60000"/>
                <a:lumOff val="4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11" name="Rectangle 810"/>
            <p:cNvSpPr/>
            <p:nvPr/>
          </p:nvSpPr>
          <p:spPr>
            <a:xfrm>
              <a:off x="7517218" y="3750428"/>
              <a:ext cx="957859" cy="957859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12" name="Parallelogram 811"/>
            <p:cNvSpPr/>
            <p:nvPr/>
          </p:nvSpPr>
          <p:spPr>
            <a:xfrm>
              <a:off x="7523610" y="3304162"/>
              <a:ext cx="1367471" cy="439872"/>
            </a:xfrm>
            <a:prstGeom prst="parallelogram">
              <a:avLst>
                <a:gd name="adj" fmla="val 95588"/>
              </a:avLst>
            </a:prstGeom>
            <a:solidFill>
              <a:schemeClr val="accent2">
                <a:lumMod val="40000"/>
                <a:lumOff val="6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13" name="Group 812"/>
          <p:cNvGrpSpPr/>
          <p:nvPr/>
        </p:nvGrpSpPr>
        <p:grpSpPr>
          <a:xfrm>
            <a:off x="9811358" y="1989463"/>
            <a:ext cx="957859" cy="981219"/>
            <a:chOff x="7517218" y="3304161"/>
            <a:chExt cx="1373863" cy="1407368"/>
          </a:xfrm>
        </p:grpSpPr>
        <p:sp>
          <p:nvSpPr>
            <p:cNvPr id="814" name="Rectangle 813"/>
            <p:cNvSpPr/>
            <p:nvPr/>
          </p:nvSpPr>
          <p:spPr>
            <a:xfrm>
              <a:off x="7929976" y="3304161"/>
              <a:ext cx="957859" cy="957859"/>
            </a:xfrm>
            <a:prstGeom prst="rect">
              <a:avLst/>
            </a:prstGeom>
            <a:solidFill>
              <a:schemeClr val="accent2">
                <a:lumMod val="20000"/>
                <a:lumOff val="80000"/>
                <a:alpha val="5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15" name="Parallelogram 814"/>
            <p:cNvSpPr/>
            <p:nvPr/>
          </p:nvSpPr>
          <p:spPr>
            <a:xfrm>
              <a:off x="7520364" y="4268415"/>
              <a:ext cx="1367471" cy="439872"/>
            </a:xfrm>
            <a:prstGeom prst="parallelogram">
              <a:avLst>
                <a:gd name="adj" fmla="val 95588"/>
              </a:avLst>
            </a:prstGeom>
            <a:solidFill>
              <a:schemeClr val="accent2">
                <a:lumMod val="20000"/>
                <a:lumOff val="80000"/>
                <a:alpha val="5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16" name="Parallelogram 815"/>
            <p:cNvSpPr/>
            <p:nvPr/>
          </p:nvSpPr>
          <p:spPr>
            <a:xfrm rot="16200000" flipV="1">
              <a:off x="7029643" y="3801465"/>
              <a:ext cx="1404125" cy="416004"/>
            </a:xfrm>
            <a:prstGeom prst="parallelogram">
              <a:avLst>
                <a:gd name="adj" fmla="val 104471"/>
              </a:avLst>
            </a:prstGeom>
            <a:solidFill>
              <a:schemeClr val="accent2">
                <a:lumMod val="20000"/>
                <a:lumOff val="80000"/>
                <a:alpha val="5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17" name="Parallelogram 816"/>
            <p:cNvSpPr/>
            <p:nvPr/>
          </p:nvSpPr>
          <p:spPr>
            <a:xfrm rot="16200000" flipV="1">
              <a:off x="7981016" y="3798222"/>
              <a:ext cx="1404125" cy="416004"/>
            </a:xfrm>
            <a:prstGeom prst="parallelogram">
              <a:avLst>
                <a:gd name="adj" fmla="val 104471"/>
              </a:avLst>
            </a:prstGeom>
            <a:solidFill>
              <a:schemeClr val="accent2">
                <a:lumMod val="60000"/>
                <a:lumOff val="4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18" name="Rectangle 817"/>
            <p:cNvSpPr/>
            <p:nvPr/>
          </p:nvSpPr>
          <p:spPr>
            <a:xfrm>
              <a:off x="7517218" y="3750428"/>
              <a:ext cx="957859" cy="957859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19" name="Parallelogram 818"/>
            <p:cNvSpPr/>
            <p:nvPr/>
          </p:nvSpPr>
          <p:spPr>
            <a:xfrm>
              <a:off x="7523610" y="3304162"/>
              <a:ext cx="1367471" cy="439872"/>
            </a:xfrm>
            <a:prstGeom prst="parallelogram">
              <a:avLst>
                <a:gd name="adj" fmla="val 95588"/>
              </a:avLst>
            </a:prstGeom>
            <a:solidFill>
              <a:schemeClr val="accent2">
                <a:lumMod val="40000"/>
                <a:lumOff val="6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20" name="Group 819"/>
          <p:cNvGrpSpPr/>
          <p:nvPr/>
        </p:nvGrpSpPr>
        <p:grpSpPr>
          <a:xfrm>
            <a:off x="9521319" y="2299071"/>
            <a:ext cx="957859" cy="981219"/>
            <a:chOff x="7517218" y="3304161"/>
            <a:chExt cx="1373863" cy="1407368"/>
          </a:xfrm>
        </p:grpSpPr>
        <p:sp>
          <p:nvSpPr>
            <p:cNvPr id="821" name="Rectangle 820"/>
            <p:cNvSpPr/>
            <p:nvPr/>
          </p:nvSpPr>
          <p:spPr>
            <a:xfrm>
              <a:off x="7929976" y="3304161"/>
              <a:ext cx="957859" cy="957859"/>
            </a:xfrm>
            <a:prstGeom prst="rect">
              <a:avLst/>
            </a:prstGeom>
            <a:solidFill>
              <a:schemeClr val="accent2">
                <a:lumMod val="20000"/>
                <a:lumOff val="80000"/>
                <a:alpha val="5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2" name="Parallelogram 821"/>
            <p:cNvSpPr/>
            <p:nvPr/>
          </p:nvSpPr>
          <p:spPr>
            <a:xfrm>
              <a:off x="7520364" y="4268415"/>
              <a:ext cx="1367471" cy="439872"/>
            </a:xfrm>
            <a:prstGeom prst="parallelogram">
              <a:avLst>
                <a:gd name="adj" fmla="val 95588"/>
              </a:avLst>
            </a:prstGeom>
            <a:solidFill>
              <a:schemeClr val="accent2">
                <a:lumMod val="20000"/>
                <a:lumOff val="80000"/>
                <a:alpha val="5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3" name="Parallelogram 822"/>
            <p:cNvSpPr/>
            <p:nvPr/>
          </p:nvSpPr>
          <p:spPr>
            <a:xfrm rot="16200000" flipV="1">
              <a:off x="7029643" y="3801465"/>
              <a:ext cx="1404125" cy="416004"/>
            </a:xfrm>
            <a:prstGeom prst="parallelogram">
              <a:avLst>
                <a:gd name="adj" fmla="val 104471"/>
              </a:avLst>
            </a:prstGeom>
            <a:solidFill>
              <a:schemeClr val="accent2">
                <a:lumMod val="20000"/>
                <a:lumOff val="80000"/>
                <a:alpha val="5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4" name="Parallelogram 823"/>
            <p:cNvSpPr/>
            <p:nvPr/>
          </p:nvSpPr>
          <p:spPr>
            <a:xfrm rot="16200000" flipV="1">
              <a:off x="7981016" y="3798222"/>
              <a:ext cx="1404125" cy="416004"/>
            </a:xfrm>
            <a:prstGeom prst="parallelogram">
              <a:avLst>
                <a:gd name="adj" fmla="val 104471"/>
              </a:avLst>
            </a:prstGeom>
            <a:solidFill>
              <a:schemeClr val="accent2">
                <a:lumMod val="60000"/>
                <a:lumOff val="4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5" name="Rectangle 824"/>
            <p:cNvSpPr/>
            <p:nvPr/>
          </p:nvSpPr>
          <p:spPr>
            <a:xfrm>
              <a:off x="7517218" y="3750428"/>
              <a:ext cx="957859" cy="957859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6" name="Parallelogram 825"/>
            <p:cNvSpPr/>
            <p:nvPr/>
          </p:nvSpPr>
          <p:spPr>
            <a:xfrm>
              <a:off x="7523610" y="3304162"/>
              <a:ext cx="1367471" cy="439872"/>
            </a:xfrm>
            <a:prstGeom prst="parallelogram">
              <a:avLst>
                <a:gd name="adj" fmla="val 95588"/>
              </a:avLst>
            </a:prstGeom>
            <a:solidFill>
              <a:schemeClr val="accent2">
                <a:lumMod val="40000"/>
                <a:lumOff val="6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27" name="Group 826"/>
          <p:cNvGrpSpPr/>
          <p:nvPr/>
        </p:nvGrpSpPr>
        <p:grpSpPr>
          <a:xfrm>
            <a:off x="9231280" y="2608679"/>
            <a:ext cx="957859" cy="981219"/>
            <a:chOff x="7517218" y="3304161"/>
            <a:chExt cx="1373863" cy="1407368"/>
          </a:xfrm>
        </p:grpSpPr>
        <p:sp>
          <p:nvSpPr>
            <p:cNvPr id="828" name="Rectangle 827"/>
            <p:cNvSpPr/>
            <p:nvPr/>
          </p:nvSpPr>
          <p:spPr>
            <a:xfrm>
              <a:off x="7929976" y="3304161"/>
              <a:ext cx="957859" cy="957859"/>
            </a:xfrm>
            <a:prstGeom prst="rect">
              <a:avLst/>
            </a:prstGeom>
            <a:solidFill>
              <a:schemeClr val="accent2">
                <a:lumMod val="20000"/>
                <a:lumOff val="80000"/>
                <a:alpha val="5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9" name="Parallelogram 828"/>
            <p:cNvSpPr/>
            <p:nvPr/>
          </p:nvSpPr>
          <p:spPr>
            <a:xfrm>
              <a:off x="7520364" y="4268415"/>
              <a:ext cx="1367471" cy="439872"/>
            </a:xfrm>
            <a:prstGeom prst="parallelogram">
              <a:avLst>
                <a:gd name="adj" fmla="val 95588"/>
              </a:avLst>
            </a:prstGeom>
            <a:solidFill>
              <a:schemeClr val="accent2">
                <a:lumMod val="20000"/>
                <a:lumOff val="80000"/>
                <a:alpha val="5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30" name="Parallelogram 829"/>
            <p:cNvSpPr/>
            <p:nvPr/>
          </p:nvSpPr>
          <p:spPr>
            <a:xfrm rot="16200000" flipV="1">
              <a:off x="7029643" y="3801465"/>
              <a:ext cx="1404125" cy="416004"/>
            </a:xfrm>
            <a:prstGeom prst="parallelogram">
              <a:avLst>
                <a:gd name="adj" fmla="val 104471"/>
              </a:avLst>
            </a:prstGeom>
            <a:solidFill>
              <a:schemeClr val="accent2">
                <a:lumMod val="20000"/>
                <a:lumOff val="80000"/>
                <a:alpha val="5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31" name="Parallelogram 830"/>
            <p:cNvSpPr/>
            <p:nvPr/>
          </p:nvSpPr>
          <p:spPr>
            <a:xfrm rot="16200000" flipV="1">
              <a:off x="7981016" y="3798222"/>
              <a:ext cx="1404125" cy="416004"/>
            </a:xfrm>
            <a:prstGeom prst="parallelogram">
              <a:avLst>
                <a:gd name="adj" fmla="val 104471"/>
              </a:avLst>
            </a:prstGeom>
            <a:solidFill>
              <a:schemeClr val="accent2">
                <a:lumMod val="60000"/>
                <a:lumOff val="4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32" name="Rectangle 831"/>
            <p:cNvSpPr/>
            <p:nvPr/>
          </p:nvSpPr>
          <p:spPr>
            <a:xfrm>
              <a:off x="7517218" y="3750428"/>
              <a:ext cx="957859" cy="957859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33" name="Parallelogram 832"/>
            <p:cNvSpPr/>
            <p:nvPr/>
          </p:nvSpPr>
          <p:spPr>
            <a:xfrm>
              <a:off x="7523610" y="3304162"/>
              <a:ext cx="1367471" cy="439872"/>
            </a:xfrm>
            <a:prstGeom prst="parallelogram">
              <a:avLst>
                <a:gd name="adj" fmla="val 95588"/>
              </a:avLst>
            </a:prstGeom>
            <a:solidFill>
              <a:schemeClr val="accent2">
                <a:lumMod val="40000"/>
                <a:lumOff val="6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34" name="Group 833"/>
          <p:cNvGrpSpPr/>
          <p:nvPr/>
        </p:nvGrpSpPr>
        <p:grpSpPr>
          <a:xfrm>
            <a:off x="8482781" y="1322342"/>
            <a:ext cx="957859" cy="981219"/>
            <a:chOff x="7517218" y="3304161"/>
            <a:chExt cx="1373863" cy="1407368"/>
          </a:xfrm>
        </p:grpSpPr>
        <p:sp>
          <p:nvSpPr>
            <p:cNvPr id="835" name="Rectangle 834"/>
            <p:cNvSpPr/>
            <p:nvPr/>
          </p:nvSpPr>
          <p:spPr>
            <a:xfrm>
              <a:off x="7929976" y="3304161"/>
              <a:ext cx="957859" cy="957859"/>
            </a:xfrm>
            <a:prstGeom prst="rect">
              <a:avLst/>
            </a:prstGeom>
            <a:solidFill>
              <a:schemeClr val="accent2">
                <a:lumMod val="20000"/>
                <a:lumOff val="80000"/>
                <a:alpha val="5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36" name="Parallelogram 835"/>
            <p:cNvSpPr/>
            <p:nvPr/>
          </p:nvSpPr>
          <p:spPr>
            <a:xfrm>
              <a:off x="7520364" y="4268415"/>
              <a:ext cx="1367471" cy="439872"/>
            </a:xfrm>
            <a:prstGeom prst="parallelogram">
              <a:avLst>
                <a:gd name="adj" fmla="val 95588"/>
              </a:avLst>
            </a:prstGeom>
            <a:solidFill>
              <a:schemeClr val="accent2">
                <a:lumMod val="20000"/>
                <a:lumOff val="80000"/>
                <a:alpha val="5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37" name="Parallelogram 836"/>
            <p:cNvSpPr/>
            <p:nvPr/>
          </p:nvSpPr>
          <p:spPr>
            <a:xfrm rot="16200000" flipV="1">
              <a:off x="7029643" y="3801465"/>
              <a:ext cx="1404125" cy="416004"/>
            </a:xfrm>
            <a:prstGeom prst="parallelogram">
              <a:avLst>
                <a:gd name="adj" fmla="val 104471"/>
              </a:avLst>
            </a:prstGeom>
            <a:solidFill>
              <a:schemeClr val="accent2">
                <a:lumMod val="20000"/>
                <a:lumOff val="80000"/>
                <a:alpha val="5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38" name="Parallelogram 837"/>
            <p:cNvSpPr/>
            <p:nvPr/>
          </p:nvSpPr>
          <p:spPr>
            <a:xfrm rot="16200000" flipV="1">
              <a:off x="7981016" y="3798222"/>
              <a:ext cx="1404125" cy="416004"/>
            </a:xfrm>
            <a:prstGeom prst="parallelogram">
              <a:avLst>
                <a:gd name="adj" fmla="val 104471"/>
              </a:avLst>
            </a:prstGeom>
            <a:solidFill>
              <a:schemeClr val="accent2">
                <a:lumMod val="60000"/>
                <a:lumOff val="4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39" name="Rectangle 838"/>
            <p:cNvSpPr/>
            <p:nvPr/>
          </p:nvSpPr>
          <p:spPr>
            <a:xfrm>
              <a:off x="7517218" y="3750428"/>
              <a:ext cx="957859" cy="957859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40" name="Parallelogram 839"/>
            <p:cNvSpPr/>
            <p:nvPr/>
          </p:nvSpPr>
          <p:spPr>
            <a:xfrm>
              <a:off x="7523610" y="3304162"/>
              <a:ext cx="1367471" cy="439872"/>
            </a:xfrm>
            <a:prstGeom prst="parallelogram">
              <a:avLst>
                <a:gd name="adj" fmla="val 95588"/>
              </a:avLst>
            </a:prstGeom>
            <a:solidFill>
              <a:schemeClr val="accent2">
                <a:lumMod val="40000"/>
                <a:lumOff val="6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41" name="Group 840"/>
          <p:cNvGrpSpPr/>
          <p:nvPr/>
        </p:nvGrpSpPr>
        <p:grpSpPr>
          <a:xfrm>
            <a:off x="8192742" y="1631950"/>
            <a:ext cx="957859" cy="981219"/>
            <a:chOff x="7517218" y="3304161"/>
            <a:chExt cx="1373863" cy="1407368"/>
          </a:xfrm>
        </p:grpSpPr>
        <p:sp>
          <p:nvSpPr>
            <p:cNvPr id="842" name="Rectangle 841"/>
            <p:cNvSpPr/>
            <p:nvPr/>
          </p:nvSpPr>
          <p:spPr>
            <a:xfrm>
              <a:off x="7929976" y="3304161"/>
              <a:ext cx="957859" cy="957859"/>
            </a:xfrm>
            <a:prstGeom prst="rect">
              <a:avLst/>
            </a:prstGeom>
            <a:solidFill>
              <a:schemeClr val="accent2">
                <a:lumMod val="20000"/>
                <a:lumOff val="80000"/>
                <a:alpha val="5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43" name="Parallelogram 842"/>
            <p:cNvSpPr/>
            <p:nvPr/>
          </p:nvSpPr>
          <p:spPr>
            <a:xfrm>
              <a:off x="7520364" y="4268415"/>
              <a:ext cx="1367471" cy="439872"/>
            </a:xfrm>
            <a:prstGeom prst="parallelogram">
              <a:avLst>
                <a:gd name="adj" fmla="val 95588"/>
              </a:avLst>
            </a:prstGeom>
            <a:solidFill>
              <a:schemeClr val="accent2">
                <a:lumMod val="20000"/>
                <a:lumOff val="80000"/>
                <a:alpha val="5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44" name="Parallelogram 843"/>
            <p:cNvSpPr/>
            <p:nvPr/>
          </p:nvSpPr>
          <p:spPr>
            <a:xfrm rot="16200000" flipV="1">
              <a:off x="7029643" y="3801465"/>
              <a:ext cx="1404125" cy="416004"/>
            </a:xfrm>
            <a:prstGeom prst="parallelogram">
              <a:avLst>
                <a:gd name="adj" fmla="val 104471"/>
              </a:avLst>
            </a:prstGeom>
            <a:solidFill>
              <a:schemeClr val="accent2">
                <a:lumMod val="20000"/>
                <a:lumOff val="80000"/>
                <a:alpha val="5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45" name="Parallelogram 844"/>
            <p:cNvSpPr/>
            <p:nvPr/>
          </p:nvSpPr>
          <p:spPr>
            <a:xfrm rot="16200000" flipV="1">
              <a:off x="7981016" y="3798222"/>
              <a:ext cx="1404125" cy="416004"/>
            </a:xfrm>
            <a:prstGeom prst="parallelogram">
              <a:avLst>
                <a:gd name="adj" fmla="val 104471"/>
              </a:avLst>
            </a:prstGeom>
            <a:solidFill>
              <a:schemeClr val="accent2">
                <a:lumMod val="60000"/>
                <a:lumOff val="4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46" name="Rectangle 845"/>
            <p:cNvSpPr/>
            <p:nvPr/>
          </p:nvSpPr>
          <p:spPr>
            <a:xfrm>
              <a:off x="7517218" y="3750428"/>
              <a:ext cx="957859" cy="957859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47" name="Parallelogram 846"/>
            <p:cNvSpPr/>
            <p:nvPr/>
          </p:nvSpPr>
          <p:spPr>
            <a:xfrm>
              <a:off x="7523610" y="3304162"/>
              <a:ext cx="1367471" cy="439872"/>
            </a:xfrm>
            <a:prstGeom prst="parallelogram">
              <a:avLst>
                <a:gd name="adj" fmla="val 95588"/>
              </a:avLst>
            </a:prstGeom>
            <a:solidFill>
              <a:schemeClr val="accent2">
                <a:lumMod val="40000"/>
                <a:lumOff val="6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48" name="Group 847"/>
          <p:cNvGrpSpPr/>
          <p:nvPr/>
        </p:nvGrpSpPr>
        <p:grpSpPr>
          <a:xfrm>
            <a:off x="7902703" y="1941558"/>
            <a:ext cx="957859" cy="981219"/>
            <a:chOff x="7517218" y="3304161"/>
            <a:chExt cx="1373863" cy="1407368"/>
          </a:xfrm>
        </p:grpSpPr>
        <p:sp>
          <p:nvSpPr>
            <p:cNvPr id="849" name="Rectangle 848"/>
            <p:cNvSpPr/>
            <p:nvPr/>
          </p:nvSpPr>
          <p:spPr>
            <a:xfrm>
              <a:off x="7929976" y="3304161"/>
              <a:ext cx="957859" cy="957859"/>
            </a:xfrm>
            <a:prstGeom prst="rect">
              <a:avLst/>
            </a:prstGeom>
            <a:solidFill>
              <a:schemeClr val="accent2">
                <a:lumMod val="20000"/>
                <a:lumOff val="80000"/>
                <a:alpha val="5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50" name="Parallelogram 849"/>
            <p:cNvSpPr/>
            <p:nvPr/>
          </p:nvSpPr>
          <p:spPr>
            <a:xfrm>
              <a:off x="7520364" y="4268415"/>
              <a:ext cx="1367471" cy="439872"/>
            </a:xfrm>
            <a:prstGeom prst="parallelogram">
              <a:avLst>
                <a:gd name="adj" fmla="val 95588"/>
              </a:avLst>
            </a:prstGeom>
            <a:solidFill>
              <a:schemeClr val="accent2">
                <a:lumMod val="20000"/>
                <a:lumOff val="80000"/>
                <a:alpha val="5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51" name="Parallelogram 850"/>
            <p:cNvSpPr/>
            <p:nvPr/>
          </p:nvSpPr>
          <p:spPr>
            <a:xfrm rot="16200000" flipV="1">
              <a:off x="7029643" y="3801465"/>
              <a:ext cx="1404125" cy="416004"/>
            </a:xfrm>
            <a:prstGeom prst="parallelogram">
              <a:avLst>
                <a:gd name="adj" fmla="val 104471"/>
              </a:avLst>
            </a:prstGeom>
            <a:solidFill>
              <a:schemeClr val="accent2">
                <a:lumMod val="20000"/>
                <a:lumOff val="80000"/>
                <a:alpha val="5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52" name="Parallelogram 851"/>
            <p:cNvSpPr/>
            <p:nvPr/>
          </p:nvSpPr>
          <p:spPr>
            <a:xfrm rot="16200000" flipV="1">
              <a:off x="7981016" y="3798222"/>
              <a:ext cx="1404125" cy="416004"/>
            </a:xfrm>
            <a:prstGeom prst="parallelogram">
              <a:avLst>
                <a:gd name="adj" fmla="val 104471"/>
              </a:avLst>
            </a:prstGeom>
            <a:solidFill>
              <a:schemeClr val="accent2">
                <a:lumMod val="60000"/>
                <a:lumOff val="4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53" name="Rectangle 852"/>
            <p:cNvSpPr/>
            <p:nvPr/>
          </p:nvSpPr>
          <p:spPr>
            <a:xfrm>
              <a:off x="7517218" y="3750428"/>
              <a:ext cx="957859" cy="957859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54" name="Parallelogram 853"/>
            <p:cNvSpPr/>
            <p:nvPr/>
          </p:nvSpPr>
          <p:spPr>
            <a:xfrm>
              <a:off x="7523610" y="3304162"/>
              <a:ext cx="1367471" cy="439872"/>
            </a:xfrm>
            <a:prstGeom prst="parallelogram">
              <a:avLst>
                <a:gd name="adj" fmla="val 95588"/>
              </a:avLst>
            </a:prstGeom>
            <a:solidFill>
              <a:schemeClr val="accent2">
                <a:lumMod val="40000"/>
                <a:lumOff val="6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55" name="Group 854"/>
          <p:cNvGrpSpPr/>
          <p:nvPr/>
        </p:nvGrpSpPr>
        <p:grpSpPr>
          <a:xfrm>
            <a:off x="9150837" y="1324524"/>
            <a:ext cx="957859" cy="981219"/>
            <a:chOff x="7517218" y="3304161"/>
            <a:chExt cx="1373863" cy="1407368"/>
          </a:xfrm>
        </p:grpSpPr>
        <p:sp>
          <p:nvSpPr>
            <p:cNvPr id="856" name="Rectangle 855"/>
            <p:cNvSpPr/>
            <p:nvPr/>
          </p:nvSpPr>
          <p:spPr>
            <a:xfrm>
              <a:off x="7929976" y="3304161"/>
              <a:ext cx="957859" cy="957859"/>
            </a:xfrm>
            <a:prstGeom prst="rect">
              <a:avLst/>
            </a:prstGeom>
            <a:solidFill>
              <a:schemeClr val="accent2">
                <a:lumMod val="20000"/>
                <a:lumOff val="80000"/>
                <a:alpha val="5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57" name="Parallelogram 856"/>
            <p:cNvSpPr/>
            <p:nvPr/>
          </p:nvSpPr>
          <p:spPr>
            <a:xfrm>
              <a:off x="7520364" y="4268415"/>
              <a:ext cx="1367471" cy="439872"/>
            </a:xfrm>
            <a:prstGeom prst="parallelogram">
              <a:avLst>
                <a:gd name="adj" fmla="val 95588"/>
              </a:avLst>
            </a:prstGeom>
            <a:solidFill>
              <a:schemeClr val="accent2">
                <a:lumMod val="20000"/>
                <a:lumOff val="80000"/>
                <a:alpha val="5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58" name="Parallelogram 857"/>
            <p:cNvSpPr/>
            <p:nvPr/>
          </p:nvSpPr>
          <p:spPr>
            <a:xfrm rot="16200000" flipV="1">
              <a:off x="7029643" y="3801465"/>
              <a:ext cx="1404125" cy="416004"/>
            </a:xfrm>
            <a:prstGeom prst="parallelogram">
              <a:avLst>
                <a:gd name="adj" fmla="val 104471"/>
              </a:avLst>
            </a:prstGeom>
            <a:solidFill>
              <a:schemeClr val="accent2">
                <a:lumMod val="20000"/>
                <a:lumOff val="80000"/>
                <a:alpha val="5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59" name="Parallelogram 858"/>
            <p:cNvSpPr/>
            <p:nvPr/>
          </p:nvSpPr>
          <p:spPr>
            <a:xfrm rot="16200000" flipV="1">
              <a:off x="7981016" y="3798222"/>
              <a:ext cx="1404125" cy="416004"/>
            </a:xfrm>
            <a:prstGeom prst="parallelogram">
              <a:avLst>
                <a:gd name="adj" fmla="val 104471"/>
              </a:avLst>
            </a:prstGeom>
            <a:solidFill>
              <a:schemeClr val="accent2">
                <a:lumMod val="60000"/>
                <a:lumOff val="4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60" name="Rectangle 859"/>
            <p:cNvSpPr/>
            <p:nvPr/>
          </p:nvSpPr>
          <p:spPr>
            <a:xfrm>
              <a:off x="7517218" y="3750428"/>
              <a:ext cx="957859" cy="957859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61" name="Parallelogram 860"/>
            <p:cNvSpPr/>
            <p:nvPr/>
          </p:nvSpPr>
          <p:spPr>
            <a:xfrm>
              <a:off x="7523610" y="3304162"/>
              <a:ext cx="1367471" cy="439872"/>
            </a:xfrm>
            <a:prstGeom prst="parallelogram">
              <a:avLst>
                <a:gd name="adj" fmla="val 95588"/>
              </a:avLst>
            </a:prstGeom>
            <a:solidFill>
              <a:schemeClr val="accent2">
                <a:lumMod val="40000"/>
                <a:lumOff val="6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62" name="Group 861"/>
          <p:cNvGrpSpPr/>
          <p:nvPr/>
        </p:nvGrpSpPr>
        <p:grpSpPr>
          <a:xfrm>
            <a:off x="8860798" y="1634132"/>
            <a:ext cx="957859" cy="981219"/>
            <a:chOff x="7517218" y="3304161"/>
            <a:chExt cx="1373863" cy="1407368"/>
          </a:xfrm>
        </p:grpSpPr>
        <p:sp>
          <p:nvSpPr>
            <p:cNvPr id="863" name="Rectangle 862"/>
            <p:cNvSpPr/>
            <p:nvPr/>
          </p:nvSpPr>
          <p:spPr>
            <a:xfrm>
              <a:off x="7929976" y="3304161"/>
              <a:ext cx="957859" cy="957859"/>
            </a:xfrm>
            <a:prstGeom prst="rect">
              <a:avLst/>
            </a:prstGeom>
            <a:solidFill>
              <a:schemeClr val="accent2">
                <a:lumMod val="20000"/>
                <a:lumOff val="80000"/>
                <a:alpha val="5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64" name="Parallelogram 863"/>
            <p:cNvSpPr/>
            <p:nvPr/>
          </p:nvSpPr>
          <p:spPr>
            <a:xfrm>
              <a:off x="7520364" y="4268415"/>
              <a:ext cx="1367471" cy="439872"/>
            </a:xfrm>
            <a:prstGeom prst="parallelogram">
              <a:avLst>
                <a:gd name="adj" fmla="val 95588"/>
              </a:avLst>
            </a:prstGeom>
            <a:solidFill>
              <a:schemeClr val="accent2">
                <a:lumMod val="20000"/>
                <a:lumOff val="80000"/>
                <a:alpha val="5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65" name="Parallelogram 864"/>
            <p:cNvSpPr/>
            <p:nvPr/>
          </p:nvSpPr>
          <p:spPr>
            <a:xfrm rot="16200000" flipV="1">
              <a:off x="7029643" y="3801465"/>
              <a:ext cx="1404125" cy="416004"/>
            </a:xfrm>
            <a:prstGeom prst="parallelogram">
              <a:avLst>
                <a:gd name="adj" fmla="val 104471"/>
              </a:avLst>
            </a:prstGeom>
            <a:solidFill>
              <a:schemeClr val="accent2">
                <a:lumMod val="20000"/>
                <a:lumOff val="80000"/>
                <a:alpha val="5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66" name="Parallelogram 865"/>
            <p:cNvSpPr/>
            <p:nvPr/>
          </p:nvSpPr>
          <p:spPr>
            <a:xfrm rot="16200000" flipV="1">
              <a:off x="7981016" y="3798222"/>
              <a:ext cx="1404125" cy="416004"/>
            </a:xfrm>
            <a:prstGeom prst="parallelogram">
              <a:avLst>
                <a:gd name="adj" fmla="val 104471"/>
              </a:avLst>
            </a:prstGeom>
            <a:solidFill>
              <a:schemeClr val="accent2">
                <a:lumMod val="60000"/>
                <a:lumOff val="4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67" name="Rectangle 866"/>
            <p:cNvSpPr/>
            <p:nvPr/>
          </p:nvSpPr>
          <p:spPr>
            <a:xfrm>
              <a:off x="7517218" y="3750428"/>
              <a:ext cx="957859" cy="957859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68" name="Parallelogram 867"/>
            <p:cNvSpPr/>
            <p:nvPr/>
          </p:nvSpPr>
          <p:spPr>
            <a:xfrm>
              <a:off x="7523610" y="3304162"/>
              <a:ext cx="1367471" cy="439872"/>
            </a:xfrm>
            <a:prstGeom prst="parallelogram">
              <a:avLst>
                <a:gd name="adj" fmla="val 95588"/>
              </a:avLst>
            </a:prstGeom>
            <a:solidFill>
              <a:schemeClr val="accent2">
                <a:lumMod val="40000"/>
                <a:lumOff val="6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69" name="Group 868"/>
          <p:cNvGrpSpPr/>
          <p:nvPr/>
        </p:nvGrpSpPr>
        <p:grpSpPr>
          <a:xfrm>
            <a:off x="8570759" y="1943740"/>
            <a:ext cx="957859" cy="981219"/>
            <a:chOff x="7517218" y="3304161"/>
            <a:chExt cx="1373863" cy="1407368"/>
          </a:xfrm>
        </p:grpSpPr>
        <p:sp>
          <p:nvSpPr>
            <p:cNvPr id="870" name="Rectangle 869"/>
            <p:cNvSpPr/>
            <p:nvPr/>
          </p:nvSpPr>
          <p:spPr>
            <a:xfrm>
              <a:off x="7929976" y="3304161"/>
              <a:ext cx="957859" cy="957859"/>
            </a:xfrm>
            <a:prstGeom prst="rect">
              <a:avLst/>
            </a:prstGeom>
            <a:solidFill>
              <a:schemeClr val="accent2">
                <a:lumMod val="20000"/>
                <a:lumOff val="80000"/>
                <a:alpha val="5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71" name="Parallelogram 870"/>
            <p:cNvSpPr/>
            <p:nvPr/>
          </p:nvSpPr>
          <p:spPr>
            <a:xfrm>
              <a:off x="7520364" y="4268415"/>
              <a:ext cx="1367471" cy="439872"/>
            </a:xfrm>
            <a:prstGeom prst="parallelogram">
              <a:avLst>
                <a:gd name="adj" fmla="val 95588"/>
              </a:avLst>
            </a:prstGeom>
            <a:solidFill>
              <a:schemeClr val="accent2">
                <a:lumMod val="20000"/>
                <a:lumOff val="80000"/>
                <a:alpha val="5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72" name="Parallelogram 871"/>
            <p:cNvSpPr/>
            <p:nvPr/>
          </p:nvSpPr>
          <p:spPr>
            <a:xfrm rot="16200000" flipV="1">
              <a:off x="7029643" y="3801465"/>
              <a:ext cx="1404125" cy="416004"/>
            </a:xfrm>
            <a:prstGeom prst="parallelogram">
              <a:avLst>
                <a:gd name="adj" fmla="val 104471"/>
              </a:avLst>
            </a:prstGeom>
            <a:solidFill>
              <a:schemeClr val="accent2">
                <a:lumMod val="20000"/>
                <a:lumOff val="80000"/>
                <a:alpha val="5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73" name="Parallelogram 872"/>
            <p:cNvSpPr/>
            <p:nvPr/>
          </p:nvSpPr>
          <p:spPr>
            <a:xfrm rot="16200000" flipV="1">
              <a:off x="7981016" y="3798222"/>
              <a:ext cx="1404125" cy="416004"/>
            </a:xfrm>
            <a:prstGeom prst="parallelogram">
              <a:avLst>
                <a:gd name="adj" fmla="val 104471"/>
              </a:avLst>
            </a:prstGeom>
            <a:solidFill>
              <a:schemeClr val="accent2">
                <a:lumMod val="60000"/>
                <a:lumOff val="4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74" name="Rectangle 873"/>
            <p:cNvSpPr/>
            <p:nvPr/>
          </p:nvSpPr>
          <p:spPr>
            <a:xfrm>
              <a:off x="7517218" y="3750428"/>
              <a:ext cx="957859" cy="957859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75" name="Parallelogram 874"/>
            <p:cNvSpPr/>
            <p:nvPr/>
          </p:nvSpPr>
          <p:spPr>
            <a:xfrm>
              <a:off x="7523610" y="3304162"/>
              <a:ext cx="1367471" cy="439872"/>
            </a:xfrm>
            <a:prstGeom prst="parallelogram">
              <a:avLst>
                <a:gd name="adj" fmla="val 95588"/>
              </a:avLst>
            </a:prstGeom>
            <a:solidFill>
              <a:schemeClr val="accent2">
                <a:lumMod val="40000"/>
                <a:lumOff val="6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76" name="Group 875"/>
          <p:cNvGrpSpPr/>
          <p:nvPr/>
        </p:nvGrpSpPr>
        <p:grpSpPr>
          <a:xfrm>
            <a:off x="9812971" y="1327079"/>
            <a:ext cx="957859" cy="981219"/>
            <a:chOff x="7517218" y="3304161"/>
            <a:chExt cx="1373863" cy="1407368"/>
          </a:xfrm>
        </p:grpSpPr>
        <p:sp>
          <p:nvSpPr>
            <p:cNvPr id="877" name="Rectangle 876"/>
            <p:cNvSpPr/>
            <p:nvPr/>
          </p:nvSpPr>
          <p:spPr>
            <a:xfrm>
              <a:off x="7929976" y="3304161"/>
              <a:ext cx="957859" cy="957859"/>
            </a:xfrm>
            <a:prstGeom prst="rect">
              <a:avLst/>
            </a:prstGeom>
            <a:solidFill>
              <a:schemeClr val="accent2">
                <a:lumMod val="20000"/>
                <a:lumOff val="80000"/>
                <a:alpha val="5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78" name="Parallelogram 877"/>
            <p:cNvSpPr/>
            <p:nvPr/>
          </p:nvSpPr>
          <p:spPr>
            <a:xfrm>
              <a:off x="7520364" y="4268415"/>
              <a:ext cx="1367471" cy="439872"/>
            </a:xfrm>
            <a:prstGeom prst="parallelogram">
              <a:avLst>
                <a:gd name="adj" fmla="val 95588"/>
              </a:avLst>
            </a:prstGeom>
            <a:solidFill>
              <a:schemeClr val="accent2">
                <a:lumMod val="20000"/>
                <a:lumOff val="80000"/>
                <a:alpha val="5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79" name="Parallelogram 878"/>
            <p:cNvSpPr/>
            <p:nvPr/>
          </p:nvSpPr>
          <p:spPr>
            <a:xfrm rot="16200000" flipV="1">
              <a:off x="7029643" y="3801465"/>
              <a:ext cx="1404125" cy="416004"/>
            </a:xfrm>
            <a:prstGeom prst="parallelogram">
              <a:avLst>
                <a:gd name="adj" fmla="val 104471"/>
              </a:avLst>
            </a:prstGeom>
            <a:solidFill>
              <a:schemeClr val="accent2">
                <a:lumMod val="20000"/>
                <a:lumOff val="80000"/>
                <a:alpha val="5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80" name="Parallelogram 879"/>
            <p:cNvSpPr/>
            <p:nvPr/>
          </p:nvSpPr>
          <p:spPr>
            <a:xfrm rot="16200000" flipV="1">
              <a:off x="7981016" y="3798222"/>
              <a:ext cx="1404125" cy="416004"/>
            </a:xfrm>
            <a:prstGeom prst="parallelogram">
              <a:avLst>
                <a:gd name="adj" fmla="val 104471"/>
              </a:avLst>
            </a:prstGeom>
            <a:solidFill>
              <a:schemeClr val="accent2">
                <a:lumMod val="60000"/>
                <a:lumOff val="4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81" name="Rectangle 880"/>
            <p:cNvSpPr/>
            <p:nvPr/>
          </p:nvSpPr>
          <p:spPr>
            <a:xfrm>
              <a:off x="7517218" y="3750428"/>
              <a:ext cx="957859" cy="957859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82" name="Parallelogram 881"/>
            <p:cNvSpPr/>
            <p:nvPr/>
          </p:nvSpPr>
          <p:spPr>
            <a:xfrm>
              <a:off x="7523610" y="3304162"/>
              <a:ext cx="1367471" cy="439872"/>
            </a:xfrm>
            <a:prstGeom prst="parallelogram">
              <a:avLst>
                <a:gd name="adj" fmla="val 95588"/>
              </a:avLst>
            </a:prstGeom>
            <a:solidFill>
              <a:schemeClr val="accent2">
                <a:lumMod val="40000"/>
                <a:lumOff val="6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83" name="Group 882"/>
          <p:cNvGrpSpPr/>
          <p:nvPr/>
        </p:nvGrpSpPr>
        <p:grpSpPr>
          <a:xfrm>
            <a:off x="9522932" y="1636687"/>
            <a:ext cx="957859" cy="981219"/>
            <a:chOff x="7517218" y="3304161"/>
            <a:chExt cx="1373863" cy="1407368"/>
          </a:xfrm>
        </p:grpSpPr>
        <p:sp>
          <p:nvSpPr>
            <p:cNvPr id="884" name="Rectangle 883"/>
            <p:cNvSpPr/>
            <p:nvPr/>
          </p:nvSpPr>
          <p:spPr>
            <a:xfrm>
              <a:off x="7929976" y="3304161"/>
              <a:ext cx="957859" cy="957859"/>
            </a:xfrm>
            <a:prstGeom prst="rect">
              <a:avLst/>
            </a:prstGeom>
            <a:solidFill>
              <a:schemeClr val="accent2">
                <a:lumMod val="20000"/>
                <a:lumOff val="80000"/>
                <a:alpha val="5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85" name="Parallelogram 884"/>
            <p:cNvSpPr/>
            <p:nvPr/>
          </p:nvSpPr>
          <p:spPr>
            <a:xfrm>
              <a:off x="7520364" y="4268415"/>
              <a:ext cx="1367471" cy="439872"/>
            </a:xfrm>
            <a:prstGeom prst="parallelogram">
              <a:avLst>
                <a:gd name="adj" fmla="val 95588"/>
              </a:avLst>
            </a:prstGeom>
            <a:solidFill>
              <a:schemeClr val="accent2">
                <a:lumMod val="20000"/>
                <a:lumOff val="80000"/>
                <a:alpha val="5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86" name="Parallelogram 885"/>
            <p:cNvSpPr/>
            <p:nvPr/>
          </p:nvSpPr>
          <p:spPr>
            <a:xfrm rot="16200000" flipV="1">
              <a:off x="7029643" y="3801465"/>
              <a:ext cx="1404125" cy="416004"/>
            </a:xfrm>
            <a:prstGeom prst="parallelogram">
              <a:avLst>
                <a:gd name="adj" fmla="val 104471"/>
              </a:avLst>
            </a:prstGeom>
            <a:solidFill>
              <a:schemeClr val="accent2">
                <a:lumMod val="20000"/>
                <a:lumOff val="80000"/>
                <a:alpha val="5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87" name="Parallelogram 886"/>
            <p:cNvSpPr/>
            <p:nvPr/>
          </p:nvSpPr>
          <p:spPr>
            <a:xfrm rot="16200000" flipV="1">
              <a:off x="7981016" y="3798222"/>
              <a:ext cx="1404125" cy="416004"/>
            </a:xfrm>
            <a:prstGeom prst="parallelogram">
              <a:avLst>
                <a:gd name="adj" fmla="val 104471"/>
              </a:avLst>
            </a:prstGeom>
            <a:solidFill>
              <a:schemeClr val="accent2">
                <a:lumMod val="60000"/>
                <a:lumOff val="4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88" name="Rectangle 887"/>
            <p:cNvSpPr/>
            <p:nvPr/>
          </p:nvSpPr>
          <p:spPr>
            <a:xfrm>
              <a:off x="7517218" y="3750428"/>
              <a:ext cx="957859" cy="957859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89" name="Parallelogram 888"/>
            <p:cNvSpPr/>
            <p:nvPr/>
          </p:nvSpPr>
          <p:spPr>
            <a:xfrm>
              <a:off x="7523610" y="3304162"/>
              <a:ext cx="1367471" cy="439872"/>
            </a:xfrm>
            <a:prstGeom prst="parallelogram">
              <a:avLst>
                <a:gd name="adj" fmla="val 95588"/>
              </a:avLst>
            </a:prstGeom>
            <a:solidFill>
              <a:schemeClr val="accent2">
                <a:lumMod val="40000"/>
                <a:lumOff val="6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90" name="Group 889"/>
          <p:cNvGrpSpPr/>
          <p:nvPr/>
        </p:nvGrpSpPr>
        <p:grpSpPr>
          <a:xfrm>
            <a:off x="9232893" y="1946295"/>
            <a:ext cx="957859" cy="981219"/>
            <a:chOff x="7517218" y="3304161"/>
            <a:chExt cx="1373863" cy="1407368"/>
          </a:xfrm>
        </p:grpSpPr>
        <p:sp>
          <p:nvSpPr>
            <p:cNvPr id="891" name="Rectangle 890"/>
            <p:cNvSpPr/>
            <p:nvPr/>
          </p:nvSpPr>
          <p:spPr>
            <a:xfrm>
              <a:off x="7929976" y="3304161"/>
              <a:ext cx="957859" cy="957859"/>
            </a:xfrm>
            <a:prstGeom prst="rect">
              <a:avLst/>
            </a:prstGeom>
            <a:solidFill>
              <a:schemeClr val="accent2">
                <a:lumMod val="20000"/>
                <a:lumOff val="80000"/>
                <a:alpha val="5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92" name="Parallelogram 891"/>
            <p:cNvSpPr/>
            <p:nvPr/>
          </p:nvSpPr>
          <p:spPr>
            <a:xfrm>
              <a:off x="7520364" y="4268415"/>
              <a:ext cx="1367471" cy="439872"/>
            </a:xfrm>
            <a:prstGeom prst="parallelogram">
              <a:avLst>
                <a:gd name="adj" fmla="val 95588"/>
              </a:avLst>
            </a:prstGeom>
            <a:solidFill>
              <a:schemeClr val="accent2">
                <a:lumMod val="20000"/>
                <a:lumOff val="80000"/>
                <a:alpha val="5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93" name="Parallelogram 892"/>
            <p:cNvSpPr/>
            <p:nvPr/>
          </p:nvSpPr>
          <p:spPr>
            <a:xfrm rot="16200000" flipV="1">
              <a:off x="7029643" y="3801465"/>
              <a:ext cx="1404125" cy="416004"/>
            </a:xfrm>
            <a:prstGeom prst="parallelogram">
              <a:avLst>
                <a:gd name="adj" fmla="val 104471"/>
              </a:avLst>
            </a:prstGeom>
            <a:solidFill>
              <a:schemeClr val="accent2">
                <a:lumMod val="20000"/>
                <a:lumOff val="80000"/>
                <a:alpha val="5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94" name="Parallelogram 893"/>
            <p:cNvSpPr/>
            <p:nvPr/>
          </p:nvSpPr>
          <p:spPr>
            <a:xfrm rot="16200000" flipV="1">
              <a:off x="7981016" y="3798222"/>
              <a:ext cx="1404125" cy="416004"/>
            </a:xfrm>
            <a:prstGeom prst="parallelogram">
              <a:avLst>
                <a:gd name="adj" fmla="val 104471"/>
              </a:avLst>
            </a:prstGeom>
            <a:solidFill>
              <a:schemeClr val="accent2">
                <a:lumMod val="60000"/>
                <a:lumOff val="4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95" name="Rectangle 894"/>
            <p:cNvSpPr/>
            <p:nvPr/>
          </p:nvSpPr>
          <p:spPr>
            <a:xfrm>
              <a:off x="7517218" y="3750428"/>
              <a:ext cx="957859" cy="957859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96" name="Parallelogram 895"/>
            <p:cNvSpPr/>
            <p:nvPr/>
          </p:nvSpPr>
          <p:spPr>
            <a:xfrm>
              <a:off x="7523610" y="3304162"/>
              <a:ext cx="1367471" cy="439872"/>
            </a:xfrm>
            <a:prstGeom prst="parallelogram">
              <a:avLst>
                <a:gd name="adj" fmla="val 95588"/>
              </a:avLst>
            </a:prstGeom>
            <a:solidFill>
              <a:schemeClr val="accent2">
                <a:lumMod val="40000"/>
                <a:lumOff val="6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97" name="Group 896"/>
          <p:cNvGrpSpPr/>
          <p:nvPr/>
        </p:nvGrpSpPr>
        <p:grpSpPr>
          <a:xfrm>
            <a:off x="8487775" y="660176"/>
            <a:ext cx="957859" cy="981219"/>
            <a:chOff x="7517218" y="3304161"/>
            <a:chExt cx="1373863" cy="1407368"/>
          </a:xfrm>
        </p:grpSpPr>
        <p:sp>
          <p:nvSpPr>
            <p:cNvPr id="898" name="Rectangle 897"/>
            <p:cNvSpPr/>
            <p:nvPr/>
          </p:nvSpPr>
          <p:spPr>
            <a:xfrm>
              <a:off x="7929976" y="3304161"/>
              <a:ext cx="957859" cy="957859"/>
            </a:xfrm>
            <a:prstGeom prst="rect">
              <a:avLst/>
            </a:prstGeom>
            <a:solidFill>
              <a:schemeClr val="accent2">
                <a:lumMod val="20000"/>
                <a:lumOff val="80000"/>
                <a:alpha val="5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99" name="Parallelogram 898"/>
            <p:cNvSpPr/>
            <p:nvPr/>
          </p:nvSpPr>
          <p:spPr>
            <a:xfrm>
              <a:off x="7520364" y="4268415"/>
              <a:ext cx="1367471" cy="439872"/>
            </a:xfrm>
            <a:prstGeom prst="parallelogram">
              <a:avLst>
                <a:gd name="adj" fmla="val 95588"/>
              </a:avLst>
            </a:prstGeom>
            <a:solidFill>
              <a:schemeClr val="accent2">
                <a:lumMod val="20000"/>
                <a:lumOff val="80000"/>
                <a:alpha val="5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00" name="Parallelogram 899"/>
            <p:cNvSpPr/>
            <p:nvPr/>
          </p:nvSpPr>
          <p:spPr>
            <a:xfrm rot="16200000" flipV="1">
              <a:off x="7029643" y="3801465"/>
              <a:ext cx="1404125" cy="416004"/>
            </a:xfrm>
            <a:prstGeom prst="parallelogram">
              <a:avLst>
                <a:gd name="adj" fmla="val 104471"/>
              </a:avLst>
            </a:prstGeom>
            <a:solidFill>
              <a:schemeClr val="accent2">
                <a:lumMod val="20000"/>
                <a:lumOff val="80000"/>
                <a:alpha val="5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01" name="Parallelogram 900"/>
            <p:cNvSpPr/>
            <p:nvPr/>
          </p:nvSpPr>
          <p:spPr>
            <a:xfrm rot="16200000" flipV="1">
              <a:off x="7981016" y="3798222"/>
              <a:ext cx="1404125" cy="416004"/>
            </a:xfrm>
            <a:prstGeom prst="parallelogram">
              <a:avLst>
                <a:gd name="adj" fmla="val 104471"/>
              </a:avLst>
            </a:prstGeom>
            <a:solidFill>
              <a:schemeClr val="accent2">
                <a:lumMod val="60000"/>
                <a:lumOff val="4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02" name="Rectangle 901"/>
            <p:cNvSpPr/>
            <p:nvPr/>
          </p:nvSpPr>
          <p:spPr>
            <a:xfrm>
              <a:off x="7517218" y="3750428"/>
              <a:ext cx="957859" cy="957859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03" name="Parallelogram 902"/>
            <p:cNvSpPr/>
            <p:nvPr/>
          </p:nvSpPr>
          <p:spPr>
            <a:xfrm>
              <a:off x="7523610" y="3304162"/>
              <a:ext cx="1367471" cy="439872"/>
            </a:xfrm>
            <a:prstGeom prst="parallelogram">
              <a:avLst>
                <a:gd name="adj" fmla="val 95588"/>
              </a:avLst>
            </a:prstGeom>
            <a:solidFill>
              <a:schemeClr val="accent2">
                <a:lumMod val="40000"/>
                <a:lumOff val="6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904" name="Group 903"/>
          <p:cNvGrpSpPr/>
          <p:nvPr/>
        </p:nvGrpSpPr>
        <p:grpSpPr>
          <a:xfrm>
            <a:off x="8197736" y="969784"/>
            <a:ext cx="957859" cy="981219"/>
            <a:chOff x="7517218" y="3304161"/>
            <a:chExt cx="1373863" cy="1407368"/>
          </a:xfrm>
        </p:grpSpPr>
        <p:sp>
          <p:nvSpPr>
            <p:cNvPr id="905" name="Rectangle 904"/>
            <p:cNvSpPr/>
            <p:nvPr/>
          </p:nvSpPr>
          <p:spPr>
            <a:xfrm>
              <a:off x="7929976" y="3304161"/>
              <a:ext cx="957859" cy="957859"/>
            </a:xfrm>
            <a:prstGeom prst="rect">
              <a:avLst/>
            </a:prstGeom>
            <a:solidFill>
              <a:schemeClr val="accent2">
                <a:lumMod val="20000"/>
                <a:lumOff val="80000"/>
                <a:alpha val="5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06" name="Parallelogram 905"/>
            <p:cNvSpPr/>
            <p:nvPr/>
          </p:nvSpPr>
          <p:spPr>
            <a:xfrm>
              <a:off x="7520364" y="4268415"/>
              <a:ext cx="1367471" cy="439872"/>
            </a:xfrm>
            <a:prstGeom prst="parallelogram">
              <a:avLst>
                <a:gd name="adj" fmla="val 95588"/>
              </a:avLst>
            </a:prstGeom>
            <a:solidFill>
              <a:schemeClr val="accent2">
                <a:lumMod val="20000"/>
                <a:lumOff val="80000"/>
                <a:alpha val="5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07" name="Parallelogram 906"/>
            <p:cNvSpPr/>
            <p:nvPr/>
          </p:nvSpPr>
          <p:spPr>
            <a:xfrm rot="16200000" flipV="1">
              <a:off x="7029643" y="3801465"/>
              <a:ext cx="1404125" cy="416004"/>
            </a:xfrm>
            <a:prstGeom prst="parallelogram">
              <a:avLst>
                <a:gd name="adj" fmla="val 104471"/>
              </a:avLst>
            </a:prstGeom>
            <a:solidFill>
              <a:schemeClr val="accent2">
                <a:lumMod val="20000"/>
                <a:lumOff val="80000"/>
                <a:alpha val="5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08" name="Parallelogram 907"/>
            <p:cNvSpPr/>
            <p:nvPr/>
          </p:nvSpPr>
          <p:spPr>
            <a:xfrm rot="16200000" flipV="1">
              <a:off x="7981016" y="3798222"/>
              <a:ext cx="1404125" cy="416004"/>
            </a:xfrm>
            <a:prstGeom prst="parallelogram">
              <a:avLst>
                <a:gd name="adj" fmla="val 104471"/>
              </a:avLst>
            </a:prstGeom>
            <a:solidFill>
              <a:schemeClr val="accent2">
                <a:lumMod val="60000"/>
                <a:lumOff val="4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09" name="Rectangle 908"/>
            <p:cNvSpPr/>
            <p:nvPr/>
          </p:nvSpPr>
          <p:spPr>
            <a:xfrm>
              <a:off x="7517218" y="3750428"/>
              <a:ext cx="957859" cy="957859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10" name="Parallelogram 909"/>
            <p:cNvSpPr/>
            <p:nvPr/>
          </p:nvSpPr>
          <p:spPr>
            <a:xfrm>
              <a:off x="7523610" y="3304162"/>
              <a:ext cx="1367471" cy="439872"/>
            </a:xfrm>
            <a:prstGeom prst="parallelogram">
              <a:avLst>
                <a:gd name="adj" fmla="val 95588"/>
              </a:avLst>
            </a:prstGeom>
            <a:solidFill>
              <a:schemeClr val="accent2">
                <a:lumMod val="40000"/>
                <a:lumOff val="6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911" name="Group 910"/>
          <p:cNvGrpSpPr/>
          <p:nvPr/>
        </p:nvGrpSpPr>
        <p:grpSpPr>
          <a:xfrm>
            <a:off x="7907697" y="1279392"/>
            <a:ext cx="957859" cy="981219"/>
            <a:chOff x="7517218" y="3304161"/>
            <a:chExt cx="1373863" cy="1407368"/>
          </a:xfrm>
        </p:grpSpPr>
        <p:sp>
          <p:nvSpPr>
            <p:cNvPr id="912" name="Rectangle 911"/>
            <p:cNvSpPr/>
            <p:nvPr/>
          </p:nvSpPr>
          <p:spPr>
            <a:xfrm>
              <a:off x="7929976" y="3304161"/>
              <a:ext cx="957859" cy="957859"/>
            </a:xfrm>
            <a:prstGeom prst="rect">
              <a:avLst/>
            </a:prstGeom>
            <a:solidFill>
              <a:schemeClr val="accent2">
                <a:lumMod val="20000"/>
                <a:lumOff val="80000"/>
                <a:alpha val="5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13" name="Parallelogram 912"/>
            <p:cNvSpPr/>
            <p:nvPr/>
          </p:nvSpPr>
          <p:spPr>
            <a:xfrm>
              <a:off x="7520364" y="4268415"/>
              <a:ext cx="1367471" cy="439872"/>
            </a:xfrm>
            <a:prstGeom prst="parallelogram">
              <a:avLst>
                <a:gd name="adj" fmla="val 95588"/>
              </a:avLst>
            </a:prstGeom>
            <a:solidFill>
              <a:schemeClr val="accent2">
                <a:lumMod val="20000"/>
                <a:lumOff val="80000"/>
                <a:alpha val="5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14" name="Parallelogram 913"/>
            <p:cNvSpPr/>
            <p:nvPr/>
          </p:nvSpPr>
          <p:spPr>
            <a:xfrm rot="16200000" flipV="1">
              <a:off x="7029643" y="3801465"/>
              <a:ext cx="1404125" cy="416004"/>
            </a:xfrm>
            <a:prstGeom prst="parallelogram">
              <a:avLst>
                <a:gd name="adj" fmla="val 104471"/>
              </a:avLst>
            </a:prstGeom>
            <a:solidFill>
              <a:schemeClr val="accent2">
                <a:lumMod val="20000"/>
                <a:lumOff val="80000"/>
                <a:alpha val="5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15" name="Parallelogram 914"/>
            <p:cNvSpPr/>
            <p:nvPr/>
          </p:nvSpPr>
          <p:spPr>
            <a:xfrm rot="16200000" flipV="1">
              <a:off x="7981016" y="3798222"/>
              <a:ext cx="1404125" cy="416004"/>
            </a:xfrm>
            <a:prstGeom prst="parallelogram">
              <a:avLst>
                <a:gd name="adj" fmla="val 104471"/>
              </a:avLst>
            </a:prstGeom>
            <a:solidFill>
              <a:schemeClr val="accent2">
                <a:lumMod val="60000"/>
                <a:lumOff val="4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16" name="Rectangle 915"/>
            <p:cNvSpPr/>
            <p:nvPr/>
          </p:nvSpPr>
          <p:spPr>
            <a:xfrm>
              <a:off x="7517218" y="3750428"/>
              <a:ext cx="957859" cy="957859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17" name="Parallelogram 916"/>
            <p:cNvSpPr/>
            <p:nvPr/>
          </p:nvSpPr>
          <p:spPr>
            <a:xfrm>
              <a:off x="7523610" y="3304162"/>
              <a:ext cx="1367471" cy="439872"/>
            </a:xfrm>
            <a:prstGeom prst="parallelogram">
              <a:avLst>
                <a:gd name="adj" fmla="val 95588"/>
              </a:avLst>
            </a:prstGeom>
            <a:solidFill>
              <a:schemeClr val="accent2">
                <a:lumMod val="40000"/>
                <a:lumOff val="6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918" name="Group 917"/>
          <p:cNvGrpSpPr/>
          <p:nvPr/>
        </p:nvGrpSpPr>
        <p:grpSpPr>
          <a:xfrm>
            <a:off x="9155831" y="662358"/>
            <a:ext cx="957859" cy="981219"/>
            <a:chOff x="7517218" y="3304161"/>
            <a:chExt cx="1373863" cy="1407368"/>
          </a:xfrm>
        </p:grpSpPr>
        <p:sp>
          <p:nvSpPr>
            <p:cNvPr id="919" name="Rectangle 918"/>
            <p:cNvSpPr/>
            <p:nvPr/>
          </p:nvSpPr>
          <p:spPr>
            <a:xfrm>
              <a:off x="7929976" y="3304161"/>
              <a:ext cx="957859" cy="957859"/>
            </a:xfrm>
            <a:prstGeom prst="rect">
              <a:avLst/>
            </a:prstGeom>
            <a:solidFill>
              <a:schemeClr val="accent2">
                <a:lumMod val="20000"/>
                <a:lumOff val="80000"/>
                <a:alpha val="5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20" name="Parallelogram 919"/>
            <p:cNvSpPr/>
            <p:nvPr/>
          </p:nvSpPr>
          <p:spPr>
            <a:xfrm>
              <a:off x="7520364" y="4268415"/>
              <a:ext cx="1367471" cy="439872"/>
            </a:xfrm>
            <a:prstGeom prst="parallelogram">
              <a:avLst>
                <a:gd name="adj" fmla="val 95588"/>
              </a:avLst>
            </a:prstGeom>
            <a:solidFill>
              <a:schemeClr val="accent2">
                <a:lumMod val="20000"/>
                <a:lumOff val="80000"/>
                <a:alpha val="5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21" name="Parallelogram 920"/>
            <p:cNvSpPr/>
            <p:nvPr/>
          </p:nvSpPr>
          <p:spPr>
            <a:xfrm rot="16200000" flipV="1">
              <a:off x="7029643" y="3801465"/>
              <a:ext cx="1404125" cy="416004"/>
            </a:xfrm>
            <a:prstGeom prst="parallelogram">
              <a:avLst>
                <a:gd name="adj" fmla="val 104471"/>
              </a:avLst>
            </a:prstGeom>
            <a:solidFill>
              <a:schemeClr val="accent2">
                <a:lumMod val="20000"/>
                <a:lumOff val="80000"/>
                <a:alpha val="5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22" name="Parallelogram 921"/>
            <p:cNvSpPr/>
            <p:nvPr/>
          </p:nvSpPr>
          <p:spPr>
            <a:xfrm rot="16200000" flipV="1">
              <a:off x="7981016" y="3798222"/>
              <a:ext cx="1404125" cy="416004"/>
            </a:xfrm>
            <a:prstGeom prst="parallelogram">
              <a:avLst>
                <a:gd name="adj" fmla="val 104471"/>
              </a:avLst>
            </a:prstGeom>
            <a:solidFill>
              <a:schemeClr val="accent2">
                <a:lumMod val="60000"/>
                <a:lumOff val="4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23" name="Rectangle 922"/>
            <p:cNvSpPr/>
            <p:nvPr/>
          </p:nvSpPr>
          <p:spPr>
            <a:xfrm>
              <a:off x="7517218" y="3750428"/>
              <a:ext cx="957859" cy="957859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24" name="Parallelogram 923"/>
            <p:cNvSpPr/>
            <p:nvPr/>
          </p:nvSpPr>
          <p:spPr>
            <a:xfrm>
              <a:off x="7523610" y="3304162"/>
              <a:ext cx="1367471" cy="439872"/>
            </a:xfrm>
            <a:prstGeom prst="parallelogram">
              <a:avLst>
                <a:gd name="adj" fmla="val 95588"/>
              </a:avLst>
            </a:prstGeom>
            <a:solidFill>
              <a:schemeClr val="accent2">
                <a:lumMod val="40000"/>
                <a:lumOff val="6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925" name="Group 924"/>
          <p:cNvGrpSpPr/>
          <p:nvPr/>
        </p:nvGrpSpPr>
        <p:grpSpPr>
          <a:xfrm>
            <a:off x="8865792" y="971966"/>
            <a:ext cx="957859" cy="981219"/>
            <a:chOff x="7517218" y="3304161"/>
            <a:chExt cx="1373863" cy="1407368"/>
          </a:xfrm>
        </p:grpSpPr>
        <p:sp>
          <p:nvSpPr>
            <p:cNvPr id="926" name="Rectangle 925"/>
            <p:cNvSpPr/>
            <p:nvPr/>
          </p:nvSpPr>
          <p:spPr>
            <a:xfrm>
              <a:off x="7929976" y="3304161"/>
              <a:ext cx="957859" cy="957859"/>
            </a:xfrm>
            <a:prstGeom prst="rect">
              <a:avLst/>
            </a:prstGeom>
            <a:solidFill>
              <a:schemeClr val="accent2">
                <a:lumMod val="20000"/>
                <a:lumOff val="80000"/>
                <a:alpha val="5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27" name="Parallelogram 926"/>
            <p:cNvSpPr/>
            <p:nvPr/>
          </p:nvSpPr>
          <p:spPr>
            <a:xfrm>
              <a:off x="7520364" y="4268415"/>
              <a:ext cx="1367471" cy="439872"/>
            </a:xfrm>
            <a:prstGeom prst="parallelogram">
              <a:avLst>
                <a:gd name="adj" fmla="val 95588"/>
              </a:avLst>
            </a:prstGeom>
            <a:solidFill>
              <a:schemeClr val="accent2">
                <a:lumMod val="20000"/>
                <a:lumOff val="80000"/>
                <a:alpha val="5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28" name="Parallelogram 927"/>
            <p:cNvSpPr/>
            <p:nvPr/>
          </p:nvSpPr>
          <p:spPr>
            <a:xfrm rot="16200000" flipV="1">
              <a:off x="7029643" y="3801465"/>
              <a:ext cx="1404125" cy="416004"/>
            </a:xfrm>
            <a:prstGeom prst="parallelogram">
              <a:avLst>
                <a:gd name="adj" fmla="val 104471"/>
              </a:avLst>
            </a:prstGeom>
            <a:solidFill>
              <a:schemeClr val="accent2">
                <a:lumMod val="20000"/>
                <a:lumOff val="80000"/>
                <a:alpha val="5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29" name="Parallelogram 928"/>
            <p:cNvSpPr/>
            <p:nvPr/>
          </p:nvSpPr>
          <p:spPr>
            <a:xfrm rot="16200000" flipV="1">
              <a:off x="7981016" y="3798222"/>
              <a:ext cx="1404125" cy="416004"/>
            </a:xfrm>
            <a:prstGeom prst="parallelogram">
              <a:avLst>
                <a:gd name="adj" fmla="val 104471"/>
              </a:avLst>
            </a:prstGeom>
            <a:solidFill>
              <a:schemeClr val="accent2">
                <a:lumMod val="60000"/>
                <a:lumOff val="4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30" name="Rectangle 929"/>
            <p:cNvSpPr/>
            <p:nvPr/>
          </p:nvSpPr>
          <p:spPr>
            <a:xfrm>
              <a:off x="7517218" y="3750428"/>
              <a:ext cx="957859" cy="957859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31" name="Parallelogram 930"/>
            <p:cNvSpPr/>
            <p:nvPr/>
          </p:nvSpPr>
          <p:spPr>
            <a:xfrm>
              <a:off x="7523610" y="3304162"/>
              <a:ext cx="1367471" cy="439872"/>
            </a:xfrm>
            <a:prstGeom prst="parallelogram">
              <a:avLst>
                <a:gd name="adj" fmla="val 95588"/>
              </a:avLst>
            </a:prstGeom>
            <a:solidFill>
              <a:schemeClr val="accent2">
                <a:lumMod val="40000"/>
                <a:lumOff val="6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932" name="Group 931"/>
          <p:cNvGrpSpPr/>
          <p:nvPr/>
        </p:nvGrpSpPr>
        <p:grpSpPr>
          <a:xfrm>
            <a:off x="8575753" y="1281574"/>
            <a:ext cx="957859" cy="981219"/>
            <a:chOff x="7517218" y="3304161"/>
            <a:chExt cx="1373863" cy="1407368"/>
          </a:xfrm>
        </p:grpSpPr>
        <p:sp>
          <p:nvSpPr>
            <p:cNvPr id="933" name="Rectangle 932"/>
            <p:cNvSpPr/>
            <p:nvPr/>
          </p:nvSpPr>
          <p:spPr>
            <a:xfrm>
              <a:off x="7929976" y="3304161"/>
              <a:ext cx="957859" cy="957859"/>
            </a:xfrm>
            <a:prstGeom prst="rect">
              <a:avLst/>
            </a:prstGeom>
            <a:solidFill>
              <a:schemeClr val="accent2">
                <a:lumMod val="20000"/>
                <a:lumOff val="80000"/>
                <a:alpha val="5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34" name="Parallelogram 933"/>
            <p:cNvSpPr/>
            <p:nvPr/>
          </p:nvSpPr>
          <p:spPr>
            <a:xfrm>
              <a:off x="7520364" y="4268415"/>
              <a:ext cx="1367471" cy="439872"/>
            </a:xfrm>
            <a:prstGeom prst="parallelogram">
              <a:avLst>
                <a:gd name="adj" fmla="val 95588"/>
              </a:avLst>
            </a:prstGeom>
            <a:solidFill>
              <a:schemeClr val="accent2">
                <a:lumMod val="20000"/>
                <a:lumOff val="80000"/>
                <a:alpha val="5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35" name="Parallelogram 934"/>
            <p:cNvSpPr/>
            <p:nvPr/>
          </p:nvSpPr>
          <p:spPr>
            <a:xfrm rot="16200000" flipV="1">
              <a:off x="7029643" y="3801465"/>
              <a:ext cx="1404125" cy="416004"/>
            </a:xfrm>
            <a:prstGeom prst="parallelogram">
              <a:avLst>
                <a:gd name="adj" fmla="val 104471"/>
              </a:avLst>
            </a:prstGeom>
            <a:solidFill>
              <a:schemeClr val="accent2">
                <a:lumMod val="20000"/>
                <a:lumOff val="80000"/>
                <a:alpha val="5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36" name="Parallelogram 935"/>
            <p:cNvSpPr/>
            <p:nvPr/>
          </p:nvSpPr>
          <p:spPr>
            <a:xfrm rot="16200000" flipV="1">
              <a:off x="7981016" y="3798222"/>
              <a:ext cx="1404125" cy="416004"/>
            </a:xfrm>
            <a:prstGeom prst="parallelogram">
              <a:avLst>
                <a:gd name="adj" fmla="val 104471"/>
              </a:avLst>
            </a:prstGeom>
            <a:solidFill>
              <a:schemeClr val="accent2">
                <a:lumMod val="60000"/>
                <a:lumOff val="4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37" name="Rectangle 936"/>
            <p:cNvSpPr/>
            <p:nvPr/>
          </p:nvSpPr>
          <p:spPr>
            <a:xfrm>
              <a:off x="7517218" y="3750428"/>
              <a:ext cx="957859" cy="957859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38" name="Parallelogram 937"/>
            <p:cNvSpPr/>
            <p:nvPr/>
          </p:nvSpPr>
          <p:spPr>
            <a:xfrm>
              <a:off x="7523610" y="3304162"/>
              <a:ext cx="1367471" cy="439872"/>
            </a:xfrm>
            <a:prstGeom prst="parallelogram">
              <a:avLst>
                <a:gd name="adj" fmla="val 95588"/>
              </a:avLst>
            </a:prstGeom>
            <a:solidFill>
              <a:schemeClr val="accent2">
                <a:lumMod val="40000"/>
                <a:lumOff val="6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939" name="Group 938"/>
          <p:cNvGrpSpPr/>
          <p:nvPr/>
        </p:nvGrpSpPr>
        <p:grpSpPr>
          <a:xfrm>
            <a:off x="9817965" y="664913"/>
            <a:ext cx="957859" cy="981219"/>
            <a:chOff x="7517218" y="3304161"/>
            <a:chExt cx="1373863" cy="1407368"/>
          </a:xfrm>
        </p:grpSpPr>
        <p:sp>
          <p:nvSpPr>
            <p:cNvPr id="940" name="Rectangle 939"/>
            <p:cNvSpPr/>
            <p:nvPr/>
          </p:nvSpPr>
          <p:spPr>
            <a:xfrm>
              <a:off x="7929976" y="3304161"/>
              <a:ext cx="957859" cy="957859"/>
            </a:xfrm>
            <a:prstGeom prst="rect">
              <a:avLst/>
            </a:prstGeom>
            <a:solidFill>
              <a:schemeClr val="accent2">
                <a:lumMod val="20000"/>
                <a:lumOff val="80000"/>
                <a:alpha val="5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41" name="Parallelogram 940"/>
            <p:cNvSpPr/>
            <p:nvPr/>
          </p:nvSpPr>
          <p:spPr>
            <a:xfrm>
              <a:off x="7520364" y="4268415"/>
              <a:ext cx="1367471" cy="439872"/>
            </a:xfrm>
            <a:prstGeom prst="parallelogram">
              <a:avLst>
                <a:gd name="adj" fmla="val 95588"/>
              </a:avLst>
            </a:prstGeom>
            <a:solidFill>
              <a:schemeClr val="accent2">
                <a:lumMod val="20000"/>
                <a:lumOff val="80000"/>
                <a:alpha val="5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42" name="Parallelogram 941"/>
            <p:cNvSpPr/>
            <p:nvPr/>
          </p:nvSpPr>
          <p:spPr>
            <a:xfrm rot="16200000" flipV="1">
              <a:off x="7029643" y="3801465"/>
              <a:ext cx="1404125" cy="416004"/>
            </a:xfrm>
            <a:prstGeom prst="parallelogram">
              <a:avLst>
                <a:gd name="adj" fmla="val 104471"/>
              </a:avLst>
            </a:prstGeom>
            <a:solidFill>
              <a:schemeClr val="accent2">
                <a:lumMod val="20000"/>
                <a:lumOff val="80000"/>
                <a:alpha val="5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43" name="Parallelogram 942"/>
            <p:cNvSpPr/>
            <p:nvPr/>
          </p:nvSpPr>
          <p:spPr>
            <a:xfrm rot="16200000" flipV="1">
              <a:off x="7981016" y="3798222"/>
              <a:ext cx="1404125" cy="416004"/>
            </a:xfrm>
            <a:prstGeom prst="parallelogram">
              <a:avLst>
                <a:gd name="adj" fmla="val 104471"/>
              </a:avLst>
            </a:prstGeom>
            <a:solidFill>
              <a:schemeClr val="accent2">
                <a:lumMod val="60000"/>
                <a:lumOff val="4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44" name="Rectangle 943"/>
            <p:cNvSpPr/>
            <p:nvPr/>
          </p:nvSpPr>
          <p:spPr>
            <a:xfrm>
              <a:off x="7517218" y="3750428"/>
              <a:ext cx="957859" cy="957859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45" name="Parallelogram 944"/>
            <p:cNvSpPr/>
            <p:nvPr/>
          </p:nvSpPr>
          <p:spPr>
            <a:xfrm>
              <a:off x="7523610" y="3304162"/>
              <a:ext cx="1367471" cy="439872"/>
            </a:xfrm>
            <a:prstGeom prst="parallelogram">
              <a:avLst>
                <a:gd name="adj" fmla="val 95588"/>
              </a:avLst>
            </a:prstGeom>
            <a:solidFill>
              <a:schemeClr val="accent2">
                <a:lumMod val="40000"/>
                <a:lumOff val="6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946" name="Group 945"/>
          <p:cNvGrpSpPr/>
          <p:nvPr/>
        </p:nvGrpSpPr>
        <p:grpSpPr>
          <a:xfrm>
            <a:off x="9527926" y="974521"/>
            <a:ext cx="957859" cy="981219"/>
            <a:chOff x="7517218" y="3304161"/>
            <a:chExt cx="1373863" cy="1407368"/>
          </a:xfrm>
        </p:grpSpPr>
        <p:sp>
          <p:nvSpPr>
            <p:cNvPr id="947" name="Rectangle 946"/>
            <p:cNvSpPr/>
            <p:nvPr/>
          </p:nvSpPr>
          <p:spPr>
            <a:xfrm>
              <a:off x="7929976" y="3304161"/>
              <a:ext cx="957859" cy="957859"/>
            </a:xfrm>
            <a:prstGeom prst="rect">
              <a:avLst/>
            </a:prstGeom>
            <a:solidFill>
              <a:schemeClr val="accent2">
                <a:lumMod val="20000"/>
                <a:lumOff val="80000"/>
                <a:alpha val="5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48" name="Parallelogram 947"/>
            <p:cNvSpPr/>
            <p:nvPr/>
          </p:nvSpPr>
          <p:spPr>
            <a:xfrm>
              <a:off x="7520364" y="4268415"/>
              <a:ext cx="1367471" cy="439872"/>
            </a:xfrm>
            <a:prstGeom prst="parallelogram">
              <a:avLst>
                <a:gd name="adj" fmla="val 95588"/>
              </a:avLst>
            </a:prstGeom>
            <a:solidFill>
              <a:schemeClr val="accent2">
                <a:lumMod val="20000"/>
                <a:lumOff val="80000"/>
                <a:alpha val="5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49" name="Parallelogram 948"/>
            <p:cNvSpPr/>
            <p:nvPr/>
          </p:nvSpPr>
          <p:spPr>
            <a:xfrm rot="16200000" flipV="1">
              <a:off x="7029643" y="3801465"/>
              <a:ext cx="1404125" cy="416004"/>
            </a:xfrm>
            <a:prstGeom prst="parallelogram">
              <a:avLst>
                <a:gd name="adj" fmla="val 104471"/>
              </a:avLst>
            </a:prstGeom>
            <a:solidFill>
              <a:schemeClr val="accent2">
                <a:lumMod val="20000"/>
                <a:lumOff val="80000"/>
                <a:alpha val="5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0" name="Parallelogram 949"/>
            <p:cNvSpPr/>
            <p:nvPr/>
          </p:nvSpPr>
          <p:spPr>
            <a:xfrm rot="16200000" flipV="1">
              <a:off x="7981016" y="3798222"/>
              <a:ext cx="1404125" cy="416004"/>
            </a:xfrm>
            <a:prstGeom prst="parallelogram">
              <a:avLst>
                <a:gd name="adj" fmla="val 104471"/>
              </a:avLst>
            </a:prstGeom>
            <a:solidFill>
              <a:schemeClr val="accent2">
                <a:lumMod val="60000"/>
                <a:lumOff val="4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1" name="Rectangle 950"/>
            <p:cNvSpPr/>
            <p:nvPr/>
          </p:nvSpPr>
          <p:spPr>
            <a:xfrm>
              <a:off x="7517218" y="3750428"/>
              <a:ext cx="957859" cy="957859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2" name="Parallelogram 951"/>
            <p:cNvSpPr/>
            <p:nvPr/>
          </p:nvSpPr>
          <p:spPr>
            <a:xfrm>
              <a:off x="7523610" y="3304162"/>
              <a:ext cx="1367471" cy="439872"/>
            </a:xfrm>
            <a:prstGeom prst="parallelogram">
              <a:avLst>
                <a:gd name="adj" fmla="val 95588"/>
              </a:avLst>
            </a:prstGeom>
            <a:solidFill>
              <a:schemeClr val="accent2">
                <a:lumMod val="40000"/>
                <a:lumOff val="6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953" name="Group 952"/>
          <p:cNvGrpSpPr/>
          <p:nvPr/>
        </p:nvGrpSpPr>
        <p:grpSpPr>
          <a:xfrm>
            <a:off x="9237887" y="1284129"/>
            <a:ext cx="957859" cy="981219"/>
            <a:chOff x="7517218" y="3304161"/>
            <a:chExt cx="1373863" cy="1407368"/>
          </a:xfrm>
        </p:grpSpPr>
        <p:sp>
          <p:nvSpPr>
            <p:cNvPr id="954" name="Rectangle 953"/>
            <p:cNvSpPr/>
            <p:nvPr/>
          </p:nvSpPr>
          <p:spPr>
            <a:xfrm>
              <a:off x="7929976" y="3304161"/>
              <a:ext cx="957859" cy="957859"/>
            </a:xfrm>
            <a:prstGeom prst="rect">
              <a:avLst/>
            </a:prstGeom>
            <a:solidFill>
              <a:schemeClr val="accent2">
                <a:lumMod val="20000"/>
                <a:lumOff val="80000"/>
                <a:alpha val="5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5" name="Parallelogram 954"/>
            <p:cNvSpPr/>
            <p:nvPr/>
          </p:nvSpPr>
          <p:spPr>
            <a:xfrm>
              <a:off x="7520364" y="4268415"/>
              <a:ext cx="1367471" cy="439872"/>
            </a:xfrm>
            <a:prstGeom prst="parallelogram">
              <a:avLst>
                <a:gd name="adj" fmla="val 95588"/>
              </a:avLst>
            </a:prstGeom>
            <a:solidFill>
              <a:schemeClr val="accent2">
                <a:lumMod val="20000"/>
                <a:lumOff val="80000"/>
                <a:alpha val="5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6" name="Parallelogram 955"/>
            <p:cNvSpPr/>
            <p:nvPr/>
          </p:nvSpPr>
          <p:spPr>
            <a:xfrm rot="16200000" flipV="1">
              <a:off x="7029643" y="3801465"/>
              <a:ext cx="1404125" cy="416004"/>
            </a:xfrm>
            <a:prstGeom prst="parallelogram">
              <a:avLst>
                <a:gd name="adj" fmla="val 104471"/>
              </a:avLst>
            </a:prstGeom>
            <a:solidFill>
              <a:schemeClr val="accent2">
                <a:lumMod val="20000"/>
                <a:lumOff val="80000"/>
                <a:alpha val="5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7" name="Parallelogram 956"/>
            <p:cNvSpPr/>
            <p:nvPr/>
          </p:nvSpPr>
          <p:spPr>
            <a:xfrm rot="16200000" flipV="1">
              <a:off x="7981016" y="3798222"/>
              <a:ext cx="1404125" cy="416004"/>
            </a:xfrm>
            <a:prstGeom prst="parallelogram">
              <a:avLst>
                <a:gd name="adj" fmla="val 104471"/>
              </a:avLst>
            </a:prstGeom>
            <a:solidFill>
              <a:schemeClr val="accent2">
                <a:lumMod val="60000"/>
                <a:lumOff val="4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8" name="Rectangle 957"/>
            <p:cNvSpPr/>
            <p:nvPr/>
          </p:nvSpPr>
          <p:spPr>
            <a:xfrm>
              <a:off x="7517218" y="3750428"/>
              <a:ext cx="957859" cy="957859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9" name="Parallelogram 958"/>
            <p:cNvSpPr/>
            <p:nvPr/>
          </p:nvSpPr>
          <p:spPr>
            <a:xfrm>
              <a:off x="7523610" y="3304162"/>
              <a:ext cx="1367471" cy="439872"/>
            </a:xfrm>
            <a:prstGeom prst="parallelogram">
              <a:avLst>
                <a:gd name="adj" fmla="val 95588"/>
              </a:avLst>
            </a:prstGeom>
            <a:solidFill>
              <a:schemeClr val="accent2">
                <a:lumMod val="40000"/>
                <a:lumOff val="6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960" name="Group 959"/>
          <p:cNvGrpSpPr/>
          <p:nvPr/>
        </p:nvGrpSpPr>
        <p:grpSpPr>
          <a:xfrm>
            <a:off x="180294" y="102595"/>
            <a:ext cx="1581505" cy="702064"/>
            <a:chOff x="5192889" y="3398363"/>
            <a:chExt cx="4015766" cy="2480143"/>
          </a:xfrm>
          <a:solidFill>
            <a:schemeClr val="tx2">
              <a:lumMod val="60000"/>
              <a:lumOff val="40000"/>
            </a:schemeClr>
          </a:solidFill>
        </p:grpSpPr>
        <p:sp>
          <p:nvSpPr>
            <p:cNvPr id="961" name="Rounded Rectangle 960"/>
            <p:cNvSpPr/>
            <p:nvPr/>
          </p:nvSpPr>
          <p:spPr>
            <a:xfrm>
              <a:off x="5192889" y="3398363"/>
              <a:ext cx="3954444" cy="2480143"/>
            </a:xfrm>
            <a:prstGeom prst="roundRect">
              <a:avLst/>
            </a:prstGeom>
            <a:grpFill/>
            <a:ln w="57150">
              <a:solidFill>
                <a:srgbClr val="FEC75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2" name="TextBox 961"/>
            <p:cNvSpPr txBox="1"/>
            <p:nvPr/>
          </p:nvSpPr>
          <p:spPr>
            <a:xfrm>
              <a:off x="5254211" y="3529389"/>
              <a:ext cx="3954444" cy="2065803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32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UTM Neo Sans Intel" pitchFamily="18" charset="0"/>
                  <a:cs typeface="Times New Roman" pitchFamily="18" charset="0"/>
                </a:rPr>
                <a:t>Bài </a:t>
              </a:r>
              <a:r>
                <a:rPr lang="en-US" sz="32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UTM Neo Sans Intel" pitchFamily="18" charset="0"/>
                  <a:cs typeface="Times New Roman" pitchFamily="18" charset="0"/>
                </a:rPr>
                <a:t>2</a:t>
              </a:r>
              <a:r>
                <a:rPr lang="vi-VN" sz="32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UTM Neo Sans Intel" pitchFamily="18" charset="0"/>
                  <a:cs typeface="Times New Roman" pitchFamily="18" charset="0"/>
                </a:rPr>
                <a:t>:</a:t>
              </a:r>
              <a:endParaRPr lang="en-US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Neo Sans Intel" pitchFamily="18" charset="0"/>
                <a:cs typeface="Times New Roman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71634555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4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4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4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4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4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500"/>
                                        <p:tgtEl>
                                          <p:spTgt spid="4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3" dur="500"/>
                                        <p:tgtEl>
                                          <p:spTgt spid="4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6" dur="500"/>
                                        <p:tgtEl>
                                          <p:spTgt spid="4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9" dur="500"/>
                                        <p:tgtEl>
                                          <p:spTgt spid="4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2" dur="500"/>
                                        <p:tgtEl>
                                          <p:spTgt spid="4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5" dur="500"/>
                                        <p:tgtEl>
                                          <p:spTgt spid="4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8" dur="500"/>
                                        <p:tgtEl>
                                          <p:spTgt spid="4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1" dur="500"/>
                                        <p:tgtEl>
                                          <p:spTgt spid="5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4" dur="500"/>
                                        <p:tgtEl>
                                          <p:spTgt spid="5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7" dur="500"/>
                                        <p:tgtEl>
                                          <p:spTgt spid="5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0" dur="500"/>
                                        <p:tgtEl>
                                          <p:spTgt spid="5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3" dur="500"/>
                                        <p:tgtEl>
                                          <p:spTgt spid="5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6" dur="500"/>
                                        <p:tgtEl>
                                          <p:spTgt spid="5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9" dur="500"/>
                                        <p:tgtEl>
                                          <p:spTgt spid="5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2" dur="500"/>
                                        <p:tgtEl>
                                          <p:spTgt spid="5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5" dur="500"/>
                                        <p:tgtEl>
                                          <p:spTgt spid="5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8" dur="500"/>
                                        <p:tgtEl>
                                          <p:spTgt spid="5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1" dur="500"/>
                                        <p:tgtEl>
                                          <p:spTgt spid="5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4" dur="500"/>
                                        <p:tgtEl>
                                          <p:spTgt spid="5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7" dur="500"/>
                                        <p:tgtEl>
                                          <p:spTgt spid="5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90" dur="500"/>
                                        <p:tgtEl>
                                          <p:spTgt spid="5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93" dur="500"/>
                                        <p:tgtEl>
                                          <p:spTgt spid="6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96" dur="500"/>
                                        <p:tgtEl>
                                          <p:spTgt spid="6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99" dur="500"/>
                                        <p:tgtEl>
                                          <p:spTgt spid="6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2" dur="500"/>
                                        <p:tgtEl>
                                          <p:spTgt spid="6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5" dur="500"/>
                                        <p:tgtEl>
                                          <p:spTgt spid="6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8" dur="500"/>
                                        <p:tgtEl>
                                          <p:spTgt spid="6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1" dur="500"/>
                                        <p:tgtEl>
                                          <p:spTgt spid="6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2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4" dur="500"/>
                                        <p:tgtEl>
                                          <p:spTgt spid="6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7" dur="500"/>
                                        <p:tgtEl>
                                          <p:spTgt spid="6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0" dur="500"/>
                                        <p:tgtEl>
                                          <p:spTgt spid="6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3" dur="500"/>
                                        <p:tgtEl>
                                          <p:spTgt spid="6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4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6" dur="500"/>
                                        <p:tgtEl>
                                          <p:spTgt spid="6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7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9" dur="500"/>
                                        <p:tgtEl>
                                          <p:spTgt spid="6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0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2" dur="500"/>
                                        <p:tgtEl>
                                          <p:spTgt spid="6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3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5" dur="500"/>
                                        <p:tgtEl>
                                          <p:spTgt spid="7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6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8" dur="500"/>
                                        <p:tgtEl>
                                          <p:spTgt spid="7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9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1" dur="500"/>
                                        <p:tgtEl>
                                          <p:spTgt spid="7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2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4" dur="500"/>
                                        <p:tgtEl>
                                          <p:spTgt spid="7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5" fill="hold">
                            <p:stCondLst>
                              <p:cond delay="500"/>
                            </p:stCondLst>
                            <p:childTnLst>
                              <p:par>
                                <p:cTn id="146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8" dur="500"/>
                                        <p:tgtEl>
                                          <p:spTgt spid="3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9" fill="hold">
                      <p:stCondLst>
                        <p:cond delay="indefinite"/>
                      </p:stCondLst>
                      <p:childTnLst>
                        <p:par>
                          <p:cTn id="150" fill="hold">
                            <p:stCondLst>
                              <p:cond delay="0"/>
                            </p:stCondLst>
                            <p:childTnLst>
                              <p:par>
                                <p:cTn id="15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3" dur="500"/>
                                        <p:tgtEl>
                                          <p:spTgt spid="7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4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6" dur="500"/>
                                        <p:tgtEl>
                                          <p:spTgt spid="7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7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9" dur="500"/>
                                        <p:tgtEl>
                                          <p:spTgt spid="7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0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2" dur="500"/>
                                        <p:tgtEl>
                                          <p:spTgt spid="7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3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5" dur="500"/>
                                        <p:tgtEl>
                                          <p:spTgt spid="7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6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8" dur="500"/>
                                        <p:tgtEl>
                                          <p:spTgt spid="8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9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1" dur="500"/>
                                        <p:tgtEl>
                                          <p:spTgt spid="8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2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4" dur="500"/>
                                        <p:tgtEl>
                                          <p:spTgt spid="8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7" dur="500"/>
                                        <p:tgtEl>
                                          <p:spTgt spid="8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0" dur="500"/>
                                        <p:tgtEl>
                                          <p:spTgt spid="8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3" dur="500"/>
                                        <p:tgtEl>
                                          <p:spTgt spid="8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4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6" dur="500"/>
                                        <p:tgtEl>
                                          <p:spTgt spid="8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7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9" dur="500"/>
                                        <p:tgtEl>
                                          <p:spTgt spid="8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0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2" dur="500"/>
                                        <p:tgtEl>
                                          <p:spTgt spid="8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3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5" dur="500"/>
                                        <p:tgtEl>
                                          <p:spTgt spid="8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6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8" dur="500"/>
                                        <p:tgtEl>
                                          <p:spTgt spid="8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9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1" dur="500"/>
                                        <p:tgtEl>
                                          <p:spTgt spid="8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2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4" dur="500"/>
                                        <p:tgtEl>
                                          <p:spTgt spid="8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7" dur="500"/>
                                        <p:tgtEl>
                                          <p:spTgt spid="8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0" dur="500"/>
                                        <p:tgtEl>
                                          <p:spTgt spid="9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3" dur="500"/>
                                        <p:tgtEl>
                                          <p:spTgt spid="9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4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6" dur="500"/>
                                        <p:tgtEl>
                                          <p:spTgt spid="9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7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9" dur="500"/>
                                        <p:tgtEl>
                                          <p:spTgt spid="9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0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2" dur="500"/>
                                        <p:tgtEl>
                                          <p:spTgt spid="9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3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5" dur="500"/>
                                        <p:tgtEl>
                                          <p:spTgt spid="9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6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8" dur="500"/>
                                        <p:tgtEl>
                                          <p:spTgt spid="9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9" fill="hold">
                            <p:stCondLst>
                              <p:cond delay="500"/>
                            </p:stCondLst>
                            <p:childTnLst>
                              <p:par>
                                <p:cTn id="23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2" dur="500"/>
                                        <p:tgtEl>
                                          <p:spTgt spid="3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3" fill="hold">
                      <p:stCondLst>
                        <p:cond delay="indefinite"/>
                      </p:stCondLst>
                      <p:childTnLst>
                        <p:par>
                          <p:cTn id="234" fill="hold">
                            <p:stCondLst>
                              <p:cond delay="0"/>
                            </p:stCondLst>
                            <p:childTnLst>
                              <p:par>
                                <p:cTn id="2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8" fill="hold">
                      <p:stCondLst>
                        <p:cond delay="indefinite"/>
                      </p:stCondLst>
                      <p:childTnLst>
                        <p:par>
                          <p:cTn id="239" fill="hold">
                            <p:stCondLst>
                              <p:cond delay="0"/>
                            </p:stCondLst>
                            <p:childTnLst>
                              <p:par>
                                <p:cTn id="2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3" fill="hold">
                      <p:stCondLst>
                        <p:cond delay="indefinite"/>
                      </p:stCondLst>
                      <p:childTnLst>
                        <p:par>
                          <p:cTn id="244" fill="hold">
                            <p:stCondLst>
                              <p:cond delay="0"/>
                            </p:stCondLst>
                            <p:childTnLst>
                              <p:par>
                                <p:cTn id="24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8" fill="hold">
                      <p:stCondLst>
                        <p:cond delay="indefinite"/>
                      </p:stCondLst>
                      <p:childTnLst>
                        <p:par>
                          <p:cTn id="249" fill="hold">
                            <p:stCondLst>
                              <p:cond delay="0"/>
                            </p:stCondLst>
                            <p:childTnLst>
                              <p:par>
                                <p:cTn id="25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0" fill="hold">
                      <p:stCondLst>
                        <p:cond delay="indefinite"/>
                      </p:stCondLst>
                      <p:childTnLst>
                        <p:par>
                          <p:cTn id="341" fill="hold">
                            <p:stCondLst>
                              <p:cond delay="0"/>
                            </p:stCondLst>
                            <p:childTnLst>
                              <p:par>
                                <p:cTn id="34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4" dur="500"/>
                                        <p:tgtEl>
                                          <p:spTgt spid="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5" fill="hold">
                            <p:stCondLst>
                              <p:cond delay="500"/>
                            </p:stCondLst>
                            <p:childTnLst>
                              <p:par>
                                <p:cTn id="34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8" dur="500"/>
                                        <p:tgtEl>
                                          <p:spTgt spid="4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9" fill="hold">
                            <p:stCondLst>
                              <p:cond delay="1000"/>
                            </p:stCondLst>
                            <p:childTnLst>
                              <p:par>
                                <p:cTn id="35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2" dur="500"/>
                                        <p:tgtEl>
                                          <p:spTgt spid="4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3" fill="hold">
                      <p:stCondLst>
                        <p:cond delay="indefinite"/>
                      </p:stCondLst>
                      <p:childTnLst>
                        <p:par>
                          <p:cTn id="354" fill="hold">
                            <p:stCondLst>
                              <p:cond delay="0"/>
                            </p:stCondLst>
                            <p:childTnLst>
                              <p:par>
                                <p:cTn id="3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7" dur="500"/>
                                        <p:tgtEl>
                                          <p:spTgt spid="4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0" dur="500"/>
                                        <p:tgtEl>
                                          <p:spTgt spid="4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3" dur="500"/>
                                        <p:tgtEl>
                                          <p:spTgt spid="4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4" fill="hold">
                      <p:stCondLst>
                        <p:cond delay="indefinite"/>
                      </p:stCondLst>
                      <p:childTnLst>
                        <p:par>
                          <p:cTn id="365" fill="hold">
                            <p:stCondLst>
                              <p:cond delay="0"/>
                            </p:stCondLst>
                            <p:childTnLst>
                              <p:par>
                                <p:cTn id="36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8" dur="500"/>
                                        <p:tgtEl>
                                          <p:spTgt spid="4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1" dur="500"/>
                                        <p:tgtEl>
                                          <p:spTgt spid="4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4" dur="500"/>
                                        <p:tgtEl>
                                          <p:spTgt spid="4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5" fill="hold">
                      <p:stCondLst>
                        <p:cond delay="indefinite"/>
                      </p:stCondLst>
                      <p:childTnLst>
                        <p:par>
                          <p:cTn id="376" fill="hold">
                            <p:stCondLst>
                              <p:cond delay="0"/>
                            </p:stCondLst>
                            <p:childTnLst>
                              <p:par>
                                <p:cTn id="37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9" dur="500"/>
                                        <p:tgtEl>
                                          <p:spTgt spid="4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2" dur="500"/>
                                        <p:tgtEl>
                                          <p:spTgt spid="4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5" dur="500"/>
                                        <p:tgtEl>
                                          <p:spTgt spid="4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6" fill="hold">
                      <p:stCondLst>
                        <p:cond delay="indefinite"/>
                      </p:stCondLst>
                      <p:childTnLst>
                        <p:par>
                          <p:cTn id="387" fill="hold">
                            <p:stCondLst>
                              <p:cond delay="0"/>
                            </p:stCondLst>
                            <p:childTnLst>
                              <p:par>
                                <p:cTn id="38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0" dur="500"/>
                                        <p:tgtEl>
                                          <p:spTgt spid="4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3" dur="500"/>
                                        <p:tgtEl>
                                          <p:spTgt spid="5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6" dur="500"/>
                                        <p:tgtEl>
                                          <p:spTgt spid="5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7" fill="hold">
                      <p:stCondLst>
                        <p:cond delay="indefinite"/>
                      </p:stCondLst>
                      <p:childTnLst>
                        <p:par>
                          <p:cTn id="398" fill="hold">
                            <p:stCondLst>
                              <p:cond delay="0"/>
                            </p:stCondLst>
                            <p:childTnLst>
                              <p:par>
                                <p:cTn id="39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1" dur="500"/>
                                        <p:tgtEl>
                                          <p:spTgt spid="5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4" dur="500"/>
                                        <p:tgtEl>
                                          <p:spTgt spid="5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7" dur="500"/>
                                        <p:tgtEl>
                                          <p:spTgt spid="5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0" dur="500"/>
                                        <p:tgtEl>
                                          <p:spTgt spid="5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3" dur="500"/>
                                        <p:tgtEl>
                                          <p:spTgt spid="5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6" dur="500"/>
                                        <p:tgtEl>
                                          <p:spTgt spid="5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9" dur="500"/>
                                        <p:tgtEl>
                                          <p:spTgt spid="5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2" dur="500"/>
                                        <p:tgtEl>
                                          <p:spTgt spid="5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5" dur="500"/>
                                        <p:tgtEl>
                                          <p:spTgt spid="5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8" dur="500"/>
                                        <p:tgtEl>
                                          <p:spTgt spid="5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1" dur="500"/>
                                        <p:tgtEl>
                                          <p:spTgt spid="5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4" dur="500"/>
                                        <p:tgtEl>
                                          <p:spTgt spid="5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7" dur="500"/>
                                        <p:tgtEl>
                                          <p:spTgt spid="6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0" dur="500"/>
                                        <p:tgtEl>
                                          <p:spTgt spid="6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3" dur="500"/>
                                        <p:tgtEl>
                                          <p:spTgt spid="6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4" fill="hold">
                      <p:stCondLst>
                        <p:cond delay="indefinite"/>
                      </p:stCondLst>
                      <p:childTnLst>
                        <p:par>
                          <p:cTn id="445" fill="hold">
                            <p:stCondLst>
                              <p:cond delay="0"/>
                            </p:stCondLst>
                            <p:childTnLst>
                              <p:par>
                                <p:cTn id="44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8" dur="500"/>
                                        <p:tgtEl>
                                          <p:spTgt spid="6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1" dur="500"/>
                                        <p:tgtEl>
                                          <p:spTgt spid="6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4" dur="500"/>
                                        <p:tgtEl>
                                          <p:spTgt spid="6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7" dur="500"/>
                                        <p:tgtEl>
                                          <p:spTgt spid="6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0" dur="500"/>
                                        <p:tgtEl>
                                          <p:spTgt spid="6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3" dur="500"/>
                                        <p:tgtEl>
                                          <p:spTgt spid="6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6" dur="500"/>
                                        <p:tgtEl>
                                          <p:spTgt spid="6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9" dur="500"/>
                                        <p:tgtEl>
                                          <p:spTgt spid="6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2" dur="500"/>
                                        <p:tgtEl>
                                          <p:spTgt spid="6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5" dur="500"/>
                                        <p:tgtEl>
                                          <p:spTgt spid="6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8" dur="500"/>
                                        <p:tgtEl>
                                          <p:spTgt spid="6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1" dur="500"/>
                                        <p:tgtEl>
                                          <p:spTgt spid="7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4" dur="500"/>
                                        <p:tgtEl>
                                          <p:spTgt spid="7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7" dur="500"/>
                                        <p:tgtEl>
                                          <p:spTgt spid="7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0" dur="500"/>
                                        <p:tgtEl>
                                          <p:spTgt spid="7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1" fill="hold">
                      <p:stCondLst>
                        <p:cond delay="indefinite"/>
                      </p:stCondLst>
                      <p:childTnLst>
                        <p:par>
                          <p:cTn id="492" fill="hold">
                            <p:stCondLst>
                              <p:cond delay="0"/>
                            </p:stCondLst>
                            <p:childTnLst>
                              <p:par>
                                <p:cTn id="493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4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6" fill="hold">
                            <p:stCondLst>
                              <p:cond delay="500"/>
                            </p:stCondLst>
                            <p:childTnLst>
                              <p:par>
                                <p:cTn id="497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99" dur="500"/>
                                        <p:tgtEl>
                                          <p:spTgt spid="3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0" fill="hold">
                      <p:stCondLst>
                        <p:cond delay="indefinite"/>
                      </p:stCondLst>
                      <p:childTnLst>
                        <p:par>
                          <p:cTn id="501" fill="hold">
                            <p:stCondLst>
                              <p:cond delay="0"/>
                            </p:stCondLst>
                            <p:childTnLst>
                              <p:par>
                                <p:cTn id="50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3" dur="500"/>
                                        <p:tgtEl>
                                          <p:spTgt spid="7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07" dur="10"/>
                                        <p:tgtEl>
                                          <p:spTgt spid="9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9" dur="500"/>
                                        <p:tgtEl>
                                          <p:spTgt spid="7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2" dur="500"/>
                                        <p:tgtEl>
                                          <p:spTgt spid="7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5" dur="500"/>
                                        <p:tgtEl>
                                          <p:spTgt spid="79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8" dur="500"/>
                                        <p:tgtEl>
                                          <p:spTgt spid="79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1" dur="500"/>
                                        <p:tgtEl>
                                          <p:spTgt spid="80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4" dur="500"/>
                                        <p:tgtEl>
                                          <p:spTgt spid="8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7" dur="500"/>
                                        <p:tgtEl>
                                          <p:spTgt spid="8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0" dur="500"/>
                                        <p:tgtEl>
                                          <p:spTgt spid="8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3" dur="500"/>
                                        <p:tgtEl>
                                          <p:spTgt spid="8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6" dur="500"/>
                                        <p:tgtEl>
                                          <p:spTgt spid="8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9" dur="500"/>
                                        <p:tgtEl>
                                          <p:spTgt spid="8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2" dur="500"/>
                                        <p:tgtEl>
                                          <p:spTgt spid="8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5" dur="500"/>
                                        <p:tgtEl>
                                          <p:spTgt spid="8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8" dur="500"/>
                                        <p:tgtEl>
                                          <p:spTgt spid="8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1" dur="500"/>
                                        <p:tgtEl>
                                          <p:spTgt spid="8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4" dur="500"/>
                                        <p:tgtEl>
                                          <p:spTgt spid="88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7" dur="500"/>
                                        <p:tgtEl>
                                          <p:spTgt spid="89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0" dur="500"/>
                                        <p:tgtEl>
                                          <p:spTgt spid="89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3" dur="500"/>
                                        <p:tgtEl>
                                          <p:spTgt spid="90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6" dur="500"/>
                                        <p:tgtEl>
                                          <p:spTgt spid="9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9" dur="500"/>
                                        <p:tgtEl>
                                          <p:spTgt spid="9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2" dur="500"/>
                                        <p:tgtEl>
                                          <p:spTgt spid="9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5" dur="500"/>
                                        <p:tgtEl>
                                          <p:spTgt spid="9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8" dur="500"/>
                                        <p:tgtEl>
                                          <p:spTgt spid="9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1" dur="500"/>
                                        <p:tgtEl>
                                          <p:spTgt spid="9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4" dur="500"/>
                                        <p:tgtEl>
                                          <p:spTgt spid="9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6" fill="hold">
                      <p:stCondLst>
                        <p:cond delay="indefinite"/>
                      </p:stCondLst>
                      <p:childTnLst>
                        <p:par>
                          <p:cTn id="587" fill="hold">
                            <p:stCondLst>
                              <p:cond delay="0"/>
                            </p:stCondLst>
                            <p:childTnLst>
                              <p:par>
                                <p:cTn id="58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0" dur="500"/>
                                        <p:tgtEl>
                                          <p:spTgt spid="7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1" fill="hold">
                            <p:stCondLst>
                              <p:cond delay="500"/>
                            </p:stCondLst>
                            <p:childTnLst>
                              <p:par>
                                <p:cTn id="59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4" dur="500"/>
                                        <p:tgtEl>
                                          <p:spTgt spid="7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5" fill="hold">
                            <p:stCondLst>
                              <p:cond delay="1000"/>
                            </p:stCondLst>
                            <p:childTnLst>
                              <p:par>
                                <p:cTn id="59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8" dur="500"/>
                                        <p:tgtEl>
                                          <p:spTgt spid="7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9" fill="hold">
                      <p:stCondLst>
                        <p:cond delay="indefinite"/>
                      </p:stCondLst>
                      <p:childTnLst>
                        <p:par>
                          <p:cTn id="600" fill="hold">
                            <p:stCondLst>
                              <p:cond delay="0"/>
                            </p:stCondLst>
                            <p:childTnLst>
                              <p:par>
                                <p:cTn id="60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3" dur="500"/>
                                        <p:tgtEl>
                                          <p:spTgt spid="7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6" dur="500"/>
                                        <p:tgtEl>
                                          <p:spTgt spid="7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9" dur="500"/>
                                        <p:tgtEl>
                                          <p:spTgt spid="8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0" fill="hold">
                      <p:stCondLst>
                        <p:cond delay="indefinite"/>
                      </p:stCondLst>
                      <p:childTnLst>
                        <p:par>
                          <p:cTn id="611" fill="hold">
                            <p:stCondLst>
                              <p:cond delay="0"/>
                            </p:stCondLst>
                            <p:childTnLst>
                              <p:par>
                                <p:cTn id="6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4" dur="500"/>
                                        <p:tgtEl>
                                          <p:spTgt spid="8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7" dur="500"/>
                                        <p:tgtEl>
                                          <p:spTgt spid="8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0" dur="500"/>
                                        <p:tgtEl>
                                          <p:spTgt spid="8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1" fill="hold">
                      <p:stCondLst>
                        <p:cond delay="indefinite"/>
                      </p:stCondLst>
                      <p:childTnLst>
                        <p:par>
                          <p:cTn id="622" fill="hold">
                            <p:stCondLst>
                              <p:cond delay="0"/>
                            </p:stCondLst>
                            <p:childTnLst>
                              <p:par>
                                <p:cTn id="6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5" dur="500"/>
                                        <p:tgtEl>
                                          <p:spTgt spid="8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8" dur="500"/>
                                        <p:tgtEl>
                                          <p:spTgt spid="8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1" dur="500"/>
                                        <p:tgtEl>
                                          <p:spTgt spid="8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4" dur="500"/>
                                        <p:tgtEl>
                                          <p:spTgt spid="8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7" dur="500"/>
                                        <p:tgtEl>
                                          <p:spTgt spid="8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0" dur="500"/>
                                        <p:tgtEl>
                                          <p:spTgt spid="8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3" dur="500"/>
                                        <p:tgtEl>
                                          <p:spTgt spid="8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6" dur="500"/>
                                        <p:tgtEl>
                                          <p:spTgt spid="8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9" dur="500"/>
                                        <p:tgtEl>
                                          <p:spTgt spid="8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0" fill="hold">
                      <p:stCondLst>
                        <p:cond delay="indefinite"/>
                      </p:stCondLst>
                      <p:childTnLst>
                        <p:par>
                          <p:cTn id="651" fill="hold">
                            <p:stCondLst>
                              <p:cond delay="0"/>
                            </p:stCondLst>
                            <p:childTnLst>
                              <p:par>
                                <p:cTn id="65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4" dur="500"/>
                                        <p:tgtEl>
                                          <p:spTgt spid="8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7" dur="500"/>
                                        <p:tgtEl>
                                          <p:spTgt spid="9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0" dur="500"/>
                                        <p:tgtEl>
                                          <p:spTgt spid="9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3" dur="500"/>
                                        <p:tgtEl>
                                          <p:spTgt spid="9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6" dur="500"/>
                                        <p:tgtEl>
                                          <p:spTgt spid="9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9" dur="500"/>
                                        <p:tgtEl>
                                          <p:spTgt spid="9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2" dur="500"/>
                                        <p:tgtEl>
                                          <p:spTgt spid="9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5" dur="500"/>
                                        <p:tgtEl>
                                          <p:spTgt spid="9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8" dur="500"/>
                                        <p:tgtEl>
                                          <p:spTgt spid="9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9" fill="hold">
                      <p:stCondLst>
                        <p:cond delay="indefinite"/>
                      </p:stCondLst>
                      <p:childTnLst>
                        <p:par>
                          <p:cTn id="680" fill="hold">
                            <p:stCondLst>
                              <p:cond delay="0"/>
                            </p:stCondLst>
                            <p:childTnLst>
                              <p:par>
                                <p:cTn id="68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82" dur="500"/>
                                        <p:tgtEl>
                                          <p:spTgt spid="9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4" fill="hold">
                      <p:stCondLst>
                        <p:cond delay="indefinite"/>
                      </p:stCondLst>
                      <p:childTnLst>
                        <p:par>
                          <p:cTn id="685" fill="hold">
                            <p:stCondLst>
                              <p:cond delay="0"/>
                            </p:stCondLst>
                            <p:childTnLst>
                              <p:par>
                                <p:cTn id="686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8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9" fill="hold">
                            <p:stCondLst>
                              <p:cond delay="500"/>
                            </p:stCondLst>
                            <p:childTnLst>
                              <p:par>
                                <p:cTn id="690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92" dur="500"/>
                                        <p:tgtEl>
                                          <p:spTgt spid="3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3" fill="hold">
                      <p:stCondLst>
                        <p:cond delay="indefinite"/>
                      </p:stCondLst>
                      <p:childTnLst>
                        <p:par>
                          <p:cTn id="694" fill="hold">
                            <p:stCondLst>
                              <p:cond delay="0"/>
                            </p:stCondLst>
                            <p:childTnLst>
                              <p:par>
                                <p:cTn id="69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6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8" fill="hold">
                            <p:stCondLst>
                              <p:cond delay="500"/>
                            </p:stCondLst>
                            <p:childTnLst>
                              <p:par>
                                <p:cTn id="69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01" dur="500"/>
                                        <p:tgtEl>
                                          <p:spTgt spid="3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/>
      <p:bldP spid="42" grpId="1"/>
      <p:bldP spid="43" grpId="0"/>
      <p:bldP spid="43" grpId="1"/>
      <p:bldP spid="388" grpId="0"/>
      <p:bldP spid="389" grpId="0"/>
      <p:bldP spid="390" grpId="0"/>
      <p:bldP spid="391" grpId="0"/>
      <p:bldP spid="39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90" name="图片 8">
            <a:extLst>
              <a:ext uri="{FF2B5EF4-FFF2-40B4-BE49-F238E27FC236}">
                <a16:creationId xmlns:a16="http://schemas.microsoft.com/office/drawing/2014/main" xmlns="" id="{0B23A7DD-3C2A-47E7-BD28-7E80C271409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688995" y="4620737"/>
            <a:ext cx="2879336" cy="2879336"/>
          </a:xfrm>
          <a:prstGeom prst="rect">
            <a:avLst/>
          </a:prstGeom>
        </p:spPr>
      </p:pic>
      <p:sp>
        <p:nvSpPr>
          <p:cNvPr id="392" name="Text Box 8"/>
          <p:cNvSpPr txBox="1">
            <a:spLocks noChangeArrowheads="1"/>
          </p:cNvSpPr>
          <p:nvPr/>
        </p:nvSpPr>
        <p:spPr bwMode="auto">
          <a:xfrm>
            <a:off x="4602309" y="5853556"/>
            <a:ext cx="3381554" cy="52322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8100">
            <a:solidFill>
              <a:schemeClr val="accent5">
                <a:lumMod val="50000"/>
              </a:schemeClr>
            </a:solidFill>
            <a:prstDash val="sysDash"/>
          </a:ln>
          <a:ex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2800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Neo Sans Intel" pitchFamily="18" charset="0"/>
                <a:cs typeface="Times New Roman" pitchFamily="18" charset="0"/>
              </a:rPr>
              <a:t>Vậy</a:t>
            </a:r>
            <a:r>
              <a:rPr lang="en-US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Neo Sans Intel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Neo Sans Intel" pitchFamily="18" charset="0"/>
                <a:cs typeface="Times New Roman" pitchFamily="18" charset="0"/>
              </a:rPr>
              <a:t>có</a:t>
            </a:r>
            <a:r>
              <a:rPr lang="en-US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Neo Sans Intel" pitchFamily="18" charset="0"/>
                <a:cs typeface="Times New Roman" pitchFamily="18" charset="0"/>
              </a:rPr>
              <a:t> 5 </a:t>
            </a:r>
            <a:r>
              <a:rPr lang="en-US" sz="2800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Neo Sans Intel" pitchFamily="18" charset="0"/>
                <a:cs typeface="Times New Roman" pitchFamily="18" charset="0"/>
              </a:rPr>
              <a:t>cách</a:t>
            </a:r>
            <a:r>
              <a:rPr lang="en-US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Neo Sans Intel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Neo Sans Intel" pitchFamily="18" charset="0"/>
                <a:cs typeface="Times New Roman" pitchFamily="18" charset="0"/>
              </a:rPr>
              <a:t>xếp</a:t>
            </a:r>
            <a:r>
              <a:rPr lang="en-US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Neo Sans Intel" pitchFamily="18" charset="0"/>
                <a:cs typeface="Times New Roman" pitchFamily="18" charset="0"/>
              </a:rPr>
              <a:t>.</a:t>
            </a:r>
            <a:endParaRPr lang="en-US" sz="28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UTM Neo Sans Intel" pitchFamily="18" charset="0"/>
              <a:cs typeface="Times New Roman" pitchFamily="18" charset="0"/>
            </a:endParaRPr>
          </a:p>
        </p:txBody>
      </p:sp>
      <p:grpSp>
        <p:nvGrpSpPr>
          <p:cNvPr id="750" name="Group 749"/>
          <p:cNvGrpSpPr/>
          <p:nvPr/>
        </p:nvGrpSpPr>
        <p:grpSpPr>
          <a:xfrm>
            <a:off x="722195" y="86061"/>
            <a:ext cx="10841374" cy="1850315"/>
            <a:chOff x="5192889" y="2751438"/>
            <a:chExt cx="3954444" cy="7264367"/>
          </a:xfrm>
          <a:solidFill>
            <a:schemeClr val="tx2">
              <a:lumMod val="60000"/>
              <a:lumOff val="40000"/>
            </a:schemeClr>
          </a:solidFill>
        </p:grpSpPr>
        <p:sp>
          <p:nvSpPr>
            <p:cNvPr id="751" name="Rounded Rectangle 750"/>
            <p:cNvSpPr/>
            <p:nvPr/>
          </p:nvSpPr>
          <p:spPr>
            <a:xfrm>
              <a:off x="5192889" y="2751438"/>
              <a:ext cx="3954444" cy="7264367"/>
            </a:xfrm>
            <a:prstGeom prst="roundRect">
              <a:avLst/>
            </a:prstGeom>
            <a:grpFill/>
            <a:ln w="57150">
              <a:solidFill>
                <a:srgbClr val="FEC75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/>
              <a:endParaRPr lang="en-US" dirty="0"/>
            </a:p>
          </p:txBody>
        </p:sp>
        <p:sp>
          <p:nvSpPr>
            <p:cNvPr id="752" name="TextBox 751"/>
            <p:cNvSpPr txBox="1"/>
            <p:nvPr/>
          </p:nvSpPr>
          <p:spPr>
            <a:xfrm>
              <a:off x="5254211" y="3101297"/>
              <a:ext cx="3846364" cy="3564591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just"/>
              <a:r>
                <a:rPr lang="vi-VN" sz="265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j-lt"/>
                  <a:cs typeface="Times New Roman" pitchFamily="18" charset="0"/>
                </a:rPr>
                <a:t>Bài</a:t>
              </a:r>
              <a:r>
                <a:rPr lang="en-US" sz="265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j-lt"/>
                  <a:cs typeface="Times New Roman" pitchFamily="18" charset="0"/>
                </a:rPr>
                <a:t> </a:t>
              </a:r>
              <a:r>
                <a:rPr lang="vi-VN" sz="265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j-lt"/>
                  <a:cs typeface="Times New Roman" pitchFamily="18" charset="0"/>
                </a:rPr>
                <a:t>3</a:t>
              </a:r>
              <a:r>
                <a:rPr lang="vi-VN" sz="265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j-lt"/>
                  <a:cs typeface="Times New Roman" pitchFamily="18" charset="0"/>
                </a:rPr>
                <a:t>: </a:t>
              </a:r>
              <a:r>
                <a:rPr lang="vi-VN" sz="265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j-lt"/>
                  <a:cs typeface="Times New Roman" pitchFamily="18" charset="0"/>
                </a:rPr>
                <a:t>Có </a:t>
              </a:r>
              <a:r>
                <a:rPr lang="vi-VN" sz="265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j-lt"/>
                  <a:cs typeface="Times New Roman" pitchFamily="18" charset="0"/>
                </a:rPr>
                <a:t>6 hình lập phương nhỏ cạnh 1cm. Hãy xếp 6 hình lập phương đó thành một hình hộp chữ nhật. Có bao nhiêu cách xếp khác </a:t>
              </a:r>
              <a:r>
                <a:rPr lang="vi-VN" sz="265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j-lt"/>
                  <a:cs typeface="Times New Roman" pitchFamily="18" charset="0"/>
                </a:rPr>
                <a:t>nhau?</a:t>
              </a:r>
              <a:endParaRPr lang="en-US" sz="265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endParaRPr>
            </a:p>
          </p:txBody>
        </p:sp>
      </p:grpSp>
      <p:grpSp>
        <p:nvGrpSpPr>
          <p:cNvPr id="788" name="Group 787"/>
          <p:cNvGrpSpPr/>
          <p:nvPr/>
        </p:nvGrpSpPr>
        <p:grpSpPr>
          <a:xfrm>
            <a:off x="1110960" y="4203546"/>
            <a:ext cx="621685" cy="636846"/>
            <a:chOff x="7517218" y="3304161"/>
            <a:chExt cx="1373863" cy="1407368"/>
          </a:xfrm>
        </p:grpSpPr>
        <p:sp>
          <p:nvSpPr>
            <p:cNvPr id="789" name="Rectangle 788"/>
            <p:cNvSpPr/>
            <p:nvPr/>
          </p:nvSpPr>
          <p:spPr>
            <a:xfrm>
              <a:off x="7929976" y="3304161"/>
              <a:ext cx="957859" cy="957859"/>
            </a:xfrm>
            <a:prstGeom prst="rect">
              <a:avLst/>
            </a:prstGeom>
            <a:solidFill>
              <a:schemeClr val="accent2">
                <a:lumMod val="20000"/>
                <a:lumOff val="80000"/>
                <a:alpha val="5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0" name="Parallelogram 789"/>
            <p:cNvSpPr/>
            <p:nvPr/>
          </p:nvSpPr>
          <p:spPr>
            <a:xfrm>
              <a:off x="7520364" y="4268415"/>
              <a:ext cx="1367471" cy="439872"/>
            </a:xfrm>
            <a:prstGeom prst="parallelogram">
              <a:avLst>
                <a:gd name="adj" fmla="val 95588"/>
              </a:avLst>
            </a:prstGeom>
            <a:solidFill>
              <a:schemeClr val="accent2">
                <a:lumMod val="20000"/>
                <a:lumOff val="80000"/>
                <a:alpha val="5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1" name="Parallelogram 790"/>
            <p:cNvSpPr/>
            <p:nvPr/>
          </p:nvSpPr>
          <p:spPr>
            <a:xfrm rot="16200000" flipV="1">
              <a:off x="7029643" y="3801465"/>
              <a:ext cx="1404125" cy="416004"/>
            </a:xfrm>
            <a:prstGeom prst="parallelogram">
              <a:avLst>
                <a:gd name="adj" fmla="val 104471"/>
              </a:avLst>
            </a:prstGeom>
            <a:solidFill>
              <a:schemeClr val="accent2">
                <a:lumMod val="20000"/>
                <a:lumOff val="80000"/>
                <a:alpha val="5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3" name="Parallelogram 962"/>
            <p:cNvSpPr/>
            <p:nvPr/>
          </p:nvSpPr>
          <p:spPr>
            <a:xfrm rot="16200000" flipV="1">
              <a:off x="7981016" y="3798222"/>
              <a:ext cx="1404125" cy="416004"/>
            </a:xfrm>
            <a:prstGeom prst="parallelogram">
              <a:avLst>
                <a:gd name="adj" fmla="val 104471"/>
              </a:avLst>
            </a:prstGeom>
            <a:solidFill>
              <a:schemeClr val="accent2">
                <a:lumMod val="60000"/>
                <a:lumOff val="4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4" name="Rectangle 963"/>
            <p:cNvSpPr/>
            <p:nvPr/>
          </p:nvSpPr>
          <p:spPr>
            <a:xfrm>
              <a:off x="7517218" y="3750428"/>
              <a:ext cx="957859" cy="957859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5" name="Parallelogram 964"/>
            <p:cNvSpPr/>
            <p:nvPr/>
          </p:nvSpPr>
          <p:spPr>
            <a:xfrm>
              <a:off x="7523610" y="3304162"/>
              <a:ext cx="1367471" cy="439872"/>
            </a:xfrm>
            <a:prstGeom prst="parallelogram">
              <a:avLst>
                <a:gd name="adj" fmla="val 95588"/>
              </a:avLst>
            </a:prstGeom>
            <a:solidFill>
              <a:schemeClr val="accent2">
                <a:lumMod val="40000"/>
                <a:lumOff val="6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966" name="Group 965"/>
          <p:cNvGrpSpPr/>
          <p:nvPr/>
        </p:nvGrpSpPr>
        <p:grpSpPr>
          <a:xfrm>
            <a:off x="1110960" y="3783419"/>
            <a:ext cx="621685" cy="636846"/>
            <a:chOff x="7517218" y="3304161"/>
            <a:chExt cx="1373863" cy="1407368"/>
          </a:xfrm>
        </p:grpSpPr>
        <p:sp>
          <p:nvSpPr>
            <p:cNvPr id="967" name="Rectangle 966"/>
            <p:cNvSpPr/>
            <p:nvPr/>
          </p:nvSpPr>
          <p:spPr>
            <a:xfrm>
              <a:off x="7929976" y="3304161"/>
              <a:ext cx="957859" cy="957859"/>
            </a:xfrm>
            <a:prstGeom prst="rect">
              <a:avLst/>
            </a:prstGeom>
            <a:solidFill>
              <a:schemeClr val="accent2">
                <a:lumMod val="20000"/>
                <a:lumOff val="80000"/>
                <a:alpha val="5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8" name="Parallelogram 967"/>
            <p:cNvSpPr/>
            <p:nvPr/>
          </p:nvSpPr>
          <p:spPr>
            <a:xfrm>
              <a:off x="7520364" y="4268415"/>
              <a:ext cx="1367471" cy="439872"/>
            </a:xfrm>
            <a:prstGeom prst="parallelogram">
              <a:avLst>
                <a:gd name="adj" fmla="val 95588"/>
              </a:avLst>
            </a:prstGeom>
            <a:solidFill>
              <a:schemeClr val="accent2">
                <a:lumMod val="20000"/>
                <a:lumOff val="80000"/>
                <a:alpha val="5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9" name="Parallelogram 968"/>
            <p:cNvSpPr/>
            <p:nvPr/>
          </p:nvSpPr>
          <p:spPr>
            <a:xfrm rot="16200000" flipV="1">
              <a:off x="7029643" y="3801465"/>
              <a:ext cx="1404125" cy="416004"/>
            </a:xfrm>
            <a:prstGeom prst="parallelogram">
              <a:avLst>
                <a:gd name="adj" fmla="val 104471"/>
              </a:avLst>
            </a:prstGeom>
            <a:solidFill>
              <a:schemeClr val="accent2">
                <a:lumMod val="20000"/>
                <a:lumOff val="80000"/>
                <a:alpha val="5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0" name="Parallelogram 969"/>
            <p:cNvSpPr/>
            <p:nvPr/>
          </p:nvSpPr>
          <p:spPr>
            <a:xfrm rot="16200000" flipV="1">
              <a:off x="7981016" y="3798222"/>
              <a:ext cx="1404125" cy="416004"/>
            </a:xfrm>
            <a:prstGeom prst="parallelogram">
              <a:avLst>
                <a:gd name="adj" fmla="val 104471"/>
              </a:avLst>
            </a:prstGeom>
            <a:solidFill>
              <a:schemeClr val="accent2">
                <a:lumMod val="60000"/>
                <a:lumOff val="4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1" name="Rectangle 970"/>
            <p:cNvSpPr/>
            <p:nvPr/>
          </p:nvSpPr>
          <p:spPr>
            <a:xfrm>
              <a:off x="7517218" y="3750428"/>
              <a:ext cx="957859" cy="957859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2" name="Parallelogram 971"/>
            <p:cNvSpPr/>
            <p:nvPr/>
          </p:nvSpPr>
          <p:spPr>
            <a:xfrm>
              <a:off x="7523610" y="3304162"/>
              <a:ext cx="1367471" cy="439872"/>
            </a:xfrm>
            <a:prstGeom prst="parallelogram">
              <a:avLst>
                <a:gd name="adj" fmla="val 95588"/>
              </a:avLst>
            </a:prstGeom>
            <a:solidFill>
              <a:schemeClr val="accent2">
                <a:lumMod val="40000"/>
                <a:lumOff val="6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973" name="Group 972"/>
          <p:cNvGrpSpPr/>
          <p:nvPr/>
        </p:nvGrpSpPr>
        <p:grpSpPr>
          <a:xfrm>
            <a:off x="1110960" y="3353740"/>
            <a:ext cx="621685" cy="636846"/>
            <a:chOff x="7517218" y="3304161"/>
            <a:chExt cx="1373863" cy="1407368"/>
          </a:xfrm>
        </p:grpSpPr>
        <p:sp>
          <p:nvSpPr>
            <p:cNvPr id="974" name="Rectangle 973"/>
            <p:cNvSpPr/>
            <p:nvPr/>
          </p:nvSpPr>
          <p:spPr>
            <a:xfrm>
              <a:off x="7929976" y="3304161"/>
              <a:ext cx="957859" cy="957859"/>
            </a:xfrm>
            <a:prstGeom prst="rect">
              <a:avLst/>
            </a:prstGeom>
            <a:solidFill>
              <a:schemeClr val="accent2">
                <a:lumMod val="20000"/>
                <a:lumOff val="80000"/>
                <a:alpha val="5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5" name="Parallelogram 974"/>
            <p:cNvSpPr/>
            <p:nvPr/>
          </p:nvSpPr>
          <p:spPr>
            <a:xfrm>
              <a:off x="7520364" y="4268415"/>
              <a:ext cx="1367471" cy="439872"/>
            </a:xfrm>
            <a:prstGeom prst="parallelogram">
              <a:avLst>
                <a:gd name="adj" fmla="val 95588"/>
              </a:avLst>
            </a:prstGeom>
            <a:solidFill>
              <a:schemeClr val="accent2">
                <a:lumMod val="20000"/>
                <a:lumOff val="80000"/>
                <a:alpha val="5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6" name="Parallelogram 975"/>
            <p:cNvSpPr/>
            <p:nvPr/>
          </p:nvSpPr>
          <p:spPr>
            <a:xfrm rot="16200000" flipV="1">
              <a:off x="7029643" y="3801465"/>
              <a:ext cx="1404125" cy="416004"/>
            </a:xfrm>
            <a:prstGeom prst="parallelogram">
              <a:avLst>
                <a:gd name="adj" fmla="val 104471"/>
              </a:avLst>
            </a:prstGeom>
            <a:solidFill>
              <a:schemeClr val="accent2">
                <a:lumMod val="20000"/>
                <a:lumOff val="80000"/>
                <a:alpha val="5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7" name="Parallelogram 976"/>
            <p:cNvSpPr/>
            <p:nvPr/>
          </p:nvSpPr>
          <p:spPr>
            <a:xfrm rot="16200000" flipV="1">
              <a:off x="7981016" y="3798222"/>
              <a:ext cx="1404125" cy="416004"/>
            </a:xfrm>
            <a:prstGeom prst="parallelogram">
              <a:avLst>
                <a:gd name="adj" fmla="val 104471"/>
              </a:avLst>
            </a:prstGeom>
            <a:solidFill>
              <a:schemeClr val="accent2">
                <a:lumMod val="60000"/>
                <a:lumOff val="4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8" name="Rectangle 977"/>
            <p:cNvSpPr/>
            <p:nvPr/>
          </p:nvSpPr>
          <p:spPr>
            <a:xfrm>
              <a:off x="7517218" y="3750428"/>
              <a:ext cx="957859" cy="957859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9" name="Parallelogram 978"/>
            <p:cNvSpPr/>
            <p:nvPr/>
          </p:nvSpPr>
          <p:spPr>
            <a:xfrm>
              <a:off x="7523610" y="3304162"/>
              <a:ext cx="1367471" cy="439872"/>
            </a:xfrm>
            <a:prstGeom prst="parallelogram">
              <a:avLst>
                <a:gd name="adj" fmla="val 95588"/>
              </a:avLst>
            </a:prstGeom>
            <a:solidFill>
              <a:schemeClr val="accent2">
                <a:lumMod val="40000"/>
                <a:lumOff val="6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980" name="Group 979"/>
          <p:cNvGrpSpPr/>
          <p:nvPr/>
        </p:nvGrpSpPr>
        <p:grpSpPr>
          <a:xfrm>
            <a:off x="1110960" y="2924061"/>
            <a:ext cx="621685" cy="636846"/>
            <a:chOff x="7517218" y="3304161"/>
            <a:chExt cx="1373863" cy="1407368"/>
          </a:xfrm>
        </p:grpSpPr>
        <p:sp>
          <p:nvSpPr>
            <p:cNvPr id="981" name="Rectangle 980"/>
            <p:cNvSpPr/>
            <p:nvPr/>
          </p:nvSpPr>
          <p:spPr>
            <a:xfrm>
              <a:off x="7929976" y="3304161"/>
              <a:ext cx="957859" cy="957859"/>
            </a:xfrm>
            <a:prstGeom prst="rect">
              <a:avLst/>
            </a:prstGeom>
            <a:solidFill>
              <a:schemeClr val="accent2">
                <a:lumMod val="20000"/>
                <a:lumOff val="80000"/>
                <a:alpha val="5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2" name="Parallelogram 981"/>
            <p:cNvSpPr/>
            <p:nvPr/>
          </p:nvSpPr>
          <p:spPr>
            <a:xfrm>
              <a:off x="7520364" y="4268415"/>
              <a:ext cx="1367471" cy="439872"/>
            </a:xfrm>
            <a:prstGeom prst="parallelogram">
              <a:avLst>
                <a:gd name="adj" fmla="val 95588"/>
              </a:avLst>
            </a:prstGeom>
            <a:solidFill>
              <a:schemeClr val="accent2">
                <a:lumMod val="20000"/>
                <a:lumOff val="80000"/>
                <a:alpha val="5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3" name="Parallelogram 982"/>
            <p:cNvSpPr/>
            <p:nvPr/>
          </p:nvSpPr>
          <p:spPr>
            <a:xfrm rot="16200000" flipV="1">
              <a:off x="7029643" y="3801465"/>
              <a:ext cx="1404125" cy="416004"/>
            </a:xfrm>
            <a:prstGeom prst="parallelogram">
              <a:avLst>
                <a:gd name="adj" fmla="val 104471"/>
              </a:avLst>
            </a:prstGeom>
            <a:solidFill>
              <a:schemeClr val="accent2">
                <a:lumMod val="20000"/>
                <a:lumOff val="80000"/>
                <a:alpha val="5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4" name="Parallelogram 983"/>
            <p:cNvSpPr/>
            <p:nvPr/>
          </p:nvSpPr>
          <p:spPr>
            <a:xfrm rot="16200000" flipV="1">
              <a:off x="7981016" y="3798222"/>
              <a:ext cx="1404125" cy="416004"/>
            </a:xfrm>
            <a:prstGeom prst="parallelogram">
              <a:avLst>
                <a:gd name="adj" fmla="val 104471"/>
              </a:avLst>
            </a:prstGeom>
            <a:solidFill>
              <a:schemeClr val="accent2">
                <a:lumMod val="60000"/>
                <a:lumOff val="4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5" name="Rectangle 984"/>
            <p:cNvSpPr/>
            <p:nvPr/>
          </p:nvSpPr>
          <p:spPr>
            <a:xfrm>
              <a:off x="7517218" y="3750428"/>
              <a:ext cx="957859" cy="957859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6" name="Parallelogram 985"/>
            <p:cNvSpPr/>
            <p:nvPr/>
          </p:nvSpPr>
          <p:spPr>
            <a:xfrm>
              <a:off x="7523610" y="3304162"/>
              <a:ext cx="1367471" cy="439872"/>
            </a:xfrm>
            <a:prstGeom prst="parallelogram">
              <a:avLst>
                <a:gd name="adj" fmla="val 95588"/>
              </a:avLst>
            </a:prstGeom>
            <a:solidFill>
              <a:schemeClr val="accent2">
                <a:lumMod val="40000"/>
                <a:lumOff val="6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987" name="Group 986"/>
          <p:cNvGrpSpPr/>
          <p:nvPr/>
        </p:nvGrpSpPr>
        <p:grpSpPr>
          <a:xfrm>
            <a:off x="1110960" y="2494382"/>
            <a:ext cx="621685" cy="636846"/>
            <a:chOff x="7517218" y="3304161"/>
            <a:chExt cx="1373863" cy="1407368"/>
          </a:xfrm>
        </p:grpSpPr>
        <p:sp>
          <p:nvSpPr>
            <p:cNvPr id="988" name="Rectangle 987"/>
            <p:cNvSpPr/>
            <p:nvPr/>
          </p:nvSpPr>
          <p:spPr>
            <a:xfrm>
              <a:off x="7929976" y="3304161"/>
              <a:ext cx="957859" cy="957859"/>
            </a:xfrm>
            <a:prstGeom prst="rect">
              <a:avLst/>
            </a:prstGeom>
            <a:solidFill>
              <a:schemeClr val="accent2">
                <a:lumMod val="20000"/>
                <a:lumOff val="80000"/>
                <a:alpha val="5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9" name="Parallelogram 988"/>
            <p:cNvSpPr/>
            <p:nvPr/>
          </p:nvSpPr>
          <p:spPr>
            <a:xfrm>
              <a:off x="7520364" y="4268415"/>
              <a:ext cx="1367471" cy="439872"/>
            </a:xfrm>
            <a:prstGeom prst="parallelogram">
              <a:avLst>
                <a:gd name="adj" fmla="val 95588"/>
              </a:avLst>
            </a:prstGeom>
            <a:solidFill>
              <a:schemeClr val="accent2">
                <a:lumMod val="20000"/>
                <a:lumOff val="80000"/>
                <a:alpha val="5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0" name="Parallelogram 989"/>
            <p:cNvSpPr/>
            <p:nvPr/>
          </p:nvSpPr>
          <p:spPr>
            <a:xfrm rot="16200000" flipV="1">
              <a:off x="7029643" y="3801465"/>
              <a:ext cx="1404125" cy="416004"/>
            </a:xfrm>
            <a:prstGeom prst="parallelogram">
              <a:avLst>
                <a:gd name="adj" fmla="val 104471"/>
              </a:avLst>
            </a:prstGeom>
            <a:solidFill>
              <a:schemeClr val="accent2">
                <a:lumMod val="20000"/>
                <a:lumOff val="80000"/>
                <a:alpha val="5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1" name="Parallelogram 990"/>
            <p:cNvSpPr/>
            <p:nvPr/>
          </p:nvSpPr>
          <p:spPr>
            <a:xfrm rot="16200000" flipV="1">
              <a:off x="7981016" y="3798222"/>
              <a:ext cx="1404125" cy="416004"/>
            </a:xfrm>
            <a:prstGeom prst="parallelogram">
              <a:avLst>
                <a:gd name="adj" fmla="val 104471"/>
              </a:avLst>
            </a:prstGeom>
            <a:solidFill>
              <a:schemeClr val="accent2">
                <a:lumMod val="60000"/>
                <a:lumOff val="4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2" name="Rectangle 991"/>
            <p:cNvSpPr/>
            <p:nvPr/>
          </p:nvSpPr>
          <p:spPr>
            <a:xfrm>
              <a:off x="7517218" y="3750428"/>
              <a:ext cx="957859" cy="957859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3" name="Parallelogram 992"/>
            <p:cNvSpPr/>
            <p:nvPr/>
          </p:nvSpPr>
          <p:spPr>
            <a:xfrm>
              <a:off x="7523610" y="3304162"/>
              <a:ext cx="1367471" cy="439872"/>
            </a:xfrm>
            <a:prstGeom prst="parallelogram">
              <a:avLst>
                <a:gd name="adj" fmla="val 95588"/>
              </a:avLst>
            </a:prstGeom>
            <a:solidFill>
              <a:schemeClr val="accent2">
                <a:lumMod val="40000"/>
                <a:lumOff val="6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994" name="Group 993"/>
          <p:cNvGrpSpPr/>
          <p:nvPr/>
        </p:nvGrpSpPr>
        <p:grpSpPr>
          <a:xfrm>
            <a:off x="2117120" y="4207041"/>
            <a:ext cx="621685" cy="636846"/>
            <a:chOff x="7517218" y="3304161"/>
            <a:chExt cx="1373863" cy="1407368"/>
          </a:xfrm>
        </p:grpSpPr>
        <p:sp>
          <p:nvSpPr>
            <p:cNvPr id="995" name="Rectangle 994"/>
            <p:cNvSpPr/>
            <p:nvPr/>
          </p:nvSpPr>
          <p:spPr>
            <a:xfrm>
              <a:off x="7929976" y="3304161"/>
              <a:ext cx="957859" cy="957859"/>
            </a:xfrm>
            <a:prstGeom prst="rect">
              <a:avLst/>
            </a:prstGeom>
            <a:solidFill>
              <a:schemeClr val="accent2">
                <a:lumMod val="20000"/>
                <a:lumOff val="80000"/>
                <a:alpha val="5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6" name="Parallelogram 995"/>
            <p:cNvSpPr/>
            <p:nvPr/>
          </p:nvSpPr>
          <p:spPr>
            <a:xfrm>
              <a:off x="7520364" y="4268415"/>
              <a:ext cx="1367471" cy="439872"/>
            </a:xfrm>
            <a:prstGeom prst="parallelogram">
              <a:avLst>
                <a:gd name="adj" fmla="val 95588"/>
              </a:avLst>
            </a:prstGeom>
            <a:solidFill>
              <a:schemeClr val="accent2">
                <a:lumMod val="20000"/>
                <a:lumOff val="80000"/>
                <a:alpha val="5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7" name="Parallelogram 996"/>
            <p:cNvSpPr/>
            <p:nvPr/>
          </p:nvSpPr>
          <p:spPr>
            <a:xfrm rot="16200000" flipV="1">
              <a:off x="7029643" y="3801465"/>
              <a:ext cx="1404125" cy="416004"/>
            </a:xfrm>
            <a:prstGeom prst="parallelogram">
              <a:avLst>
                <a:gd name="adj" fmla="val 104471"/>
              </a:avLst>
            </a:prstGeom>
            <a:solidFill>
              <a:schemeClr val="accent2">
                <a:lumMod val="20000"/>
                <a:lumOff val="80000"/>
                <a:alpha val="5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8" name="Parallelogram 997"/>
            <p:cNvSpPr/>
            <p:nvPr/>
          </p:nvSpPr>
          <p:spPr>
            <a:xfrm rot="16200000" flipV="1">
              <a:off x="7981016" y="3798222"/>
              <a:ext cx="1404125" cy="416004"/>
            </a:xfrm>
            <a:prstGeom prst="parallelogram">
              <a:avLst>
                <a:gd name="adj" fmla="val 104471"/>
              </a:avLst>
            </a:prstGeom>
            <a:solidFill>
              <a:schemeClr val="accent2">
                <a:lumMod val="60000"/>
                <a:lumOff val="4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9" name="Rectangle 998"/>
            <p:cNvSpPr/>
            <p:nvPr/>
          </p:nvSpPr>
          <p:spPr>
            <a:xfrm>
              <a:off x="7517218" y="3750428"/>
              <a:ext cx="957859" cy="957859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0" name="Parallelogram 999"/>
            <p:cNvSpPr/>
            <p:nvPr/>
          </p:nvSpPr>
          <p:spPr>
            <a:xfrm>
              <a:off x="7523610" y="3304162"/>
              <a:ext cx="1367471" cy="439872"/>
            </a:xfrm>
            <a:prstGeom prst="parallelogram">
              <a:avLst>
                <a:gd name="adj" fmla="val 95588"/>
              </a:avLst>
            </a:prstGeom>
            <a:solidFill>
              <a:schemeClr val="accent2">
                <a:lumMod val="40000"/>
                <a:lumOff val="6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001" name="Group 1000"/>
          <p:cNvGrpSpPr/>
          <p:nvPr/>
        </p:nvGrpSpPr>
        <p:grpSpPr>
          <a:xfrm>
            <a:off x="2550560" y="4207041"/>
            <a:ext cx="621685" cy="636846"/>
            <a:chOff x="7517218" y="3304161"/>
            <a:chExt cx="1373863" cy="1407368"/>
          </a:xfrm>
        </p:grpSpPr>
        <p:sp>
          <p:nvSpPr>
            <p:cNvPr id="1002" name="Rectangle 1001"/>
            <p:cNvSpPr/>
            <p:nvPr/>
          </p:nvSpPr>
          <p:spPr>
            <a:xfrm>
              <a:off x="7929976" y="3304161"/>
              <a:ext cx="957859" cy="957859"/>
            </a:xfrm>
            <a:prstGeom prst="rect">
              <a:avLst/>
            </a:prstGeom>
            <a:solidFill>
              <a:schemeClr val="accent2">
                <a:lumMod val="20000"/>
                <a:lumOff val="80000"/>
                <a:alpha val="5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3" name="Parallelogram 1002"/>
            <p:cNvSpPr/>
            <p:nvPr/>
          </p:nvSpPr>
          <p:spPr>
            <a:xfrm>
              <a:off x="7520364" y="4268415"/>
              <a:ext cx="1367471" cy="439872"/>
            </a:xfrm>
            <a:prstGeom prst="parallelogram">
              <a:avLst>
                <a:gd name="adj" fmla="val 95588"/>
              </a:avLst>
            </a:prstGeom>
            <a:solidFill>
              <a:schemeClr val="accent2">
                <a:lumMod val="20000"/>
                <a:lumOff val="80000"/>
                <a:alpha val="5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4" name="Parallelogram 1003"/>
            <p:cNvSpPr/>
            <p:nvPr/>
          </p:nvSpPr>
          <p:spPr>
            <a:xfrm rot="16200000" flipV="1">
              <a:off x="7029643" y="3801465"/>
              <a:ext cx="1404125" cy="416004"/>
            </a:xfrm>
            <a:prstGeom prst="parallelogram">
              <a:avLst>
                <a:gd name="adj" fmla="val 104471"/>
              </a:avLst>
            </a:prstGeom>
            <a:solidFill>
              <a:schemeClr val="accent2">
                <a:lumMod val="20000"/>
                <a:lumOff val="80000"/>
                <a:alpha val="5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5" name="Parallelogram 1004"/>
            <p:cNvSpPr/>
            <p:nvPr/>
          </p:nvSpPr>
          <p:spPr>
            <a:xfrm rot="16200000" flipV="1">
              <a:off x="7981016" y="3798222"/>
              <a:ext cx="1404125" cy="416004"/>
            </a:xfrm>
            <a:prstGeom prst="parallelogram">
              <a:avLst>
                <a:gd name="adj" fmla="val 104471"/>
              </a:avLst>
            </a:prstGeom>
            <a:solidFill>
              <a:schemeClr val="accent2">
                <a:lumMod val="60000"/>
                <a:lumOff val="4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6" name="Rectangle 1005"/>
            <p:cNvSpPr/>
            <p:nvPr/>
          </p:nvSpPr>
          <p:spPr>
            <a:xfrm>
              <a:off x="7517218" y="3750428"/>
              <a:ext cx="957859" cy="957859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7" name="Parallelogram 1006"/>
            <p:cNvSpPr/>
            <p:nvPr/>
          </p:nvSpPr>
          <p:spPr>
            <a:xfrm>
              <a:off x="7523610" y="3304162"/>
              <a:ext cx="1367471" cy="439872"/>
            </a:xfrm>
            <a:prstGeom prst="parallelogram">
              <a:avLst>
                <a:gd name="adj" fmla="val 95588"/>
              </a:avLst>
            </a:prstGeom>
            <a:solidFill>
              <a:schemeClr val="accent2">
                <a:lumMod val="40000"/>
                <a:lumOff val="6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008" name="Group 1007"/>
          <p:cNvGrpSpPr/>
          <p:nvPr/>
        </p:nvGrpSpPr>
        <p:grpSpPr>
          <a:xfrm>
            <a:off x="2984000" y="4207041"/>
            <a:ext cx="621685" cy="636846"/>
            <a:chOff x="7517218" y="3304161"/>
            <a:chExt cx="1373863" cy="1407368"/>
          </a:xfrm>
        </p:grpSpPr>
        <p:sp>
          <p:nvSpPr>
            <p:cNvPr id="1009" name="Rectangle 1008"/>
            <p:cNvSpPr/>
            <p:nvPr/>
          </p:nvSpPr>
          <p:spPr>
            <a:xfrm>
              <a:off x="7929976" y="3304161"/>
              <a:ext cx="957859" cy="957859"/>
            </a:xfrm>
            <a:prstGeom prst="rect">
              <a:avLst/>
            </a:prstGeom>
            <a:solidFill>
              <a:schemeClr val="accent2">
                <a:lumMod val="20000"/>
                <a:lumOff val="80000"/>
                <a:alpha val="5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10" name="Parallelogram 1009"/>
            <p:cNvSpPr/>
            <p:nvPr/>
          </p:nvSpPr>
          <p:spPr>
            <a:xfrm>
              <a:off x="7520364" y="4268415"/>
              <a:ext cx="1367471" cy="439872"/>
            </a:xfrm>
            <a:prstGeom prst="parallelogram">
              <a:avLst>
                <a:gd name="adj" fmla="val 95588"/>
              </a:avLst>
            </a:prstGeom>
            <a:solidFill>
              <a:schemeClr val="accent2">
                <a:lumMod val="20000"/>
                <a:lumOff val="80000"/>
                <a:alpha val="5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11" name="Parallelogram 1010"/>
            <p:cNvSpPr/>
            <p:nvPr/>
          </p:nvSpPr>
          <p:spPr>
            <a:xfrm rot="16200000" flipV="1">
              <a:off x="7029643" y="3801465"/>
              <a:ext cx="1404125" cy="416004"/>
            </a:xfrm>
            <a:prstGeom prst="parallelogram">
              <a:avLst>
                <a:gd name="adj" fmla="val 104471"/>
              </a:avLst>
            </a:prstGeom>
            <a:solidFill>
              <a:schemeClr val="accent2">
                <a:lumMod val="20000"/>
                <a:lumOff val="80000"/>
                <a:alpha val="5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12" name="Parallelogram 1011"/>
            <p:cNvSpPr/>
            <p:nvPr/>
          </p:nvSpPr>
          <p:spPr>
            <a:xfrm rot="16200000" flipV="1">
              <a:off x="7981016" y="3798222"/>
              <a:ext cx="1404125" cy="416004"/>
            </a:xfrm>
            <a:prstGeom prst="parallelogram">
              <a:avLst>
                <a:gd name="adj" fmla="val 104471"/>
              </a:avLst>
            </a:prstGeom>
            <a:solidFill>
              <a:schemeClr val="accent2">
                <a:lumMod val="60000"/>
                <a:lumOff val="4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13" name="Rectangle 1012"/>
            <p:cNvSpPr/>
            <p:nvPr/>
          </p:nvSpPr>
          <p:spPr>
            <a:xfrm>
              <a:off x="7517218" y="3750428"/>
              <a:ext cx="957859" cy="957859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14" name="Parallelogram 1013"/>
            <p:cNvSpPr/>
            <p:nvPr/>
          </p:nvSpPr>
          <p:spPr>
            <a:xfrm>
              <a:off x="7523610" y="3304162"/>
              <a:ext cx="1367471" cy="439872"/>
            </a:xfrm>
            <a:prstGeom prst="parallelogram">
              <a:avLst>
                <a:gd name="adj" fmla="val 95588"/>
              </a:avLst>
            </a:prstGeom>
            <a:solidFill>
              <a:schemeClr val="accent2">
                <a:lumMod val="40000"/>
                <a:lumOff val="6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015" name="Group 1014"/>
          <p:cNvGrpSpPr/>
          <p:nvPr/>
        </p:nvGrpSpPr>
        <p:grpSpPr>
          <a:xfrm>
            <a:off x="3417440" y="4207041"/>
            <a:ext cx="621685" cy="636846"/>
            <a:chOff x="7517218" y="3304161"/>
            <a:chExt cx="1373863" cy="1407368"/>
          </a:xfrm>
        </p:grpSpPr>
        <p:sp>
          <p:nvSpPr>
            <p:cNvPr id="1016" name="Rectangle 1015"/>
            <p:cNvSpPr/>
            <p:nvPr/>
          </p:nvSpPr>
          <p:spPr>
            <a:xfrm>
              <a:off x="7929976" y="3304161"/>
              <a:ext cx="957859" cy="957859"/>
            </a:xfrm>
            <a:prstGeom prst="rect">
              <a:avLst/>
            </a:prstGeom>
            <a:solidFill>
              <a:schemeClr val="accent2">
                <a:lumMod val="20000"/>
                <a:lumOff val="80000"/>
                <a:alpha val="5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17" name="Parallelogram 1016"/>
            <p:cNvSpPr/>
            <p:nvPr/>
          </p:nvSpPr>
          <p:spPr>
            <a:xfrm>
              <a:off x="7520364" y="4268415"/>
              <a:ext cx="1367471" cy="439872"/>
            </a:xfrm>
            <a:prstGeom prst="parallelogram">
              <a:avLst>
                <a:gd name="adj" fmla="val 95588"/>
              </a:avLst>
            </a:prstGeom>
            <a:solidFill>
              <a:schemeClr val="accent2">
                <a:lumMod val="20000"/>
                <a:lumOff val="80000"/>
                <a:alpha val="5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18" name="Parallelogram 1017"/>
            <p:cNvSpPr/>
            <p:nvPr/>
          </p:nvSpPr>
          <p:spPr>
            <a:xfrm rot="16200000" flipV="1">
              <a:off x="7029643" y="3801465"/>
              <a:ext cx="1404125" cy="416004"/>
            </a:xfrm>
            <a:prstGeom prst="parallelogram">
              <a:avLst>
                <a:gd name="adj" fmla="val 104471"/>
              </a:avLst>
            </a:prstGeom>
            <a:solidFill>
              <a:schemeClr val="accent2">
                <a:lumMod val="20000"/>
                <a:lumOff val="80000"/>
                <a:alpha val="5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19" name="Parallelogram 1018"/>
            <p:cNvSpPr/>
            <p:nvPr/>
          </p:nvSpPr>
          <p:spPr>
            <a:xfrm rot="16200000" flipV="1">
              <a:off x="7981016" y="3798222"/>
              <a:ext cx="1404125" cy="416004"/>
            </a:xfrm>
            <a:prstGeom prst="parallelogram">
              <a:avLst>
                <a:gd name="adj" fmla="val 104471"/>
              </a:avLst>
            </a:prstGeom>
            <a:solidFill>
              <a:schemeClr val="accent2">
                <a:lumMod val="60000"/>
                <a:lumOff val="4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20" name="Rectangle 1019"/>
            <p:cNvSpPr/>
            <p:nvPr/>
          </p:nvSpPr>
          <p:spPr>
            <a:xfrm>
              <a:off x="7517218" y="3750428"/>
              <a:ext cx="957859" cy="957859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21" name="Parallelogram 1020"/>
            <p:cNvSpPr/>
            <p:nvPr/>
          </p:nvSpPr>
          <p:spPr>
            <a:xfrm>
              <a:off x="7523610" y="3304162"/>
              <a:ext cx="1367471" cy="439872"/>
            </a:xfrm>
            <a:prstGeom prst="parallelogram">
              <a:avLst>
                <a:gd name="adj" fmla="val 95588"/>
              </a:avLst>
            </a:prstGeom>
            <a:solidFill>
              <a:schemeClr val="accent2">
                <a:lumMod val="40000"/>
                <a:lumOff val="6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022" name="Group 1021"/>
          <p:cNvGrpSpPr/>
          <p:nvPr/>
        </p:nvGrpSpPr>
        <p:grpSpPr>
          <a:xfrm>
            <a:off x="3850880" y="4207041"/>
            <a:ext cx="621685" cy="636846"/>
            <a:chOff x="7517218" y="3304161"/>
            <a:chExt cx="1373863" cy="1407368"/>
          </a:xfrm>
        </p:grpSpPr>
        <p:sp>
          <p:nvSpPr>
            <p:cNvPr id="1023" name="Rectangle 1022"/>
            <p:cNvSpPr/>
            <p:nvPr/>
          </p:nvSpPr>
          <p:spPr>
            <a:xfrm>
              <a:off x="7929976" y="3304161"/>
              <a:ext cx="957859" cy="957859"/>
            </a:xfrm>
            <a:prstGeom prst="rect">
              <a:avLst/>
            </a:prstGeom>
            <a:solidFill>
              <a:schemeClr val="accent2">
                <a:lumMod val="20000"/>
                <a:lumOff val="80000"/>
                <a:alpha val="5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24" name="Parallelogram 1023"/>
            <p:cNvSpPr/>
            <p:nvPr/>
          </p:nvSpPr>
          <p:spPr>
            <a:xfrm>
              <a:off x="7520364" y="4268415"/>
              <a:ext cx="1367471" cy="439872"/>
            </a:xfrm>
            <a:prstGeom prst="parallelogram">
              <a:avLst>
                <a:gd name="adj" fmla="val 95588"/>
              </a:avLst>
            </a:prstGeom>
            <a:solidFill>
              <a:schemeClr val="accent2">
                <a:lumMod val="20000"/>
                <a:lumOff val="80000"/>
                <a:alpha val="5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25" name="Parallelogram 1024"/>
            <p:cNvSpPr/>
            <p:nvPr/>
          </p:nvSpPr>
          <p:spPr>
            <a:xfrm rot="16200000" flipV="1">
              <a:off x="7029643" y="3801465"/>
              <a:ext cx="1404125" cy="416004"/>
            </a:xfrm>
            <a:prstGeom prst="parallelogram">
              <a:avLst>
                <a:gd name="adj" fmla="val 104471"/>
              </a:avLst>
            </a:prstGeom>
            <a:solidFill>
              <a:schemeClr val="accent2">
                <a:lumMod val="20000"/>
                <a:lumOff val="80000"/>
                <a:alpha val="5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26" name="Parallelogram 1025"/>
            <p:cNvSpPr/>
            <p:nvPr/>
          </p:nvSpPr>
          <p:spPr>
            <a:xfrm rot="16200000" flipV="1">
              <a:off x="7981016" y="3798222"/>
              <a:ext cx="1404125" cy="416004"/>
            </a:xfrm>
            <a:prstGeom prst="parallelogram">
              <a:avLst>
                <a:gd name="adj" fmla="val 104471"/>
              </a:avLst>
            </a:prstGeom>
            <a:solidFill>
              <a:schemeClr val="accent2">
                <a:lumMod val="60000"/>
                <a:lumOff val="4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27" name="Rectangle 1026"/>
            <p:cNvSpPr/>
            <p:nvPr/>
          </p:nvSpPr>
          <p:spPr>
            <a:xfrm>
              <a:off x="7517218" y="3750428"/>
              <a:ext cx="957859" cy="957859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28" name="Parallelogram 1027"/>
            <p:cNvSpPr/>
            <p:nvPr/>
          </p:nvSpPr>
          <p:spPr>
            <a:xfrm>
              <a:off x="7523610" y="3304162"/>
              <a:ext cx="1367471" cy="439872"/>
            </a:xfrm>
            <a:prstGeom prst="parallelogram">
              <a:avLst>
                <a:gd name="adj" fmla="val 95588"/>
              </a:avLst>
            </a:prstGeom>
            <a:solidFill>
              <a:schemeClr val="accent2">
                <a:lumMod val="40000"/>
                <a:lumOff val="6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029" name="Group 1028"/>
          <p:cNvGrpSpPr/>
          <p:nvPr/>
        </p:nvGrpSpPr>
        <p:grpSpPr>
          <a:xfrm>
            <a:off x="1110960" y="2066521"/>
            <a:ext cx="621685" cy="636846"/>
            <a:chOff x="7517218" y="3304161"/>
            <a:chExt cx="1373863" cy="1407368"/>
          </a:xfrm>
        </p:grpSpPr>
        <p:sp>
          <p:nvSpPr>
            <p:cNvPr id="1030" name="Rectangle 1029"/>
            <p:cNvSpPr/>
            <p:nvPr/>
          </p:nvSpPr>
          <p:spPr>
            <a:xfrm>
              <a:off x="7929976" y="3304161"/>
              <a:ext cx="957859" cy="957859"/>
            </a:xfrm>
            <a:prstGeom prst="rect">
              <a:avLst/>
            </a:prstGeom>
            <a:solidFill>
              <a:schemeClr val="accent2">
                <a:lumMod val="20000"/>
                <a:lumOff val="80000"/>
                <a:alpha val="5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31" name="Parallelogram 1030"/>
            <p:cNvSpPr/>
            <p:nvPr/>
          </p:nvSpPr>
          <p:spPr>
            <a:xfrm>
              <a:off x="7520364" y="4268415"/>
              <a:ext cx="1367471" cy="439872"/>
            </a:xfrm>
            <a:prstGeom prst="parallelogram">
              <a:avLst>
                <a:gd name="adj" fmla="val 95588"/>
              </a:avLst>
            </a:prstGeom>
            <a:solidFill>
              <a:schemeClr val="accent2">
                <a:lumMod val="20000"/>
                <a:lumOff val="80000"/>
                <a:alpha val="5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32" name="Parallelogram 1031"/>
            <p:cNvSpPr/>
            <p:nvPr/>
          </p:nvSpPr>
          <p:spPr>
            <a:xfrm rot="16200000" flipV="1">
              <a:off x="7029643" y="3801465"/>
              <a:ext cx="1404125" cy="416004"/>
            </a:xfrm>
            <a:prstGeom prst="parallelogram">
              <a:avLst>
                <a:gd name="adj" fmla="val 104471"/>
              </a:avLst>
            </a:prstGeom>
            <a:solidFill>
              <a:schemeClr val="accent2">
                <a:lumMod val="20000"/>
                <a:lumOff val="80000"/>
                <a:alpha val="5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33" name="Parallelogram 1032"/>
            <p:cNvSpPr/>
            <p:nvPr/>
          </p:nvSpPr>
          <p:spPr>
            <a:xfrm rot="16200000" flipV="1">
              <a:off x="7981016" y="3798222"/>
              <a:ext cx="1404125" cy="416004"/>
            </a:xfrm>
            <a:prstGeom prst="parallelogram">
              <a:avLst>
                <a:gd name="adj" fmla="val 104471"/>
              </a:avLst>
            </a:prstGeom>
            <a:solidFill>
              <a:schemeClr val="accent2">
                <a:lumMod val="60000"/>
                <a:lumOff val="4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34" name="Rectangle 1033"/>
            <p:cNvSpPr/>
            <p:nvPr/>
          </p:nvSpPr>
          <p:spPr>
            <a:xfrm>
              <a:off x="7517218" y="3750428"/>
              <a:ext cx="957859" cy="957859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35" name="Parallelogram 1034"/>
            <p:cNvSpPr/>
            <p:nvPr/>
          </p:nvSpPr>
          <p:spPr>
            <a:xfrm>
              <a:off x="7523610" y="3304162"/>
              <a:ext cx="1367471" cy="439872"/>
            </a:xfrm>
            <a:prstGeom prst="parallelogram">
              <a:avLst>
                <a:gd name="adj" fmla="val 95588"/>
              </a:avLst>
            </a:prstGeom>
            <a:solidFill>
              <a:schemeClr val="accent2">
                <a:lumMod val="40000"/>
                <a:lumOff val="6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036" name="Group 1035"/>
          <p:cNvGrpSpPr/>
          <p:nvPr/>
        </p:nvGrpSpPr>
        <p:grpSpPr>
          <a:xfrm>
            <a:off x="4290021" y="4207041"/>
            <a:ext cx="621685" cy="636846"/>
            <a:chOff x="7517218" y="3304161"/>
            <a:chExt cx="1373863" cy="1407368"/>
          </a:xfrm>
        </p:grpSpPr>
        <p:sp>
          <p:nvSpPr>
            <p:cNvPr id="1037" name="Rectangle 1036"/>
            <p:cNvSpPr/>
            <p:nvPr/>
          </p:nvSpPr>
          <p:spPr>
            <a:xfrm>
              <a:off x="7929976" y="3304161"/>
              <a:ext cx="957859" cy="957859"/>
            </a:xfrm>
            <a:prstGeom prst="rect">
              <a:avLst/>
            </a:prstGeom>
            <a:solidFill>
              <a:schemeClr val="accent2">
                <a:lumMod val="20000"/>
                <a:lumOff val="80000"/>
                <a:alpha val="5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38" name="Parallelogram 1037"/>
            <p:cNvSpPr/>
            <p:nvPr/>
          </p:nvSpPr>
          <p:spPr>
            <a:xfrm>
              <a:off x="7520364" y="4268415"/>
              <a:ext cx="1367471" cy="439872"/>
            </a:xfrm>
            <a:prstGeom prst="parallelogram">
              <a:avLst>
                <a:gd name="adj" fmla="val 95588"/>
              </a:avLst>
            </a:prstGeom>
            <a:solidFill>
              <a:schemeClr val="accent2">
                <a:lumMod val="20000"/>
                <a:lumOff val="80000"/>
                <a:alpha val="5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39" name="Parallelogram 1038"/>
            <p:cNvSpPr/>
            <p:nvPr/>
          </p:nvSpPr>
          <p:spPr>
            <a:xfrm rot="16200000" flipV="1">
              <a:off x="7029643" y="3801465"/>
              <a:ext cx="1404125" cy="416004"/>
            </a:xfrm>
            <a:prstGeom prst="parallelogram">
              <a:avLst>
                <a:gd name="adj" fmla="val 104471"/>
              </a:avLst>
            </a:prstGeom>
            <a:solidFill>
              <a:schemeClr val="accent2">
                <a:lumMod val="20000"/>
                <a:lumOff val="80000"/>
                <a:alpha val="5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40" name="Parallelogram 1039"/>
            <p:cNvSpPr/>
            <p:nvPr/>
          </p:nvSpPr>
          <p:spPr>
            <a:xfrm rot="16200000" flipV="1">
              <a:off x="7981016" y="3798222"/>
              <a:ext cx="1404125" cy="416004"/>
            </a:xfrm>
            <a:prstGeom prst="parallelogram">
              <a:avLst>
                <a:gd name="adj" fmla="val 104471"/>
              </a:avLst>
            </a:prstGeom>
            <a:solidFill>
              <a:schemeClr val="accent2">
                <a:lumMod val="60000"/>
                <a:lumOff val="4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41" name="Rectangle 1040"/>
            <p:cNvSpPr/>
            <p:nvPr/>
          </p:nvSpPr>
          <p:spPr>
            <a:xfrm>
              <a:off x="7517218" y="3750428"/>
              <a:ext cx="957859" cy="957859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42" name="Parallelogram 1041"/>
            <p:cNvSpPr/>
            <p:nvPr/>
          </p:nvSpPr>
          <p:spPr>
            <a:xfrm>
              <a:off x="7523610" y="3304162"/>
              <a:ext cx="1367471" cy="439872"/>
            </a:xfrm>
            <a:prstGeom prst="parallelogram">
              <a:avLst>
                <a:gd name="adj" fmla="val 95588"/>
              </a:avLst>
            </a:prstGeom>
            <a:solidFill>
              <a:schemeClr val="accent2">
                <a:lumMod val="40000"/>
                <a:lumOff val="6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043" name="Group 1042"/>
          <p:cNvGrpSpPr/>
          <p:nvPr/>
        </p:nvGrpSpPr>
        <p:grpSpPr>
          <a:xfrm>
            <a:off x="5527762" y="4202078"/>
            <a:ext cx="621685" cy="636846"/>
            <a:chOff x="7517218" y="3304161"/>
            <a:chExt cx="1373863" cy="1407368"/>
          </a:xfrm>
        </p:grpSpPr>
        <p:sp>
          <p:nvSpPr>
            <p:cNvPr id="1044" name="Rectangle 1043"/>
            <p:cNvSpPr/>
            <p:nvPr/>
          </p:nvSpPr>
          <p:spPr>
            <a:xfrm>
              <a:off x="7929976" y="3304161"/>
              <a:ext cx="957859" cy="957859"/>
            </a:xfrm>
            <a:prstGeom prst="rect">
              <a:avLst/>
            </a:prstGeom>
            <a:solidFill>
              <a:schemeClr val="accent2">
                <a:lumMod val="20000"/>
                <a:lumOff val="80000"/>
                <a:alpha val="5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45" name="Parallelogram 1044"/>
            <p:cNvSpPr/>
            <p:nvPr/>
          </p:nvSpPr>
          <p:spPr>
            <a:xfrm>
              <a:off x="7520364" y="4268415"/>
              <a:ext cx="1367471" cy="439872"/>
            </a:xfrm>
            <a:prstGeom prst="parallelogram">
              <a:avLst>
                <a:gd name="adj" fmla="val 95588"/>
              </a:avLst>
            </a:prstGeom>
            <a:solidFill>
              <a:schemeClr val="accent2">
                <a:lumMod val="20000"/>
                <a:lumOff val="80000"/>
                <a:alpha val="5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46" name="Parallelogram 1045"/>
            <p:cNvSpPr/>
            <p:nvPr/>
          </p:nvSpPr>
          <p:spPr>
            <a:xfrm rot="16200000" flipV="1">
              <a:off x="7029643" y="3801465"/>
              <a:ext cx="1404125" cy="416004"/>
            </a:xfrm>
            <a:prstGeom prst="parallelogram">
              <a:avLst>
                <a:gd name="adj" fmla="val 104471"/>
              </a:avLst>
            </a:prstGeom>
            <a:solidFill>
              <a:schemeClr val="accent2">
                <a:lumMod val="20000"/>
                <a:lumOff val="80000"/>
                <a:alpha val="5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47" name="Parallelogram 1046"/>
            <p:cNvSpPr/>
            <p:nvPr/>
          </p:nvSpPr>
          <p:spPr>
            <a:xfrm rot="16200000" flipV="1">
              <a:off x="7981016" y="3798222"/>
              <a:ext cx="1404125" cy="416004"/>
            </a:xfrm>
            <a:prstGeom prst="parallelogram">
              <a:avLst>
                <a:gd name="adj" fmla="val 104471"/>
              </a:avLst>
            </a:prstGeom>
            <a:solidFill>
              <a:schemeClr val="accent2">
                <a:lumMod val="60000"/>
                <a:lumOff val="4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48" name="Rectangle 1047"/>
            <p:cNvSpPr/>
            <p:nvPr/>
          </p:nvSpPr>
          <p:spPr>
            <a:xfrm>
              <a:off x="7517218" y="3750428"/>
              <a:ext cx="957859" cy="957859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49" name="Parallelogram 1048"/>
            <p:cNvSpPr/>
            <p:nvPr/>
          </p:nvSpPr>
          <p:spPr>
            <a:xfrm>
              <a:off x="7523610" y="3304162"/>
              <a:ext cx="1367471" cy="439872"/>
            </a:xfrm>
            <a:prstGeom prst="parallelogram">
              <a:avLst>
                <a:gd name="adj" fmla="val 95588"/>
              </a:avLst>
            </a:prstGeom>
            <a:solidFill>
              <a:schemeClr val="accent2">
                <a:lumMod val="40000"/>
                <a:lumOff val="6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050" name="Group 1049"/>
          <p:cNvGrpSpPr/>
          <p:nvPr/>
        </p:nvGrpSpPr>
        <p:grpSpPr>
          <a:xfrm>
            <a:off x="5961202" y="4202078"/>
            <a:ext cx="621685" cy="636846"/>
            <a:chOff x="7517218" y="3304161"/>
            <a:chExt cx="1373863" cy="1407368"/>
          </a:xfrm>
        </p:grpSpPr>
        <p:sp>
          <p:nvSpPr>
            <p:cNvPr id="1051" name="Rectangle 1050"/>
            <p:cNvSpPr/>
            <p:nvPr/>
          </p:nvSpPr>
          <p:spPr>
            <a:xfrm>
              <a:off x="7929976" y="3304161"/>
              <a:ext cx="957859" cy="957859"/>
            </a:xfrm>
            <a:prstGeom prst="rect">
              <a:avLst/>
            </a:prstGeom>
            <a:solidFill>
              <a:schemeClr val="accent2">
                <a:lumMod val="20000"/>
                <a:lumOff val="80000"/>
                <a:alpha val="5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52" name="Parallelogram 1051"/>
            <p:cNvSpPr/>
            <p:nvPr/>
          </p:nvSpPr>
          <p:spPr>
            <a:xfrm>
              <a:off x="7520364" y="4268415"/>
              <a:ext cx="1367471" cy="439872"/>
            </a:xfrm>
            <a:prstGeom prst="parallelogram">
              <a:avLst>
                <a:gd name="adj" fmla="val 95588"/>
              </a:avLst>
            </a:prstGeom>
            <a:solidFill>
              <a:schemeClr val="accent2">
                <a:lumMod val="20000"/>
                <a:lumOff val="80000"/>
                <a:alpha val="5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53" name="Parallelogram 1052"/>
            <p:cNvSpPr/>
            <p:nvPr/>
          </p:nvSpPr>
          <p:spPr>
            <a:xfrm rot="16200000" flipV="1">
              <a:off x="7029643" y="3801465"/>
              <a:ext cx="1404125" cy="416004"/>
            </a:xfrm>
            <a:prstGeom prst="parallelogram">
              <a:avLst>
                <a:gd name="adj" fmla="val 104471"/>
              </a:avLst>
            </a:prstGeom>
            <a:solidFill>
              <a:schemeClr val="accent2">
                <a:lumMod val="20000"/>
                <a:lumOff val="80000"/>
                <a:alpha val="5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54" name="Parallelogram 1053"/>
            <p:cNvSpPr/>
            <p:nvPr/>
          </p:nvSpPr>
          <p:spPr>
            <a:xfrm rot="16200000" flipV="1">
              <a:off x="7981016" y="3798222"/>
              <a:ext cx="1404125" cy="416004"/>
            </a:xfrm>
            <a:prstGeom prst="parallelogram">
              <a:avLst>
                <a:gd name="adj" fmla="val 104471"/>
              </a:avLst>
            </a:prstGeom>
            <a:solidFill>
              <a:schemeClr val="accent2">
                <a:lumMod val="60000"/>
                <a:lumOff val="4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55" name="Rectangle 1054"/>
            <p:cNvSpPr/>
            <p:nvPr/>
          </p:nvSpPr>
          <p:spPr>
            <a:xfrm>
              <a:off x="7517218" y="3750428"/>
              <a:ext cx="957859" cy="957859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56" name="Parallelogram 1055"/>
            <p:cNvSpPr/>
            <p:nvPr/>
          </p:nvSpPr>
          <p:spPr>
            <a:xfrm>
              <a:off x="7523610" y="3304162"/>
              <a:ext cx="1367471" cy="439872"/>
            </a:xfrm>
            <a:prstGeom prst="parallelogram">
              <a:avLst>
                <a:gd name="adj" fmla="val 95588"/>
              </a:avLst>
            </a:prstGeom>
            <a:solidFill>
              <a:schemeClr val="accent2">
                <a:lumMod val="40000"/>
                <a:lumOff val="6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057" name="Group 1056"/>
          <p:cNvGrpSpPr/>
          <p:nvPr/>
        </p:nvGrpSpPr>
        <p:grpSpPr>
          <a:xfrm>
            <a:off x="6394642" y="4202078"/>
            <a:ext cx="621685" cy="636846"/>
            <a:chOff x="7517218" y="3304161"/>
            <a:chExt cx="1373863" cy="1407368"/>
          </a:xfrm>
        </p:grpSpPr>
        <p:sp>
          <p:nvSpPr>
            <p:cNvPr id="1058" name="Rectangle 1057"/>
            <p:cNvSpPr/>
            <p:nvPr/>
          </p:nvSpPr>
          <p:spPr>
            <a:xfrm>
              <a:off x="7929976" y="3304161"/>
              <a:ext cx="957859" cy="957859"/>
            </a:xfrm>
            <a:prstGeom prst="rect">
              <a:avLst/>
            </a:prstGeom>
            <a:solidFill>
              <a:schemeClr val="accent2">
                <a:lumMod val="20000"/>
                <a:lumOff val="80000"/>
                <a:alpha val="5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59" name="Parallelogram 1058"/>
            <p:cNvSpPr/>
            <p:nvPr/>
          </p:nvSpPr>
          <p:spPr>
            <a:xfrm>
              <a:off x="7520364" y="4268415"/>
              <a:ext cx="1367471" cy="439872"/>
            </a:xfrm>
            <a:prstGeom prst="parallelogram">
              <a:avLst>
                <a:gd name="adj" fmla="val 95588"/>
              </a:avLst>
            </a:prstGeom>
            <a:solidFill>
              <a:schemeClr val="accent2">
                <a:lumMod val="20000"/>
                <a:lumOff val="80000"/>
                <a:alpha val="5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60" name="Parallelogram 1059"/>
            <p:cNvSpPr/>
            <p:nvPr/>
          </p:nvSpPr>
          <p:spPr>
            <a:xfrm rot="16200000" flipV="1">
              <a:off x="7029643" y="3801465"/>
              <a:ext cx="1404125" cy="416004"/>
            </a:xfrm>
            <a:prstGeom prst="parallelogram">
              <a:avLst>
                <a:gd name="adj" fmla="val 104471"/>
              </a:avLst>
            </a:prstGeom>
            <a:solidFill>
              <a:schemeClr val="accent2">
                <a:lumMod val="20000"/>
                <a:lumOff val="80000"/>
                <a:alpha val="5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61" name="Parallelogram 1060"/>
            <p:cNvSpPr/>
            <p:nvPr/>
          </p:nvSpPr>
          <p:spPr>
            <a:xfrm rot="16200000" flipV="1">
              <a:off x="7981016" y="3798222"/>
              <a:ext cx="1404125" cy="416004"/>
            </a:xfrm>
            <a:prstGeom prst="parallelogram">
              <a:avLst>
                <a:gd name="adj" fmla="val 104471"/>
              </a:avLst>
            </a:prstGeom>
            <a:solidFill>
              <a:schemeClr val="accent2">
                <a:lumMod val="60000"/>
                <a:lumOff val="4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62" name="Rectangle 1061"/>
            <p:cNvSpPr/>
            <p:nvPr/>
          </p:nvSpPr>
          <p:spPr>
            <a:xfrm>
              <a:off x="7517218" y="3750428"/>
              <a:ext cx="957859" cy="957859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63" name="Parallelogram 1062"/>
            <p:cNvSpPr/>
            <p:nvPr/>
          </p:nvSpPr>
          <p:spPr>
            <a:xfrm>
              <a:off x="7523610" y="3304162"/>
              <a:ext cx="1367471" cy="439872"/>
            </a:xfrm>
            <a:prstGeom prst="parallelogram">
              <a:avLst>
                <a:gd name="adj" fmla="val 95588"/>
              </a:avLst>
            </a:prstGeom>
            <a:solidFill>
              <a:schemeClr val="accent2">
                <a:lumMod val="40000"/>
                <a:lumOff val="6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064" name="Group 1063"/>
          <p:cNvGrpSpPr/>
          <p:nvPr/>
        </p:nvGrpSpPr>
        <p:grpSpPr>
          <a:xfrm>
            <a:off x="5529300" y="3769254"/>
            <a:ext cx="621685" cy="636846"/>
            <a:chOff x="7517218" y="3304161"/>
            <a:chExt cx="1373863" cy="1407368"/>
          </a:xfrm>
        </p:grpSpPr>
        <p:sp>
          <p:nvSpPr>
            <p:cNvPr id="1065" name="Rectangle 1064"/>
            <p:cNvSpPr/>
            <p:nvPr/>
          </p:nvSpPr>
          <p:spPr>
            <a:xfrm>
              <a:off x="7929976" y="3304161"/>
              <a:ext cx="957859" cy="957859"/>
            </a:xfrm>
            <a:prstGeom prst="rect">
              <a:avLst/>
            </a:prstGeom>
            <a:solidFill>
              <a:schemeClr val="accent2">
                <a:lumMod val="20000"/>
                <a:lumOff val="80000"/>
                <a:alpha val="5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66" name="Parallelogram 1065"/>
            <p:cNvSpPr/>
            <p:nvPr/>
          </p:nvSpPr>
          <p:spPr>
            <a:xfrm>
              <a:off x="7520364" y="4268415"/>
              <a:ext cx="1367471" cy="439872"/>
            </a:xfrm>
            <a:prstGeom prst="parallelogram">
              <a:avLst>
                <a:gd name="adj" fmla="val 95588"/>
              </a:avLst>
            </a:prstGeom>
            <a:solidFill>
              <a:schemeClr val="accent2">
                <a:lumMod val="20000"/>
                <a:lumOff val="80000"/>
                <a:alpha val="5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67" name="Parallelogram 1066"/>
            <p:cNvSpPr/>
            <p:nvPr/>
          </p:nvSpPr>
          <p:spPr>
            <a:xfrm rot="16200000" flipV="1">
              <a:off x="7029643" y="3801465"/>
              <a:ext cx="1404125" cy="416004"/>
            </a:xfrm>
            <a:prstGeom prst="parallelogram">
              <a:avLst>
                <a:gd name="adj" fmla="val 104471"/>
              </a:avLst>
            </a:prstGeom>
            <a:solidFill>
              <a:schemeClr val="accent2">
                <a:lumMod val="20000"/>
                <a:lumOff val="80000"/>
                <a:alpha val="5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68" name="Parallelogram 1067"/>
            <p:cNvSpPr/>
            <p:nvPr/>
          </p:nvSpPr>
          <p:spPr>
            <a:xfrm rot="16200000" flipV="1">
              <a:off x="7981016" y="3798222"/>
              <a:ext cx="1404125" cy="416004"/>
            </a:xfrm>
            <a:prstGeom prst="parallelogram">
              <a:avLst>
                <a:gd name="adj" fmla="val 104471"/>
              </a:avLst>
            </a:prstGeom>
            <a:solidFill>
              <a:schemeClr val="accent2">
                <a:lumMod val="60000"/>
                <a:lumOff val="4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69" name="Rectangle 1068"/>
            <p:cNvSpPr/>
            <p:nvPr/>
          </p:nvSpPr>
          <p:spPr>
            <a:xfrm>
              <a:off x="7517218" y="3750428"/>
              <a:ext cx="957859" cy="957859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70" name="Parallelogram 1069"/>
            <p:cNvSpPr/>
            <p:nvPr/>
          </p:nvSpPr>
          <p:spPr>
            <a:xfrm>
              <a:off x="7523610" y="3304162"/>
              <a:ext cx="1367471" cy="439872"/>
            </a:xfrm>
            <a:prstGeom prst="parallelogram">
              <a:avLst>
                <a:gd name="adj" fmla="val 95588"/>
              </a:avLst>
            </a:prstGeom>
            <a:solidFill>
              <a:schemeClr val="accent2">
                <a:lumMod val="40000"/>
                <a:lumOff val="6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071" name="Group 1070"/>
          <p:cNvGrpSpPr/>
          <p:nvPr/>
        </p:nvGrpSpPr>
        <p:grpSpPr>
          <a:xfrm>
            <a:off x="5962740" y="3769254"/>
            <a:ext cx="621685" cy="636846"/>
            <a:chOff x="7517218" y="3304161"/>
            <a:chExt cx="1373863" cy="1407368"/>
          </a:xfrm>
        </p:grpSpPr>
        <p:sp>
          <p:nvSpPr>
            <p:cNvPr id="1072" name="Rectangle 1071"/>
            <p:cNvSpPr/>
            <p:nvPr/>
          </p:nvSpPr>
          <p:spPr>
            <a:xfrm>
              <a:off x="7929976" y="3304161"/>
              <a:ext cx="957859" cy="957859"/>
            </a:xfrm>
            <a:prstGeom prst="rect">
              <a:avLst/>
            </a:prstGeom>
            <a:solidFill>
              <a:schemeClr val="accent2">
                <a:lumMod val="20000"/>
                <a:lumOff val="80000"/>
                <a:alpha val="5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73" name="Parallelogram 1072"/>
            <p:cNvSpPr/>
            <p:nvPr/>
          </p:nvSpPr>
          <p:spPr>
            <a:xfrm>
              <a:off x="7520364" y="4268415"/>
              <a:ext cx="1367471" cy="439872"/>
            </a:xfrm>
            <a:prstGeom prst="parallelogram">
              <a:avLst>
                <a:gd name="adj" fmla="val 95588"/>
              </a:avLst>
            </a:prstGeom>
            <a:solidFill>
              <a:schemeClr val="accent2">
                <a:lumMod val="20000"/>
                <a:lumOff val="80000"/>
                <a:alpha val="5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74" name="Parallelogram 1073"/>
            <p:cNvSpPr/>
            <p:nvPr/>
          </p:nvSpPr>
          <p:spPr>
            <a:xfrm rot="16200000" flipV="1">
              <a:off x="7029643" y="3801465"/>
              <a:ext cx="1404125" cy="416004"/>
            </a:xfrm>
            <a:prstGeom prst="parallelogram">
              <a:avLst>
                <a:gd name="adj" fmla="val 104471"/>
              </a:avLst>
            </a:prstGeom>
            <a:solidFill>
              <a:schemeClr val="accent2">
                <a:lumMod val="20000"/>
                <a:lumOff val="80000"/>
                <a:alpha val="5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75" name="Parallelogram 1074"/>
            <p:cNvSpPr/>
            <p:nvPr/>
          </p:nvSpPr>
          <p:spPr>
            <a:xfrm rot="16200000" flipV="1">
              <a:off x="7981016" y="3798222"/>
              <a:ext cx="1404125" cy="416004"/>
            </a:xfrm>
            <a:prstGeom prst="parallelogram">
              <a:avLst>
                <a:gd name="adj" fmla="val 104471"/>
              </a:avLst>
            </a:prstGeom>
            <a:solidFill>
              <a:schemeClr val="accent2">
                <a:lumMod val="60000"/>
                <a:lumOff val="4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76" name="Rectangle 1075"/>
            <p:cNvSpPr/>
            <p:nvPr/>
          </p:nvSpPr>
          <p:spPr>
            <a:xfrm>
              <a:off x="7517218" y="3750428"/>
              <a:ext cx="957859" cy="957859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77" name="Parallelogram 1076"/>
            <p:cNvSpPr/>
            <p:nvPr/>
          </p:nvSpPr>
          <p:spPr>
            <a:xfrm>
              <a:off x="7523610" y="3304162"/>
              <a:ext cx="1367471" cy="439872"/>
            </a:xfrm>
            <a:prstGeom prst="parallelogram">
              <a:avLst>
                <a:gd name="adj" fmla="val 95588"/>
              </a:avLst>
            </a:prstGeom>
            <a:solidFill>
              <a:schemeClr val="accent2">
                <a:lumMod val="40000"/>
                <a:lumOff val="6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078" name="Group 1077"/>
          <p:cNvGrpSpPr/>
          <p:nvPr/>
        </p:nvGrpSpPr>
        <p:grpSpPr>
          <a:xfrm>
            <a:off x="6396180" y="3769254"/>
            <a:ext cx="621685" cy="636846"/>
            <a:chOff x="7517218" y="3304161"/>
            <a:chExt cx="1373863" cy="1407368"/>
          </a:xfrm>
        </p:grpSpPr>
        <p:sp>
          <p:nvSpPr>
            <p:cNvPr id="1079" name="Rectangle 1078"/>
            <p:cNvSpPr/>
            <p:nvPr/>
          </p:nvSpPr>
          <p:spPr>
            <a:xfrm>
              <a:off x="7929976" y="3304161"/>
              <a:ext cx="957859" cy="957859"/>
            </a:xfrm>
            <a:prstGeom prst="rect">
              <a:avLst/>
            </a:prstGeom>
            <a:solidFill>
              <a:schemeClr val="accent2">
                <a:lumMod val="20000"/>
                <a:lumOff val="80000"/>
                <a:alpha val="5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80" name="Parallelogram 1079"/>
            <p:cNvSpPr/>
            <p:nvPr/>
          </p:nvSpPr>
          <p:spPr>
            <a:xfrm>
              <a:off x="7520364" y="4268415"/>
              <a:ext cx="1367471" cy="439872"/>
            </a:xfrm>
            <a:prstGeom prst="parallelogram">
              <a:avLst>
                <a:gd name="adj" fmla="val 95588"/>
              </a:avLst>
            </a:prstGeom>
            <a:solidFill>
              <a:schemeClr val="accent2">
                <a:lumMod val="20000"/>
                <a:lumOff val="80000"/>
                <a:alpha val="5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81" name="Parallelogram 1080"/>
            <p:cNvSpPr/>
            <p:nvPr/>
          </p:nvSpPr>
          <p:spPr>
            <a:xfrm rot="16200000" flipV="1">
              <a:off x="7029643" y="3801465"/>
              <a:ext cx="1404125" cy="416004"/>
            </a:xfrm>
            <a:prstGeom prst="parallelogram">
              <a:avLst>
                <a:gd name="adj" fmla="val 104471"/>
              </a:avLst>
            </a:prstGeom>
            <a:solidFill>
              <a:schemeClr val="accent2">
                <a:lumMod val="20000"/>
                <a:lumOff val="80000"/>
                <a:alpha val="5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82" name="Parallelogram 1081"/>
            <p:cNvSpPr/>
            <p:nvPr/>
          </p:nvSpPr>
          <p:spPr>
            <a:xfrm rot="16200000" flipV="1">
              <a:off x="7981016" y="3798222"/>
              <a:ext cx="1404125" cy="416004"/>
            </a:xfrm>
            <a:prstGeom prst="parallelogram">
              <a:avLst>
                <a:gd name="adj" fmla="val 104471"/>
              </a:avLst>
            </a:prstGeom>
            <a:solidFill>
              <a:schemeClr val="accent2">
                <a:lumMod val="60000"/>
                <a:lumOff val="4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83" name="Rectangle 1082"/>
            <p:cNvSpPr/>
            <p:nvPr/>
          </p:nvSpPr>
          <p:spPr>
            <a:xfrm>
              <a:off x="7517218" y="3750428"/>
              <a:ext cx="957859" cy="957859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84" name="Parallelogram 1083"/>
            <p:cNvSpPr/>
            <p:nvPr/>
          </p:nvSpPr>
          <p:spPr>
            <a:xfrm>
              <a:off x="7523610" y="3304162"/>
              <a:ext cx="1367471" cy="439872"/>
            </a:xfrm>
            <a:prstGeom prst="parallelogram">
              <a:avLst>
                <a:gd name="adj" fmla="val 95588"/>
              </a:avLst>
            </a:prstGeom>
            <a:solidFill>
              <a:schemeClr val="accent2">
                <a:lumMod val="40000"/>
                <a:lumOff val="6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085" name="Group 1084"/>
          <p:cNvGrpSpPr/>
          <p:nvPr/>
        </p:nvGrpSpPr>
        <p:grpSpPr>
          <a:xfrm>
            <a:off x="7697236" y="4202655"/>
            <a:ext cx="621685" cy="636846"/>
            <a:chOff x="7517218" y="3304161"/>
            <a:chExt cx="1373863" cy="1407368"/>
          </a:xfrm>
        </p:grpSpPr>
        <p:sp>
          <p:nvSpPr>
            <p:cNvPr id="1086" name="Rectangle 1085"/>
            <p:cNvSpPr/>
            <p:nvPr/>
          </p:nvSpPr>
          <p:spPr>
            <a:xfrm>
              <a:off x="7929976" y="3304161"/>
              <a:ext cx="957859" cy="957859"/>
            </a:xfrm>
            <a:prstGeom prst="rect">
              <a:avLst/>
            </a:prstGeom>
            <a:solidFill>
              <a:schemeClr val="accent2">
                <a:lumMod val="20000"/>
                <a:lumOff val="80000"/>
                <a:alpha val="5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87" name="Parallelogram 1086"/>
            <p:cNvSpPr/>
            <p:nvPr/>
          </p:nvSpPr>
          <p:spPr>
            <a:xfrm>
              <a:off x="7520364" y="4268415"/>
              <a:ext cx="1367471" cy="439872"/>
            </a:xfrm>
            <a:prstGeom prst="parallelogram">
              <a:avLst>
                <a:gd name="adj" fmla="val 95588"/>
              </a:avLst>
            </a:prstGeom>
            <a:solidFill>
              <a:schemeClr val="accent2">
                <a:lumMod val="20000"/>
                <a:lumOff val="80000"/>
                <a:alpha val="5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88" name="Parallelogram 1087"/>
            <p:cNvSpPr/>
            <p:nvPr/>
          </p:nvSpPr>
          <p:spPr>
            <a:xfrm rot="16200000" flipV="1">
              <a:off x="7029643" y="3801465"/>
              <a:ext cx="1404125" cy="416004"/>
            </a:xfrm>
            <a:prstGeom prst="parallelogram">
              <a:avLst>
                <a:gd name="adj" fmla="val 104471"/>
              </a:avLst>
            </a:prstGeom>
            <a:solidFill>
              <a:schemeClr val="accent2">
                <a:lumMod val="20000"/>
                <a:lumOff val="80000"/>
                <a:alpha val="5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89" name="Parallelogram 1088"/>
            <p:cNvSpPr/>
            <p:nvPr/>
          </p:nvSpPr>
          <p:spPr>
            <a:xfrm rot="16200000" flipV="1">
              <a:off x="7981016" y="3798222"/>
              <a:ext cx="1404125" cy="416004"/>
            </a:xfrm>
            <a:prstGeom prst="parallelogram">
              <a:avLst>
                <a:gd name="adj" fmla="val 104471"/>
              </a:avLst>
            </a:prstGeom>
            <a:solidFill>
              <a:schemeClr val="accent2">
                <a:lumMod val="60000"/>
                <a:lumOff val="4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90" name="Rectangle 1089"/>
            <p:cNvSpPr/>
            <p:nvPr/>
          </p:nvSpPr>
          <p:spPr>
            <a:xfrm>
              <a:off x="7517218" y="3750428"/>
              <a:ext cx="957859" cy="957859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91" name="Parallelogram 1090"/>
            <p:cNvSpPr/>
            <p:nvPr/>
          </p:nvSpPr>
          <p:spPr>
            <a:xfrm>
              <a:off x="7523610" y="3304162"/>
              <a:ext cx="1367471" cy="439872"/>
            </a:xfrm>
            <a:prstGeom prst="parallelogram">
              <a:avLst>
                <a:gd name="adj" fmla="val 95588"/>
              </a:avLst>
            </a:prstGeom>
            <a:solidFill>
              <a:schemeClr val="accent2">
                <a:lumMod val="40000"/>
                <a:lumOff val="6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092" name="Group 1091"/>
          <p:cNvGrpSpPr/>
          <p:nvPr/>
        </p:nvGrpSpPr>
        <p:grpSpPr>
          <a:xfrm>
            <a:off x="7698774" y="3769831"/>
            <a:ext cx="621685" cy="636846"/>
            <a:chOff x="7517218" y="3304161"/>
            <a:chExt cx="1373863" cy="1407368"/>
          </a:xfrm>
        </p:grpSpPr>
        <p:sp>
          <p:nvSpPr>
            <p:cNvPr id="1093" name="Rectangle 1092"/>
            <p:cNvSpPr/>
            <p:nvPr/>
          </p:nvSpPr>
          <p:spPr>
            <a:xfrm>
              <a:off x="7929976" y="3304161"/>
              <a:ext cx="957859" cy="957859"/>
            </a:xfrm>
            <a:prstGeom prst="rect">
              <a:avLst/>
            </a:prstGeom>
            <a:solidFill>
              <a:schemeClr val="accent2">
                <a:lumMod val="20000"/>
                <a:lumOff val="80000"/>
                <a:alpha val="5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94" name="Parallelogram 1093"/>
            <p:cNvSpPr/>
            <p:nvPr/>
          </p:nvSpPr>
          <p:spPr>
            <a:xfrm>
              <a:off x="7520364" y="4268415"/>
              <a:ext cx="1367471" cy="439872"/>
            </a:xfrm>
            <a:prstGeom prst="parallelogram">
              <a:avLst>
                <a:gd name="adj" fmla="val 95588"/>
              </a:avLst>
            </a:prstGeom>
            <a:solidFill>
              <a:schemeClr val="accent2">
                <a:lumMod val="20000"/>
                <a:lumOff val="80000"/>
                <a:alpha val="5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95" name="Parallelogram 1094"/>
            <p:cNvSpPr/>
            <p:nvPr/>
          </p:nvSpPr>
          <p:spPr>
            <a:xfrm rot="16200000" flipV="1">
              <a:off x="7029643" y="3801465"/>
              <a:ext cx="1404125" cy="416004"/>
            </a:xfrm>
            <a:prstGeom prst="parallelogram">
              <a:avLst>
                <a:gd name="adj" fmla="val 104471"/>
              </a:avLst>
            </a:prstGeom>
            <a:solidFill>
              <a:schemeClr val="accent2">
                <a:lumMod val="20000"/>
                <a:lumOff val="80000"/>
                <a:alpha val="5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96" name="Parallelogram 1095"/>
            <p:cNvSpPr/>
            <p:nvPr/>
          </p:nvSpPr>
          <p:spPr>
            <a:xfrm rot="16200000" flipV="1">
              <a:off x="7981016" y="3798222"/>
              <a:ext cx="1404125" cy="416004"/>
            </a:xfrm>
            <a:prstGeom prst="parallelogram">
              <a:avLst>
                <a:gd name="adj" fmla="val 104471"/>
              </a:avLst>
            </a:prstGeom>
            <a:solidFill>
              <a:schemeClr val="accent2">
                <a:lumMod val="60000"/>
                <a:lumOff val="4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97" name="Rectangle 1096"/>
            <p:cNvSpPr/>
            <p:nvPr/>
          </p:nvSpPr>
          <p:spPr>
            <a:xfrm>
              <a:off x="7517218" y="3750428"/>
              <a:ext cx="957859" cy="957859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98" name="Parallelogram 1097"/>
            <p:cNvSpPr/>
            <p:nvPr/>
          </p:nvSpPr>
          <p:spPr>
            <a:xfrm>
              <a:off x="7523610" y="3304162"/>
              <a:ext cx="1367471" cy="439872"/>
            </a:xfrm>
            <a:prstGeom prst="parallelogram">
              <a:avLst>
                <a:gd name="adj" fmla="val 95588"/>
              </a:avLst>
            </a:prstGeom>
            <a:solidFill>
              <a:schemeClr val="accent2">
                <a:lumMod val="40000"/>
                <a:lumOff val="6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099" name="Group 1098"/>
          <p:cNvGrpSpPr/>
          <p:nvPr/>
        </p:nvGrpSpPr>
        <p:grpSpPr>
          <a:xfrm>
            <a:off x="7691770" y="3338324"/>
            <a:ext cx="621685" cy="636846"/>
            <a:chOff x="7517218" y="3304161"/>
            <a:chExt cx="1373863" cy="1407368"/>
          </a:xfrm>
        </p:grpSpPr>
        <p:sp>
          <p:nvSpPr>
            <p:cNvPr id="1100" name="Rectangle 1099"/>
            <p:cNvSpPr/>
            <p:nvPr/>
          </p:nvSpPr>
          <p:spPr>
            <a:xfrm>
              <a:off x="7929976" y="3304161"/>
              <a:ext cx="957859" cy="957859"/>
            </a:xfrm>
            <a:prstGeom prst="rect">
              <a:avLst/>
            </a:prstGeom>
            <a:solidFill>
              <a:schemeClr val="accent2">
                <a:lumMod val="20000"/>
                <a:lumOff val="80000"/>
                <a:alpha val="5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01" name="Parallelogram 1100"/>
            <p:cNvSpPr/>
            <p:nvPr/>
          </p:nvSpPr>
          <p:spPr>
            <a:xfrm>
              <a:off x="7520364" y="4268415"/>
              <a:ext cx="1367471" cy="439872"/>
            </a:xfrm>
            <a:prstGeom prst="parallelogram">
              <a:avLst>
                <a:gd name="adj" fmla="val 95588"/>
              </a:avLst>
            </a:prstGeom>
            <a:solidFill>
              <a:schemeClr val="accent2">
                <a:lumMod val="20000"/>
                <a:lumOff val="80000"/>
                <a:alpha val="5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02" name="Parallelogram 1101"/>
            <p:cNvSpPr/>
            <p:nvPr/>
          </p:nvSpPr>
          <p:spPr>
            <a:xfrm rot="16200000" flipV="1">
              <a:off x="7029643" y="3801465"/>
              <a:ext cx="1404125" cy="416004"/>
            </a:xfrm>
            <a:prstGeom prst="parallelogram">
              <a:avLst>
                <a:gd name="adj" fmla="val 104471"/>
              </a:avLst>
            </a:prstGeom>
            <a:solidFill>
              <a:schemeClr val="accent2">
                <a:lumMod val="20000"/>
                <a:lumOff val="80000"/>
                <a:alpha val="5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03" name="Parallelogram 1102"/>
            <p:cNvSpPr/>
            <p:nvPr/>
          </p:nvSpPr>
          <p:spPr>
            <a:xfrm rot="16200000" flipV="1">
              <a:off x="7981016" y="3798222"/>
              <a:ext cx="1404125" cy="416004"/>
            </a:xfrm>
            <a:prstGeom prst="parallelogram">
              <a:avLst>
                <a:gd name="adj" fmla="val 104471"/>
              </a:avLst>
            </a:prstGeom>
            <a:solidFill>
              <a:schemeClr val="accent2">
                <a:lumMod val="60000"/>
                <a:lumOff val="4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04" name="Rectangle 1103"/>
            <p:cNvSpPr/>
            <p:nvPr/>
          </p:nvSpPr>
          <p:spPr>
            <a:xfrm>
              <a:off x="7517218" y="3750428"/>
              <a:ext cx="957859" cy="957859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05" name="Parallelogram 1104"/>
            <p:cNvSpPr/>
            <p:nvPr/>
          </p:nvSpPr>
          <p:spPr>
            <a:xfrm>
              <a:off x="7523610" y="3304162"/>
              <a:ext cx="1367471" cy="439872"/>
            </a:xfrm>
            <a:prstGeom prst="parallelogram">
              <a:avLst>
                <a:gd name="adj" fmla="val 95588"/>
              </a:avLst>
            </a:prstGeom>
            <a:solidFill>
              <a:schemeClr val="accent2">
                <a:lumMod val="40000"/>
                <a:lumOff val="6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106" name="Group 1105"/>
          <p:cNvGrpSpPr/>
          <p:nvPr/>
        </p:nvGrpSpPr>
        <p:grpSpPr>
          <a:xfrm>
            <a:off x="8130996" y="4206164"/>
            <a:ext cx="621685" cy="636846"/>
            <a:chOff x="7517218" y="3304161"/>
            <a:chExt cx="1373863" cy="1407368"/>
          </a:xfrm>
        </p:grpSpPr>
        <p:sp>
          <p:nvSpPr>
            <p:cNvPr id="1107" name="Rectangle 1106"/>
            <p:cNvSpPr/>
            <p:nvPr/>
          </p:nvSpPr>
          <p:spPr>
            <a:xfrm>
              <a:off x="7929976" y="3304161"/>
              <a:ext cx="957859" cy="957859"/>
            </a:xfrm>
            <a:prstGeom prst="rect">
              <a:avLst/>
            </a:prstGeom>
            <a:solidFill>
              <a:schemeClr val="accent2">
                <a:lumMod val="20000"/>
                <a:lumOff val="80000"/>
                <a:alpha val="5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08" name="Parallelogram 1107"/>
            <p:cNvSpPr/>
            <p:nvPr/>
          </p:nvSpPr>
          <p:spPr>
            <a:xfrm>
              <a:off x="7520364" y="4268415"/>
              <a:ext cx="1367471" cy="439872"/>
            </a:xfrm>
            <a:prstGeom prst="parallelogram">
              <a:avLst>
                <a:gd name="adj" fmla="val 95588"/>
              </a:avLst>
            </a:prstGeom>
            <a:solidFill>
              <a:schemeClr val="accent2">
                <a:lumMod val="20000"/>
                <a:lumOff val="80000"/>
                <a:alpha val="5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09" name="Parallelogram 1108"/>
            <p:cNvSpPr/>
            <p:nvPr/>
          </p:nvSpPr>
          <p:spPr>
            <a:xfrm rot="16200000" flipV="1">
              <a:off x="7029643" y="3801465"/>
              <a:ext cx="1404125" cy="416004"/>
            </a:xfrm>
            <a:prstGeom prst="parallelogram">
              <a:avLst>
                <a:gd name="adj" fmla="val 104471"/>
              </a:avLst>
            </a:prstGeom>
            <a:solidFill>
              <a:schemeClr val="accent2">
                <a:lumMod val="20000"/>
                <a:lumOff val="80000"/>
                <a:alpha val="5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10" name="Parallelogram 1109"/>
            <p:cNvSpPr/>
            <p:nvPr/>
          </p:nvSpPr>
          <p:spPr>
            <a:xfrm rot="16200000" flipV="1">
              <a:off x="7981016" y="3798222"/>
              <a:ext cx="1404125" cy="416004"/>
            </a:xfrm>
            <a:prstGeom prst="parallelogram">
              <a:avLst>
                <a:gd name="adj" fmla="val 104471"/>
              </a:avLst>
            </a:prstGeom>
            <a:solidFill>
              <a:schemeClr val="accent2">
                <a:lumMod val="60000"/>
                <a:lumOff val="4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11" name="Rectangle 1110"/>
            <p:cNvSpPr/>
            <p:nvPr/>
          </p:nvSpPr>
          <p:spPr>
            <a:xfrm>
              <a:off x="7517218" y="3750428"/>
              <a:ext cx="957859" cy="957859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12" name="Parallelogram 1111"/>
            <p:cNvSpPr/>
            <p:nvPr/>
          </p:nvSpPr>
          <p:spPr>
            <a:xfrm>
              <a:off x="7523610" y="3304162"/>
              <a:ext cx="1367471" cy="439872"/>
            </a:xfrm>
            <a:prstGeom prst="parallelogram">
              <a:avLst>
                <a:gd name="adj" fmla="val 95588"/>
              </a:avLst>
            </a:prstGeom>
            <a:solidFill>
              <a:schemeClr val="accent2">
                <a:lumMod val="40000"/>
                <a:lumOff val="6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113" name="Group 1112"/>
          <p:cNvGrpSpPr/>
          <p:nvPr/>
        </p:nvGrpSpPr>
        <p:grpSpPr>
          <a:xfrm>
            <a:off x="8132534" y="3773340"/>
            <a:ext cx="621685" cy="636846"/>
            <a:chOff x="7517218" y="3304161"/>
            <a:chExt cx="1373863" cy="1407368"/>
          </a:xfrm>
        </p:grpSpPr>
        <p:sp>
          <p:nvSpPr>
            <p:cNvPr id="1114" name="Rectangle 1113"/>
            <p:cNvSpPr/>
            <p:nvPr/>
          </p:nvSpPr>
          <p:spPr>
            <a:xfrm>
              <a:off x="7929976" y="3304161"/>
              <a:ext cx="957859" cy="957859"/>
            </a:xfrm>
            <a:prstGeom prst="rect">
              <a:avLst/>
            </a:prstGeom>
            <a:solidFill>
              <a:schemeClr val="accent2">
                <a:lumMod val="20000"/>
                <a:lumOff val="80000"/>
                <a:alpha val="5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15" name="Parallelogram 1114"/>
            <p:cNvSpPr/>
            <p:nvPr/>
          </p:nvSpPr>
          <p:spPr>
            <a:xfrm>
              <a:off x="7520364" y="4268415"/>
              <a:ext cx="1367471" cy="439872"/>
            </a:xfrm>
            <a:prstGeom prst="parallelogram">
              <a:avLst>
                <a:gd name="adj" fmla="val 95588"/>
              </a:avLst>
            </a:prstGeom>
            <a:solidFill>
              <a:schemeClr val="accent2">
                <a:lumMod val="20000"/>
                <a:lumOff val="80000"/>
                <a:alpha val="5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16" name="Parallelogram 1115"/>
            <p:cNvSpPr/>
            <p:nvPr/>
          </p:nvSpPr>
          <p:spPr>
            <a:xfrm rot="16200000" flipV="1">
              <a:off x="7029643" y="3801465"/>
              <a:ext cx="1404125" cy="416004"/>
            </a:xfrm>
            <a:prstGeom prst="parallelogram">
              <a:avLst>
                <a:gd name="adj" fmla="val 104471"/>
              </a:avLst>
            </a:prstGeom>
            <a:solidFill>
              <a:schemeClr val="accent2">
                <a:lumMod val="20000"/>
                <a:lumOff val="80000"/>
                <a:alpha val="5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17" name="Parallelogram 1116"/>
            <p:cNvSpPr/>
            <p:nvPr/>
          </p:nvSpPr>
          <p:spPr>
            <a:xfrm rot="16200000" flipV="1">
              <a:off x="7981016" y="3798222"/>
              <a:ext cx="1404125" cy="416004"/>
            </a:xfrm>
            <a:prstGeom prst="parallelogram">
              <a:avLst>
                <a:gd name="adj" fmla="val 104471"/>
              </a:avLst>
            </a:prstGeom>
            <a:solidFill>
              <a:schemeClr val="accent2">
                <a:lumMod val="60000"/>
                <a:lumOff val="4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18" name="Rectangle 1117"/>
            <p:cNvSpPr/>
            <p:nvPr/>
          </p:nvSpPr>
          <p:spPr>
            <a:xfrm>
              <a:off x="7517218" y="3750428"/>
              <a:ext cx="957859" cy="957859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19" name="Parallelogram 1118"/>
            <p:cNvSpPr/>
            <p:nvPr/>
          </p:nvSpPr>
          <p:spPr>
            <a:xfrm>
              <a:off x="7523610" y="3304162"/>
              <a:ext cx="1367471" cy="439872"/>
            </a:xfrm>
            <a:prstGeom prst="parallelogram">
              <a:avLst>
                <a:gd name="adj" fmla="val 95588"/>
              </a:avLst>
            </a:prstGeom>
            <a:solidFill>
              <a:schemeClr val="accent2">
                <a:lumMod val="40000"/>
                <a:lumOff val="6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120" name="Group 1119"/>
          <p:cNvGrpSpPr/>
          <p:nvPr/>
        </p:nvGrpSpPr>
        <p:grpSpPr>
          <a:xfrm>
            <a:off x="8125530" y="3341833"/>
            <a:ext cx="621685" cy="636846"/>
            <a:chOff x="7517218" y="3304161"/>
            <a:chExt cx="1373863" cy="1407368"/>
          </a:xfrm>
        </p:grpSpPr>
        <p:sp>
          <p:nvSpPr>
            <p:cNvPr id="1121" name="Rectangle 1120"/>
            <p:cNvSpPr/>
            <p:nvPr/>
          </p:nvSpPr>
          <p:spPr>
            <a:xfrm>
              <a:off x="7929976" y="3304161"/>
              <a:ext cx="957859" cy="957859"/>
            </a:xfrm>
            <a:prstGeom prst="rect">
              <a:avLst/>
            </a:prstGeom>
            <a:solidFill>
              <a:schemeClr val="accent2">
                <a:lumMod val="20000"/>
                <a:lumOff val="80000"/>
                <a:alpha val="5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22" name="Parallelogram 1121"/>
            <p:cNvSpPr/>
            <p:nvPr/>
          </p:nvSpPr>
          <p:spPr>
            <a:xfrm>
              <a:off x="7520364" y="4268415"/>
              <a:ext cx="1367471" cy="439872"/>
            </a:xfrm>
            <a:prstGeom prst="parallelogram">
              <a:avLst>
                <a:gd name="adj" fmla="val 95588"/>
              </a:avLst>
            </a:prstGeom>
            <a:solidFill>
              <a:schemeClr val="accent2">
                <a:lumMod val="20000"/>
                <a:lumOff val="80000"/>
                <a:alpha val="5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23" name="Parallelogram 1122"/>
            <p:cNvSpPr/>
            <p:nvPr/>
          </p:nvSpPr>
          <p:spPr>
            <a:xfrm rot="16200000" flipV="1">
              <a:off x="7029643" y="3801465"/>
              <a:ext cx="1404125" cy="416004"/>
            </a:xfrm>
            <a:prstGeom prst="parallelogram">
              <a:avLst>
                <a:gd name="adj" fmla="val 104471"/>
              </a:avLst>
            </a:prstGeom>
            <a:solidFill>
              <a:schemeClr val="accent2">
                <a:lumMod val="20000"/>
                <a:lumOff val="80000"/>
                <a:alpha val="5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24" name="Parallelogram 1123"/>
            <p:cNvSpPr/>
            <p:nvPr/>
          </p:nvSpPr>
          <p:spPr>
            <a:xfrm rot="16200000" flipV="1">
              <a:off x="7981016" y="3798222"/>
              <a:ext cx="1404125" cy="416004"/>
            </a:xfrm>
            <a:prstGeom prst="parallelogram">
              <a:avLst>
                <a:gd name="adj" fmla="val 104471"/>
              </a:avLst>
            </a:prstGeom>
            <a:solidFill>
              <a:schemeClr val="accent2">
                <a:lumMod val="60000"/>
                <a:lumOff val="4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25" name="Rectangle 1124"/>
            <p:cNvSpPr/>
            <p:nvPr/>
          </p:nvSpPr>
          <p:spPr>
            <a:xfrm>
              <a:off x="7517218" y="3750428"/>
              <a:ext cx="957859" cy="957859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26" name="Parallelogram 1125"/>
            <p:cNvSpPr/>
            <p:nvPr/>
          </p:nvSpPr>
          <p:spPr>
            <a:xfrm>
              <a:off x="7523610" y="3304162"/>
              <a:ext cx="1367471" cy="439872"/>
            </a:xfrm>
            <a:prstGeom prst="parallelogram">
              <a:avLst>
                <a:gd name="adj" fmla="val 95588"/>
              </a:avLst>
            </a:prstGeom>
            <a:solidFill>
              <a:schemeClr val="accent2">
                <a:lumMod val="40000"/>
                <a:lumOff val="6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127" name="Group 1126"/>
          <p:cNvGrpSpPr/>
          <p:nvPr/>
        </p:nvGrpSpPr>
        <p:grpSpPr>
          <a:xfrm>
            <a:off x="9669906" y="4011861"/>
            <a:ext cx="621685" cy="636846"/>
            <a:chOff x="7517218" y="3304161"/>
            <a:chExt cx="1373863" cy="1407368"/>
          </a:xfrm>
        </p:grpSpPr>
        <p:sp>
          <p:nvSpPr>
            <p:cNvPr id="1128" name="Rectangle 1127"/>
            <p:cNvSpPr/>
            <p:nvPr/>
          </p:nvSpPr>
          <p:spPr>
            <a:xfrm>
              <a:off x="7929976" y="3304161"/>
              <a:ext cx="957859" cy="957859"/>
            </a:xfrm>
            <a:prstGeom prst="rect">
              <a:avLst/>
            </a:prstGeom>
            <a:solidFill>
              <a:schemeClr val="accent2">
                <a:lumMod val="20000"/>
                <a:lumOff val="80000"/>
                <a:alpha val="5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29" name="Parallelogram 1128"/>
            <p:cNvSpPr/>
            <p:nvPr/>
          </p:nvSpPr>
          <p:spPr>
            <a:xfrm>
              <a:off x="7520364" y="4268415"/>
              <a:ext cx="1367471" cy="439872"/>
            </a:xfrm>
            <a:prstGeom prst="parallelogram">
              <a:avLst>
                <a:gd name="adj" fmla="val 95588"/>
              </a:avLst>
            </a:prstGeom>
            <a:solidFill>
              <a:schemeClr val="accent2">
                <a:lumMod val="20000"/>
                <a:lumOff val="80000"/>
                <a:alpha val="5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30" name="Parallelogram 1129"/>
            <p:cNvSpPr/>
            <p:nvPr/>
          </p:nvSpPr>
          <p:spPr>
            <a:xfrm rot="16200000" flipV="1">
              <a:off x="7029643" y="3801465"/>
              <a:ext cx="1404125" cy="416004"/>
            </a:xfrm>
            <a:prstGeom prst="parallelogram">
              <a:avLst>
                <a:gd name="adj" fmla="val 104471"/>
              </a:avLst>
            </a:prstGeom>
            <a:solidFill>
              <a:schemeClr val="accent2">
                <a:lumMod val="20000"/>
                <a:lumOff val="80000"/>
                <a:alpha val="5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31" name="Parallelogram 1130"/>
            <p:cNvSpPr/>
            <p:nvPr/>
          </p:nvSpPr>
          <p:spPr>
            <a:xfrm rot="16200000" flipV="1">
              <a:off x="7981016" y="3798222"/>
              <a:ext cx="1404125" cy="416004"/>
            </a:xfrm>
            <a:prstGeom prst="parallelogram">
              <a:avLst>
                <a:gd name="adj" fmla="val 104471"/>
              </a:avLst>
            </a:prstGeom>
            <a:solidFill>
              <a:schemeClr val="accent2">
                <a:lumMod val="60000"/>
                <a:lumOff val="4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32" name="Rectangle 1131"/>
            <p:cNvSpPr/>
            <p:nvPr/>
          </p:nvSpPr>
          <p:spPr>
            <a:xfrm>
              <a:off x="7517218" y="3750428"/>
              <a:ext cx="957859" cy="957859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33" name="Parallelogram 1132"/>
            <p:cNvSpPr/>
            <p:nvPr/>
          </p:nvSpPr>
          <p:spPr>
            <a:xfrm>
              <a:off x="7523610" y="3304162"/>
              <a:ext cx="1367471" cy="439872"/>
            </a:xfrm>
            <a:prstGeom prst="parallelogram">
              <a:avLst>
                <a:gd name="adj" fmla="val 95588"/>
              </a:avLst>
            </a:prstGeom>
            <a:solidFill>
              <a:schemeClr val="accent2">
                <a:lumMod val="40000"/>
                <a:lumOff val="6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134" name="Group 1133"/>
          <p:cNvGrpSpPr/>
          <p:nvPr/>
        </p:nvGrpSpPr>
        <p:grpSpPr>
          <a:xfrm>
            <a:off x="10103346" y="4011861"/>
            <a:ext cx="621685" cy="636846"/>
            <a:chOff x="7517218" y="3304161"/>
            <a:chExt cx="1373863" cy="1407368"/>
          </a:xfrm>
        </p:grpSpPr>
        <p:sp>
          <p:nvSpPr>
            <p:cNvPr id="1135" name="Rectangle 1134"/>
            <p:cNvSpPr/>
            <p:nvPr/>
          </p:nvSpPr>
          <p:spPr>
            <a:xfrm>
              <a:off x="7929976" y="3304161"/>
              <a:ext cx="957859" cy="957859"/>
            </a:xfrm>
            <a:prstGeom prst="rect">
              <a:avLst/>
            </a:prstGeom>
            <a:solidFill>
              <a:schemeClr val="accent2">
                <a:lumMod val="20000"/>
                <a:lumOff val="80000"/>
                <a:alpha val="5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36" name="Parallelogram 1135"/>
            <p:cNvSpPr/>
            <p:nvPr/>
          </p:nvSpPr>
          <p:spPr>
            <a:xfrm>
              <a:off x="7520364" y="4268415"/>
              <a:ext cx="1367471" cy="439872"/>
            </a:xfrm>
            <a:prstGeom prst="parallelogram">
              <a:avLst>
                <a:gd name="adj" fmla="val 95588"/>
              </a:avLst>
            </a:prstGeom>
            <a:solidFill>
              <a:schemeClr val="accent2">
                <a:lumMod val="20000"/>
                <a:lumOff val="80000"/>
                <a:alpha val="5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37" name="Parallelogram 1136"/>
            <p:cNvSpPr/>
            <p:nvPr/>
          </p:nvSpPr>
          <p:spPr>
            <a:xfrm rot="16200000" flipV="1">
              <a:off x="7029643" y="3801465"/>
              <a:ext cx="1404125" cy="416004"/>
            </a:xfrm>
            <a:prstGeom prst="parallelogram">
              <a:avLst>
                <a:gd name="adj" fmla="val 104471"/>
              </a:avLst>
            </a:prstGeom>
            <a:solidFill>
              <a:schemeClr val="accent2">
                <a:lumMod val="20000"/>
                <a:lumOff val="80000"/>
                <a:alpha val="5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38" name="Parallelogram 1137"/>
            <p:cNvSpPr/>
            <p:nvPr/>
          </p:nvSpPr>
          <p:spPr>
            <a:xfrm rot="16200000" flipV="1">
              <a:off x="7981016" y="3798222"/>
              <a:ext cx="1404125" cy="416004"/>
            </a:xfrm>
            <a:prstGeom prst="parallelogram">
              <a:avLst>
                <a:gd name="adj" fmla="val 104471"/>
              </a:avLst>
            </a:prstGeom>
            <a:solidFill>
              <a:schemeClr val="accent2">
                <a:lumMod val="60000"/>
                <a:lumOff val="4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39" name="Rectangle 1138"/>
            <p:cNvSpPr/>
            <p:nvPr/>
          </p:nvSpPr>
          <p:spPr>
            <a:xfrm>
              <a:off x="7517218" y="3750428"/>
              <a:ext cx="957859" cy="957859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40" name="Parallelogram 1139"/>
            <p:cNvSpPr/>
            <p:nvPr/>
          </p:nvSpPr>
          <p:spPr>
            <a:xfrm>
              <a:off x="7523610" y="3304162"/>
              <a:ext cx="1367471" cy="439872"/>
            </a:xfrm>
            <a:prstGeom prst="parallelogram">
              <a:avLst>
                <a:gd name="adj" fmla="val 95588"/>
              </a:avLst>
            </a:prstGeom>
            <a:solidFill>
              <a:schemeClr val="accent2">
                <a:lumMod val="40000"/>
                <a:lumOff val="6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141" name="Group 1140"/>
          <p:cNvGrpSpPr/>
          <p:nvPr/>
        </p:nvGrpSpPr>
        <p:grpSpPr>
          <a:xfrm>
            <a:off x="10536786" y="4011861"/>
            <a:ext cx="621685" cy="636846"/>
            <a:chOff x="7517218" y="3304161"/>
            <a:chExt cx="1373863" cy="1407368"/>
          </a:xfrm>
        </p:grpSpPr>
        <p:sp>
          <p:nvSpPr>
            <p:cNvPr id="1142" name="Rectangle 1141"/>
            <p:cNvSpPr/>
            <p:nvPr/>
          </p:nvSpPr>
          <p:spPr>
            <a:xfrm>
              <a:off x="7929976" y="3304161"/>
              <a:ext cx="957859" cy="957859"/>
            </a:xfrm>
            <a:prstGeom prst="rect">
              <a:avLst/>
            </a:prstGeom>
            <a:solidFill>
              <a:schemeClr val="accent2">
                <a:lumMod val="20000"/>
                <a:lumOff val="80000"/>
                <a:alpha val="5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43" name="Parallelogram 1142"/>
            <p:cNvSpPr/>
            <p:nvPr/>
          </p:nvSpPr>
          <p:spPr>
            <a:xfrm>
              <a:off x="7520364" y="4268415"/>
              <a:ext cx="1367471" cy="439872"/>
            </a:xfrm>
            <a:prstGeom prst="parallelogram">
              <a:avLst>
                <a:gd name="adj" fmla="val 95588"/>
              </a:avLst>
            </a:prstGeom>
            <a:solidFill>
              <a:schemeClr val="accent2">
                <a:lumMod val="20000"/>
                <a:lumOff val="80000"/>
                <a:alpha val="5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44" name="Parallelogram 1143"/>
            <p:cNvSpPr/>
            <p:nvPr/>
          </p:nvSpPr>
          <p:spPr>
            <a:xfrm rot="16200000" flipV="1">
              <a:off x="7029643" y="3801465"/>
              <a:ext cx="1404125" cy="416004"/>
            </a:xfrm>
            <a:prstGeom prst="parallelogram">
              <a:avLst>
                <a:gd name="adj" fmla="val 104471"/>
              </a:avLst>
            </a:prstGeom>
            <a:solidFill>
              <a:schemeClr val="accent2">
                <a:lumMod val="20000"/>
                <a:lumOff val="80000"/>
                <a:alpha val="5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45" name="Parallelogram 1144"/>
            <p:cNvSpPr/>
            <p:nvPr/>
          </p:nvSpPr>
          <p:spPr>
            <a:xfrm rot="16200000" flipV="1">
              <a:off x="7981016" y="3798222"/>
              <a:ext cx="1404125" cy="416004"/>
            </a:xfrm>
            <a:prstGeom prst="parallelogram">
              <a:avLst>
                <a:gd name="adj" fmla="val 104471"/>
              </a:avLst>
            </a:prstGeom>
            <a:solidFill>
              <a:schemeClr val="accent2">
                <a:lumMod val="60000"/>
                <a:lumOff val="4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46" name="Rectangle 1145"/>
            <p:cNvSpPr/>
            <p:nvPr/>
          </p:nvSpPr>
          <p:spPr>
            <a:xfrm>
              <a:off x="7517218" y="3750428"/>
              <a:ext cx="957859" cy="957859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47" name="Parallelogram 1146"/>
            <p:cNvSpPr/>
            <p:nvPr/>
          </p:nvSpPr>
          <p:spPr>
            <a:xfrm>
              <a:off x="7523610" y="3304162"/>
              <a:ext cx="1367471" cy="439872"/>
            </a:xfrm>
            <a:prstGeom prst="parallelogram">
              <a:avLst>
                <a:gd name="adj" fmla="val 95588"/>
              </a:avLst>
            </a:prstGeom>
            <a:solidFill>
              <a:schemeClr val="accent2">
                <a:lumMod val="40000"/>
                <a:lumOff val="6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148" name="Group 1147"/>
          <p:cNvGrpSpPr/>
          <p:nvPr/>
        </p:nvGrpSpPr>
        <p:grpSpPr>
          <a:xfrm>
            <a:off x="9478810" y="4207509"/>
            <a:ext cx="621685" cy="636846"/>
            <a:chOff x="7517218" y="3304161"/>
            <a:chExt cx="1373863" cy="1407368"/>
          </a:xfrm>
        </p:grpSpPr>
        <p:sp>
          <p:nvSpPr>
            <p:cNvPr id="1149" name="Rectangle 1148"/>
            <p:cNvSpPr/>
            <p:nvPr/>
          </p:nvSpPr>
          <p:spPr>
            <a:xfrm>
              <a:off x="7929976" y="3304161"/>
              <a:ext cx="957859" cy="957859"/>
            </a:xfrm>
            <a:prstGeom prst="rect">
              <a:avLst/>
            </a:prstGeom>
            <a:solidFill>
              <a:schemeClr val="accent2">
                <a:lumMod val="20000"/>
                <a:lumOff val="80000"/>
                <a:alpha val="5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50" name="Parallelogram 1149"/>
            <p:cNvSpPr/>
            <p:nvPr/>
          </p:nvSpPr>
          <p:spPr>
            <a:xfrm>
              <a:off x="7520364" y="4268415"/>
              <a:ext cx="1367471" cy="439872"/>
            </a:xfrm>
            <a:prstGeom prst="parallelogram">
              <a:avLst>
                <a:gd name="adj" fmla="val 95588"/>
              </a:avLst>
            </a:prstGeom>
            <a:solidFill>
              <a:schemeClr val="accent2">
                <a:lumMod val="20000"/>
                <a:lumOff val="80000"/>
                <a:alpha val="5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51" name="Parallelogram 1150"/>
            <p:cNvSpPr/>
            <p:nvPr/>
          </p:nvSpPr>
          <p:spPr>
            <a:xfrm rot="16200000" flipV="1">
              <a:off x="7029643" y="3801465"/>
              <a:ext cx="1404125" cy="416004"/>
            </a:xfrm>
            <a:prstGeom prst="parallelogram">
              <a:avLst>
                <a:gd name="adj" fmla="val 104471"/>
              </a:avLst>
            </a:prstGeom>
            <a:solidFill>
              <a:schemeClr val="accent2">
                <a:lumMod val="20000"/>
                <a:lumOff val="80000"/>
                <a:alpha val="5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52" name="Parallelogram 1151"/>
            <p:cNvSpPr/>
            <p:nvPr/>
          </p:nvSpPr>
          <p:spPr>
            <a:xfrm rot="16200000" flipV="1">
              <a:off x="7981016" y="3798222"/>
              <a:ext cx="1404125" cy="416004"/>
            </a:xfrm>
            <a:prstGeom prst="parallelogram">
              <a:avLst>
                <a:gd name="adj" fmla="val 104471"/>
              </a:avLst>
            </a:prstGeom>
            <a:solidFill>
              <a:schemeClr val="accent2">
                <a:lumMod val="60000"/>
                <a:lumOff val="4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53" name="Rectangle 1152"/>
            <p:cNvSpPr/>
            <p:nvPr/>
          </p:nvSpPr>
          <p:spPr>
            <a:xfrm>
              <a:off x="7517218" y="3750428"/>
              <a:ext cx="957859" cy="957859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54" name="Parallelogram 1153"/>
            <p:cNvSpPr/>
            <p:nvPr/>
          </p:nvSpPr>
          <p:spPr>
            <a:xfrm>
              <a:off x="7523610" y="3304162"/>
              <a:ext cx="1367471" cy="439872"/>
            </a:xfrm>
            <a:prstGeom prst="parallelogram">
              <a:avLst>
                <a:gd name="adj" fmla="val 95588"/>
              </a:avLst>
            </a:prstGeom>
            <a:solidFill>
              <a:schemeClr val="accent2">
                <a:lumMod val="40000"/>
                <a:lumOff val="6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155" name="Group 1154"/>
          <p:cNvGrpSpPr/>
          <p:nvPr/>
        </p:nvGrpSpPr>
        <p:grpSpPr>
          <a:xfrm>
            <a:off x="9912250" y="4207509"/>
            <a:ext cx="621685" cy="636846"/>
            <a:chOff x="7517218" y="3304161"/>
            <a:chExt cx="1373863" cy="1407368"/>
          </a:xfrm>
        </p:grpSpPr>
        <p:sp>
          <p:nvSpPr>
            <p:cNvPr id="1156" name="Rectangle 1155"/>
            <p:cNvSpPr/>
            <p:nvPr/>
          </p:nvSpPr>
          <p:spPr>
            <a:xfrm>
              <a:off x="7929976" y="3304161"/>
              <a:ext cx="957859" cy="957859"/>
            </a:xfrm>
            <a:prstGeom prst="rect">
              <a:avLst/>
            </a:prstGeom>
            <a:solidFill>
              <a:schemeClr val="accent2">
                <a:lumMod val="20000"/>
                <a:lumOff val="80000"/>
                <a:alpha val="5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57" name="Parallelogram 1156"/>
            <p:cNvSpPr/>
            <p:nvPr/>
          </p:nvSpPr>
          <p:spPr>
            <a:xfrm>
              <a:off x="7520364" y="4268415"/>
              <a:ext cx="1367471" cy="439872"/>
            </a:xfrm>
            <a:prstGeom prst="parallelogram">
              <a:avLst>
                <a:gd name="adj" fmla="val 95588"/>
              </a:avLst>
            </a:prstGeom>
            <a:solidFill>
              <a:schemeClr val="accent2">
                <a:lumMod val="20000"/>
                <a:lumOff val="80000"/>
                <a:alpha val="5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58" name="Parallelogram 1157"/>
            <p:cNvSpPr/>
            <p:nvPr/>
          </p:nvSpPr>
          <p:spPr>
            <a:xfrm rot="16200000" flipV="1">
              <a:off x="7029643" y="3801465"/>
              <a:ext cx="1404125" cy="416004"/>
            </a:xfrm>
            <a:prstGeom prst="parallelogram">
              <a:avLst>
                <a:gd name="adj" fmla="val 104471"/>
              </a:avLst>
            </a:prstGeom>
            <a:solidFill>
              <a:schemeClr val="accent2">
                <a:lumMod val="20000"/>
                <a:lumOff val="80000"/>
                <a:alpha val="5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59" name="Parallelogram 1158"/>
            <p:cNvSpPr/>
            <p:nvPr/>
          </p:nvSpPr>
          <p:spPr>
            <a:xfrm rot="16200000" flipV="1">
              <a:off x="7981016" y="3798222"/>
              <a:ext cx="1404125" cy="416004"/>
            </a:xfrm>
            <a:prstGeom prst="parallelogram">
              <a:avLst>
                <a:gd name="adj" fmla="val 104471"/>
              </a:avLst>
            </a:prstGeom>
            <a:solidFill>
              <a:schemeClr val="accent2">
                <a:lumMod val="60000"/>
                <a:lumOff val="4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60" name="Rectangle 1159"/>
            <p:cNvSpPr/>
            <p:nvPr/>
          </p:nvSpPr>
          <p:spPr>
            <a:xfrm>
              <a:off x="7517218" y="3750428"/>
              <a:ext cx="957859" cy="957859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61" name="Parallelogram 1160"/>
            <p:cNvSpPr/>
            <p:nvPr/>
          </p:nvSpPr>
          <p:spPr>
            <a:xfrm>
              <a:off x="7523610" y="3304162"/>
              <a:ext cx="1367471" cy="439872"/>
            </a:xfrm>
            <a:prstGeom prst="parallelogram">
              <a:avLst>
                <a:gd name="adj" fmla="val 95588"/>
              </a:avLst>
            </a:prstGeom>
            <a:solidFill>
              <a:schemeClr val="accent2">
                <a:lumMod val="40000"/>
                <a:lumOff val="6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162" name="Group 1161"/>
          <p:cNvGrpSpPr/>
          <p:nvPr/>
        </p:nvGrpSpPr>
        <p:grpSpPr>
          <a:xfrm>
            <a:off x="10345690" y="4207509"/>
            <a:ext cx="621685" cy="636846"/>
            <a:chOff x="7517218" y="3304161"/>
            <a:chExt cx="1373863" cy="1407368"/>
          </a:xfrm>
        </p:grpSpPr>
        <p:sp>
          <p:nvSpPr>
            <p:cNvPr id="1163" name="Rectangle 1162"/>
            <p:cNvSpPr/>
            <p:nvPr/>
          </p:nvSpPr>
          <p:spPr>
            <a:xfrm>
              <a:off x="7929976" y="3304161"/>
              <a:ext cx="957859" cy="957859"/>
            </a:xfrm>
            <a:prstGeom prst="rect">
              <a:avLst/>
            </a:prstGeom>
            <a:solidFill>
              <a:schemeClr val="accent2">
                <a:lumMod val="20000"/>
                <a:lumOff val="80000"/>
                <a:alpha val="5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64" name="Parallelogram 1163"/>
            <p:cNvSpPr/>
            <p:nvPr/>
          </p:nvSpPr>
          <p:spPr>
            <a:xfrm>
              <a:off x="7520364" y="4268415"/>
              <a:ext cx="1367471" cy="439872"/>
            </a:xfrm>
            <a:prstGeom prst="parallelogram">
              <a:avLst>
                <a:gd name="adj" fmla="val 95588"/>
              </a:avLst>
            </a:prstGeom>
            <a:solidFill>
              <a:schemeClr val="accent2">
                <a:lumMod val="20000"/>
                <a:lumOff val="80000"/>
                <a:alpha val="5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65" name="Parallelogram 1164"/>
            <p:cNvSpPr/>
            <p:nvPr/>
          </p:nvSpPr>
          <p:spPr>
            <a:xfrm rot="16200000" flipV="1">
              <a:off x="7029643" y="3801465"/>
              <a:ext cx="1404125" cy="416004"/>
            </a:xfrm>
            <a:prstGeom prst="parallelogram">
              <a:avLst>
                <a:gd name="adj" fmla="val 104471"/>
              </a:avLst>
            </a:prstGeom>
            <a:solidFill>
              <a:schemeClr val="accent2">
                <a:lumMod val="20000"/>
                <a:lumOff val="80000"/>
                <a:alpha val="5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66" name="Parallelogram 1165"/>
            <p:cNvSpPr/>
            <p:nvPr/>
          </p:nvSpPr>
          <p:spPr>
            <a:xfrm rot="16200000" flipV="1">
              <a:off x="7981016" y="3798222"/>
              <a:ext cx="1404125" cy="416004"/>
            </a:xfrm>
            <a:prstGeom prst="parallelogram">
              <a:avLst>
                <a:gd name="adj" fmla="val 104471"/>
              </a:avLst>
            </a:prstGeom>
            <a:solidFill>
              <a:schemeClr val="accent2">
                <a:lumMod val="60000"/>
                <a:lumOff val="4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67" name="Rectangle 1166"/>
            <p:cNvSpPr/>
            <p:nvPr/>
          </p:nvSpPr>
          <p:spPr>
            <a:xfrm>
              <a:off x="7517218" y="3750428"/>
              <a:ext cx="957859" cy="957859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68" name="Parallelogram 1167"/>
            <p:cNvSpPr/>
            <p:nvPr/>
          </p:nvSpPr>
          <p:spPr>
            <a:xfrm>
              <a:off x="7523610" y="3304162"/>
              <a:ext cx="1367471" cy="439872"/>
            </a:xfrm>
            <a:prstGeom prst="parallelogram">
              <a:avLst>
                <a:gd name="adj" fmla="val 95588"/>
              </a:avLst>
            </a:prstGeom>
            <a:solidFill>
              <a:schemeClr val="accent2">
                <a:lumMod val="40000"/>
                <a:lumOff val="6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" name="Group 1"/>
          <p:cNvGrpSpPr/>
          <p:nvPr/>
        </p:nvGrpSpPr>
        <p:grpSpPr>
          <a:xfrm>
            <a:off x="856159" y="4838925"/>
            <a:ext cx="943042" cy="943042"/>
            <a:chOff x="856159" y="5226213"/>
            <a:chExt cx="943042" cy="943042"/>
          </a:xfrm>
        </p:grpSpPr>
        <p:pic>
          <p:nvPicPr>
            <p:cNvPr id="1176" name="Picture 1175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56159" y="5226213"/>
              <a:ext cx="943042" cy="943042"/>
            </a:xfrm>
            <a:prstGeom prst="rect">
              <a:avLst/>
            </a:prstGeom>
          </p:spPr>
        </p:pic>
        <p:sp>
          <p:nvSpPr>
            <p:cNvPr id="1177" name="Text Box 8"/>
            <p:cNvSpPr txBox="1">
              <a:spLocks noChangeArrowheads="1"/>
            </p:cNvSpPr>
            <p:nvPr/>
          </p:nvSpPr>
          <p:spPr bwMode="auto">
            <a:xfrm>
              <a:off x="1098221" y="5468398"/>
              <a:ext cx="549644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2800" b="1" dirty="0" smtClean="0">
                  <a:solidFill>
                    <a:schemeClr val="accent5">
                      <a:lumMod val="50000"/>
                    </a:schemeClr>
                  </a:solidFill>
                  <a:latin typeface="UTM Loko" pitchFamily="18" charset="0"/>
                  <a:cs typeface="Times New Roman" pitchFamily="18" charset="0"/>
                </a:rPr>
                <a:t>1</a:t>
              </a:r>
              <a:endParaRPr lang="en-US" sz="2800" b="1" dirty="0">
                <a:solidFill>
                  <a:schemeClr val="accent5">
                    <a:lumMod val="50000"/>
                  </a:schemeClr>
                </a:solidFill>
                <a:latin typeface="UTM Loko" pitchFamily="18" charset="0"/>
                <a:cs typeface="Times New Roman" pitchFamily="18" charset="0"/>
              </a:endParaRPr>
            </a:p>
          </p:txBody>
        </p:sp>
      </p:grpSp>
      <p:grpSp>
        <p:nvGrpSpPr>
          <p:cNvPr id="1178" name="Group 1177"/>
          <p:cNvGrpSpPr/>
          <p:nvPr/>
        </p:nvGrpSpPr>
        <p:grpSpPr>
          <a:xfrm>
            <a:off x="2976841" y="4844355"/>
            <a:ext cx="943042" cy="943042"/>
            <a:chOff x="856159" y="5226213"/>
            <a:chExt cx="943042" cy="943042"/>
          </a:xfrm>
        </p:grpSpPr>
        <p:pic>
          <p:nvPicPr>
            <p:cNvPr id="1179" name="Picture 1178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56159" y="5226213"/>
              <a:ext cx="943042" cy="943042"/>
            </a:xfrm>
            <a:prstGeom prst="rect">
              <a:avLst/>
            </a:prstGeom>
          </p:spPr>
        </p:pic>
        <p:sp>
          <p:nvSpPr>
            <p:cNvPr id="1180" name="Text Box 8"/>
            <p:cNvSpPr txBox="1">
              <a:spLocks noChangeArrowheads="1"/>
            </p:cNvSpPr>
            <p:nvPr/>
          </p:nvSpPr>
          <p:spPr bwMode="auto">
            <a:xfrm>
              <a:off x="1098221" y="5468398"/>
              <a:ext cx="549644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2800" b="1" dirty="0" smtClean="0">
                  <a:solidFill>
                    <a:schemeClr val="accent5">
                      <a:lumMod val="50000"/>
                    </a:schemeClr>
                  </a:solidFill>
                  <a:latin typeface="UTM Loko" pitchFamily="18" charset="0"/>
                  <a:cs typeface="Times New Roman" pitchFamily="18" charset="0"/>
                </a:rPr>
                <a:t>2</a:t>
              </a:r>
              <a:endParaRPr lang="en-US" sz="2800" b="1" dirty="0">
                <a:solidFill>
                  <a:schemeClr val="accent5">
                    <a:lumMod val="50000"/>
                  </a:schemeClr>
                </a:solidFill>
                <a:latin typeface="UTM Loko" pitchFamily="18" charset="0"/>
                <a:cs typeface="Times New Roman" pitchFamily="18" charset="0"/>
              </a:endParaRPr>
            </a:p>
          </p:txBody>
        </p:sp>
      </p:grpSp>
      <p:grpSp>
        <p:nvGrpSpPr>
          <p:cNvPr id="1181" name="Group 1180"/>
          <p:cNvGrpSpPr/>
          <p:nvPr/>
        </p:nvGrpSpPr>
        <p:grpSpPr>
          <a:xfrm>
            <a:off x="5690530" y="4835208"/>
            <a:ext cx="943042" cy="943042"/>
            <a:chOff x="856159" y="5226213"/>
            <a:chExt cx="943042" cy="943042"/>
          </a:xfrm>
        </p:grpSpPr>
        <p:pic>
          <p:nvPicPr>
            <p:cNvPr id="1182" name="Picture 1181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56159" y="5226213"/>
              <a:ext cx="943042" cy="943042"/>
            </a:xfrm>
            <a:prstGeom prst="rect">
              <a:avLst/>
            </a:prstGeom>
          </p:spPr>
        </p:pic>
        <p:sp>
          <p:nvSpPr>
            <p:cNvPr id="1183" name="Text Box 8"/>
            <p:cNvSpPr txBox="1">
              <a:spLocks noChangeArrowheads="1"/>
            </p:cNvSpPr>
            <p:nvPr/>
          </p:nvSpPr>
          <p:spPr bwMode="auto">
            <a:xfrm>
              <a:off x="1098221" y="5468398"/>
              <a:ext cx="549644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2800" b="1" dirty="0" smtClean="0">
                  <a:solidFill>
                    <a:schemeClr val="accent5">
                      <a:lumMod val="50000"/>
                    </a:schemeClr>
                  </a:solidFill>
                  <a:latin typeface="UTM Loko" pitchFamily="18" charset="0"/>
                  <a:cs typeface="Times New Roman" pitchFamily="18" charset="0"/>
                </a:rPr>
                <a:t>3</a:t>
              </a:r>
              <a:endParaRPr lang="en-US" sz="2800" b="1" dirty="0">
                <a:solidFill>
                  <a:schemeClr val="accent5">
                    <a:lumMod val="50000"/>
                  </a:schemeClr>
                </a:solidFill>
                <a:latin typeface="UTM Loko" pitchFamily="18" charset="0"/>
                <a:cs typeface="Times New Roman" pitchFamily="18" charset="0"/>
              </a:endParaRPr>
            </a:p>
          </p:txBody>
        </p:sp>
      </p:grpSp>
      <p:grpSp>
        <p:nvGrpSpPr>
          <p:cNvPr id="1184" name="Group 1183"/>
          <p:cNvGrpSpPr/>
          <p:nvPr/>
        </p:nvGrpSpPr>
        <p:grpSpPr>
          <a:xfrm>
            <a:off x="7675942" y="4837457"/>
            <a:ext cx="943042" cy="943042"/>
            <a:chOff x="856159" y="5226213"/>
            <a:chExt cx="943042" cy="943042"/>
          </a:xfrm>
        </p:grpSpPr>
        <p:pic>
          <p:nvPicPr>
            <p:cNvPr id="1185" name="Picture 1184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56159" y="5226213"/>
              <a:ext cx="943042" cy="943042"/>
            </a:xfrm>
            <a:prstGeom prst="rect">
              <a:avLst/>
            </a:prstGeom>
          </p:spPr>
        </p:pic>
        <p:sp>
          <p:nvSpPr>
            <p:cNvPr id="1186" name="Text Box 8"/>
            <p:cNvSpPr txBox="1">
              <a:spLocks noChangeArrowheads="1"/>
            </p:cNvSpPr>
            <p:nvPr/>
          </p:nvSpPr>
          <p:spPr bwMode="auto">
            <a:xfrm>
              <a:off x="1098221" y="5468398"/>
              <a:ext cx="549644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2800" b="1" dirty="0" smtClean="0">
                  <a:solidFill>
                    <a:schemeClr val="accent5">
                      <a:lumMod val="50000"/>
                    </a:schemeClr>
                  </a:solidFill>
                  <a:latin typeface="UTM Loko" pitchFamily="18" charset="0"/>
                  <a:cs typeface="Times New Roman" pitchFamily="18" charset="0"/>
                </a:rPr>
                <a:t>4</a:t>
              </a:r>
              <a:endParaRPr lang="en-US" sz="2800" b="1" dirty="0">
                <a:solidFill>
                  <a:schemeClr val="accent5">
                    <a:lumMod val="50000"/>
                  </a:schemeClr>
                </a:solidFill>
                <a:latin typeface="UTM Loko" pitchFamily="18" charset="0"/>
                <a:cs typeface="Times New Roman" pitchFamily="18" charset="0"/>
              </a:endParaRPr>
            </a:p>
          </p:txBody>
        </p:sp>
      </p:grpSp>
      <p:grpSp>
        <p:nvGrpSpPr>
          <p:cNvPr id="1187" name="Group 1186"/>
          <p:cNvGrpSpPr/>
          <p:nvPr/>
        </p:nvGrpSpPr>
        <p:grpSpPr>
          <a:xfrm>
            <a:off x="9715144" y="4839706"/>
            <a:ext cx="943042" cy="943042"/>
            <a:chOff x="856159" y="5226213"/>
            <a:chExt cx="943042" cy="943042"/>
          </a:xfrm>
        </p:grpSpPr>
        <p:pic>
          <p:nvPicPr>
            <p:cNvPr id="1188" name="Picture 1187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56159" y="5226213"/>
              <a:ext cx="943042" cy="943042"/>
            </a:xfrm>
            <a:prstGeom prst="rect">
              <a:avLst/>
            </a:prstGeom>
          </p:spPr>
        </p:pic>
        <p:sp>
          <p:nvSpPr>
            <p:cNvPr id="1189" name="Text Box 8"/>
            <p:cNvSpPr txBox="1">
              <a:spLocks noChangeArrowheads="1"/>
            </p:cNvSpPr>
            <p:nvPr/>
          </p:nvSpPr>
          <p:spPr bwMode="auto">
            <a:xfrm>
              <a:off x="1098221" y="5468398"/>
              <a:ext cx="549644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2800" b="1" dirty="0" smtClean="0">
                  <a:solidFill>
                    <a:schemeClr val="accent5">
                      <a:lumMod val="50000"/>
                    </a:schemeClr>
                  </a:solidFill>
                  <a:latin typeface="UTM Loko" pitchFamily="18" charset="0"/>
                  <a:cs typeface="Times New Roman" pitchFamily="18" charset="0"/>
                </a:rPr>
                <a:t>5</a:t>
              </a:r>
              <a:endParaRPr lang="en-US" sz="2800" b="1" dirty="0">
                <a:solidFill>
                  <a:schemeClr val="accent5">
                    <a:lumMod val="50000"/>
                  </a:schemeClr>
                </a:solidFill>
                <a:latin typeface="UTM Loko" pitchFamily="18" charset="0"/>
                <a:cs typeface="Times New Roman" pitchFamily="18" charset="0"/>
              </a:endParaRPr>
            </a:p>
          </p:txBody>
        </p:sp>
      </p:grpSp>
      <p:grpSp>
        <p:nvGrpSpPr>
          <p:cNvPr id="428" name="Group 427"/>
          <p:cNvGrpSpPr/>
          <p:nvPr/>
        </p:nvGrpSpPr>
        <p:grpSpPr>
          <a:xfrm>
            <a:off x="3612262" y="1177940"/>
            <a:ext cx="621685" cy="636846"/>
            <a:chOff x="7517218" y="3304161"/>
            <a:chExt cx="1373863" cy="1407368"/>
          </a:xfrm>
        </p:grpSpPr>
        <p:sp>
          <p:nvSpPr>
            <p:cNvPr id="429" name="Rectangle 428"/>
            <p:cNvSpPr/>
            <p:nvPr/>
          </p:nvSpPr>
          <p:spPr>
            <a:xfrm>
              <a:off x="7929976" y="3304161"/>
              <a:ext cx="957859" cy="957859"/>
            </a:xfrm>
            <a:prstGeom prst="rect">
              <a:avLst/>
            </a:prstGeom>
            <a:solidFill>
              <a:schemeClr val="accent2">
                <a:lumMod val="20000"/>
                <a:lumOff val="80000"/>
                <a:alpha val="5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0" name="Parallelogram 429"/>
            <p:cNvSpPr/>
            <p:nvPr/>
          </p:nvSpPr>
          <p:spPr>
            <a:xfrm>
              <a:off x="7520364" y="4268415"/>
              <a:ext cx="1367471" cy="439872"/>
            </a:xfrm>
            <a:prstGeom prst="parallelogram">
              <a:avLst>
                <a:gd name="adj" fmla="val 95588"/>
              </a:avLst>
            </a:prstGeom>
            <a:solidFill>
              <a:schemeClr val="accent2">
                <a:lumMod val="20000"/>
                <a:lumOff val="80000"/>
                <a:alpha val="5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1" name="Parallelogram 430"/>
            <p:cNvSpPr/>
            <p:nvPr/>
          </p:nvSpPr>
          <p:spPr>
            <a:xfrm rot="16200000" flipV="1">
              <a:off x="7029643" y="3801465"/>
              <a:ext cx="1404125" cy="416004"/>
            </a:xfrm>
            <a:prstGeom prst="parallelogram">
              <a:avLst>
                <a:gd name="adj" fmla="val 104471"/>
              </a:avLst>
            </a:prstGeom>
            <a:solidFill>
              <a:schemeClr val="accent2">
                <a:lumMod val="20000"/>
                <a:lumOff val="80000"/>
                <a:alpha val="5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2" name="Parallelogram 431"/>
            <p:cNvSpPr/>
            <p:nvPr/>
          </p:nvSpPr>
          <p:spPr>
            <a:xfrm rot="16200000" flipV="1">
              <a:off x="7981016" y="3798222"/>
              <a:ext cx="1404125" cy="416004"/>
            </a:xfrm>
            <a:prstGeom prst="parallelogram">
              <a:avLst>
                <a:gd name="adj" fmla="val 104471"/>
              </a:avLst>
            </a:prstGeom>
            <a:solidFill>
              <a:schemeClr val="accent2">
                <a:lumMod val="60000"/>
                <a:lumOff val="4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3" name="Rectangle 432"/>
            <p:cNvSpPr/>
            <p:nvPr/>
          </p:nvSpPr>
          <p:spPr>
            <a:xfrm>
              <a:off x="7517218" y="3750428"/>
              <a:ext cx="957859" cy="957859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4" name="Parallelogram 433"/>
            <p:cNvSpPr/>
            <p:nvPr/>
          </p:nvSpPr>
          <p:spPr>
            <a:xfrm>
              <a:off x="7523610" y="3304162"/>
              <a:ext cx="1367471" cy="439872"/>
            </a:xfrm>
            <a:prstGeom prst="parallelogram">
              <a:avLst>
                <a:gd name="adj" fmla="val 95588"/>
              </a:avLst>
            </a:prstGeom>
            <a:solidFill>
              <a:schemeClr val="accent2">
                <a:lumMod val="40000"/>
                <a:lumOff val="6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53" name="Group 752"/>
          <p:cNvGrpSpPr/>
          <p:nvPr/>
        </p:nvGrpSpPr>
        <p:grpSpPr>
          <a:xfrm>
            <a:off x="4550108" y="1177940"/>
            <a:ext cx="621685" cy="636846"/>
            <a:chOff x="7517218" y="3304161"/>
            <a:chExt cx="1373863" cy="1407368"/>
          </a:xfrm>
        </p:grpSpPr>
        <p:sp>
          <p:nvSpPr>
            <p:cNvPr id="754" name="Rectangle 753"/>
            <p:cNvSpPr/>
            <p:nvPr/>
          </p:nvSpPr>
          <p:spPr>
            <a:xfrm>
              <a:off x="7929976" y="3304161"/>
              <a:ext cx="957859" cy="957859"/>
            </a:xfrm>
            <a:prstGeom prst="rect">
              <a:avLst/>
            </a:prstGeom>
            <a:solidFill>
              <a:schemeClr val="accent2">
                <a:lumMod val="20000"/>
                <a:lumOff val="80000"/>
                <a:alpha val="5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5" name="Parallelogram 754"/>
            <p:cNvSpPr/>
            <p:nvPr/>
          </p:nvSpPr>
          <p:spPr>
            <a:xfrm>
              <a:off x="7520364" y="4268415"/>
              <a:ext cx="1367471" cy="439872"/>
            </a:xfrm>
            <a:prstGeom prst="parallelogram">
              <a:avLst>
                <a:gd name="adj" fmla="val 95588"/>
              </a:avLst>
            </a:prstGeom>
            <a:solidFill>
              <a:schemeClr val="accent2">
                <a:lumMod val="20000"/>
                <a:lumOff val="80000"/>
                <a:alpha val="5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6" name="Parallelogram 755"/>
            <p:cNvSpPr/>
            <p:nvPr/>
          </p:nvSpPr>
          <p:spPr>
            <a:xfrm rot="16200000" flipV="1">
              <a:off x="7029643" y="3801465"/>
              <a:ext cx="1404125" cy="416004"/>
            </a:xfrm>
            <a:prstGeom prst="parallelogram">
              <a:avLst>
                <a:gd name="adj" fmla="val 104471"/>
              </a:avLst>
            </a:prstGeom>
            <a:solidFill>
              <a:schemeClr val="accent2">
                <a:lumMod val="20000"/>
                <a:lumOff val="80000"/>
                <a:alpha val="5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7" name="Parallelogram 756"/>
            <p:cNvSpPr/>
            <p:nvPr/>
          </p:nvSpPr>
          <p:spPr>
            <a:xfrm rot="16200000" flipV="1">
              <a:off x="7981016" y="3798222"/>
              <a:ext cx="1404125" cy="416004"/>
            </a:xfrm>
            <a:prstGeom prst="parallelogram">
              <a:avLst>
                <a:gd name="adj" fmla="val 104471"/>
              </a:avLst>
            </a:prstGeom>
            <a:solidFill>
              <a:schemeClr val="accent2">
                <a:lumMod val="60000"/>
                <a:lumOff val="4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8" name="Rectangle 757"/>
            <p:cNvSpPr/>
            <p:nvPr/>
          </p:nvSpPr>
          <p:spPr>
            <a:xfrm>
              <a:off x="7517218" y="3750428"/>
              <a:ext cx="957859" cy="957859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9" name="Parallelogram 758"/>
            <p:cNvSpPr/>
            <p:nvPr/>
          </p:nvSpPr>
          <p:spPr>
            <a:xfrm>
              <a:off x="7523610" y="3304162"/>
              <a:ext cx="1367471" cy="439872"/>
            </a:xfrm>
            <a:prstGeom prst="parallelogram">
              <a:avLst>
                <a:gd name="adj" fmla="val 95588"/>
              </a:avLst>
            </a:prstGeom>
            <a:solidFill>
              <a:schemeClr val="accent2">
                <a:lumMod val="40000"/>
                <a:lumOff val="6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60" name="Group 759"/>
          <p:cNvGrpSpPr/>
          <p:nvPr/>
        </p:nvGrpSpPr>
        <p:grpSpPr>
          <a:xfrm>
            <a:off x="5487954" y="1177940"/>
            <a:ext cx="621685" cy="636846"/>
            <a:chOff x="7517218" y="3304161"/>
            <a:chExt cx="1373863" cy="1407368"/>
          </a:xfrm>
        </p:grpSpPr>
        <p:sp>
          <p:nvSpPr>
            <p:cNvPr id="761" name="Rectangle 760"/>
            <p:cNvSpPr/>
            <p:nvPr/>
          </p:nvSpPr>
          <p:spPr>
            <a:xfrm>
              <a:off x="7929976" y="3304161"/>
              <a:ext cx="957859" cy="957859"/>
            </a:xfrm>
            <a:prstGeom prst="rect">
              <a:avLst/>
            </a:prstGeom>
            <a:solidFill>
              <a:schemeClr val="accent2">
                <a:lumMod val="20000"/>
                <a:lumOff val="80000"/>
                <a:alpha val="5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2" name="Parallelogram 761"/>
            <p:cNvSpPr/>
            <p:nvPr/>
          </p:nvSpPr>
          <p:spPr>
            <a:xfrm>
              <a:off x="7520364" y="4268415"/>
              <a:ext cx="1367471" cy="439872"/>
            </a:xfrm>
            <a:prstGeom prst="parallelogram">
              <a:avLst>
                <a:gd name="adj" fmla="val 95588"/>
              </a:avLst>
            </a:prstGeom>
            <a:solidFill>
              <a:schemeClr val="accent2">
                <a:lumMod val="20000"/>
                <a:lumOff val="80000"/>
                <a:alpha val="5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3" name="Parallelogram 762"/>
            <p:cNvSpPr/>
            <p:nvPr/>
          </p:nvSpPr>
          <p:spPr>
            <a:xfrm rot="16200000" flipV="1">
              <a:off x="7029643" y="3801465"/>
              <a:ext cx="1404125" cy="416004"/>
            </a:xfrm>
            <a:prstGeom prst="parallelogram">
              <a:avLst>
                <a:gd name="adj" fmla="val 104471"/>
              </a:avLst>
            </a:prstGeom>
            <a:solidFill>
              <a:schemeClr val="accent2">
                <a:lumMod val="20000"/>
                <a:lumOff val="80000"/>
                <a:alpha val="5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4" name="Parallelogram 763"/>
            <p:cNvSpPr/>
            <p:nvPr/>
          </p:nvSpPr>
          <p:spPr>
            <a:xfrm rot="16200000" flipV="1">
              <a:off x="7981016" y="3798222"/>
              <a:ext cx="1404125" cy="416004"/>
            </a:xfrm>
            <a:prstGeom prst="parallelogram">
              <a:avLst>
                <a:gd name="adj" fmla="val 104471"/>
              </a:avLst>
            </a:prstGeom>
            <a:solidFill>
              <a:schemeClr val="accent2">
                <a:lumMod val="60000"/>
                <a:lumOff val="4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5" name="Rectangle 764"/>
            <p:cNvSpPr/>
            <p:nvPr/>
          </p:nvSpPr>
          <p:spPr>
            <a:xfrm>
              <a:off x="7517218" y="3750428"/>
              <a:ext cx="957859" cy="957859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6" name="Parallelogram 765"/>
            <p:cNvSpPr/>
            <p:nvPr/>
          </p:nvSpPr>
          <p:spPr>
            <a:xfrm>
              <a:off x="7523610" y="3304162"/>
              <a:ext cx="1367471" cy="439872"/>
            </a:xfrm>
            <a:prstGeom prst="parallelogram">
              <a:avLst>
                <a:gd name="adj" fmla="val 95588"/>
              </a:avLst>
            </a:prstGeom>
            <a:solidFill>
              <a:schemeClr val="accent2">
                <a:lumMod val="40000"/>
                <a:lumOff val="6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67" name="Group 766"/>
          <p:cNvGrpSpPr/>
          <p:nvPr/>
        </p:nvGrpSpPr>
        <p:grpSpPr>
          <a:xfrm>
            <a:off x="6425800" y="1177940"/>
            <a:ext cx="621685" cy="636846"/>
            <a:chOff x="7517218" y="3304161"/>
            <a:chExt cx="1373863" cy="1407368"/>
          </a:xfrm>
        </p:grpSpPr>
        <p:sp>
          <p:nvSpPr>
            <p:cNvPr id="768" name="Rectangle 767"/>
            <p:cNvSpPr/>
            <p:nvPr/>
          </p:nvSpPr>
          <p:spPr>
            <a:xfrm>
              <a:off x="7929976" y="3304161"/>
              <a:ext cx="957859" cy="957859"/>
            </a:xfrm>
            <a:prstGeom prst="rect">
              <a:avLst/>
            </a:prstGeom>
            <a:solidFill>
              <a:schemeClr val="accent2">
                <a:lumMod val="20000"/>
                <a:lumOff val="80000"/>
                <a:alpha val="5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9" name="Parallelogram 768"/>
            <p:cNvSpPr/>
            <p:nvPr/>
          </p:nvSpPr>
          <p:spPr>
            <a:xfrm>
              <a:off x="7520364" y="4268415"/>
              <a:ext cx="1367471" cy="439872"/>
            </a:xfrm>
            <a:prstGeom prst="parallelogram">
              <a:avLst>
                <a:gd name="adj" fmla="val 95588"/>
              </a:avLst>
            </a:prstGeom>
            <a:solidFill>
              <a:schemeClr val="accent2">
                <a:lumMod val="20000"/>
                <a:lumOff val="80000"/>
                <a:alpha val="5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0" name="Parallelogram 769"/>
            <p:cNvSpPr/>
            <p:nvPr/>
          </p:nvSpPr>
          <p:spPr>
            <a:xfrm rot="16200000" flipV="1">
              <a:off x="7029643" y="3801465"/>
              <a:ext cx="1404125" cy="416004"/>
            </a:xfrm>
            <a:prstGeom prst="parallelogram">
              <a:avLst>
                <a:gd name="adj" fmla="val 104471"/>
              </a:avLst>
            </a:prstGeom>
            <a:solidFill>
              <a:schemeClr val="accent2">
                <a:lumMod val="20000"/>
                <a:lumOff val="80000"/>
                <a:alpha val="5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1" name="Parallelogram 770"/>
            <p:cNvSpPr/>
            <p:nvPr/>
          </p:nvSpPr>
          <p:spPr>
            <a:xfrm rot="16200000" flipV="1">
              <a:off x="7981016" y="3798222"/>
              <a:ext cx="1404125" cy="416004"/>
            </a:xfrm>
            <a:prstGeom prst="parallelogram">
              <a:avLst>
                <a:gd name="adj" fmla="val 104471"/>
              </a:avLst>
            </a:prstGeom>
            <a:solidFill>
              <a:schemeClr val="accent2">
                <a:lumMod val="60000"/>
                <a:lumOff val="4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2" name="Rectangle 771"/>
            <p:cNvSpPr/>
            <p:nvPr/>
          </p:nvSpPr>
          <p:spPr>
            <a:xfrm>
              <a:off x="7517218" y="3750428"/>
              <a:ext cx="957859" cy="957859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3" name="Parallelogram 772"/>
            <p:cNvSpPr/>
            <p:nvPr/>
          </p:nvSpPr>
          <p:spPr>
            <a:xfrm>
              <a:off x="7523610" y="3304162"/>
              <a:ext cx="1367471" cy="439872"/>
            </a:xfrm>
            <a:prstGeom prst="parallelogram">
              <a:avLst>
                <a:gd name="adj" fmla="val 95588"/>
              </a:avLst>
            </a:prstGeom>
            <a:solidFill>
              <a:schemeClr val="accent2">
                <a:lumMod val="40000"/>
                <a:lumOff val="6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74" name="Group 773"/>
          <p:cNvGrpSpPr/>
          <p:nvPr/>
        </p:nvGrpSpPr>
        <p:grpSpPr>
          <a:xfrm>
            <a:off x="7363646" y="1177940"/>
            <a:ext cx="621685" cy="636846"/>
            <a:chOff x="7517218" y="3304161"/>
            <a:chExt cx="1373863" cy="1407368"/>
          </a:xfrm>
        </p:grpSpPr>
        <p:sp>
          <p:nvSpPr>
            <p:cNvPr id="775" name="Rectangle 774"/>
            <p:cNvSpPr/>
            <p:nvPr/>
          </p:nvSpPr>
          <p:spPr>
            <a:xfrm>
              <a:off x="7929976" y="3304161"/>
              <a:ext cx="957859" cy="957859"/>
            </a:xfrm>
            <a:prstGeom prst="rect">
              <a:avLst/>
            </a:prstGeom>
            <a:solidFill>
              <a:schemeClr val="accent2">
                <a:lumMod val="20000"/>
                <a:lumOff val="80000"/>
                <a:alpha val="5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6" name="Parallelogram 775"/>
            <p:cNvSpPr/>
            <p:nvPr/>
          </p:nvSpPr>
          <p:spPr>
            <a:xfrm>
              <a:off x="7520364" y="4268415"/>
              <a:ext cx="1367471" cy="439872"/>
            </a:xfrm>
            <a:prstGeom prst="parallelogram">
              <a:avLst>
                <a:gd name="adj" fmla="val 95588"/>
              </a:avLst>
            </a:prstGeom>
            <a:solidFill>
              <a:schemeClr val="accent2">
                <a:lumMod val="20000"/>
                <a:lumOff val="80000"/>
                <a:alpha val="5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7" name="Parallelogram 776"/>
            <p:cNvSpPr/>
            <p:nvPr/>
          </p:nvSpPr>
          <p:spPr>
            <a:xfrm rot="16200000" flipV="1">
              <a:off x="7029643" y="3801465"/>
              <a:ext cx="1404125" cy="416004"/>
            </a:xfrm>
            <a:prstGeom prst="parallelogram">
              <a:avLst>
                <a:gd name="adj" fmla="val 104471"/>
              </a:avLst>
            </a:prstGeom>
            <a:solidFill>
              <a:schemeClr val="accent2">
                <a:lumMod val="20000"/>
                <a:lumOff val="80000"/>
                <a:alpha val="5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8" name="Parallelogram 777"/>
            <p:cNvSpPr/>
            <p:nvPr/>
          </p:nvSpPr>
          <p:spPr>
            <a:xfrm rot="16200000" flipV="1">
              <a:off x="7981016" y="3798222"/>
              <a:ext cx="1404125" cy="416004"/>
            </a:xfrm>
            <a:prstGeom prst="parallelogram">
              <a:avLst>
                <a:gd name="adj" fmla="val 104471"/>
              </a:avLst>
            </a:prstGeom>
            <a:solidFill>
              <a:schemeClr val="accent2">
                <a:lumMod val="60000"/>
                <a:lumOff val="4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9" name="Rectangle 778"/>
            <p:cNvSpPr/>
            <p:nvPr/>
          </p:nvSpPr>
          <p:spPr>
            <a:xfrm>
              <a:off x="7517218" y="3750428"/>
              <a:ext cx="957859" cy="957859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0" name="Parallelogram 779"/>
            <p:cNvSpPr/>
            <p:nvPr/>
          </p:nvSpPr>
          <p:spPr>
            <a:xfrm>
              <a:off x="7523610" y="3304162"/>
              <a:ext cx="1367471" cy="439872"/>
            </a:xfrm>
            <a:prstGeom prst="parallelogram">
              <a:avLst>
                <a:gd name="adj" fmla="val 95588"/>
              </a:avLst>
            </a:prstGeom>
            <a:solidFill>
              <a:schemeClr val="accent2">
                <a:lumMod val="40000"/>
                <a:lumOff val="6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169" name="Group 1168"/>
          <p:cNvGrpSpPr/>
          <p:nvPr/>
        </p:nvGrpSpPr>
        <p:grpSpPr>
          <a:xfrm>
            <a:off x="8306204" y="1169875"/>
            <a:ext cx="621685" cy="636846"/>
            <a:chOff x="7517218" y="3304161"/>
            <a:chExt cx="1373863" cy="1407368"/>
          </a:xfrm>
        </p:grpSpPr>
        <p:sp>
          <p:nvSpPr>
            <p:cNvPr id="1170" name="Rectangle 1169"/>
            <p:cNvSpPr/>
            <p:nvPr/>
          </p:nvSpPr>
          <p:spPr>
            <a:xfrm>
              <a:off x="7929976" y="3304161"/>
              <a:ext cx="957859" cy="957859"/>
            </a:xfrm>
            <a:prstGeom prst="rect">
              <a:avLst/>
            </a:prstGeom>
            <a:solidFill>
              <a:schemeClr val="accent2">
                <a:lumMod val="20000"/>
                <a:lumOff val="80000"/>
                <a:alpha val="5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71" name="Parallelogram 1170"/>
            <p:cNvSpPr/>
            <p:nvPr/>
          </p:nvSpPr>
          <p:spPr>
            <a:xfrm>
              <a:off x="7520364" y="4268415"/>
              <a:ext cx="1367471" cy="439872"/>
            </a:xfrm>
            <a:prstGeom prst="parallelogram">
              <a:avLst>
                <a:gd name="adj" fmla="val 95588"/>
              </a:avLst>
            </a:prstGeom>
            <a:solidFill>
              <a:schemeClr val="accent2">
                <a:lumMod val="20000"/>
                <a:lumOff val="80000"/>
                <a:alpha val="5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72" name="Parallelogram 1171"/>
            <p:cNvSpPr/>
            <p:nvPr/>
          </p:nvSpPr>
          <p:spPr>
            <a:xfrm rot="16200000" flipV="1">
              <a:off x="7029643" y="3801465"/>
              <a:ext cx="1404125" cy="416004"/>
            </a:xfrm>
            <a:prstGeom prst="parallelogram">
              <a:avLst>
                <a:gd name="adj" fmla="val 104471"/>
              </a:avLst>
            </a:prstGeom>
            <a:solidFill>
              <a:schemeClr val="accent2">
                <a:lumMod val="20000"/>
                <a:lumOff val="80000"/>
                <a:alpha val="5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73" name="Parallelogram 1172"/>
            <p:cNvSpPr/>
            <p:nvPr/>
          </p:nvSpPr>
          <p:spPr>
            <a:xfrm rot="16200000" flipV="1">
              <a:off x="7981016" y="3798222"/>
              <a:ext cx="1404125" cy="416004"/>
            </a:xfrm>
            <a:prstGeom prst="parallelogram">
              <a:avLst>
                <a:gd name="adj" fmla="val 104471"/>
              </a:avLst>
            </a:prstGeom>
            <a:solidFill>
              <a:schemeClr val="accent2">
                <a:lumMod val="60000"/>
                <a:lumOff val="4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74" name="Rectangle 1173"/>
            <p:cNvSpPr/>
            <p:nvPr/>
          </p:nvSpPr>
          <p:spPr>
            <a:xfrm>
              <a:off x="7517218" y="3750428"/>
              <a:ext cx="957859" cy="957859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75" name="Parallelogram 1174"/>
            <p:cNvSpPr/>
            <p:nvPr/>
          </p:nvSpPr>
          <p:spPr>
            <a:xfrm>
              <a:off x="7523610" y="3304162"/>
              <a:ext cx="1367471" cy="439872"/>
            </a:xfrm>
            <a:prstGeom prst="parallelogram">
              <a:avLst>
                <a:gd name="adj" fmla="val 95588"/>
              </a:avLst>
            </a:prstGeom>
            <a:solidFill>
              <a:schemeClr val="accent2">
                <a:lumMod val="40000"/>
                <a:lumOff val="6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" name="Rectangle 2"/>
          <p:cNvSpPr/>
          <p:nvPr/>
        </p:nvSpPr>
        <p:spPr>
          <a:xfrm>
            <a:off x="728327" y="5930500"/>
            <a:ext cx="153760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i="1" dirty="0" smtClean="0"/>
              <a:t>(</a:t>
            </a:r>
            <a:r>
              <a:rPr lang="en-US" b="1" i="1" dirty="0" err="1" smtClean="0"/>
              <a:t>Ngoài</a:t>
            </a:r>
            <a:r>
              <a:rPr lang="en-US" b="1" i="1" dirty="0" smtClean="0"/>
              <a:t> </a:t>
            </a:r>
            <a:r>
              <a:rPr lang="en-US" b="1" i="1" dirty="0" err="1" smtClean="0"/>
              <a:t>chuẩn</a:t>
            </a:r>
            <a:r>
              <a:rPr lang="en-US" b="1" i="1" dirty="0" smtClean="0"/>
              <a:t>)</a:t>
            </a:r>
            <a:endParaRPr lang="en-US" b="1" i="1" dirty="0"/>
          </a:p>
        </p:txBody>
      </p:sp>
    </p:spTree>
    <p:extLst>
      <p:ext uri="{BB962C8B-B14F-4D97-AF65-F5344CB8AC3E}">
        <p14:creationId xmlns:p14="http://schemas.microsoft.com/office/powerpoint/2010/main" val="326875575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1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1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1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7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7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000"/>
                            </p:stCondLst>
                            <p:childTnLst>
                              <p:par>
                                <p:cTn id="2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7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7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7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500"/>
                            </p:stCondLst>
                            <p:childTnLst>
                              <p:par>
                                <p:cTn id="3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7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7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7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000"/>
                            </p:stCondLst>
                            <p:childTnLst>
                              <p:par>
                                <p:cTn id="4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7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7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7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2500"/>
                            </p:stCondLst>
                            <p:childTnLst>
                              <p:par>
                                <p:cTn id="4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1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1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1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7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500"/>
                            </p:stCondLst>
                            <p:childTnLst>
                              <p:par>
                                <p:cTn id="5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9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1000"/>
                            </p:stCondLst>
                            <p:childTnLst>
                              <p:par>
                                <p:cTn id="6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9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1500"/>
                            </p:stCondLst>
                            <p:childTnLst>
                              <p:par>
                                <p:cTn id="6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9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2000"/>
                            </p:stCondLst>
                            <p:childTnLst>
                              <p:par>
                                <p:cTn id="7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9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2500"/>
                            </p:stCondLst>
                            <p:childTnLst>
                              <p:par>
                                <p:cTn id="7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9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500"/>
                            </p:stCondLst>
                            <p:childTnLst>
                              <p:par>
                                <p:cTn id="9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10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1000"/>
                            </p:stCondLst>
                            <p:childTnLst>
                              <p:par>
                                <p:cTn id="9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10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1500"/>
                            </p:stCondLst>
                            <p:childTnLst>
                              <p:par>
                                <p:cTn id="9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10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2000"/>
                            </p:stCondLst>
                            <p:childTnLst>
                              <p:par>
                                <p:cTn id="10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10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2500"/>
                            </p:stCondLst>
                            <p:childTnLst>
                              <p:par>
                                <p:cTn id="10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500"/>
                                        <p:tgtEl>
                                          <p:spTgt spid="10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11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500" fill="hold"/>
                                        <p:tgtEl>
                                          <p:spTgt spid="11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5" dur="500"/>
                                        <p:tgtEl>
                                          <p:spTgt spid="1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0" dur="500"/>
                                        <p:tgtEl>
                                          <p:spTgt spid="10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>
                            <p:stCondLst>
                              <p:cond delay="500"/>
                            </p:stCondLst>
                            <p:childTnLst>
                              <p:par>
                                <p:cTn id="12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4" dur="500"/>
                                        <p:tgtEl>
                                          <p:spTgt spid="1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5" fill="hold">
                            <p:stCondLst>
                              <p:cond delay="1000"/>
                            </p:stCondLst>
                            <p:childTnLst>
                              <p:par>
                                <p:cTn id="12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8" dur="500"/>
                                        <p:tgtEl>
                                          <p:spTgt spid="10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9" fill="hold">
                            <p:stCondLst>
                              <p:cond delay="1500"/>
                            </p:stCondLst>
                            <p:childTnLst>
                              <p:par>
                                <p:cTn id="13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2" dur="500"/>
                                        <p:tgtEl>
                                          <p:spTgt spid="10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3" fill="hold">
                            <p:stCondLst>
                              <p:cond delay="2000"/>
                            </p:stCondLst>
                            <p:childTnLst>
                              <p:par>
                                <p:cTn id="13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6" dur="500"/>
                                        <p:tgtEl>
                                          <p:spTgt spid="10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7" fill="hold">
                            <p:stCondLst>
                              <p:cond delay="2500"/>
                            </p:stCondLst>
                            <p:childTnLst>
                              <p:par>
                                <p:cTn id="13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0" dur="500"/>
                                        <p:tgtEl>
                                          <p:spTgt spid="1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5" dur="500" fill="hold"/>
                                        <p:tgtEl>
                                          <p:spTgt spid="11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500" fill="hold"/>
                                        <p:tgtEl>
                                          <p:spTgt spid="11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7" dur="500"/>
                                        <p:tgtEl>
                                          <p:spTgt spid="11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>
                      <p:stCondLst>
                        <p:cond delay="indefinite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2" dur="500"/>
                                        <p:tgtEl>
                                          <p:spTgt spid="10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3" fill="hold">
                            <p:stCondLst>
                              <p:cond delay="500"/>
                            </p:stCondLst>
                            <p:childTnLst>
                              <p:par>
                                <p:cTn id="15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6" dur="500"/>
                                        <p:tgtEl>
                                          <p:spTgt spid="1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7" fill="hold">
                            <p:stCondLst>
                              <p:cond delay="1000"/>
                            </p:stCondLst>
                            <p:childTnLst>
                              <p:par>
                                <p:cTn id="15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0" dur="500"/>
                                        <p:tgtEl>
                                          <p:spTgt spid="10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1" fill="hold">
                            <p:stCondLst>
                              <p:cond delay="1500"/>
                            </p:stCondLst>
                            <p:childTnLst>
                              <p:par>
                                <p:cTn id="16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4" dur="500"/>
                                        <p:tgtEl>
                                          <p:spTgt spid="1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8" dur="500"/>
                                        <p:tgtEl>
                                          <p:spTgt spid="1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9" fill="hold">
                            <p:stCondLst>
                              <p:cond delay="2500"/>
                            </p:stCondLst>
                            <p:childTnLst>
                              <p:par>
                                <p:cTn id="17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2" dur="500"/>
                                        <p:tgtEl>
                                          <p:spTgt spid="1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3" fill="hold">
                      <p:stCondLst>
                        <p:cond delay="indefinite"/>
                      </p:stCondLst>
                      <p:childTnLst>
                        <p:par>
                          <p:cTn id="174" fill="hold">
                            <p:stCondLst>
                              <p:cond delay="0"/>
                            </p:stCondLst>
                            <p:childTnLst>
                              <p:par>
                                <p:cTn id="17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7" dur="500" fill="hold"/>
                                        <p:tgtEl>
                                          <p:spTgt spid="11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8" dur="500" fill="hold"/>
                                        <p:tgtEl>
                                          <p:spTgt spid="11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9" dur="500"/>
                                        <p:tgtEl>
                                          <p:spTgt spid="11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0" fill="hold">
                      <p:stCondLst>
                        <p:cond delay="indefinite"/>
                      </p:stCondLst>
                      <p:childTnLst>
                        <p:par>
                          <p:cTn id="181" fill="hold">
                            <p:stCondLst>
                              <p:cond delay="0"/>
                            </p:stCondLst>
                            <p:childTnLst>
                              <p:par>
                                <p:cTn id="18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4" dur="500"/>
                                        <p:tgtEl>
                                          <p:spTgt spid="1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5" fill="hold">
                            <p:stCondLst>
                              <p:cond delay="500"/>
                            </p:stCondLst>
                            <p:childTnLst>
                              <p:par>
                                <p:cTn id="18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8" dur="500"/>
                                        <p:tgtEl>
                                          <p:spTgt spid="1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9" fill="hold">
                            <p:stCondLst>
                              <p:cond delay="1000"/>
                            </p:stCondLst>
                            <p:childTnLst>
                              <p:par>
                                <p:cTn id="19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2" dur="500"/>
                                        <p:tgtEl>
                                          <p:spTgt spid="1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3" fill="hold">
                            <p:stCondLst>
                              <p:cond delay="1500"/>
                            </p:stCondLst>
                            <p:childTnLst>
                              <p:par>
                                <p:cTn id="19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6" dur="500"/>
                                        <p:tgtEl>
                                          <p:spTgt spid="1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7" fill="hold">
                            <p:stCondLst>
                              <p:cond delay="2000"/>
                            </p:stCondLst>
                            <p:childTnLst>
                              <p:par>
                                <p:cTn id="19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0" dur="500"/>
                                        <p:tgtEl>
                                          <p:spTgt spid="1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1" fill="hold">
                            <p:stCondLst>
                              <p:cond delay="2500"/>
                            </p:stCondLst>
                            <p:childTnLst>
                              <p:par>
                                <p:cTn id="20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4" dur="500"/>
                                        <p:tgtEl>
                                          <p:spTgt spid="11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5" fill="hold">
                      <p:stCondLst>
                        <p:cond delay="indefinite"/>
                      </p:stCondLst>
                      <p:childTnLst>
                        <p:par>
                          <p:cTn id="206" fill="hold">
                            <p:stCondLst>
                              <p:cond delay="0"/>
                            </p:stCondLst>
                            <p:childTnLst>
                              <p:par>
                                <p:cTn id="20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9" dur="500" fill="hold"/>
                                        <p:tgtEl>
                                          <p:spTgt spid="11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0" dur="500" fill="hold"/>
                                        <p:tgtEl>
                                          <p:spTgt spid="11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1" dur="500"/>
                                        <p:tgtEl>
                                          <p:spTgt spid="11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2" fill="hold">
                      <p:stCondLst>
                        <p:cond delay="indefinite"/>
                      </p:stCondLst>
                      <p:childTnLst>
                        <p:par>
                          <p:cTn id="213" fill="hold">
                            <p:stCondLst>
                              <p:cond delay="0"/>
                            </p:stCondLst>
                            <p:childTnLst>
                              <p:par>
                                <p:cTn id="214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2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9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2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9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9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2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9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9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2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9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9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2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9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>
            <a:extLst>
              <a:ext uri="{FF2B5EF4-FFF2-40B4-BE49-F238E27FC236}">
                <a16:creationId xmlns:a16="http://schemas.microsoft.com/office/drawing/2014/main" xmlns="" id="{FBC17F03-B618-423F-860E-1B2ADC32B55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"/>
            <a:ext cx="12192000" cy="6857999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xmlns="" id="{3DABF7D7-87B5-4265-A7A5-7910D2A0F865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6768"/>
          <a:stretch/>
        </p:blipFill>
        <p:spPr>
          <a:xfrm>
            <a:off x="6096000" y="2904464"/>
            <a:ext cx="6096000" cy="3953536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xmlns="" id="{597D1B8B-65B8-4C83-BB72-E25D1FAD7CFE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3535" b="77216"/>
          <a:stretch/>
        </p:blipFill>
        <p:spPr>
          <a:xfrm>
            <a:off x="0" y="0"/>
            <a:ext cx="3948545" cy="2904464"/>
          </a:xfrm>
          <a:prstGeom prst="rect">
            <a:avLst/>
          </a:prstGeom>
        </p:spPr>
      </p:pic>
      <p:pic>
        <p:nvPicPr>
          <p:cNvPr id="18" name="图片 17">
            <a:extLst>
              <a:ext uri="{FF2B5EF4-FFF2-40B4-BE49-F238E27FC236}">
                <a16:creationId xmlns:a16="http://schemas.microsoft.com/office/drawing/2014/main" xmlns="" id="{175D4728-6F94-44D3-8CA7-3AC4C4590BC6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268" b="54747"/>
          <a:stretch/>
        </p:blipFill>
        <p:spPr>
          <a:xfrm>
            <a:off x="9619878" y="0"/>
            <a:ext cx="2572121" cy="3311236"/>
          </a:xfrm>
          <a:prstGeom prst="rect">
            <a:avLst/>
          </a:prstGeom>
        </p:spPr>
      </p:pic>
      <p:pic>
        <p:nvPicPr>
          <p:cNvPr id="20" name="图片 19">
            <a:extLst>
              <a:ext uri="{FF2B5EF4-FFF2-40B4-BE49-F238E27FC236}">
                <a16:creationId xmlns:a16="http://schemas.microsoft.com/office/drawing/2014/main" xmlns="" id="{2A7E82D4-1F1D-429A-A995-94E0EB151B3B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596" r="75623" b="48929"/>
          <a:stretch/>
        </p:blipFill>
        <p:spPr>
          <a:xfrm>
            <a:off x="0" y="3241453"/>
            <a:ext cx="1114425" cy="786938"/>
          </a:xfrm>
          <a:prstGeom prst="rect">
            <a:avLst/>
          </a:prstGeom>
        </p:spPr>
      </p:pic>
      <p:pic>
        <p:nvPicPr>
          <p:cNvPr id="22" name="图片 21">
            <a:extLst>
              <a:ext uri="{FF2B5EF4-FFF2-40B4-BE49-F238E27FC236}">
                <a16:creationId xmlns:a16="http://schemas.microsoft.com/office/drawing/2014/main" xmlns="" id="{73096AEC-6E5C-4FF7-ABD6-82D072A6C8BB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85" t="65859" r="29690" b="5253"/>
          <a:stretch/>
        </p:blipFill>
        <p:spPr>
          <a:xfrm flipH="1">
            <a:off x="-603539" y="4964234"/>
            <a:ext cx="3435927" cy="2408517"/>
          </a:xfrm>
          <a:prstGeom prst="rect">
            <a:avLst/>
          </a:prstGeom>
        </p:spPr>
      </p:pic>
      <p:sp>
        <p:nvSpPr>
          <p:cNvPr id="16" name="矩形: 圆角 15">
            <a:extLst>
              <a:ext uri="{FF2B5EF4-FFF2-40B4-BE49-F238E27FC236}">
                <a16:creationId xmlns:a16="http://schemas.microsoft.com/office/drawing/2014/main" xmlns="" id="{981C0792-1965-4455-AAC8-7A48E9847DB8}"/>
              </a:ext>
            </a:extLst>
          </p:cNvPr>
          <p:cNvSpPr/>
          <p:nvPr/>
        </p:nvSpPr>
        <p:spPr>
          <a:xfrm>
            <a:off x="1114425" y="847725"/>
            <a:ext cx="9963150" cy="5162550"/>
          </a:xfrm>
          <a:prstGeom prst="roundRect">
            <a:avLst>
              <a:gd name="adj" fmla="val 12642"/>
            </a:avLst>
          </a:prstGeom>
          <a:solidFill>
            <a:schemeClr val="bg1"/>
          </a:solidFill>
          <a:ln>
            <a:noFill/>
          </a:ln>
          <a:effectLst>
            <a:outerShdw blurRad="190500" dist="127000" dir="2700000" algn="ctr">
              <a:srgbClr val="000000">
                <a:alpha val="3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anose="020B0604020202020204" pitchFamily="34" charset="0"/>
              <a:ea typeface="思源黑体 CN Normal" panose="020B0400000000000000" pitchFamily="34" charset="-122"/>
              <a:sym typeface="Arial" panose="020B0604020202020204" pitchFamily="34" charset="0"/>
            </a:endParaRPr>
          </a:p>
        </p:txBody>
      </p:sp>
      <p:pic>
        <p:nvPicPr>
          <p:cNvPr id="9" name="图片 8">
            <a:extLst>
              <a:ext uri="{FF2B5EF4-FFF2-40B4-BE49-F238E27FC236}">
                <a16:creationId xmlns:a16="http://schemas.microsoft.com/office/drawing/2014/main" xmlns="" id="{857BD7B2-38AC-44CF-A400-005F46485C15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475310" y="489609"/>
            <a:ext cx="4550864" cy="4878526"/>
          </a:xfrm>
          <a:prstGeom prst="rect">
            <a:avLst/>
          </a:prstGeom>
        </p:spPr>
      </p:pic>
      <p:sp>
        <p:nvSpPr>
          <p:cNvPr id="12" name="文本框 11">
            <a:extLst>
              <a:ext uri="{FF2B5EF4-FFF2-40B4-BE49-F238E27FC236}">
                <a16:creationId xmlns:a16="http://schemas.microsoft.com/office/drawing/2014/main" xmlns="" id="{9CA9533E-2049-44F4-9EBF-54DE33B10D2C}"/>
              </a:ext>
            </a:extLst>
          </p:cNvPr>
          <p:cNvSpPr txBox="1"/>
          <p:nvPr/>
        </p:nvSpPr>
        <p:spPr>
          <a:xfrm>
            <a:off x="2857777" y="2495949"/>
            <a:ext cx="381196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 err="1" smtClean="0">
                <a:latin typeface="UTM Neo Sans Intel" pitchFamily="18" charset="0"/>
                <a:ea typeface="思源黑体 CN Normal" panose="020B0400000000000000" pitchFamily="34" charset="-122"/>
                <a:sym typeface="Arial" panose="020B0604020202020204" pitchFamily="34" charset="0"/>
              </a:rPr>
              <a:t>Chú</a:t>
            </a:r>
            <a:r>
              <a:rPr lang="en-US" altLang="zh-CN" sz="2400" b="1" dirty="0" smtClean="0">
                <a:latin typeface="UTM Neo Sans Intel" pitchFamily="18" charset="0"/>
                <a:ea typeface="思源黑体 CN Normal" panose="020B0400000000000000" pitchFamily="34" charset="-122"/>
                <a:sym typeface="Arial" panose="020B0604020202020204" pitchFamily="34" charset="0"/>
              </a:rPr>
              <a:t> ý </a:t>
            </a:r>
            <a:r>
              <a:rPr lang="en-US" altLang="zh-CN" sz="2400" b="1" dirty="0" err="1" smtClean="0">
                <a:latin typeface="UTM Neo Sans Intel" pitchFamily="18" charset="0"/>
                <a:ea typeface="思源黑体 CN Normal" panose="020B0400000000000000" pitchFamily="34" charset="-122"/>
                <a:sym typeface="Arial" panose="020B0604020202020204" pitchFamily="34" charset="0"/>
              </a:rPr>
              <a:t>cách</a:t>
            </a:r>
            <a:r>
              <a:rPr lang="en-US" altLang="zh-CN" sz="2400" b="1" dirty="0" smtClean="0">
                <a:latin typeface="UTM Neo Sans Intel" pitchFamily="18" charset="0"/>
                <a:ea typeface="思源黑体 CN Normal" panose="020B0400000000000000" pitchFamily="34" charset="-122"/>
                <a:sym typeface="Arial" panose="020B0604020202020204" pitchFamily="34" charset="0"/>
              </a:rPr>
              <a:t> </a:t>
            </a:r>
            <a:r>
              <a:rPr lang="en-US" altLang="zh-CN" sz="2400" b="1" dirty="0" err="1" smtClean="0">
                <a:latin typeface="UTM Neo Sans Intel" pitchFamily="18" charset="0"/>
                <a:ea typeface="思源黑体 CN Normal" panose="020B0400000000000000" pitchFamily="34" charset="-122"/>
                <a:sym typeface="Arial" panose="020B0604020202020204" pitchFamily="34" charset="0"/>
              </a:rPr>
              <a:t>quan</a:t>
            </a:r>
            <a:r>
              <a:rPr lang="en-US" altLang="zh-CN" sz="2400" b="1" dirty="0" smtClean="0">
                <a:latin typeface="UTM Neo Sans Intel" pitchFamily="18" charset="0"/>
                <a:ea typeface="思源黑体 CN Normal" panose="020B0400000000000000" pitchFamily="34" charset="-122"/>
                <a:sym typeface="Arial" panose="020B0604020202020204" pitchFamily="34" charset="0"/>
              </a:rPr>
              <a:t> </a:t>
            </a:r>
            <a:r>
              <a:rPr lang="en-US" altLang="zh-CN" sz="2400" b="1" dirty="0" err="1" smtClean="0">
                <a:latin typeface="UTM Neo Sans Intel" pitchFamily="18" charset="0"/>
                <a:ea typeface="思源黑体 CN Normal" panose="020B0400000000000000" pitchFamily="34" charset="-122"/>
                <a:sym typeface="Arial" panose="020B0604020202020204" pitchFamily="34" charset="0"/>
              </a:rPr>
              <a:t>sát</a:t>
            </a:r>
            <a:r>
              <a:rPr lang="en-US" altLang="zh-CN" sz="2400" b="1" dirty="0" smtClean="0">
                <a:latin typeface="UTM Neo Sans Intel" pitchFamily="18" charset="0"/>
                <a:ea typeface="思源黑体 CN Normal" panose="020B0400000000000000" pitchFamily="34" charset="-122"/>
                <a:sym typeface="Arial" panose="020B0604020202020204" pitchFamily="34" charset="0"/>
              </a:rPr>
              <a:t> </a:t>
            </a:r>
            <a:r>
              <a:rPr lang="en-US" altLang="zh-CN" sz="2400" b="1" dirty="0" err="1" smtClean="0">
                <a:latin typeface="UTM Neo Sans Intel" pitchFamily="18" charset="0"/>
                <a:ea typeface="思源黑体 CN Normal" panose="020B0400000000000000" pitchFamily="34" charset="-122"/>
                <a:sym typeface="Arial" panose="020B0604020202020204" pitchFamily="34" charset="0"/>
              </a:rPr>
              <a:t>hình</a:t>
            </a:r>
            <a:r>
              <a:rPr lang="en-US" altLang="zh-CN" sz="2400" b="1" dirty="0" smtClean="0">
                <a:latin typeface="UTM Neo Sans Intel" pitchFamily="18" charset="0"/>
                <a:ea typeface="思源黑体 CN Normal" panose="020B0400000000000000" pitchFamily="34" charset="-122"/>
                <a:sym typeface="Arial" panose="020B0604020202020204" pitchFamily="34" charset="0"/>
              </a:rPr>
              <a:t>.</a:t>
            </a:r>
            <a:endParaRPr lang="zh-CN" altLang="en-US" sz="2400" b="1" dirty="0">
              <a:latin typeface="UTM Neo Sans Intel" pitchFamily="18" charset="0"/>
              <a:ea typeface="思源黑体 CN Normal" panose="020B04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3" name="椭圆 12">
            <a:extLst>
              <a:ext uri="{FF2B5EF4-FFF2-40B4-BE49-F238E27FC236}">
                <a16:creationId xmlns:a16="http://schemas.microsoft.com/office/drawing/2014/main" xmlns="" id="{238E2659-DF69-4AE5-8545-466A3541FD01}"/>
              </a:ext>
            </a:extLst>
          </p:cNvPr>
          <p:cNvSpPr/>
          <p:nvPr/>
        </p:nvSpPr>
        <p:spPr>
          <a:xfrm>
            <a:off x="2262226" y="2535273"/>
            <a:ext cx="400111" cy="400111"/>
          </a:xfrm>
          <a:prstGeom prst="ellipse">
            <a:avLst/>
          </a:prstGeom>
          <a:solidFill>
            <a:srgbClr val="48B7E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  <a:latin typeface="Arial" panose="020B0604020202020204" pitchFamily="34" charset="0"/>
              <a:ea typeface="思源黑体 CN Normal" panose="020B04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4" name="文本框 13">
            <a:extLst>
              <a:ext uri="{FF2B5EF4-FFF2-40B4-BE49-F238E27FC236}">
                <a16:creationId xmlns:a16="http://schemas.microsoft.com/office/drawing/2014/main" xmlns="" id="{2EECD213-8414-4EAC-B084-F16BA69A1A1F}"/>
              </a:ext>
            </a:extLst>
          </p:cNvPr>
          <p:cNvSpPr txBox="1"/>
          <p:nvPr/>
        </p:nvSpPr>
        <p:spPr>
          <a:xfrm>
            <a:off x="2857777" y="3319266"/>
            <a:ext cx="30405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 err="1" smtClean="0">
                <a:latin typeface="UTM Neo Sans Intel" pitchFamily="18" charset="0"/>
                <a:ea typeface="思源黑体 CN Normal" panose="020B0400000000000000" pitchFamily="34" charset="-122"/>
                <a:sym typeface="Arial" panose="020B0604020202020204" pitchFamily="34" charset="0"/>
              </a:rPr>
              <a:t>Xem</a:t>
            </a:r>
            <a:r>
              <a:rPr lang="en-US" altLang="zh-CN" sz="2400" b="1" dirty="0" smtClean="0">
                <a:latin typeface="UTM Neo Sans Intel" pitchFamily="18" charset="0"/>
                <a:ea typeface="思源黑体 CN Normal" panose="020B0400000000000000" pitchFamily="34" charset="-122"/>
                <a:sym typeface="Arial" panose="020B0604020202020204" pitchFamily="34" charset="0"/>
              </a:rPr>
              <a:t> </a:t>
            </a:r>
            <a:r>
              <a:rPr lang="en-US" altLang="zh-CN" sz="2400" b="1" dirty="0" err="1" smtClean="0">
                <a:latin typeface="UTM Neo Sans Intel" pitchFamily="18" charset="0"/>
                <a:ea typeface="思源黑体 CN Normal" panose="020B0400000000000000" pitchFamily="34" charset="-122"/>
                <a:sym typeface="Arial" panose="020B0604020202020204" pitchFamily="34" charset="0"/>
              </a:rPr>
              <a:t>lại</a:t>
            </a:r>
            <a:r>
              <a:rPr lang="en-US" altLang="zh-CN" sz="2400" b="1" dirty="0" smtClean="0">
                <a:latin typeface="UTM Neo Sans Intel" pitchFamily="18" charset="0"/>
                <a:ea typeface="思源黑体 CN Normal" panose="020B0400000000000000" pitchFamily="34" charset="-122"/>
                <a:sym typeface="Arial" panose="020B0604020202020204" pitchFamily="34" charset="0"/>
              </a:rPr>
              <a:t> </a:t>
            </a:r>
            <a:r>
              <a:rPr lang="en-US" altLang="zh-CN" sz="2400" b="1" dirty="0" err="1" smtClean="0">
                <a:latin typeface="UTM Neo Sans Intel" pitchFamily="18" charset="0"/>
                <a:ea typeface="思源黑体 CN Normal" panose="020B0400000000000000" pitchFamily="34" charset="-122"/>
                <a:sym typeface="Arial" panose="020B0604020202020204" pitchFamily="34" charset="0"/>
              </a:rPr>
              <a:t>bài</a:t>
            </a:r>
            <a:r>
              <a:rPr lang="en-US" altLang="zh-CN" sz="2400" b="1" dirty="0" smtClean="0">
                <a:latin typeface="UTM Neo Sans Intel" pitchFamily="18" charset="0"/>
                <a:ea typeface="思源黑体 CN Normal" panose="020B0400000000000000" pitchFamily="34" charset="-122"/>
                <a:sym typeface="Arial" panose="020B0604020202020204" pitchFamily="34" charset="0"/>
              </a:rPr>
              <a:t> </a:t>
            </a:r>
            <a:r>
              <a:rPr lang="en-US" altLang="zh-CN" sz="2400" b="1" dirty="0" err="1" smtClean="0">
                <a:latin typeface="UTM Neo Sans Intel" pitchFamily="18" charset="0"/>
                <a:ea typeface="思源黑体 CN Normal" panose="020B0400000000000000" pitchFamily="34" charset="-122"/>
                <a:sym typeface="Arial" panose="020B0604020202020204" pitchFamily="34" charset="0"/>
              </a:rPr>
              <a:t>đã</a:t>
            </a:r>
            <a:r>
              <a:rPr lang="en-US" altLang="zh-CN" sz="2400" b="1" dirty="0" smtClean="0">
                <a:latin typeface="UTM Neo Sans Intel" pitchFamily="18" charset="0"/>
                <a:ea typeface="思源黑体 CN Normal" panose="020B0400000000000000" pitchFamily="34" charset="-122"/>
                <a:sym typeface="Arial" panose="020B0604020202020204" pitchFamily="34" charset="0"/>
              </a:rPr>
              <a:t> </a:t>
            </a:r>
            <a:r>
              <a:rPr lang="en-US" altLang="zh-CN" sz="2400" b="1" dirty="0" err="1" smtClean="0">
                <a:latin typeface="UTM Neo Sans Intel" pitchFamily="18" charset="0"/>
                <a:ea typeface="思源黑体 CN Normal" panose="020B0400000000000000" pitchFamily="34" charset="-122"/>
                <a:sym typeface="Arial" panose="020B0604020202020204" pitchFamily="34" charset="0"/>
              </a:rPr>
              <a:t>học</a:t>
            </a:r>
            <a:r>
              <a:rPr lang="en-US" altLang="zh-CN" sz="2400" b="1" dirty="0" smtClean="0">
                <a:latin typeface="UTM Neo Sans Intel" pitchFamily="18" charset="0"/>
                <a:ea typeface="思源黑体 CN Normal" panose="020B0400000000000000" pitchFamily="34" charset="-122"/>
                <a:sym typeface="Arial" panose="020B0604020202020204" pitchFamily="34" charset="0"/>
              </a:rPr>
              <a:t>.</a:t>
            </a:r>
            <a:endParaRPr lang="zh-CN" altLang="en-US" sz="2400" b="1" dirty="0">
              <a:latin typeface="UTM Neo Sans Intel" pitchFamily="18" charset="0"/>
              <a:ea typeface="思源黑体 CN Normal" panose="020B04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5" name="椭圆 14">
            <a:extLst>
              <a:ext uri="{FF2B5EF4-FFF2-40B4-BE49-F238E27FC236}">
                <a16:creationId xmlns:a16="http://schemas.microsoft.com/office/drawing/2014/main" xmlns="" id="{704E8A35-AF67-4A5E-ABE4-27AB6A848932}"/>
              </a:ext>
            </a:extLst>
          </p:cNvPr>
          <p:cNvSpPr/>
          <p:nvPr/>
        </p:nvSpPr>
        <p:spPr>
          <a:xfrm>
            <a:off x="2262226" y="3351539"/>
            <a:ext cx="400111" cy="400111"/>
          </a:xfrm>
          <a:prstGeom prst="ellipse">
            <a:avLst/>
          </a:prstGeom>
          <a:solidFill>
            <a:srgbClr val="48B7E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  <a:latin typeface="Arial" panose="020B0604020202020204" pitchFamily="34" charset="0"/>
              <a:ea typeface="思源黑体 CN Normal" panose="020B04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7" name="文本框 16">
            <a:extLst>
              <a:ext uri="{FF2B5EF4-FFF2-40B4-BE49-F238E27FC236}">
                <a16:creationId xmlns:a16="http://schemas.microsoft.com/office/drawing/2014/main" xmlns="" id="{D875052B-22ED-44BC-A346-79E5B168C764}"/>
              </a:ext>
            </a:extLst>
          </p:cNvPr>
          <p:cNvSpPr txBox="1"/>
          <p:nvPr/>
        </p:nvSpPr>
        <p:spPr>
          <a:xfrm>
            <a:off x="2857776" y="4006436"/>
            <a:ext cx="381196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 err="1" smtClean="0">
                <a:latin typeface="UTM Neo Sans Intel" pitchFamily="18" charset="0"/>
                <a:ea typeface="思源黑体 CN Normal" panose="020B0400000000000000" pitchFamily="34" charset="-122"/>
                <a:sym typeface="Arial" panose="020B0604020202020204" pitchFamily="34" charset="0"/>
              </a:rPr>
              <a:t>Xem</a:t>
            </a:r>
            <a:r>
              <a:rPr lang="en-US" altLang="zh-CN" sz="2400" b="1" dirty="0" smtClean="0">
                <a:latin typeface="UTM Neo Sans Intel" pitchFamily="18" charset="0"/>
                <a:ea typeface="思源黑体 CN Normal" panose="020B0400000000000000" pitchFamily="34" charset="-122"/>
                <a:sym typeface="Arial" panose="020B0604020202020204" pitchFamily="34" charset="0"/>
              </a:rPr>
              <a:t> </a:t>
            </a:r>
            <a:r>
              <a:rPr lang="en-US" altLang="zh-CN" sz="2400" b="1" dirty="0" err="1" smtClean="0">
                <a:latin typeface="UTM Neo Sans Intel" pitchFamily="18" charset="0"/>
                <a:ea typeface="思源黑体 CN Normal" panose="020B0400000000000000" pitchFamily="34" charset="-122"/>
                <a:sym typeface="Arial" panose="020B0604020202020204" pitchFamily="34" charset="0"/>
              </a:rPr>
              <a:t>trước</a:t>
            </a:r>
            <a:r>
              <a:rPr lang="en-US" altLang="zh-CN" sz="2400" b="1" dirty="0" smtClean="0">
                <a:latin typeface="UTM Neo Sans Intel" pitchFamily="18" charset="0"/>
                <a:ea typeface="思源黑体 CN Normal" panose="020B0400000000000000" pitchFamily="34" charset="-122"/>
                <a:sym typeface="Arial" panose="020B0604020202020204" pitchFamily="34" charset="0"/>
              </a:rPr>
              <a:t> </a:t>
            </a:r>
            <a:r>
              <a:rPr lang="en-US" altLang="zh-CN" sz="2400" b="1" dirty="0" err="1" smtClean="0">
                <a:latin typeface="UTM Neo Sans Intel" pitchFamily="18" charset="0"/>
                <a:ea typeface="思源黑体 CN Normal" panose="020B0400000000000000" pitchFamily="34" charset="-122"/>
                <a:sym typeface="Arial" panose="020B0604020202020204" pitchFamily="34" charset="0"/>
              </a:rPr>
              <a:t>bài</a:t>
            </a:r>
            <a:r>
              <a:rPr lang="en-US" altLang="zh-CN" sz="2400" b="1" dirty="0" smtClean="0">
                <a:latin typeface="UTM Neo Sans Intel" pitchFamily="18" charset="0"/>
                <a:ea typeface="思源黑体 CN Normal" panose="020B0400000000000000" pitchFamily="34" charset="-122"/>
                <a:sym typeface="Arial" panose="020B0604020202020204" pitchFamily="34" charset="0"/>
              </a:rPr>
              <a:t> </a:t>
            </a:r>
            <a:r>
              <a:rPr lang="en-US" altLang="zh-CN" sz="2400" b="1" i="1" dirty="0" err="1" smtClean="0">
                <a:latin typeface="UTM Neo Sans Intel" pitchFamily="18" charset="0"/>
                <a:ea typeface="思源黑体 CN Normal" panose="020B0400000000000000" pitchFamily="34" charset="-122"/>
                <a:sym typeface="Arial" panose="020B0604020202020204" pitchFamily="34" charset="0"/>
              </a:rPr>
              <a:t>Xăng-ti-mét</a:t>
            </a:r>
            <a:r>
              <a:rPr lang="en-US" altLang="zh-CN" sz="2400" b="1" i="1" dirty="0" smtClean="0">
                <a:latin typeface="UTM Neo Sans Intel" pitchFamily="18" charset="0"/>
                <a:ea typeface="思源黑体 CN Normal" panose="020B0400000000000000" pitchFamily="34" charset="-122"/>
                <a:sym typeface="Arial" panose="020B0604020202020204" pitchFamily="34" charset="0"/>
              </a:rPr>
              <a:t> </a:t>
            </a:r>
            <a:r>
              <a:rPr lang="en-US" altLang="zh-CN" sz="2400" b="1" i="1" dirty="0" err="1" smtClean="0">
                <a:latin typeface="UTM Neo Sans Intel" pitchFamily="18" charset="0"/>
                <a:ea typeface="思源黑体 CN Normal" panose="020B0400000000000000" pitchFamily="34" charset="-122"/>
                <a:sym typeface="Arial" panose="020B0604020202020204" pitchFamily="34" charset="0"/>
              </a:rPr>
              <a:t>khối</a:t>
            </a:r>
            <a:r>
              <a:rPr lang="en-US" altLang="zh-CN" sz="2400" b="1" i="1" dirty="0" smtClean="0">
                <a:latin typeface="UTM Neo Sans Intel" pitchFamily="18" charset="0"/>
                <a:ea typeface="思源黑体 CN Normal" panose="020B0400000000000000" pitchFamily="34" charset="-122"/>
                <a:sym typeface="Arial" panose="020B0604020202020204" pitchFamily="34" charset="0"/>
              </a:rPr>
              <a:t>. </a:t>
            </a:r>
            <a:r>
              <a:rPr lang="en-US" altLang="zh-CN" sz="2400" b="1" i="1" dirty="0" err="1" smtClean="0">
                <a:latin typeface="UTM Neo Sans Intel" pitchFamily="18" charset="0"/>
                <a:ea typeface="思源黑体 CN Normal" panose="020B0400000000000000" pitchFamily="34" charset="-122"/>
                <a:sym typeface="Arial" panose="020B0604020202020204" pitchFamily="34" charset="0"/>
              </a:rPr>
              <a:t>Đề</a:t>
            </a:r>
            <a:r>
              <a:rPr lang="en-US" altLang="zh-CN" sz="2400" b="1" i="1" dirty="0" smtClean="0">
                <a:latin typeface="UTM Neo Sans Intel" pitchFamily="18" charset="0"/>
                <a:ea typeface="思源黑体 CN Normal" panose="020B0400000000000000" pitchFamily="34" charset="-122"/>
                <a:sym typeface="Arial" panose="020B0604020202020204" pitchFamily="34" charset="0"/>
              </a:rPr>
              <a:t>-xi-</a:t>
            </a:r>
            <a:r>
              <a:rPr lang="en-US" altLang="zh-CN" sz="2400" b="1" i="1" dirty="0" err="1" smtClean="0">
                <a:latin typeface="UTM Neo Sans Intel" pitchFamily="18" charset="0"/>
                <a:ea typeface="思源黑体 CN Normal" panose="020B0400000000000000" pitchFamily="34" charset="-122"/>
                <a:sym typeface="Arial" panose="020B0604020202020204" pitchFamily="34" charset="0"/>
              </a:rPr>
              <a:t>mét</a:t>
            </a:r>
            <a:r>
              <a:rPr lang="en-US" altLang="zh-CN" sz="2400" b="1" i="1" dirty="0" smtClean="0">
                <a:latin typeface="UTM Neo Sans Intel" pitchFamily="18" charset="0"/>
                <a:ea typeface="思源黑体 CN Normal" panose="020B0400000000000000" pitchFamily="34" charset="-122"/>
                <a:sym typeface="Arial" panose="020B0604020202020204" pitchFamily="34" charset="0"/>
              </a:rPr>
              <a:t> </a:t>
            </a:r>
            <a:r>
              <a:rPr lang="en-US" altLang="zh-CN" sz="2400" b="1" i="1" dirty="0" err="1" smtClean="0">
                <a:latin typeface="UTM Neo Sans Intel" pitchFamily="18" charset="0"/>
                <a:ea typeface="思源黑体 CN Normal" panose="020B0400000000000000" pitchFamily="34" charset="-122"/>
                <a:sym typeface="Arial" panose="020B0604020202020204" pitchFamily="34" charset="0"/>
              </a:rPr>
              <a:t>khối</a:t>
            </a:r>
            <a:r>
              <a:rPr lang="en-US" altLang="zh-CN" sz="2400" b="1" i="1" dirty="0" smtClean="0">
                <a:latin typeface="UTM Neo Sans Intel" pitchFamily="18" charset="0"/>
                <a:ea typeface="思源黑体 CN Normal" panose="020B0400000000000000" pitchFamily="34" charset="-122"/>
                <a:sym typeface="Arial" panose="020B0604020202020204" pitchFamily="34" charset="0"/>
              </a:rPr>
              <a:t>.</a:t>
            </a:r>
            <a:endParaRPr lang="zh-CN" altLang="en-US" sz="2400" b="1" dirty="0">
              <a:latin typeface="UTM Neo Sans Intel" pitchFamily="18" charset="0"/>
              <a:ea typeface="思源黑体 CN Normal" panose="020B04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9" name="椭圆 18">
            <a:extLst>
              <a:ext uri="{FF2B5EF4-FFF2-40B4-BE49-F238E27FC236}">
                <a16:creationId xmlns:a16="http://schemas.microsoft.com/office/drawing/2014/main" xmlns="" id="{EA892D41-2BD8-4CA2-9FDF-C4AFE193D5B3}"/>
              </a:ext>
            </a:extLst>
          </p:cNvPr>
          <p:cNvSpPr/>
          <p:nvPr/>
        </p:nvSpPr>
        <p:spPr>
          <a:xfrm>
            <a:off x="2262226" y="4167805"/>
            <a:ext cx="400111" cy="400111"/>
          </a:xfrm>
          <a:prstGeom prst="ellipse">
            <a:avLst/>
          </a:prstGeom>
          <a:solidFill>
            <a:srgbClr val="48B7E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  <a:latin typeface="Arial" panose="020B0604020202020204" pitchFamily="34" charset="0"/>
              <a:ea typeface="思源黑体 CN Normal" panose="020B0400000000000000" pitchFamily="34" charset="-122"/>
              <a:sym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7014740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 animBg="1"/>
      <p:bldP spid="14" grpId="0"/>
      <p:bldP spid="15" grpId="0" animBg="1"/>
      <p:bldP spid="17" grpId="0"/>
      <p:bldP spid="19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>
            <a:extLst>
              <a:ext uri="{FF2B5EF4-FFF2-40B4-BE49-F238E27FC236}">
                <a16:creationId xmlns:a16="http://schemas.microsoft.com/office/drawing/2014/main" xmlns="" id="{FBC17F03-B618-423F-860E-1B2ADC32B55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"/>
            <a:ext cx="12192000" cy="6857999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xmlns="" id="{3DABF7D7-87B5-4265-A7A5-7910D2A0F865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6768"/>
          <a:stretch/>
        </p:blipFill>
        <p:spPr>
          <a:xfrm>
            <a:off x="6096000" y="2904464"/>
            <a:ext cx="6096000" cy="3953536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xmlns="" id="{597D1B8B-65B8-4C83-BB72-E25D1FAD7CFE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3535" b="77216"/>
          <a:stretch/>
        </p:blipFill>
        <p:spPr>
          <a:xfrm>
            <a:off x="0" y="0"/>
            <a:ext cx="3948545" cy="2904464"/>
          </a:xfrm>
          <a:prstGeom prst="rect">
            <a:avLst/>
          </a:prstGeom>
        </p:spPr>
      </p:pic>
      <p:pic>
        <p:nvPicPr>
          <p:cNvPr id="18" name="图片 17">
            <a:extLst>
              <a:ext uri="{FF2B5EF4-FFF2-40B4-BE49-F238E27FC236}">
                <a16:creationId xmlns:a16="http://schemas.microsoft.com/office/drawing/2014/main" xmlns="" id="{175D4728-6F94-44D3-8CA7-3AC4C4590BC6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268" b="54747"/>
          <a:stretch/>
        </p:blipFill>
        <p:spPr>
          <a:xfrm>
            <a:off x="9619878" y="0"/>
            <a:ext cx="2572121" cy="3311236"/>
          </a:xfrm>
          <a:prstGeom prst="rect">
            <a:avLst/>
          </a:prstGeom>
        </p:spPr>
      </p:pic>
      <p:pic>
        <p:nvPicPr>
          <p:cNvPr id="20" name="图片 19">
            <a:extLst>
              <a:ext uri="{FF2B5EF4-FFF2-40B4-BE49-F238E27FC236}">
                <a16:creationId xmlns:a16="http://schemas.microsoft.com/office/drawing/2014/main" xmlns="" id="{2A7E82D4-1F1D-429A-A995-94E0EB151B3B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596" r="75623" b="48929"/>
          <a:stretch/>
        </p:blipFill>
        <p:spPr>
          <a:xfrm>
            <a:off x="0" y="3241453"/>
            <a:ext cx="1114425" cy="786938"/>
          </a:xfrm>
          <a:prstGeom prst="rect">
            <a:avLst/>
          </a:prstGeom>
        </p:spPr>
      </p:pic>
      <p:pic>
        <p:nvPicPr>
          <p:cNvPr id="22" name="图片 21">
            <a:extLst>
              <a:ext uri="{FF2B5EF4-FFF2-40B4-BE49-F238E27FC236}">
                <a16:creationId xmlns:a16="http://schemas.microsoft.com/office/drawing/2014/main" xmlns="" id="{73096AEC-6E5C-4FF7-ABD6-82D072A6C8BB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85" t="65859" r="29690" b="5253"/>
          <a:stretch/>
        </p:blipFill>
        <p:spPr>
          <a:xfrm flipH="1">
            <a:off x="-603539" y="4964234"/>
            <a:ext cx="3435927" cy="2408517"/>
          </a:xfrm>
          <a:prstGeom prst="rect">
            <a:avLst/>
          </a:prstGeom>
        </p:spPr>
      </p:pic>
      <p:sp>
        <p:nvSpPr>
          <p:cNvPr id="16" name="矩形: 圆角 15">
            <a:extLst>
              <a:ext uri="{FF2B5EF4-FFF2-40B4-BE49-F238E27FC236}">
                <a16:creationId xmlns:a16="http://schemas.microsoft.com/office/drawing/2014/main" xmlns="" id="{981C0792-1965-4455-AAC8-7A48E9847DB8}"/>
              </a:ext>
            </a:extLst>
          </p:cNvPr>
          <p:cNvSpPr/>
          <p:nvPr/>
        </p:nvSpPr>
        <p:spPr>
          <a:xfrm>
            <a:off x="1114425" y="847725"/>
            <a:ext cx="9963150" cy="5162550"/>
          </a:xfrm>
          <a:prstGeom prst="roundRect">
            <a:avLst>
              <a:gd name="adj" fmla="val 12642"/>
            </a:avLst>
          </a:prstGeom>
          <a:solidFill>
            <a:schemeClr val="bg1"/>
          </a:solidFill>
          <a:ln>
            <a:noFill/>
          </a:ln>
          <a:effectLst>
            <a:outerShdw blurRad="190500" dist="127000" dir="2700000" algn="ctr">
              <a:srgbClr val="000000">
                <a:alpha val="3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anose="020B0604020202020204" pitchFamily="34" charset="0"/>
              <a:ea typeface="思源黑体 CN Normal" panose="020B0400000000000000" pitchFamily="34" charset="-122"/>
              <a:sym typeface="Arial" panose="020B0604020202020204" pitchFamily="34" charset="0"/>
            </a:endParaRPr>
          </a:p>
        </p:txBody>
      </p:sp>
      <p:pic>
        <p:nvPicPr>
          <p:cNvPr id="15" name="图片 14">
            <a:extLst>
              <a:ext uri="{FF2B5EF4-FFF2-40B4-BE49-F238E27FC236}">
                <a16:creationId xmlns:a16="http://schemas.microsoft.com/office/drawing/2014/main" xmlns="" id="{25D8DDB7-626D-402A-A4B2-F6A947695C79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268834" y="821453"/>
            <a:ext cx="5215094" cy="5215094"/>
          </a:xfrm>
          <a:prstGeom prst="rect">
            <a:avLst/>
          </a:prstGeom>
        </p:spPr>
      </p:pic>
      <p:sp>
        <p:nvSpPr>
          <p:cNvPr id="19" name="文本框 18">
            <a:extLst>
              <a:ext uri="{FF2B5EF4-FFF2-40B4-BE49-F238E27FC236}">
                <a16:creationId xmlns:a16="http://schemas.microsoft.com/office/drawing/2014/main" xmlns="" id="{FDF542C1-F32B-4160-9336-CB2561E90D09}"/>
              </a:ext>
            </a:extLst>
          </p:cNvPr>
          <p:cNvSpPr txBox="1"/>
          <p:nvPr/>
        </p:nvSpPr>
        <p:spPr>
          <a:xfrm>
            <a:off x="6439561" y="1736094"/>
            <a:ext cx="330912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8000" b="1" dirty="0">
                <a:latin typeface="Arial" panose="020B0604020202020204" pitchFamily="34" charset="0"/>
                <a:ea typeface="思源黑体 CN Normal" panose="020B0400000000000000" pitchFamily="34" charset="-122"/>
                <a:sym typeface="Arial" panose="020B0604020202020204" pitchFamily="34" charset="0"/>
              </a:rPr>
              <a:t>LOVE</a:t>
            </a:r>
            <a:endParaRPr lang="zh-CN" altLang="en-US" sz="8000" b="1" dirty="0">
              <a:latin typeface="Arial" panose="020B0604020202020204" pitchFamily="34" charset="0"/>
              <a:ea typeface="思源黑体 CN Normal" panose="020B04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21" name="TextBox 29">
            <a:extLst>
              <a:ext uri="{FF2B5EF4-FFF2-40B4-BE49-F238E27FC236}">
                <a16:creationId xmlns:a16="http://schemas.microsoft.com/office/drawing/2014/main" xmlns="" id="{E8197EF4-C2F5-4DE9-9973-A8E2EC69B1C9}"/>
              </a:ext>
            </a:extLst>
          </p:cNvPr>
          <p:cNvSpPr txBox="1"/>
          <p:nvPr/>
        </p:nvSpPr>
        <p:spPr>
          <a:xfrm>
            <a:off x="5156509" y="3241453"/>
            <a:ext cx="5875234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1828434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 spc="300" dirty="0" err="1" smtClean="0">
                <a:latin typeface="UTM Gradoo" pitchFamily="18" charset="0"/>
                <a:ea typeface="思源黑体 CN Normal" panose="020B0400000000000000" pitchFamily="34" charset="-122"/>
                <a:cs typeface="Montserrat Light" charset="0"/>
                <a:sym typeface="Arial" panose="020B0604020202020204" pitchFamily="34" charset="0"/>
              </a:rPr>
              <a:t>Chú</a:t>
            </a:r>
            <a:r>
              <a:rPr lang="en-US" sz="4000" spc="300" dirty="0" err="1" smtClean="0">
                <a:latin typeface="UTM Gradoo" pitchFamily="18" charset="0"/>
                <a:ea typeface="思源黑体 CN Normal" panose="020B0400000000000000" pitchFamily="34" charset="-122"/>
                <a:cs typeface="Montserrat Light" charset="0"/>
                <a:sym typeface="Arial" panose="020B0604020202020204" pitchFamily="34" charset="0"/>
              </a:rPr>
              <a:t>c</a:t>
            </a:r>
            <a:r>
              <a:rPr lang="en-US" sz="4000" spc="300" dirty="0" smtClean="0">
                <a:latin typeface="UTM Gradoo" pitchFamily="18" charset="0"/>
                <a:ea typeface="思源黑体 CN Normal" panose="020B0400000000000000" pitchFamily="34" charset="-122"/>
                <a:cs typeface="Montserrat Light" charset="0"/>
                <a:sym typeface="Arial" panose="020B0604020202020204" pitchFamily="34" charset="0"/>
              </a:rPr>
              <a:t> </a:t>
            </a:r>
            <a:r>
              <a:rPr lang="en-US" sz="4000" spc="300" dirty="0" err="1" smtClean="0">
                <a:latin typeface="UTM Gradoo" pitchFamily="18" charset="0"/>
                <a:ea typeface="思源黑体 CN Normal" panose="020B0400000000000000" pitchFamily="34" charset="-122"/>
                <a:cs typeface="Montserrat Light" charset="0"/>
                <a:sym typeface="Arial" panose="020B0604020202020204" pitchFamily="34" charset="0"/>
              </a:rPr>
              <a:t>các</a:t>
            </a:r>
            <a:r>
              <a:rPr lang="en-US" sz="4000" spc="300" dirty="0" smtClean="0">
                <a:latin typeface="UTM Gradoo" pitchFamily="18" charset="0"/>
                <a:ea typeface="思源黑体 CN Normal" panose="020B0400000000000000" pitchFamily="34" charset="-122"/>
                <a:cs typeface="Montserrat Light" charset="0"/>
                <a:sym typeface="Arial" panose="020B0604020202020204" pitchFamily="34" charset="0"/>
              </a:rPr>
              <a:t> </a:t>
            </a:r>
            <a:r>
              <a:rPr lang="en-US" sz="4000" spc="300" dirty="0" err="1" smtClean="0">
                <a:latin typeface="UTM Gradoo" pitchFamily="18" charset="0"/>
                <a:ea typeface="思源黑体 CN Normal" panose="020B0400000000000000" pitchFamily="34" charset="-122"/>
                <a:cs typeface="Montserrat Light" charset="0"/>
                <a:sym typeface="Arial" panose="020B0604020202020204" pitchFamily="34" charset="0"/>
              </a:rPr>
              <a:t>em</a:t>
            </a:r>
            <a:r>
              <a:rPr lang="en-US" sz="4000" spc="300" dirty="0" smtClean="0">
                <a:latin typeface="UTM Gradoo" pitchFamily="18" charset="0"/>
                <a:ea typeface="思源黑体 CN Normal" panose="020B0400000000000000" pitchFamily="34" charset="-122"/>
                <a:cs typeface="Montserrat Light" charset="0"/>
                <a:sym typeface="Arial" panose="020B0604020202020204" pitchFamily="34" charset="0"/>
              </a:rPr>
              <a:t> </a:t>
            </a:r>
            <a:r>
              <a:rPr lang="en-US" sz="4000" spc="300" dirty="0" err="1" smtClean="0">
                <a:latin typeface="UTM Gradoo" pitchFamily="18" charset="0"/>
                <a:ea typeface="思源黑体 CN Normal" panose="020B0400000000000000" pitchFamily="34" charset="-122"/>
                <a:cs typeface="Montserrat Light" charset="0"/>
                <a:sym typeface="Arial" panose="020B0604020202020204" pitchFamily="34" charset="0"/>
              </a:rPr>
              <a:t>học</a:t>
            </a:r>
            <a:r>
              <a:rPr lang="en-US" sz="4000" spc="300" dirty="0" smtClean="0">
                <a:latin typeface="UTM Gradoo" pitchFamily="18" charset="0"/>
                <a:ea typeface="思源黑体 CN Normal" panose="020B0400000000000000" pitchFamily="34" charset="-122"/>
                <a:cs typeface="Montserrat Light" charset="0"/>
                <a:sym typeface="Arial" panose="020B0604020202020204" pitchFamily="34" charset="0"/>
              </a:rPr>
              <a:t> </a:t>
            </a:r>
            <a:r>
              <a:rPr lang="en-US" sz="4000" spc="300" dirty="0" err="1" smtClean="0">
                <a:latin typeface="UTM Gradoo" pitchFamily="18" charset="0"/>
                <a:ea typeface="思源黑体 CN Normal" panose="020B0400000000000000" pitchFamily="34" charset="-122"/>
                <a:cs typeface="Montserrat Light" charset="0"/>
                <a:sym typeface="Arial" panose="020B0604020202020204" pitchFamily="34" charset="0"/>
              </a:rPr>
              <a:t>tốt</a:t>
            </a:r>
            <a:r>
              <a:rPr lang="en-US" sz="4000" spc="300" dirty="0" smtClean="0">
                <a:latin typeface="UTM Gradoo" pitchFamily="18" charset="0"/>
                <a:ea typeface="思源黑体 CN Normal" panose="020B0400000000000000" pitchFamily="34" charset="-122"/>
                <a:cs typeface="Montserrat Light" charset="0"/>
                <a:sym typeface="Arial" panose="020B0604020202020204" pitchFamily="34" charset="0"/>
              </a:rPr>
              <a:t>!</a:t>
            </a:r>
            <a:endParaRPr lang="en-US" sz="4000" spc="300" dirty="0">
              <a:latin typeface="UTM Gradoo" pitchFamily="18" charset="0"/>
              <a:ea typeface="思源黑体 CN Normal" panose="020B0400000000000000" pitchFamily="34" charset="-122"/>
              <a:cs typeface="Montserrat Light" charset="0"/>
              <a:sym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3393955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900">
        <p14:warp dir="i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1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>
            <a:extLst>
              <a:ext uri="{FF2B5EF4-FFF2-40B4-BE49-F238E27FC236}">
                <a16:creationId xmlns:a16="http://schemas.microsoft.com/office/drawing/2014/main" xmlns="" id="{FBC17F03-B618-423F-860E-1B2ADC32B55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"/>
            <a:ext cx="12192000" cy="6857999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xmlns="" id="{3DABF7D7-87B5-4265-A7A5-7910D2A0F865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6768"/>
          <a:stretch/>
        </p:blipFill>
        <p:spPr>
          <a:xfrm>
            <a:off x="6096000" y="2904464"/>
            <a:ext cx="6096000" cy="3953536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xmlns="" id="{597D1B8B-65B8-4C83-BB72-E25D1FAD7CFE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3535" b="77216"/>
          <a:stretch/>
        </p:blipFill>
        <p:spPr>
          <a:xfrm>
            <a:off x="0" y="0"/>
            <a:ext cx="3948545" cy="2904464"/>
          </a:xfrm>
          <a:prstGeom prst="rect">
            <a:avLst/>
          </a:prstGeom>
        </p:spPr>
      </p:pic>
      <p:pic>
        <p:nvPicPr>
          <p:cNvPr id="18" name="图片 17">
            <a:extLst>
              <a:ext uri="{FF2B5EF4-FFF2-40B4-BE49-F238E27FC236}">
                <a16:creationId xmlns:a16="http://schemas.microsoft.com/office/drawing/2014/main" xmlns="" id="{175D4728-6F94-44D3-8CA7-3AC4C4590BC6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268" b="54747"/>
          <a:stretch/>
        </p:blipFill>
        <p:spPr>
          <a:xfrm>
            <a:off x="9619878" y="0"/>
            <a:ext cx="2572121" cy="3311236"/>
          </a:xfrm>
          <a:prstGeom prst="rect">
            <a:avLst/>
          </a:prstGeom>
        </p:spPr>
      </p:pic>
      <p:pic>
        <p:nvPicPr>
          <p:cNvPr id="22" name="图片 21">
            <a:extLst>
              <a:ext uri="{FF2B5EF4-FFF2-40B4-BE49-F238E27FC236}">
                <a16:creationId xmlns:a16="http://schemas.microsoft.com/office/drawing/2014/main" xmlns="" id="{73096AEC-6E5C-4FF7-ABD6-82D072A6C8BB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85" t="65859" r="29690" b="5253"/>
          <a:stretch/>
        </p:blipFill>
        <p:spPr>
          <a:xfrm flipH="1">
            <a:off x="-603539" y="4964234"/>
            <a:ext cx="3435927" cy="2408517"/>
          </a:xfrm>
          <a:prstGeom prst="rect">
            <a:avLst/>
          </a:prstGeom>
        </p:spPr>
      </p:pic>
      <p:sp>
        <p:nvSpPr>
          <p:cNvPr id="16" name="矩形: 圆角 15">
            <a:extLst>
              <a:ext uri="{FF2B5EF4-FFF2-40B4-BE49-F238E27FC236}">
                <a16:creationId xmlns:a16="http://schemas.microsoft.com/office/drawing/2014/main" xmlns="" id="{981C0792-1965-4455-AAC8-7A48E9847DB8}"/>
              </a:ext>
            </a:extLst>
          </p:cNvPr>
          <p:cNvSpPr/>
          <p:nvPr/>
        </p:nvSpPr>
        <p:spPr>
          <a:xfrm>
            <a:off x="1114425" y="847725"/>
            <a:ext cx="9963150" cy="5162550"/>
          </a:xfrm>
          <a:prstGeom prst="roundRect">
            <a:avLst>
              <a:gd name="adj" fmla="val 12642"/>
            </a:avLst>
          </a:prstGeom>
          <a:solidFill>
            <a:schemeClr val="bg1"/>
          </a:solidFill>
          <a:ln>
            <a:noFill/>
          </a:ln>
          <a:effectLst>
            <a:outerShdw blurRad="190500" dist="127000" dir="2700000" algn="ctr">
              <a:srgbClr val="000000">
                <a:alpha val="3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anose="020B0604020202020204" pitchFamily="34" charset="0"/>
              <a:ea typeface="思源黑体 CN Normal" panose="020B0400000000000000" pitchFamily="34" charset="-122"/>
              <a:sym typeface="Arial" panose="020B0604020202020204" pitchFamily="34" charset="0"/>
            </a:endParaRPr>
          </a:p>
        </p:txBody>
      </p:sp>
      <p:pic>
        <p:nvPicPr>
          <p:cNvPr id="13" name="图片 12">
            <a:extLst>
              <a:ext uri="{FF2B5EF4-FFF2-40B4-BE49-F238E27FC236}">
                <a16:creationId xmlns:a16="http://schemas.microsoft.com/office/drawing/2014/main" xmlns="" id="{69359DB9-571C-474B-82B2-4B25A36F725E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799460" y="2101331"/>
            <a:ext cx="2256236" cy="3495576"/>
          </a:xfrm>
          <a:prstGeom prst="rect">
            <a:avLst/>
          </a:prstGeom>
        </p:spPr>
      </p:pic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6213685"/>
              </p:ext>
            </p:extLst>
          </p:nvPr>
        </p:nvGraphicFramePr>
        <p:xfrm>
          <a:off x="3234466" y="-717425"/>
          <a:ext cx="6583680" cy="367411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6583680"/>
              </a:tblGrid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100" dirty="0">
                        <a:effectLst/>
                        <a:latin typeface="VNI-Times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100" dirty="0">
                        <a:effectLst/>
                        <a:latin typeface="VNI-Times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23" name="TextBox 22"/>
          <p:cNvSpPr txBox="1"/>
          <p:nvPr/>
        </p:nvSpPr>
        <p:spPr>
          <a:xfrm>
            <a:off x="5753409" y="773190"/>
            <a:ext cx="3326552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200" spc="300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Fleur" pitchFamily="18" charset="0"/>
              </a:rPr>
              <a:t>Mục</a:t>
            </a:r>
            <a:r>
              <a:rPr lang="en-US" sz="7200" spc="3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Fleur" pitchFamily="18" charset="0"/>
              </a:rPr>
              <a:t> </a:t>
            </a:r>
            <a:r>
              <a:rPr lang="en-US" sz="7200" spc="300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Fleur" pitchFamily="18" charset="0"/>
              </a:rPr>
              <a:t>tiêu</a:t>
            </a:r>
            <a:endParaRPr lang="en-US" sz="7200" spc="300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UTM Fleur" pitchFamily="18" charset="0"/>
            </a:endParaRPr>
          </a:p>
        </p:txBody>
      </p:sp>
      <p:sp>
        <p:nvSpPr>
          <p:cNvPr id="29" name="文本框 33">
            <a:extLst>
              <a:ext uri="{FF2B5EF4-FFF2-40B4-BE49-F238E27FC236}">
                <a16:creationId xmlns:a16="http://schemas.microsoft.com/office/drawing/2014/main" xmlns="" id="{5CD8A52B-33D1-483A-9EE7-BFE5738FDC33}"/>
              </a:ext>
            </a:extLst>
          </p:cNvPr>
          <p:cNvSpPr txBox="1"/>
          <p:nvPr/>
        </p:nvSpPr>
        <p:spPr>
          <a:xfrm>
            <a:off x="4285915" y="2180693"/>
            <a:ext cx="6261539" cy="12447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altLang="zh-CN" sz="3200" dirty="0" smtClean="0">
                <a:solidFill>
                  <a:schemeClr val="accent6">
                    <a:lumMod val="75000"/>
                  </a:schemeClr>
                </a:solidFill>
                <a:latin typeface="UTM Loko" pitchFamily="18" charset="0"/>
                <a:ea typeface="字魂37号-波纹乖乖体" panose="02000000000000000000" pitchFamily="2" charset="-122"/>
              </a:rPr>
              <a:t>- C</a:t>
            </a:r>
            <a:r>
              <a:rPr lang="vi-VN" altLang="zh-CN" sz="3200" dirty="0" smtClean="0">
                <a:solidFill>
                  <a:schemeClr val="accent6">
                    <a:lumMod val="75000"/>
                  </a:schemeClr>
                </a:solidFill>
                <a:latin typeface="UTM Loko" pitchFamily="18" charset="0"/>
                <a:ea typeface="字魂37号-波纹乖乖体" panose="02000000000000000000" pitchFamily="2" charset="-122"/>
              </a:rPr>
              <a:t>ó </a:t>
            </a:r>
            <a:r>
              <a:rPr lang="vi-VN" altLang="zh-CN" sz="3200" dirty="0">
                <a:solidFill>
                  <a:schemeClr val="accent6">
                    <a:lumMod val="75000"/>
                  </a:schemeClr>
                </a:solidFill>
                <a:latin typeface="UTM Loko" pitchFamily="18" charset="0"/>
                <a:ea typeface="字魂37号-波纹乖乖体" panose="02000000000000000000" pitchFamily="2" charset="-122"/>
              </a:rPr>
              <a:t>biểu tượng về thể tích của một hình</a:t>
            </a:r>
            <a:r>
              <a:rPr lang="vi-VN" altLang="zh-CN" sz="3200" dirty="0" smtClean="0">
                <a:solidFill>
                  <a:schemeClr val="accent6">
                    <a:lumMod val="75000"/>
                  </a:schemeClr>
                </a:solidFill>
                <a:latin typeface="UTM Loko" pitchFamily="18" charset="0"/>
                <a:ea typeface="字魂37号-波纹乖乖体" panose="02000000000000000000" pitchFamily="2" charset="-122"/>
              </a:rPr>
              <a:t>.</a:t>
            </a:r>
            <a:endParaRPr lang="vi-VN" altLang="zh-CN" sz="3200" dirty="0">
              <a:solidFill>
                <a:schemeClr val="accent6">
                  <a:lumMod val="75000"/>
                </a:schemeClr>
              </a:solidFill>
              <a:latin typeface="UTM Loko" pitchFamily="18" charset="0"/>
              <a:ea typeface="字魂37号-波纹乖乖体" panose="02000000000000000000" pitchFamily="2" charset="-122"/>
            </a:endParaRPr>
          </a:p>
        </p:txBody>
      </p:sp>
      <p:sp>
        <p:nvSpPr>
          <p:cNvPr id="30" name="文本框 33">
            <a:extLst>
              <a:ext uri="{FF2B5EF4-FFF2-40B4-BE49-F238E27FC236}">
                <a16:creationId xmlns:a16="http://schemas.microsoft.com/office/drawing/2014/main" xmlns="" id="{5CD8A52B-33D1-483A-9EE7-BFE5738FDC33}"/>
              </a:ext>
            </a:extLst>
          </p:cNvPr>
          <p:cNvSpPr txBox="1"/>
          <p:nvPr/>
        </p:nvSpPr>
        <p:spPr>
          <a:xfrm>
            <a:off x="4316507" y="3624010"/>
            <a:ext cx="6230948" cy="18651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vi-VN" altLang="zh-CN" sz="3200" dirty="0" smtClean="0">
                <a:solidFill>
                  <a:schemeClr val="accent6">
                    <a:lumMod val="75000"/>
                  </a:schemeClr>
                </a:solidFill>
                <a:latin typeface="UTM Loko" pitchFamily="18" charset="0"/>
                <a:ea typeface="字魂37号-波纹乖乖体" panose="02000000000000000000" pitchFamily="2" charset="-122"/>
              </a:rPr>
              <a:t>- Biết </a:t>
            </a:r>
            <a:r>
              <a:rPr lang="vi-VN" altLang="zh-CN" sz="3200" dirty="0">
                <a:solidFill>
                  <a:schemeClr val="accent6">
                    <a:lumMod val="75000"/>
                  </a:schemeClr>
                </a:solidFill>
                <a:latin typeface="UTM Loko" pitchFamily="18" charset="0"/>
                <a:ea typeface="字魂37号-波纹乖乖体" panose="02000000000000000000" pitchFamily="2" charset="-122"/>
              </a:rPr>
              <a:t>so sánh thể tích của </a:t>
            </a:r>
            <a:r>
              <a:rPr lang="vi-VN" altLang="zh-CN" sz="3200" dirty="0" smtClean="0">
                <a:solidFill>
                  <a:schemeClr val="accent6">
                    <a:lumMod val="75000"/>
                  </a:schemeClr>
                </a:solidFill>
                <a:latin typeface="UTM Loko" pitchFamily="18" charset="0"/>
                <a:ea typeface="字魂37号-波纹乖乖体" panose="02000000000000000000" pitchFamily="2" charset="-122"/>
              </a:rPr>
              <a:t>hai </a:t>
            </a:r>
            <a:r>
              <a:rPr lang="vi-VN" altLang="zh-CN" sz="3200" dirty="0">
                <a:solidFill>
                  <a:schemeClr val="accent6">
                    <a:lumMod val="75000"/>
                  </a:schemeClr>
                </a:solidFill>
                <a:latin typeface="UTM Loko" pitchFamily="18" charset="0"/>
                <a:ea typeface="字魂37号-波纹乖乖体" panose="02000000000000000000" pitchFamily="2" charset="-122"/>
              </a:rPr>
              <a:t>hình trong một số tình huống đơn giản.</a:t>
            </a:r>
          </a:p>
        </p:txBody>
      </p:sp>
    </p:spTree>
    <p:extLst>
      <p:ext uri="{BB962C8B-B14F-4D97-AF65-F5344CB8AC3E}">
        <p14:creationId xmlns:p14="http://schemas.microsoft.com/office/powerpoint/2010/main" val="417285289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29" grpId="0"/>
      <p:bldP spid="3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Rectangular Callout 43"/>
          <p:cNvSpPr/>
          <p:nvPr/>
        </p:nvSpPr>
        <p:spPr>
          <a:xfrm>
            <a:off x="7822529" y="666290"/>
            <a:ext cx="3894083" cy="1628298"/>
          </a:xfrm>
          <a:prstGeom prst="wedgeRectCallout">
            <a:avLst>
              <a:gd name="adj1" fmla="val -60113"/>
              <a:gd name="adj2" fmla="val 40784"/>
            </a:avLst>
          </a:prstGeom>
          <a:solidFill>
            <a:schemeClr val="accent2">
              <a:lumMod val="75000"/>
            </a:schemeClr>
          </a:solidFill>
          <a:ln w="38100" cmpd="sng">
            <a:solidFill>
              <a:schemeClr val="accent2">
                <a:lumMod val="75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37" name="Picture 3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72301" y="3865830"/>
            <a:ext cx="4646886" cy="2491855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2215296" y="1854376"/>
            <a:ext cx="2956119" cy="1947672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285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Parallelogram 10"/>
          <p:cNvSpPr/>
          <p:nvPr/>
        </p:nvSpPr>
        <p:spPr>
          <a:xfrm flipH="1">
            <a:off x="2044608" y="4195240"/>
            <a:ext cx="3804870" cy="486304"/>
          </a:xfrm>
          <a:prstGeom prst="parallelogram">
            <a:avLst>
              <a:gd name="adj" fmla="val 173907"/>
            </a:avLst>
          </a:prstGeom>
          <a:solidFill>
            <a:schemeClr val="accent5">
              <a:lumMod val="40000"/>
              <a:lumOff val="60000"/>
            </a:schemeClr>
          </a:solidFill>
          <a:ln w="285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Parallelogram 11"/>
          <p:cNvSpPr/>
          <p:nvPr/>
        </p:nvSpPr>
        <p:spPr>
          <a:xfrm rot="5400000" flipH="1" flipV="1">
            <a:off x="5466954" y="2398444"/>
            <a:ext cx="2441448" cy="859536"/>
          </a:xfrm>
          <a:prstGeom prst="parallelogram">
            <a:avLst>
              <a:gd name="adj" fmla="val 57437"/>
            </a:avLst>
          </a:prstGeom>
          <a:solidFill>
            <a:schemeClr val="accent5">
              <a:lumMod val="40000"/>
              <a:lumOff val="60000"/>
            </a:schemeClr>
          </a:solidFill>
          <a:ln w="285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3131103" y="2101264"/>
            <a:ext cx="2956119" cy="1947672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285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Parallelogram 13"/>
          <p:cNvSpPr/>
          <p:nvPr/>
        </p:nvSpPr>
        <p:spPr>
          <a:xfrm rot="5400000" flipH="1" flipV="1">
            <a:off x="110466" y="2355309"/>
            <a:ext cx="2441448" cy="859536"/>
          </a:xfrm>
          <a:prstGeom prst="parallelogram">
            <a:avLst>
              <a:gd name="adj" fmla="val 57437"/>
            </a:avLst>
          </a:prstGeom>
          <a:solidFill>
            <a:schemeClr val="accent5">
              <a:lumMod val="40000"/>
              <a:lumOff val="60000"/>
            </a:schemeClr>
          </a:solidFill>
          <a:ln w="285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Parallelogram 14"/>
          <p:cNvSpPr/>
          <p:nvPr/>
        </p:nvSpPr>
        <p:spPr>
          <a:xfrm flipH="1">
            <a:off x="1795975" y="1095733"/>
            <a:ext cx="3794760" cy="486304"/>
          </a:xfrm>
          <a:prstGeom prst="parallelogram">
            <a:avLst>
              <a:gd name="adj" fmla="val 173907"/>
            </a:avLst>
          </a:prstGeom>
          <a:solidFill>
            <a:schemeClr val="accent5">
              <a:lumMod val="40000"/>
              <a:lumOff val="60000"/>
            </a:schemeClr>
          </a:solidFill>
          <a:ln w="285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2" name="Group 21"/>
          <p:cNvGrpSpPr/>
          <p:nvPr/>
        </p:nvGrpSpPr>
        <p:grpSpPr>
          <a:xfrm>
            <a:off x="2215296" y="1836717"/>
            <a:ext cx="3822231" cy="2445184"/>
            <a:chOff x="-323622" y="1134274"/>
            <a:chExt cx="3822231" cy="2445184"/>
          </a:xfrm>
        </p:grpSpPr>
        <p:sp>
          <p:nvSpPr>
            <p:cNvPr id="16" name="Rectangle 15"/>
            <p:cNvSpPr/>
            <p:nvPr/>
          </p:nvSpPr>
          <p:spPr>
            <a:xfrm>
              <a:off x="-323622" y="1143797"/>
              <a:ext cx="2956119" cy="1947672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 w="28575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Parallelogram 16"/>
            <p:cNvSpPr/>
            <p:nvPr/>
          </p:nvSpPr>
          <p:spPr>
            <a:xfrm flipH="1">
              <a:off x="-306261" y="3091469"/>
              <a:ext cx="3804870" cy="486304"/>
            </a:xfrm>
            <a:prstGeom prst="parallelogram">
              <a:avLst>
                <a:gd name="adj" fmla="val 173907"/>
              </a:avLst>
            </a:prstGeom>
            <a:solidFill>
              <a:schemeClr val="accent5">
                <a:lumMod val="40000"/>
                <a:lumOff val="60000"/>
              </a:schemeClr>
            </a:solidFill>
            <a:ln w="28575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Parallelogram 17"/>
            <p:cNvSpPr/>
            <p:nvPr/>
          </p:nvSpPr>
          <p:spPr>
            <a:xfrm rot="5400000" flipH="1" flipV="1">
              <a:off x="1848117" y="1925230"/>
              <a:ext cx="2441448" cy="859536"/>
            </a:xfrm>
            <a:prstGeom prst="parallelogram">
              <a:avLst>
                <a:gd name="adj" fmla="val 57437"/>
              </a:avLst>
            </a:prstGeom>
            <a:solidFill>
              <a:schemeClr val="accent5">
                <a:lumMod val="40000"/>
                <a:lumOff val="60000"/>
              </a:schemeClr>
            </a:solidFill>
            <a:ln w="28575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 18"/>
            <p:cNvSpPr/>
            <p:nvPr/>
          </p:nvSpPr>
          <p:spPr>
            <a:xfrm>
              <a:off x="542490" y="1624314"/>
              <a:ext cx="2956119" cy="1947672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 w="28575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Parallelogram 19"/>
            <p:cNvSpPr/>
            <p:nvPr/>
          </p:nvSpPr>
          <p:spPr>
            <a:xfrm rot="5400000" flipH="1" flipV="1">
              <a:off x="-1114578" y="1928966"/>
              <a:ext cx="2441448" cy="859536"/>
            </a:xfrm>
            <a:prstGeom prst="parallelogram">
              <a:avLst>
                <a:gd name="adj" fmla="val 57437"/>
              </a:avLst>
            </a:prstGeom>
            <a:solidFill>
              <a:schemeClr val="accent5">
                <a:lumMod val="40000"/>
                <a:lumOff val="60000"/>
              </a:schemeClr>
            </a:solidFill>
            <a:ln w="28575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Parallelogram 20"/>
            <p:cNvSpPr/>
            <p:nvPr/>
          </p:nvSpPr>
          <p:spPr>
            <a:xfrm flipH="1">
              <a:off x="-317835" y="1138010"/>
              <a:ext cx="3794760" cy="486304"/>
            </a:xfrm>
            <a:prstGeom prst="parallelogram">
              <a:avLst>
                <a:gd name="adj" fmla="val 173907"/>
              </a:avLst>
            </a:prstGeom>
            <a:solidFill>
              <a:schemeClr val="accent5">
                <a:lumMod val="40000"/>
                <a:lumOff val="60000"/>
              </a:schemeClr>
            </a:solidFill>
            <a:ln w="28575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0" name="Group 29"/>
          <p:cNvGrpSpPr/>
          <p:nvPr/>
        </p:nvGrpSpPr>
        <p:grpSpPr>
          <a:xfrm>
            <a:off x="65798" y="5391810"/>
            <a:ext cx="2530783" cy="1387366"/>
            <a:chOff x="-197792" y="5254752"/>
            <a:chExt cx="3187720" cy="1603248"/>
          </a:xfrm>
        </p:grpSpPr>
        <p:pic>
          <p:nvPicPr>
            <p:cNvPr id="27" name="图片 8">
              <a:extLst>
                <a:ext uri="{FF2B5EF4-FFF2-40B4-BE49-F238E27FC236}">
                  <a16:creationId xmlns:a16="http://schemas.microsoft.com/office/drawing/2014/main" xmlns="" id="{F3F73B85-A0D1-4895-9B4D-07ADF011828F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97792" y="5254752"/>
              <a:ext cx="2238135" cy="1603248"/>
            </a:xfrm>
            <a:prstGeom prst="rect">
              <a:avLst/>
            </a:prstGeom>
          </p:spPr>
        </p:pic>
        <p:sp>
          <p:nvSpPr>
            <p:cNvPr id="29" name="Rounded Rectangle 28"/>
            <p:cNvSpPr/>
            <p:nvPr/>
          </p:nvSpPr>
          <p:spPr>
            <a:xfrm>
              <a:off x="1676054" y="5702808"/>
              <a:ext cx="1313874" cy="646176"/>
            </a:xfrm>
            <a:prstGeom prst="roundRect">
              <a:avLst/>
            </a:prstGeom>
            <a:solidFill>
              <a:schemeClr val="accent2">
                <a:lumMod val="40000"/>
                <a:lumOff val="60000"/>
              </a:schemeClr>
            </a:solidFill>
            <a:ln w="28575">
              <a:prstDash val="sysDash"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 dirty="0" err="1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UTM Neo Sans Intel" pitchFamily="18" charset="0"/>
                </a:rPr>
                <a:t>Tách</a:t>
              </a:r>
              <a:endPara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Neo Sans Intel" pitchFamily="18" charset="0"/>
              </a:endParaRPr>
            </a:p>
          </p:txBody>
        </p:sp>
      </p:grpSp>
      <p:grpSp>
        <p:nvGrpSpPr>
          <p:cNvPr id="31" name="Group 30"/>
          <p:cNvGrpSpPr/>
          <p:nvPr/>
        </p:nvGrpSpPr>
        <p:grpSpPr>
          <a:xfrm>
            <a:off x="2954252" y="5391810"/>
            <a:ext cx="2530783" cy="1387366"/>
            <a:chOff x="-197792" y="5254752"/>
            <a:chExt cx="3187720" cy="1603248"/>
          </a:xfrm>
        </p:grpSpPr>
        <p:pic>
          <p:nvPicPr>
            <p:cNvPr id="32" name="图片 8">
              <a:extLst>
                <a:ext uri="{FF2B5EF4-FFF2-40B4-BE49-F238E27FC236}">
                  <a16:creationId xmlns:a16="http://schemas.microsoft.com/office/drawing/2014/main" xmlns="" id="{F3F73B85-A0D1-4895-9B4D-07ADF011828F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97792" y="5254752"/>
              <a:ext cx="2238135" cy="1603248"/>
            </a:xfrm>
            <a:prstGeom prst="rect">
              <a:avLst/>
            </a:prstGeom>
          </p:spPr>
        </p:pic>
        <p:sp>
          <p:nvSpPr>
            <p:cNvPr id="33" name="Rounded Rectangle 32"/>
            <p:cNvSpPr/>
            <p:nvPr/>
          </p:nvSpPr>
          <p:spPr>
            <a:xfrm>
              <a:off x="1676054" y="5702808"/>
              <a:ext cx="1313874" cy="646177"/>
            </a:xfrm>
            <a:prstGeom prst="roundRect">
              <a:avLst/>
            </a:prstGeom>
            <a:solidFill>
              <a:schemeClr val="accent2">
                <a:lumMod val="40000"/>
                <a:lumOff val="60000"/>
              </a:schemeClr>
            </a:solidFill>
            <a:ln w="28575">
              <a:prstDash val="sysDash"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 dirty="0" err="1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UTM Neo Sans Intel" pitchFamily="18" charset="0"/>
                </a:rPr>
                <a:t>Ráp</a:t>
              </a:r>
              <a:endPara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Neo Sans Intel" pitchFamily="18" charset="0"/>
              </a:endParaRPr>
            </a:p>
          </p:txBody>
        </p:sp>
      </p:grpSp>
      <p:sp>
        <p:nvSpPr>
          <p:cNvPr id="34" name="Rectangular Callout 33"/>
          <p:cNvSpPr/>
          <p:nvPr/>
        </p:nvSpPr>
        <p:spPr>
          <a:xfrm>
            <a:off x="7725103" y="796619"/>
            <a:ext cx="3894083" cy="1628298"/>
          </a:xfrm>
          <a:prstGeom prst="wedgeRectCallout">
            <a:avLst>
              <a:gd name="adj1" fmla="val -62722"/>
              <a:gd name="adj2" fmla="val 39397"/>
            </a:avLst>
          </a:prstGeom>
          <a:solidFill>
            <a:schemeClr val="accent2">
              <a:lumMod val="20000"/>
              <a:lumOff val="80000"/>
            </a:schemeClr>
          </a:solidFill>
          <a:ln w="38100" cmpd="sng">
            <a:solidFill>
              <a:srgbClr val="C0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5" name="TextBox 34"/>
          <p:cNvSpPr txBox="1"/>
          <p:nvPr/>
        </p:nvSpPr>
        <p:spPr>
          <a:xfrm>
            <a:off x="7492175" y="4591353"/>
            <a:ext cx="384772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3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3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hộp</a:t>
            </a:r>
            <a:r>
              <a:rPr lang="en-US" sz="3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sz="3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nhật</a:t>
            </a:r>
            <a:r>
              <a:rPr lang="en-US" sz="3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bao</a:t>
            </a:r>
            <a:r>
              <a:rPr lang="en-US" sz="3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nhiêu</a:t>
            </a:r>
            <a:r>
              <a:rPr lang="en-US" sz="3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mặt</a:t>
            </a:r>
            <a:r>
              <a:rPr lang="en-US" sz="3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?</a:t>
            </a:r>
            <a:endParaRPr lang="en-US" sz="3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7630196" y="825689"/>
            <a:ext cx="4016149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3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3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hộp</a:t>
            </a:r>
            <a:r>
              <a:rPr lang="en-US" sz="3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sz="3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nhật</a:t>
            </a:r>
            <a:r>
              <a:rPr lang="en-US" sz="3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gồm</a:t>
            </a:r>
            <a:r>
              <a:rPr lang="en-US" sz="3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6 </a:t>
            </a:r>
            <a:r>
              <a:rPr lang="en-US" sz="3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mặt</a:t>
            </a:r>
            <a:r>
              <a:rPr lang="en-US" sz="3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(4 </a:t>
            </a:r>
            <a:r>
              <a:rPr lang="en-US" sz="3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mặt</a:t>
            </a:r>
            <a:r>
              <a:rPr lang="en-US" sz="3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xung</a:t>
            </a:r>
            <a:r>
              <a:rPr lang="en-US" sz="3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quanh</a:t>
            </a:r>
            <a:r>
              <a:rPr lang="en-US" sz="3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2 </a:t>
            </a:r>
            <a:r>
              <a:rPr lang="en-US" sz="3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mặt</a:t>
            </a:r>
            <a:r>
              <a:rPr lang="en-US" sz="3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đáy</a:t>
            </a:r>
            <a:r>
              <a:rPr lang="en-US" sz="3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).</a:t>
            </a:r>
            <a:endParaRPr lang="en-US" sz="3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7484795" y="4048936"/>
            <a:ext cx="3847723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3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ta </a:t>
            </a:r>
            <a:r>
              <a:rPr lang="en-US" sz="3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dùng</a:t>
            </a:r>
            <a:r>
              <a:rPr lang="en-US" sz="3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đơn</a:t>
            </a:r>
            <a:r>
              <a:rPr lang="en-US" sz="3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vị</a:t>
            </a:r>
            <a:r>
              <a:rPr lang="en-US" sz="3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đo</a:t>
            </a:r>
            <a:r>
              <a:rPr lang="en-US" sz="3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3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3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đo</a:t>
            </a:r>
            <a:r>
              <a:rPr lang="en-US" sz="3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sz="3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lớn</a:t>
            </a:r>
            <a:r>
              <a:rPr lang="en-US" sz="3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mặt</a:t>
            </a:r>
            <a:r>
              <a:rPr lang="en-US" sz="3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tạo</a:t>
            </a:r>
            <a:r>
              <a:rPr lang="en-US" sz="3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nên</a:t>
            </a:r>
            <a:r>
              <a:rPr lang="en-US" sz="3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3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hộp</a:t>
            </a:r>
            <a:r>
              <a:rPr lang="en-US" sz="3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sz="3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nhật</a:t>
            </a:r>
            <a:r>
              <a:rPr lang="en-US" sz="3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?</a:t>
            </a:r>
            <a:endParaRPr lang="en-US" sz="3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7693069" y="872104"/>
            <a:ext cx="4016149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3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ta </a:t>
            </a:r>
            <a:r>
              <a:rPr lang="en-US" sz="3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dùng</a:t>
            </a:r>
            <a:r>
              <a:rPr lang="en-US" sz="3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đơn</a:t>
            </a:r>
            <a:r>
              <a:rPr lang="en-US" sz="3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vị</a:t>
            </a:r>
            <a:r>
              <a:rPr lang="en-US" sz="3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đo</a:t>
            </a:r>
            <a:r>
              <a:rPr lang="en-US" sz="3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diện</a:t>
            </a:r>
            <a:r>
              <a:rPr lang="en-US" sz="3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tích</a:t>
            </a:r>
            <a:r>
              <a:rPr lang="en-US" sz="3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3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đo</a:t>
            </a:r>
            <a:r>
              <a:rPr lang="en-US" sz="3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sz="3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lớn</a:t>
            </a:r>
            <a:r>
              <a:rPr lang="en-US" sz="3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mặt</a:t>
            </a:r>
            <a:r>
              <a:rPr lang="en-US" sz="3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</a:t>
            </a:r>
            <a:endParaRPr lang="en-US" sz="3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7117446" y="4031201"/>
            <a:ext cx="4285059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3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ta </a:t>
            </a:r>
            <a:r>
              <a:rPr lang="en-US" sz="3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dùng</a:t>
            </a:r>
            <a:r>
              <a:rPr lang="en-US" sz="3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đơn</a:t>
            </a:r>
            <a:r>
              <a:rPr lang="en-US" sz="3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vị</a:t>
            </a:r>
            <a:r>
              <a:rPr lang="en-US" sz="3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đo</a:t>
            </a:r>
            <a:r>
              <a:rPr lang="en-US" sz="3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3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3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đo</a:t>
            </a:r>
            <a:r>
              <a:rPr lang="en-US" sz="3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sz="3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lớn</a:t>
            </a:r>
            <a:r>
              <a:rPr lang="en-US" sz="3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khoảng</a:t>
            </a:r>
            <a:r>
              <a:rPr lang="en-US" sz="3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3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gian</a:t>
            </a:r>
            <a:r>
              <a:rPr lang="en-US" sz="3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mà</a:t>
            </a:r>
            <a:r>
              <a:rPr lang="en-US" sz="3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3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hộp</a:t>
            </a:r>
            <a:r>
              <a:rPr lang="en-US" sz="3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sz="3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nhật</a:t>
            </a:r>
            <a:r>
              <a:rPr lang="en-US" sz="3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chiếm</a:t>
            </a:r>
            <a:r>
              <a:rPr lang="en-US" sz="3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?</a:t>
            </a:r>
            <a:endParaRPr lang="en-US" sz="3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7646495" y="1094751"/>
            <a:ext cx="401614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3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ta </a:t>
            </a:r>
            <a:r>
              <a:rPr lang="en-US" sz="3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dùng</a:t>
            </a:r>
            <a:r>
              <a:rPr lang="en-US" sz="3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đơn</a:t>
            </a:r>
            <a:r>
              <a:rPr lang="en-US" sz="3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vị</a:t>
            </a:r>
            <a:r>
              <a:rPr lang="en-US" sz="3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đo</a:t>
            </a:r>
            <a:r>
              <a:rPr lang="en-US" sz="3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3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tích</a:t>
            </a:r>
            <a:r>
              <a:rPr lang="en-US" sz="3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</a:t>
            </a:r>
            <a:endParaRPr lang="en-US" sz="3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2" name="Picture 41"/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90359" l="6087" r="94783">
                        <a14:foregroundMark x1="69130" y1="20000" x2="73913" y2="17641"/>
                        <a14:foregroundMark x1="73804" y1="27282" x2="77065" y2="25231"/>
                        <a14:foregroundMark x1="66630" y1="24513" x2="68913" y2="23282"/>
                        <a14:foregroundMark x1="69674" y1="28000" x2="70870" y2="26667"/>
                        <a14:foregroundMark x1="41087" y1="84000" x2="53261" y2="83590"/>
                        <a14:foregroundMark x1="54674" y1="83590" x2="59130" y2="82667"/>
                        <a14:foregroundMark x1="70109" y1="80513" x2="70652" y2="8379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015447" y="1094751"/>
            <a:ext cx="3042164" cy="3224032"/>
          </a:xfrm>
          <a:prstGeom prst="rect">
            <a:avLst/>
          </a:prstGeom>
        </p:spPr>
      </p:pic>
      <p:sp>
        <p:nvSpPr>
          <p:cNvPr id="43" name="TextBox 42"/>
          <p:cNvSpPr txBox="1"/>
          <p:nvPr/>
        </p:nvSpPr>
        <p:spPr>
          <a:xfrm>
            <a:off x="7484794" y="4679961"/>
            <a:ext cx="3847723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3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tích</a:t>
            </a:r>
            <a:r>
              <a:rPr lang="en-US" sz="3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3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?</a:t>
            </a:r>
            <a:endParaRPr lang="en-US" sz="3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2983737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4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4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500"/>
                            </p:stCondLst>
                            <p:childTnLst>
                              <p:par>
                                <p:cTn id="87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1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1000"/>
                            </p:stCondLst>
                            <p:childTnLst>
                              <p:par>
                                <p:cTn id="9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04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0" presetID="12" presetClass="entr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2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1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4" presetID="12" presetClass="entr" presetSubtype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6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1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8" presetID="12" presetClass="entr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0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12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2" presetID="12" presetClass="entr" presetSubtype="8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4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2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6" presetID="12" presetClass="entr" presetSubtype="8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8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2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0" presetID="12" presetClass="entr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2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13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4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3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E5B9B7"/>
                                      </p:to>
                                    </p:animClr>
                                    <p:animClr clrSpc="rgb" dir="cw">
                                      <p:cBhvr>
                                        <p:cTn id="13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E5B9B7"/>
                                      </p:to>
                                    </p:animClr>
                                    <p:set>
                                      <p:cBhvr>
                                        <p:cTn id="13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9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4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E5B9B7"/>
                                      </p:to>
                                    </p:animClr>
                                    <p:animClr clrSpc="rgb" dir="cw">
                                      <p:cBhvr>
                                        <p:cTn id="14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E5B9B7"/>
                                      </p:to>
                                    </p:animClr>
                                    <p:set>
                                      <p:cBhvr>
                                        <p:cTn id="14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4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4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CCC1D9"/>
                                      </p:to>
                                    </p:animClr>
                                    <p:animClr clrSpc="rgb" dir="cw">
                                      <p:cBhvr>
                                        <p:cTn id="14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CC1D9"/>
                                      </p:to>
                                    </p:animClr>
                                    <p:set>
                                      <p:cBhvr>
                                        <p:cTn id="14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9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5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CCC1D9"/>
                                      </p:to>
                                    </p:animClr>
                                    <p:animClr clrSpc="rgb" dir="cw">
                                      <p:cBhvr>
                                        <p:cTn id="15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CC1D9"/>
                                      </p:to>
                                    </p:animClr>
                                    <p:set>
                                      <p:cBhvr>
                                        <p:cTn id="15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4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5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8DB3E2"/>
                                      </p:to>
                                    </p:animClr>
                                    <p:animClr clrSpc="rgb" dir="cw">
                                      <p:cBhvr>
                                        <p:cTn id="15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8DB3E2"/>
                                      </p:to>
                                    </p:animClr>
                                    <p:set>
                                      <p:cBhvr>
                                        <p:cTn id="15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9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6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8DB3E2"/>
                                      </p:to>
                                    </p:animClr>
                                    <p:animClr clrSpc="rgb" dir="cw">
                                      <p:cBhvr>
                                        <p:cTn id="16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8DB3E2"/>
                                      </p:to>
                                    </p:animClr>
                                    <p:set>
                                      <p:cBhvr>
                                        <p:cTn id="16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164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5" fill="hold">
                      <p:stCondLst>
                        <p:cond delay="0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12" presetClass="exit" presetSubtype="4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68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16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1" presetID="12" presetClass="exit" presetSubtype="1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72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up)">
                                      <p:cBhvr>
                                        <p:cTn id="17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5" presetID="12" presetClass="exit" presetSubtype="2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76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#ppt_w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right)">
                                      <p:cBhvr>
                                        <p:cTn id="17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9" presetID="12" presetClass="exit" presetSubtype="8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0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#ppt_w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left)">
                                      <p:cBhvr>
                                        <p:cTn id="18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3" presetID="12" presetClass="exit" presetSubtype="8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4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#ppt_w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left)">
                                      <p:cBhvr>
                                        <p:cTn id="18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7" presetID="12" presetClass="exit" presetSubtype="2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8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#ppt_w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right)">
                                      <p:cBhvr>
                                        <p:cTn id="18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1" fill="hold">
                            <p:stCondLst>
                              <p:cond delay="500"/>
                            </p:stCondLst>
                            <p:childTnLst>
                              <p:par>
                                <p:cTn id="19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4" dur="2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</p:childTnLst>
        </p:cTn>
      </p:par>
    </p:tnLst>
    <p:bldLst>
      <p:bldP spid="44" grpId="0" animBg="1"/>
      <p:bldP spid="44" grpId="1" animBg="1"/>
      <p:bldP spid="10" grpId="0" animBg="1"/>
      <p:bldP spid="10" grpId="1" animBg="1"/>
      <p:bldP spid="10" grpId="2" animBg="1"/>
      <p:bldP spid="11" grpId="0" animBg="1"/>
      <p:bldP spid="11" grpId="1" animBg="1"/>
      <p:bldP spid="11" grpId="2" animBg="1"/>
      <p:bldP spid="12" grpId="0" animBg="1"/>
      <p:bldP spid="12" grpId="1" animBg="1"/>
      <p:bldP spid="12" grpId="2" animBg="1"/>
      <p:bldP spid="13" grpId="0" animBg="1"/>
      <p:bldP spid="13" grpId="1" animBg="1"/>
      <p:bldP spid="13" grpId="2" animBg="1"/>
      <p:bldP spid="14" grpId="0" animBg="1"/>
      <p:bldP spid="14" grpId="1" animBg="1"/>
      <p:bldP spid="14" grpId="2" animBg="1"/>
      <p:bldP spid="15" grpId="0" animBg="1"/>
      <p:bldP spid="15" grpId="1" animBg="1"/>
      <p:bldP spid="15" grpId="2" animBg="1"/>
      <p:bldP spid="34" grpId="0" animBg="1"/>
      <p:bldP spid="34" grpId="1" animBg="1"/>
      <p:bldP spid="35" grpId="0"/>
      <p:bldP spid="35" grpId="1"/>
      <p:bldP spid="36" grpId="0"/>
      <p:bldP spid="36" grpId="1"/>
      <p:bldP spid="38" grpId="0"/>
      <p:bldP spid="38" grpId="1"/>
      <p:bldP spid="39" grpId="0"/>
      <p:bldP spid="39" grpId="1"/>
      <p:bldP spid="40" grpId="0"/>
      <p:bldP spid="40" grpId="1"/>
      <p:bldP spid="41" grpId="0"/>
      <p:bldP spid="41" grpId="1"/>
      <p:bldP spid="4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5098671" y="263432"/>
            <a:ext cx="4048661" cy="2669345"/>
            <a:chOff x="5098671" y="71519"/>
            <a:chExt cx="4048661" cy="2669345"/>
          </a:xfrm>
        </p:grpSpPr>
        <p:sp>
          <p:nvSpPr>
            <p:cNvPr id="40" name="Cloud Callout 39"/>
            <p:cNvSpPr/>
            <p:nvPr/>
          </p:nvSpPr>
          <p:spPr>
            <a:xfrm>
              <a:off x="5098671" y="71519"/>
              <a:ext cx="3890615" cy="2367937"/>
            </a:xfrm>
            <a:prstGeom prst="cloudCallout">
              <a:avLst>
                <a:gd name="adj1" fmla="val 40825"/>
                <a:gd name="adj2" fmla="val 11921"/>
              </a:avLst>
            </a:prstGeom>
            <a:solidFill>
              <a:schemeClr val="accent3">
                <a:lumMod val="50000"/>
              </a:schemeClr>
            </a:solidFill>
            <a:ln w="28575">
              <a:solidFill>
                <a:schemeClr val="accent3">
                  <a:lumMod val="50000"/>
                </a:schemeClr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" name="Cloud Callout 2"/>
            <p:cNvSpPr/>
            <p:nvPr/>
          </p:nvSpPr>
          <p:spPr>
            <a:xfrm>
              <a:off x="5286532" y="223442"/>
              <a:ext cx="3860800" cy="2517422"/>
            </a:xfrm>
            <a:prstGeom prst="cloudCallout">
              <a:avLst>
                <a:gd name="adj1" fmla="val 61038"/>
                <a:gd name="adj2" fmla="val 27522"/>
              </a:avLst>
            </a:prstGeom>
            <a:solidFill>
              <a:srgbClr val="F2F6EA"/>
            </a:solidFill>
            <a:ln w="28575">
              <a:solidFill>
                <a:schemeClr val="accent3">
                  <a:lumMod val="75000"/>
                </a:schemeClr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3078" name="Picture 6" descr="Cái Bàn Hình ảnh PNG | Vector và các tập tin PSD | Tải về miễn phí trên  Pngtree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21667" b="90556" l="0" r="97222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750" y="1913208"/>
            <a:ext cx="5234865" cy="52348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0" name="Group 29"/>
          <p:cNvGrpSpPr/>
          <p:nvPr/>
        </p:nvGrpSpPr>
        <p:grpSpPr>
          <a:xfrm>
            <a:off x="975510" y="1877897"/>
            <a:ext cx="3822231" cy="2445184"/>
            <a:chOff x="978222" y="801129"/>
            <a:chExt cx="3822231" cy="2445184"/>
          </a:xfrm>
          <a:solidFill>
            <a:schemeClr val="accent5">
              <a:lumMod val="20000"/>
              <a:lumOff val="80000"/>
              <a:alpha val="50000"/>
            </a:schemeClr>
          </a:solidFill>
        </p:grpSpPr>
        <p:sp>
          <p:nvSpPr>
            <p:cNvPr id="31" name="Rectangle 30"/>
            <p:cNvSpPr/>
            <p:nvPr/>
          </p:nvSpPr>
          <p:spPr>
            <a:xfrm>
              <a:off x="978222" y="810652"/>
              <a:ext cx="2956119" cy="1947672"/>
            </a:xfrm>
            <a:prstGeom prst="rect">
              <a:avLst/>
            </a:prstGeom>
            <a:grpFill/>
            <a:ln w="28575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Parallelogram 33"/>
            <p:cNvSpPr/>
            <p:nvPr/>
          </p:nvSpPr>
          <p:spPr>
            <a:xfrm flipH="1">
              <a:off x="995583" y="2758324"/>
              <a:ext cx="3804870" cy="486304"/>
            </a:xfrm>
            <a:prstGeom prst="parallelogram">
              <a:avLst>
                <a:gd name="adj" fmla="val 173907"/>
              </a:avLst>
            </a:prstGeom>
            <a:grpFill/>
            <a:ln w="28575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Parallelogram 34"/>
            <p:cNvSpPr/>
            <p:nvPr/>
          </p:nvSpPr>
          <p:spPr>
            <a:xfrm rot="5400000" flipH="1" flipV="1">
              <a:off x="187266" y="1595821"/>
              <a:ext cx="2441448" cy="859536"/>
            </a:xfrm>
            <a:prstGeom prst="parallelogram">
              <a:avLst>
                <a:gd name="adj" fmla="val 57437"/>
              </a:avLst>
            </a:prstGeom>
            <a:grpFill/>
            <a:ln w="28575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Parallelogram 35"/>
            <p:cNvSpPr/>
            <p:nvPr/>
          </p:nvSpPr>
          <p:spPr>
            <a:xfrm rot="5400000" flipH="1" flipV="1">
              <a:off x="3149961" y="1592085"/>
              <a:ext cx="2441448" cy="859536"/>
            </a:xfrm>
            <a:prstGeom prst="parallelogram">
              <a:avLst>
                <a:gd name="adj" fmla="val 57437"/>
              </a:avLst>
            </a:prstGeom>
            <a:grpFill/>
            <a:ln w="28575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Parallelogram 32"/>
            <p:cNvSpPr/>
            <p:nvPr/>
          </p:nvSpPr>
          <p:spPr>
            <a:xfrm flipH="1">
              <a:off x="984009" y="804865"/>
              <a:ext cx="3794760" cy="486304"/>
            </a:xfrm>
            <a:prstGeom prst="parallelogram">
              <a:avLst>
                <a:gd name="adj" fmla="val 173907"/>
              </a:avLst>
            </a:prstGeom>
            <a:grpFill/>
            <a:ln w="28575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Rectangle 31"/>
            <p:cNvSpPr/>
            <p:nvPr/>
          </p:nvSpPr>
          <p:spPr>
            <a:xfrm>
              <a:off x="1840011" y="1291169"/>
              <a:ext cx="2956119" cy="1947672"/>
            </a:xfrm>
            <a:prstGeom prst="rect">
              <a:avLst/>
            </a:prstGeom>
            <a:grpFill/>
            <a:ln w="28575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3076" name="Picture 4" descr="Nemo | The Craft Chop | Nemo coloring pages, Finding nemo, Cartoon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0" r="100000">
                        <a14:foregroundMark x1="7107" y1="86495" x2="85279" y2="38585"/>
                        <a14:foregroundMark x1="30711" y1="18650" x2="37563" y2="83280"/>
                        <a14:foregroundMark x1="6091" y1="79743" x2="79695" y2="36656"/>
                        <a14:foregroundMark x1="17766" y1="87781" x2="43909" y2="90032"/>
                        <a14:foregroundMark x1="35279" y1="80707" x2="53299" y2="32154"/>
                        <a14:foregroundMark x1="32487" y1="31833" x2="47716" y2="6045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422520" y="888173"/>
            <a:ext cx="1588824" cy="12541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20160" y="1913208"/>
            <a:ext cx="2560478" cy="4546857"/>
          </a:xfrm>
          <a:prstGeom prst="rect">
            <a:avLst/>
          </a:prstGeom>
        </p:spPr>
      </p:pic>
      <p:grpSp>
        <p:nvGrpSpPr>
          <p:cNvPr id="39" name="Group 38"/>
          <p:cNvGrpSpPr/>
          <p:nvPr/>
        </p:nvGrpSpPr>
        <p:grpSpPr>
          <a:xfrm>
            <a:off x="5342978" y="3835092"/>
            <a:ext cx="3954444" cy="2480143"/>
            <a:chOff x="5192889" y="2859501"/>
            <a:chExt cx="3954444" cy="2480143"/>
          </a:xfrm>
        </p:grpSpPr>
        <p:sp>
          <p:nvSpPr>
            <p:cNvPr id="38" name="Rounded Rectangle 37"/>
            <p:cNvSpPr/>
            <p:nvPr/>
          </p:nvSpPr>
          <p:spPr>
            <a:xfrm>
              <a:off x="5192889" y="2859501"/>
              <a:ext cx="3954444" cy="2480143"/>
            </a:xfrm>
            <a:prstGeom prst="roundRect">
              <a:avLst/>
            </a:prstGeom>
            <a:solidFill>
              <a:schemeClr val="accent5">
                <a:lumMod val="75000"/>
              </a:schemeClr>
            </a:solidFill>
            <a:ln w="57150"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TextBox 42"/>
            <p:cNvSpPr txBox="1"/>
            <p:nvPr/>
          </p:nvSpPr>
          <p:spPr>
            <a:xfrm>
              <a:off x="5286533" y="2859501"/>
              <a:ext cx="3860800" cy="240065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000" dirty="0" err="1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Bé</a:t>
              </a:r>
              <a:r>
                <a:rPr lang="en-US" sz="3000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000" dirty="0" err="1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có</a:t>
              </a:r>
              <a:r>
                <a:rPr lang="en-US" sz="3000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000" dirty="0" err="1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một</a:t>
              </a:r>
              <a:r>
                <a:rPr lang="en-US" sz="3000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000" dirty="0" err="1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bể</a:t>
              </a:r>
              <a:r>
                <a:rPr lang="en-US" sz="3000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000" dirty="0" err="1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cá</a:t>
              </a:r>
              <a:r>
                <a:rPr lang="en-US" sz="3000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000" dirty="0" err="1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thủy</a:t>
              </a:r>
              <a:r>
                <a:rPr lang="en-US" sz="3000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000" dirty="0" err="1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tinh</a:t>
              </a:r>
              <a:r>
                <a:rPr lang="en-US" sz="3000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000" dirty="0" err="1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như</a:t>
              </a:r>
              <a:r>
                <a:rPr lang="en-US" sz="3000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000" dirty="0" err="1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hình</a:t>
              </a:r>
              <a:r>
                <a:rPr lang="en-US" sz="3000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000" dirty="0" err="1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bên</a:t>
              </a:r>
              <a:r>
                <a:rPr lang="en-US" sz="30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000" dirty="0" err="1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để</a:t>
              </a:r>
              <a:r>
                <a:rPr lang="en-US" sz="3000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000" dirty="0" err="1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nuôi</a:t>
              </a:r>
              <a:r>
                <a:rPr lang="en-US" sz="3000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000" dirty="0" err="1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cá</a:t>
              </a:r>
              <a:r>
                <a:rPr lang="en-US" sz="3000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000" dirty="0" err="1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Nemo</a:t>
              </a:r>
              <a:r>
                <a:rPr lang="en-US" sz="3000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. </a:t>
              </a:r>
              <a:r>
                <a:rPr lang="en-US" sz="3000" dirty="0" err="1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Các</a:t>
              </a:r>
              <a:r>
                <a:rPr lang="en-US" sz="3000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000" dirty="0" err="1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bạn</a:t>
              </a:r>
              <a:r>
                <a:rPr lang="en-US" sz="3000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000" dirty="0" err="1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hãy</a:t>
              </a:r>
              <a:r>
                <a:rPr lang="en-US" sz="3000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000" dirty="0" err="1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cùng</a:t>
              </a:r>
              <a:r>
                <a:rPr lang="en-US" sz="3000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000" dirty="0" err="1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bé</a:t>
              </a:r>
              <a:r>
                <a:rPr lang="en-US" sz="3000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000" dirty="0" err="1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cho</a:t>
              </a:r>
              <a:r>
                <a:rPr lang="en-US" sz="3000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000" dirty="0" err="1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nước</a:t>
              </a:r>
              <a:r>
                <a:rPr lang="en-US" sz="3000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000" dirty="0" err="1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vào</a:t>
              </a:r>
              <a:r>
                <a:rPr lang="en-US" sz="3000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000" dirty="0" err="1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bể</a:t>
              </a:r>
              <a:r>
                <a:rPr lang="en-US" sz="3000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000" dirty="0" err="1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cá</a:t>
              </a:r>
              <a:r>
                <a:rPr lang="en-US" sz="3000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000" dirty="0" err="1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nhé</a:t>
              </a:r>
              <a:r>
                <a:rPr lang="en-US" sz="3000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!</a:t>
              </a:r>
              <a:endParaRPr lang="en-US" sz="3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86120153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4" presetClass="entr" presetSubtype="1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750"/>
                            </p:stCondLst>
                            <p:childTnLst>
                              <p:par>
                                <p:cTn id="21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8" name="Picture 6" descr="Cái Bàn Hình ảnh PNG | Vector và các tập tin PSD | Tải về miễn phí trên  Pngtree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21667" b="90556" l="0" r="97222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32528" y="1891819"/>
            <a:ext cx="5234865" cy="52348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Rectangle 17"/>
          <p:cNvSpPr/>
          <p:nvPr/>
        </p:nvSpPr>
        <p:spPr>
          <a:xfrm>
            <a:off x="4240055" y="1893417"/>
            <a:ext cx="2956119" cy="1947672"/>
          </a:xfrm>
          <a:prstGeom prst="rect">
            <a:avLst/>
          </a:prstGeom>
          <a:solidFill>
            <a:schemeClr val="accent1">
              <a:alpha val="10000"/>
            </a:schemeClr>
          </a:solidFill>
          <a:ln w="285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Parallelogram 18"/>
          <p:cNvSpPr/>
          <p:nvPr/>
        </p:nvSpPr>
        <p:spPr>
          <a:xfrm flipH="1">
            <a:off x="4246783" y="3851722"/>
            <a:ext cx="3804870" cy="486304"/>
          </a:xfrm>
          <a:prstGeom prst="parallelogram">
            <a:avLst>
              <a:gd name="adj" fmla="val 173907"/>
            </a:avLst>
          </a:prstGeom>
          <a:solidFill>
            <a:schemeClr val="accent1">
              <a:lumMod val="20000"/>
              <a:lumOff val="80000"/>
              <a:alpha val="50000"/>
            </a:schemeClr>
          </a:solidFill>
          <a:ln w="285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Parallelogram 19"/>
          <p:cNvSpPr/>
          <p:nvPr/>
        </p:nvSpPr>
        <p:spPr>
          <a:xfrm rot="5400000" flipH="1" flipV="1">
            <a:off x="6401161" y="2685483"/>
            <a:ext cx="2441448" cy="859536"/>
          </a:xfrm>
          <a:prstGeom prst="parallelogram">
            <a:avLst>
              <a:gd name="adj" fmla="val 57437"/>
            </a:avLst>
          </a:prstGeom>
          <a:solidFill>
            <a:schemeClr val="accent1">
              <a:alpha val="0"/>
            </a:schemeClr>
          </a:solidFill>
          <a:ln w="285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1" name="Group 20"/>
          <p:cNvGrpSpPr/>
          <p:nvPr/>
        </p:nvGrpSpPr>
        <p:grpSpPr>
          <a:xfrm>
            <a:off x="4235941" y="3395122"/>
            <a:ext cx="3827286" cy="925974"/>
            <a:chOff x="7350668" y="3856217"/>
            <a:chExt cx="3827286" cy="925974"/>
          </a:xfrm>
          <a:solidFill>
            <a:srgbClr val="9BE5FF"/>
          </a:solidFill>
        </p:grpSpPr>
        <p:sp>
          <p:nvSpPr>
            <p:cNvPr id="22" name="Parallelogram 21"/>
            <p:cNvSpPr/>
            <p:nvPr/>
          </p:nvSpPr>
          <p:spPr>
            <a:xfrm flipH="1">
              <a:off x="7356455" y="3859953"/>
              <a:ext cx="3794760" cy="486304"/>
            </a:xfrm>
            <a:prstGeom prst="parallelogram">
              <a:avLst>
                <a:gd name="adj" fmla="val 173907"/>
              </a:avLst>
            </a:prstGeom>
            <a:grpFill/>
            <a:ln w="28575">
              <a:solidFill>
                <a:srgbClr val="9BE5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Parallelogram 22"/>
            <p:cNvSpPr/>
            <p:nvPr/>
          </p:nvSpPr>
          <p:spPr>
            <a:xfrm flipH="1">
              <a:off x="7373084" y="4284313"/>
              <a:ext cx="3804870" cy="486304"/>
            </a:xfrm>
            <a:prstGeom prst="parallelogram">
              <a:avLst>
                <a:gd name="adj" fmla="val 173907"/>
              </a:avLst>
            </a:prstGeom>
            <a:grpFill/>
            <a:ln w="28575">
              <a:solidFill>
                <a:srgbClr val="9BE5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Parallelogram 23"/>
            <p:cNvSpPr/>
            <p:nvPr/>
          </p:nvSpPr>
          <p:spPr>
            <a:xfrm rot="5400000" flipH="1" flipV="1">
              <a:off x="7323236" y="3887385"/>
              <a:ext cx="914400" cy="859536"/>
            </a:xfrm>
            <a:prstGeom prst="parallelogram">
              <a:avLst>
                <a:gd name="adj" fmla="val 57437"/>
              </a:avLst>
            </a:prstGeom>
            <a:grpFill/>
            <a:ln w="28575">
              <a:solidFill>
                <a:srgbClr val="9BE5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Parallelogram 24"/>
            <p:cNvSpPr/>
            <p:nvPr/>
          </p:nvSpPr>
          <p:spPr>
            <a:xfrm rot="5400000" flipH="1" flipV="1">
              <a:off x="10285931" y="3883649"/>
              <a:ext cx="914400" cy="859536"/>
            </a:xfrm>
            <a:prstGeom prst="parallelogram">
              <a:avLst>
                <a:gd name="adj" fmla="val 57437"/>
              </a:avLst>
            </a:prstGeom>
            <a:grpFill/>
            <a:ln w="28575">
              <a:solidFill>
                <a:srgbClr val="9BE5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Parallelogram 25"/>
            <p:cNvSpPr/>
            <p:nvPr/>
          </p:nvSpPr>
          <p:spPr>
            <a:xfrm flipH="1">
              <a:off x="7378139" y="3883700"/>
              <a:ext cx="3794760" cy="486304"/>
            </a:xfrm>
            <a:prstGeom prst="parallelogram">
              <a:avLst>
                <a:gd name="adj" fmla="val 173907"/>
              </a:avLst>
            </a:prstGeom>
            <a:grpFill/>
            <a:ln w="28575">
              <a:solidFill>
                <a:srgbClr val="9BE5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Rectangle 26"/>
            <p:cNvSpPr/>
            <p:nvPr/>
          </p:nvSpPr>
          <p:spPr>
            <a:xfrm>
              <a:off x="8206147" y="4324991"/>
              <a:ext cx="2956119" cy="457200"/>
            </a:xfrm>
            <a:prstGeom prst="rect">
              <a:avLst/>
            </a:prstGeom>
            <a:grpFill/>
            <a:ln w="28575">
              <a:solidFill>
                <a:srgbClr val="9BE5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8" name="Group 27"/>
          <p:cNvGrpSpPr/>
          <p:nvPr/>
        </p:nvGrpSpPr>
        <p:grpSpPr>
          <a:xfrm>
            <a:off x="4238719" y="2986071"/>
            <a:ext cx="3827286" cy="925974"/>
            <a:chOff x="7350668" y="3856217"/>
            <a:chExt cx="3827286" cy="925974"/>
          </a:xfrm>
          <a:solidFill>
            <a:srgbClr val="9BE5FF"/>
          </a:solidFill>
        </p:grpSpPr>
        <p:sp>
          <p:nvSpPr>
            <p:cNvPr id="29" name="Parallelogram 28"/>
            <p:cNvSpPr/>
            <p:nvPr/>
          </p:nvSpPr>
          <p:spPr>
            <a:xfrm flipH="1">
              <a:off x="7356455" y="3859953"/>
              <a:ext cx="3794760" cy="486304"/>
            </a:xfrm>
            <a:prstGeom prst="parallelogram">
              <a:avLst>
                <a:gd name="adj" fmla="val 173907"/>
              </a:avLst>
            </a:prstGeom>
            <a:grpFill/>
            <a:ln w="28575">
              <a:solidFill>
                <a:srgbClr val="9BE5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Parallelogram 36"/>
            <p:cNvSpPr/>
            <p:nvPr/>
          </p:nvSpPr>
          <p:spPr>
            <a:xfrm flipH="1">
              <a:off x="7373084" y="4284313"/>
              <a:ext cx="3804870" cy="486304"/>
            </a:xfrm>
            <a:prstGeom prst="parallelogram">
              <a:avLst>
                <a:gd name="adj" fmla="val 173907"/>
              </a:avLst>
            </a:prstGeom>
            <a:grpFill/>
            <a:ln w="28575">
              <a:solidFill>
                <a:srgbClr val="9BE5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Parallelogram 40"/>
            <p:cNvSpPr/>
            <p:nvPr/>
          </p:nvSpPr>
          <p:spPr>
            <a:xfrm rot="5400000" flipH="1" flipV="1">
              <a:off x="7323236" y="3887385"/>
              <a:ext cx="914400" cy="859536"/>
            </a:xfrm>
            <a:prstGeom prst="parallelogram">
              <a:avLst>
                <a:gd name="adj" fmla="val 57437"/>
              </a:avLst>
            </a:prstGeom>
            <a:grpFill/>
            <a:ln w="28575">
              <a:solidFill>
                <a:srgbClr val="9BE5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Parallelogram 41"/>
            <p:cNvSpPr/>
            <p:nvPr/>
          </p:nvSpPr>
          <p:spPr>
            <a:xfrm rot="5400000" flipH="1" flipV="1">
              <a:off x="10285931" y="3883649"/>
              <a:ext cx="914400" cy="859536"/>
            </a:xfrm>
            <a:prstGeom prst="parallelogram">
              <a:avLst>
                <a:gd name="adj" fmla="val 57437"/>
              </a:avLst>
            </a:prstGeom>
            <a:grpFill/>
            <a:ln w="28575">
              <a:solidFill>
                <a:srgbClr val="9BE5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Parallelogram 43"/>
            <p:cNvSpPr/>
            <p:nvPr/>
          </p:nvSpPr>
          <p:spPr>
            <a:xfrm flipH="1">
              <a:off x="7378139" y="3883700"/>
              <a:ext cx="3794760" cy="486304"/>
            </a:xfrm>
            <a:prstGeom prst="parallelogram">
              <a:avLst>
                <a:gd name="adj" fmla="val 173907"/>
              </a:avLst>
            </a:prstGeom>
            <a:grpFill/>
            <a:ln w="28575">
              <a:solidFill>
                <a:srgbClr val="9BE5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Rectangle 44"/>
            <p:cNvSpPr/>
            <p:nvPr/>
          </p:nvSpPr>
          <p:spPr>
            <a:xfrm>
              <a:off x="8206147" y="4324991"/>
              <a:ext cx="2956119" cy="457200"/>
            </a:xfrm>
            <a:prstGeom prst="rect">
              <a:avLst/>
            </a:prstGeom>
            <a:grpFill/>
            <a:ln w="28575">
              <a:solidFill>
                <a:srgbClr val="9BE5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6" name="Group 45"/>
          <p:cNvGrpSpPr/>
          <p:nvPr/>
        </p:nvGrpSpPr>
        <p:grpSpPr>
          <a:xfrm>
            <a:off x="4231095" y="2563565"/>
            <a:ext cx="3827286" cy="925974"/>
            <a:chOff x="7350668" y="3856217"/>
            <a:chExt cx="3827286" cy="925974"/>
          </a:xfrm>
          <a:solidFill>
            <a:srgbClr val="9BE5FF"/>
          </a:solidFill>
        </p:grpSpPr>
        <p:sp>
          <p:nvSpPr>
            <p:cNvPr id="47" name="Parallelogram 46"/>
            <p:cNvSpPr/>
            <p:nvPr/>
          </p:nvSpPr>
          <p:spPr>
            <a:xfrm flipH="1">
              <a:off x="7356455" y="3859953"/>
              <a:ext cx="3794760" cy="486304"/>
            </a:xfrm>
            <a:prstGeom prst="parallelogram">
              <a:avLst>
                <a:gd name="adj" fmla="val 173907"/>
              </a:avLst>
            </a:prstGeom>
            <a:grpFill/>
            <a:ln w="28575">
              <a:solidFill>
                <a:srgbClr val="9BE5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Parallelogram 47"/>
            <p:cNvSpPr/>
            <p:nvPr/>
          </p:nvSpPr>
          <p:spPr>
            <a:xfrm flipH="1">
              <a:off x="7373084" y="4284313"/>
              <a:ext cx="3804870" cy="486304"/>
            </a:xfrm>
            <a:prstGeom prst="parallelogram">
              <a:avLst>
                <a:gd name="adj" fmla="val 173907"/>
              </a:avLst>
            </a:prstGeom>
            <a:grpFill/>
            <a:ln w="28575">
              <a:solidFill>
                <a:srgbClr val="9BE5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Parallelogram 48"/>
            <p:cNvSpPr/>
            <p:nvPr/>
          </p:nvSpPr>
          <p:spPr>
            <a:xfrm rot="5400000" flipH="1" flipV="1">
              <a:off x="7323236" y="3887385"/>
              <a:ext cx="914400" cy="859536"/>
            </a:xfrm>
            <a:prstGeom prst="parallelogram">
              <a:avLst>
                <a:gd name="adj" fmla="val 57437"/>
              </a:avLst>
            </a:prstGeom>
            <a:grpFill/>
            <a:ln w="28575">
              <a:solidFill>
                <a:srgbClr val="9BE5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Parallelogram 49"/>
            <p:cNvSpPr/>
            <p:nvPr/>
          </p:nvSpPr>
          <p:spPr>
            <a:xfrm rot="5400000" flipH="1" flipV="1">
              <a:off x="10285931" y="3883649"/>
              <a:ext cx="914400" cy="859536"/>
            </a:xfrm>
            <a:prstGeom prst="parallelogram">
              <a:avLst>
                <a:gd name="adj" fmla="val 57437"/>
              </a:avLst>
            </a:prstGeom>
            <a:grpFill/>
            <a:ln w="28575">
              <a:solidFill>
                <a:srgbClr val="9BE5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Parallelogram 50"/>
            <p:cNvSpPr/>
            <p:nvPr/>
          </p:nvSpPr>
          <p:spPr>
            <a:xfrm flipH="1">
              <a:off x="7378139" y="3883700"/>
              <a:ext cx="3794760" cy="486304"/>
            </a:xfrm>
            <a:prstGeom prst="parallelogram">
              <a:avLst>
                <a:gd name="adj" fmla="val 173907"/>
              </a:avLst>
            </a:prstGeom>
            <a:grpFill/>
            <a:ln w="28575">
              <a:solidFill>
                <a:srgbClr val="9BE5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Rectangle 51"/>
            <p:cNvSpPr/>
            <p:nvPr/>
          </p:nvSpPr>
          <p:spPr>
            <a:xfrm>
              <a:off x="8206147" y="4324991"/>
              <a:ext cx="2956119" cy="457200"/>
            </a:xfrm>
            <a:prstGeom prst="rect">
              <a:avLst/>
            </a:prstGeom>
            <a:grpFill/>
            <a:ln w="28575">
              <a:solidFill>
                <a:srgbClr val="9BE5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3" name="Group 52"/>
          <p:cNvGrpSpPr/>
          <p:nvPr/>
        </p:nvGrpSpPr>
        <p:grpSpPr>
          <a:xfrm>
            <a:off x="4224733" y="2196972"/>
            <a:ext cx="3827286" cy="925974"/>
            <a:chOff x="7350668" y="3856217"/>
            <a:chExt cx="3827286" cy="925974"/>
          </a:xfrm>
          <a:solidFill>
            <a:srgbClr val="9BE5FF"/>
          </a:solidFill>
        </p:grpSpPr>
        <p:sp>
          <p:nvSpPr>
            <p:cNvPr id="54" name="Parallelogram 53"/>
            <p:cNvSpPr/>
            <p:nvPr/>
          </p:nvSpPr>
          <p:spPr>
            <a:xfrm flipH="1">
              <a:off x="7356455" y="3859953"/>
              <a:ext cx="3794760" cy="486304"/>
            </a:xfrm>
            <a:prstGeom prst="parallelogram">
              <a:avLst>
                <a:gd name="adj" fmla="val 173907"/>
              </a:avLst>
            </a:prstGeom>
            <a:grpFill/>
            <a:ln w="28575">
              <a:solidFill>
                <a:srgbClr val="9BE5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Parallelogram 54"/>
            <p:cNvSpPr/>
            <p:nvPr/>
          </p:nvSpPr>
          <p:spPr>
            <a:xfrm flipH="1">
              <a:off x="7373084" y="4284313"/>
              <a:ext cx="3804870" cy="486304"/>
            </a:xfrm>
            <a:prstGeom prst="parallelogram">
              <a:avLst>
                <a:gd name="adj" fmla="val 173907"/>
              </a:avLst>
            </a:prstGeom>
            <a:grpFill/>
            <a:ln w="28575">
              <a:solidFill>
                <a:srgbClr val="9BE5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Parallelogram 55"/>
            <p:cNvSpPr/>
            <p:nvPr/>
          </p:nvSpPr>
          <p:spPr>
            <a:xfrm rot="5400000" flipH="1" flipV="1">
              <a:off x="7323236" y="3887385"/>
              <a:ext cx="914400" cy="859536"/>
            </a:xfrm>
            <a:prstGeom prst="parallelogram">
              <a:avLst>
                <a:gd name="adj" fmla="val 57437"/>
              </a:avLst>
            </a:prstGeom>
            <a:grpFill/>
            <a:ln w="28575">
              <a:solidFill>
                <a:srgbClr val="9BE5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Parallelogram 56"/>
            <p:cNvSpPr/>
            <p:nvPr/>
          </p:nvSpPr>
          <p:spPr>
            <a:xfrm rot="5400000" flipH="1" flipV="1">
              <a:off x="10285931" y="3883649"/>
              <a:ext cx="914400" cy="859536"/>
            </a:xfrm>
            <a:prstGeom prst="parallelogram">
              <a:avLst>
                <a:gd name="adj" fmla="val 57437"/>
              </a:avLst>
            </a:prstGeom>
            <a:grpFill/>
            <a:ln w="28575">
              <a:solidFill>
                <a:srgbClr val="9BE5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Parallelogram 57"/>
            <p:cNvSpPr/>
            <p:nvPr/>
          </p:nvSpPr>
          <p:spPr>
            <a:xfrm flipH="1">
              <a:off x="7378139" y="3883700"/>
              <a:ext cx="3794760" cy="486304"/>
            </a:xfrm>
            <a:prstGeom prst="parallelogram">
              <a:avLst>
                <a:gd name="adj" fmla="val 173907"/>
              </a:avLst>
            </a:prstGeom>
            <a:grpFill/>
            <a:ln w="28575">
              <a:solidFill>
                <a:srgbClr val="9BE5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Rectangle 58"/>
            <p:cNvSpPr/>
            <p:nvPr/>
          </p:nvSpPr>
          <p:spPr>
            <a:xfrm>
              <a:off x="8206147" y="4324991"/>
              <a:ext cx="2956119" cy="457200"/>
            </a:xfrm>
            <a:prstGeom prst="rect">
              <a:avLst/>
            </a:prstGeom>
            <a:grpFill/>
            <a:ln w="28575">
              <a:solidFill>
                <a:srgbClr val="9BE5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0" name="Group 59"/>
          <p:cNvGrpSpPr/>
          <p:nvPr/>
        </p:nvGrpSpPr>
        <p:grpSpPr>
          <a:xfrm>
            <a:off x="4218029" y="1920980"/>
            <a:ext cx="3827286" cy="925974"/>
            <a:chOff x="7350668" y="3856217"/>
            <a:chExt cx="3827286" cy="925974"/>
          </a:xfrm>
          <a:solidFill>
            <a:srgbClr val="9BE5FF"/>
          </a:solidFill>
        </p:grpSpPr>
        <p:sp>
          <p:nvSpPr>
            <p:cNvPr id="61" name="Parallelogram 60"/>
            <p:cNvSpPr/>
            <p:nvPr/>
          </p:nvSpPr>
          <p:spPr>
            <a:xfrm flipH="1">
              <a:off x="7356455" y="3859953"/>
              <a:ext cx="3794760" cy="486304"/>
            </a:xfrm>
            <a:prstGeom prst="parallelogram">
              <a:avLst>
                <a:gd name="adj" fmla="val 173907"/>
              </a:avLst>
            </a:prstGeom>
            <a:grpFill/>
            <a:ln w="28575">
              <a:solidFill>
                <a:srgbClr val="9BE5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Parallelogram 61"/>
            <p:cNvSpPr/>
            <p:nvPr/>
          </p:nvSpPr>
          <p:spPr>
            <a:xfrm flipH="1">
              <a:off x="7373084" y="4284313"/>
              <a:ext cx="3804870" cy="486304"/>
            </a:xfrm>
            <a:prstGeom prst="parallelogram">
              <a:avLst>
                <a:gd name="adj" fmla="val 173907"/>
              </a:avLst>
            </a:prstGeom>
            <a:grpFill/>
            <a:ln w="28575">
              <a:solidFill>
                <a:srgbClr val="9BE5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Parallelogram 62"/>
            <p:cNvSpPr/>
            <p:nvPr/>
          </p:nvSpPr>
          <p:spPr>
            <a:xfrm rot="5400000" flipH="1" flipV="1">
              <a:off x="7323236" y="3887385"/>
              <a:ext cx="914400" cy="859536"/>
            </a:xfrm>
            <a:prstGeom prst="parallelogram">
              <a:avLst>
                <a:gd name="adj" fmla="val 57437"/>
              </a:avLst>
            </a:prstGeom>
            <a:grpFill/>
            <a:ln w="28575">
              <a:solidFill>
                <a:srgbClr val="9BE5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Parallelogram 63"/>
            <p:cNvSpPr/>
            <p:nvPr/>
          </p:nvSpPr>
          <p:spPr>
            <a:xfrm rot="5400000" flipH="1" flipV="1">
              <a:off x="10285931" y="3883649"/>
              <a:ext cx="914400" cy="859536"/>
            </a:xfrm>
            <a:prstGeom prst="parallelogram">
              <a:avLst>
                <a:gd name="adj" fmla="val 57437"/>
              </a:avLst>
            </a:prstGeom>
            <a:grpFill/>
            <a:ln w="28575">
              <a:solidFill>
                <a:srgbClr val="9BE5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Parallelogram 64"/>
            <p:cNvSpPr/>
            <p:nvPr/>
          </p:nvSpPr>
          <p:spPr>
            <a:xfrm flipH="1">
              <a:off x="7378139" y="3883700"/>
              <a:ext cx="3794760" cy="486304"/>
            </a:xfrm>
            <a:prstGeom prst="parallelogram">
              <a:avLst>
                <a:gd name="adj" fmla="val 173907"/>
              </a:avLst>
            </a:prstGeom>
            <a:grpFill/>
            <a:ln w="28575">
              <a:solidFill>
                <a:srgbClr val="9BE5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Rectangle 65"/>
            <p:cNvSpPr/>
            <p:nvPr/>
          </p:nvSpPr>
          <p:spPr>
            <a:xfrm>
              <a:off x="8206147" y="4324991"/>
              <a:ext cx="2956119" cy="457200"/>
            </a:xfrm>
            <a:prstGeom prst="rect">
              <a:avLst/>
            </a:prstGeom>
            <a:grpFill/>
            <a:ln w="28575">
              <a:solidFill>
                <a:srgbClr val="9BE5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7" name="Parallelogram 66"/>
          <p:cNvSpPr/>
          <p:nvPr/>
        </p:nvSpPr>
        <p:spPr>
          <a:xfrm rot="5400000" flipH="1" flipV="1">
            <a:off x="3438466" y="2689219"/>
            <a:ext cx="2441448" cy="859536"/>
          </a:xfrm>
          <a:prstGeom prst="parallelogram">
            <a:avLst>
              <a:gd name="adj" fmla="val 57437"/>
            </a:avLst>
          </a:prstGeom>
          <a:solidFill>
            <a:schemeClr val="accent1">
              <a:alpha val="0"/>
            </a:schemeClr>
          </a:solidFill>
          <a:ln w="285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" name="Rectangle 67"/>
          <p:cNvSpPr/>
          <p:nvPr/>
        </p:nvSpPr>
        <p:spPr>
          <a:xfrm>
            <a:off x="5094198" y="2391155"/>
            <a:ext cx="2956119" cy="1947672"/>
          </a:xfrm>
          <a:prstGeom prst="rect">
            <a:avLst/>
          </a:prstGeom>
          <a:solidFill>
            <a:schemeClr val="accent1">
              <a:alpha val="10000"/>
            </a:schemeClr>
          </a:solidFill>
          <a:ln w="285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9" name="Parallelogram 68"/>
          <p:cNvSpPr/>
          <p:nvPr/>
        </p:nvSpPr>
        <p:spPr>
          <a:xfrm flipH="1">
            <a:off x="4235209" y="1898263"/>
            <a:ext cx="3794760" cy="486304"/>
          </a:xfrm>
          <a:prstGeom prst="parallelogram">
            <a:avLst>
              <a:gd name="adj" fmla="val 173907"/>
            </a:avLst>
          </a:prstGeom>
          <a:solidFill>
            <a:schemeClr val="accent1">
              <a:alpha val="0"/>
            </a:schemeClr>
          </a:solidFill>
          <a:ln w="285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100" name="Picture 4" descr="Gambar Animasi Kran Air"/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97333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871168" y="258242"/>
            <a:ext cx="1147408" cy="13239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0" name="Picture 69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79807" y="1913208"/>
            <a:ext cx="2560478" cy="4546857"/>
          </a:xfrm>
          <a:prstGeom prst="rect">
            <a:avLst/>
          </a:prstGeom>
        </p:spPr>
      </p:pic>
      <p:pic>
        <p:nvPicPr>
          <p:cNvPr id="71" name="Picture 70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9691" y="161827"/>
            <a:ext cx="4643886" cy="2610747"/>
          </a:xfrm>
          <a:prstGeom prst="rect">
            <a:avLst/>
          </a:prstGeom>
        </p:spPr>
      </p:pic>
      <p:sp>
        <p:nvSpPr>
          <p:cNvPr id="72" name="TextBox 71"/>
          <p:cNvSpPr txBox="1"/>
          <p:nvPr/>
        </p:nvSpPr>
        <p:spPr>
          <a:xfrm>
            <a:off x="5191331" y="335665"/>
            <a:ext cx="4285059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Ta </a:t>
            </a:r>
            <a:r>
              <a:rPr lang="en-US" sz="3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3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nói</a:t>
            </a:r>
            <a:r>
              <a:rPr lang="en-US" sz="3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nôm</a:t>
            </a:r>
            <a:r>
              <a:rPr lang="en-US" sz="3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na</a:t>
            </a:r>
            <a:r>
              <a:rPr lang="en-US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rằng</a:t>
            </a:r>
            <a:r>
              <a:rPr lang="en-US" sz="3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3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tích</a:t>
            </a:r>
            <a:r>
              <a:rPr lang="en-US" sz="3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3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hộp</a:t>
            </a:r>
            <a:r>
              <a:rPr lang="en-US" sz="3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sz="3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nhật</a:t>
            </a:r>
            <a:r>
              <a:rPr lang="en-US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cũng</a:t>
            </a:r>
            <a:r>
              <a:rPr lang="en-US" sz="3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chính</a:t>
            </a:r>
            <a:r>
              <a:rPr lang="en-US" sz="3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3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tích</a:t>
            </a:r>
            <a:r>
              <a:rPr lang="en-US" sz="3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3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mà</a:t>
            </a:r>
            <a:r>
              <a:rPr lang="en-US" sz="3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bể</a:t>
            </a:r>
            <a:r>
              <a:rPr lang="en-US" sz="3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chứa</a:t>
            </a:r>
            <a:r>
              <a:rPr lang="en-US" sz="3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3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</a:t>
            </a:r>
            <a:endParaRPr lang="en-US" sz="3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3" name="图片 8">
            <a:extLst>
              <a:ext uri="{FF2B5EF4-FFF2-40B4-BE49-F238E27FC236}">
                <a16:creationId xmlns:a16="http://schemas.microsoft.com/office/drawing/2014/main" xmlns="" id="{4ACE40B7-E483-49D4-AF55-A267EBB79497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4509252"/>
            <a:ext cx="1992081" cy="25150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334534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"/>
                            </p:stCondLst>
                            <p:childTnLst>
                              <p:par>
                                <p:cTn id="40" presetID="2" presetClass="exit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1" dur="500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25 0 E" pathEditMode="relative" ptsTypes="">
                                      <p:cBhvr>
                                        <p:cTn id="47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48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25 0 E" pathEditMode="relative" ptsTypes="">
                                      <p:cBhvr>
                                        <p:cTn id="49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50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25 0 E" pathEditMode="relative" ptsTypes="">
                                      <p:cBhvr>
                                        <p:cTn id="51" dur="2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52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25 0 E" pathEditMode="relative" ptsTypes="">
                                      <p:cBhvr>
                                        <p:cTn id="53" dur="2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54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25 0 E" pathEditMode="relative" ptsTypes="">
                                      <p:cBhvr>
                                        <p:cTn id="55" dur="2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56" presetID="35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25 0 E" pathEditMode="relative" ptsTypes="">
                                      <p:cBhvr>
                                        <p:cTn id="57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58" presetID="35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25 0 E" pathEditMode="relative" ptsTypes="">
                                      <p:cBhvr>
                                        <p:cTn id="59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60" presetID="35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25 0 E" pathEditMode="relative" ptsTypes="">
                                      <p:cBhvr>
                                        <p:cTn id="61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62" presetID="35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25 0 E" pathEditMode="relative" ptsTypes="">
                                      <p:cBhvr>
                                        <p:cTn id="63" dur="2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64" presetID="35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25 0 E" pathEditMode="relative" ptsTypes="">
                                      <p:cBhvr>
                                        <p:cTn id="65" dur="2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66" presetID="35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25 0 E" pathEditMode="relative" ptsTypes="">
                                      <p:cBhvr>
                                        <p:cTn id="67" dur="2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68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25 0 E" pathEditMode="relative" ptsTypes="">
                                      <p:cBhvr>
                                        <p:cTn id="69" dur="20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0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5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9" grpId="0" animBg="1"/>
      <p:bldP spid="20" grpId="0" animBg="1"/>
      <p:bldP spid="67" grpId="0" animBg="1"/>
      <p:bldP spid="68" grpId="0" animBg="1"/>
      <p:bldP spid="69" grpId="0" animBg="1"/>
      <p:bldP spid="7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5" name="图片 8">
            <a:extLst>
              <a:ext uri="{FF2B5EF4-FFF2-40B4-BE49-F238E27FC236}">
                <a16:creationId xmlns:a16="http://schemas.microsoft.com/office/drawing/2014/main" xmlns="" id="{0B23A7DD-3C2A-47E7-BD28-7E80C271409B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897328" y="-580912"/>
            <a:ext cx="3726152" cy="3726152"/>
          </a:xfrm>
          <a:prstGeom prst="rect">
            <a:avLst/>
          </a:prstGeom>
        </p:spPr>
      </p:pic>
      <p:pic>
        <p:nvPicPr>
          <p:cNvPr id="3078" name="Picture 6" descr="Cái Bàn Hình ảnh PNG | Vector và các tập tin PSD | Tải về miễn phí trên  Pngtree"/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21667" b="90556" l="0" r="97222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2874" y="2671246"/>
            <a:ext cx="5008666" cy="45027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Rectangle 17"/>
          <p:cNvSpPr/>
          <p:nvPr/>
        </p:nvSpPr>
        <p:spPr>
          <a:xfrm>
            <a:off x="1637622" y="2351644"/>
            <a:ext cx="2956119" cy="1947672"/>
          </a:xfrm>
          <a:prstGeom prst="rect">
            <a:avLst/>
          </a:prstGeom>
          <a:solidFill>
            <a:schemeClr val="accent1">
              <a:alpha val="10000"/>
            </a:schemeClr>
          </a:solidFill>
          <a:ln w="285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Parallelogram 18"/>
          <p:cNvSpPr/>
          <p:nvPr/>
        </p:nvSpPr>
        <p:spPr>
          <a:xfrm flipH="1">
            <a:off x="1644350" y="4309949"/>
            <a:ext cx="3804870" cy="486304"/>
          </a:xfrm>
          <a:prstGeom prst="parallelogram">
            <a:avLst>
              <a:gd name="adj" fmla="val 173907"/>
            </a:avLst>
          </a:prstGeom>
          <a:solidFill>
            <a:schemeClr val="accent1">
              <a:lumMod val="20000"/>
              <a:lumOff val="80000"/>
              <a:alpha val="50000"/>
            </a:schemeClr>
          </a:solidFill>
          <a:ln w="285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Parallelogram 19"/>
          <p:cNvSpPr/>
          <p:nvPr/>
        </p:nvSpPr>
        <p:spPr>
          <a:xfrm rot="5400000" flipH="1" flipV="1">
            <a:off x="3798728" y="3143710"/>
            <a:ext cx="2441448" cy="859536"/>
          </a:xfrm>
          <a:prstGeom prst="parallelogram">
            <a:avLst>
              <a:gd name="adj" fmla="val 57437"/>
            </a:avLst>
          </a:prstGeom>
          <a:solidFill>
            <a:schemeClr val="accent1">
              <a:alpha val="0"/>
            </a:schemeClr>
          </a:solidFill>
          <a:ln w="285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1" name="Group 20"/>
          <p:cNvGrpSpPr/>
          <p:nvPr/>
        </p:nvGrpSpPr>
        <p:grpSpPr>
          <a:xfrm>
            <a:off x="1633508" y="3853349"/>
            <a:ext cx="3827286" cy="925974"/>
            <a:chOff x="7350668" y="3856217"/>
            <a:chExt cx="3827286" cy="925974"/>
          </a:xfrm>
          <a:solidFill>
            <a:srgbClr val="9BE5FF"/>
          </a:solidFill>
        </p:grpSpPr>
        <p:sp>
          <p:nvSpPr>
            <p:cNvPr id="22" name="Parallelogram 21"/>
            <p:cNvSpPr/>
            <p:nvPr/>
          </p:nvSpPr>
          <p:spPr>
            <a:xfrm flipH="1">
              <a:off x="7356455" y="3859953"/>
              <a:ext cx="3794760" cy="486304"/>
            </a:xfrm>
            <a:prstGeom prst="parallelogram">
              <a:avLst>
                <a:gd name="adj" fmla="val 173907"/>
              </a:avLst>
            </a:prstGeom>
            <a:grpFill/>
            <a:ln w="28575">
              <a:solidFill>
                <a:srgbClr val="9BE5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Parallelogram 22"/>
            <p:cNvSpPr/>
            <p:nvPr/>
          </p:nvSpPr>
          <p:spPr>
            <a:xfrm flipH="1">
              <a:off x="7373084" y="4284313"/>
              <a:ext cx="3804870" cy="486304"/>
            </a:xfrm>
            <a:prstGeom prst="parallelogram">
              <a:avLst>
                <a:gd name="adj" fmla="val 173907"/>
              </a:avLst>
            </a:prstGeom>
            <a:grpFill/>
            <a:ln w="28575">
              <a:solidFill>
                <a:srgbClr val="9BE5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Parallelogram 23"/>
            <p:cNvSpPr/>
            <p:nvPr/>
          </p:nvSpPr>
          <p:spPr>
            <a:xfrm rot="5400000" flipH="1" flipV="1">
              <a:off x="7323236" y="3887385"/>
              <a:ext cx="914400" cy="859536"/>
            </a:xfrm>
            <a:prstGeom prst="parallelogram">
              <a:avLst>
                <a:gd name="adj" fmla="val 57437"/>
              </a:avLst>
            </a:prstGeom>
            <a:grpFill/>
            <a:ln w="28575">
              <a:solidFill>
                <a:srgbClr val="9BE5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Parallelogram 24"/>
            <p:cNvSpPr/>
            <p:nvPr/>
          </p:nvSpPr>
          <p:spPr>
            <a:xfrm rot="5400000" flipH="1" flipV="1">
              <a:off x="10285931" y="3883649"/>
              <a:ext cx="914400" cy="859536"/>
            </a:xfrm>
            <a:prstGeom prst="parallelogram">
              <a:avLst>
                <a:gd name="adj" fmla="val 57437"/>
              </a:avLst>
            </a:prstGeom>
            <a:grpFill/>
            <a:ln w="28575">
              <a:solidFill>
                <a:srgbClr val="9BE5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Parallelogram 25"/>
            <p:cNvSpPr/>
            <p:nvPr/>
          </p:nvSpPr>
          <p:spPr>
            <a:xfrm flipH="1">
              <a:off x="7378139" y="3883700"/>
              <a:ext cx="3794760" cy="486304"/>
            </a:xfrm>
            <a:prstGeom prst="parallelogram">
              <a:avLst>
                <a:gd name="adj" fmla="val 173907"/>
              </a:avLst>
            </a:prstGeom>
            <a:grpFill/>
            <a:ln w="28575">
              <a:solidFill>
                <a:srgbClr val="9BE5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Rectangle 26"/>
            <p:cNvSpPr/>
            <p:nvPr/>
          </p:nvSpPr>
          <p:spPr>
            <a:xfrm>
              <a:off x="8206147" y="4324991"/>
              <a:ext cx="2956119" cy="457200"/>
            </a:xfrm>
            <a:prstGeom prst="rect">
              <a:avLst/>
            </a:prstGeom>
            <a:grpFill/>
            <a:ln w="28575">
              <a:solidFill>
                <a:srgbClr val="9BE5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8" name="Group 27"/>
          <p:cNvGrpSpPr/>
          <p:nvPr/>
        </p:nvGrpSpPr>
        <p:grpSpPr>
          <a:xfrm>
            <a:off x="1636286" y="3444298"/>
            <a:ext cx="3827286" cy="925974"/>
            <a:chOff x="7350668" y="3856217"/>
            <a:chExt cx="3827286" cy="925974"/>
          </a:xfrm>
          <a:solidFill>
            <a:srgbClr val="9BE5FF"/>
          </a:solidFill>
        </p:grpSpPr>
        <p:sp>
          <p:nvSpPr>
            <p:cNvPr id="29" name="Parallelogram 28"/>
            <p:cNvSpPr/>
            <p:nvPr/>
          </p:nvSpPr>
          <p:spPr>
            <a:xfrm flipH="1">
              <a:off x="7356455" y="3859953"/>
              <a:ext cx="3794760" cy="486304"/>
            </a:xfrm>
            <a:prstGeom prst="parallelogram">
              <a:avLst>
                <a:gd name="adj" fmla="val 173907"/>
              </a:avLst>
            </a:prstGeom>
            <a:grpFill/>
            <a:ln w="28575">
              <a:solidFill>
                <a:srgbClr val="9BE5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Parallelogram 36"/>
            <p:cNvSpPr/>
            <p:nvPr/>
          </p:nvSpPr>
          <p:spPr>
            <a:xfrm flipH="1">
              <a:off x="7373084" y="4284313"/>
              <a:ext cx="3804870" cy="486304"/>
            </a:xfrm>
            <a:prstGeom prst="parallelogram">
              <a:avLst>
                <a:gd name="adj" fmla="val 173907"/>
              </a:avLst>
            </a:prstGeom>
            <a:grpFill/>
            <a:ln w="28575">
              <a:solidFill>
                <a:srgbClr val="9BE5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Parallelogram 40"/>
            <p:cNvSpPr/>
            <p:nvPr/>
          </p:nvSpPr>
          <p:spPr>
            <a:xfrm rot="5400000" flipH="1" flipV="1">
              <a:off x="7323236" y="3887385"/>
              <a:ext cx="914400" cy="859536"/>
            </a:xfrm>
            <a:prstGeom prst="parallelogram">
              <a:avLst>
                <a:gd name="adj" fmla="val 57437"/>
              </a:avLst>
            </a:prstGeom>
            <a:grpFill/>
            <a:ln w="28575">
              <a:solidFill>
                <a:srgbClr val="9BE5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Parallelogram 41"/>
            <p:cNvSpPr/>
            <p:nvPr/>
          </p:nvSpPr>
          <p:spPr>
            <a:xfrm rot="5400000" flipH="1" flipV="1">
              <a:off x="10285931" y="3883649"/>
              <a:ext cx="914400" cy="859536"/>
            </a:xfrm>
            <a:prstGeom prst="parallelogram">
              <a:avLst>
                <a:gd name="adj" fmla="val 57437"/>
              </a:avLst>
            </a:prstGeom>
            <a:grpFill/>
            <a:ln w="28575">
              <a:solidFill>
                <a:srgbClr val="9BE5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Parallelogram 43"/>
            <p:cNvSpPr/>
            <p:nvPr/>
          </p:nvSpPr>
          <p:spPr>
            <a:xfrm flipH="1">
              <a:off x="7378139" y="3883700"/>
              <a:ext cx="3794760" cy="486304"/>
            </a:xfrm>
            <a:prstGeom prst="parallelogram">
              <a:avLst>
                <a:gd name="adj" fmla="val 173907"/>
              </a:avLst>
            </a:prstGeom>
            <a:grpFill/>
            <a:ln w="28575">
              <a:solidFill>
                <a:srgbClr val="9BE5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Rectangle 44"/>
            <p:cNvSpPr/>
            <p:nvPr/>
          </p:nvSpPr>
          <p:spPr>
            <a:xfrm>
              <a:off x="8206147" y="4324991"/>
              <a:ext cx="2956119" cy="457200"/>
            </a:xfrm>
            <a:prstGeom prst="rect">
              <a:avLst/>
            </a:prstGeom>
            <a:grpFill/>
            <a:ln w="28575">
              <a:solidFill>
                <a:srgbClr val="9BE5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6" name="Group 45"/>
          <p:cNvGrpSpPr/>
          <p:nvPr/>
        </p:nvGrpSpPr>
        <p:grpSpPr>
          <a:xfrm>
            <a:off x="1628662" y="3021792"/>
            <a:ext cx="3827286" cy="925974"/>
            <a:chOff x="7350668" y="3856217"/>
            <a:chExt cx="3827286" cy="925974"/>
          </a:xfrm>
          <a:solidFill>
            <a:srgbClr val="9BE5FF"/>
          </a:solidFill>
        </p:grpSpPr>
        <p:sp>
          <p:nvSpPr>
            <p:cNvPr id="47" name="Parallelogram 46"/>
            <p:cNvSpPr/>
            <p:nvPr/>
          </p:nvSpPr>
          <p:spPr>
            <a:xfrm flipH="1">
              <a:off x="7356455" y="3859953"/>
              <a:ext cx="3794760" cy="486304"/>
            </a:xfrm>
            <a:prstGeom prst="parallelogram">
              <a:avLst>
                <a:gd name="adj" fmla="val 173907"/>
              </a:avLst>
            </a:prstGeom>
            <a:grpFill/>
            <a:ln w="28575">
              <a:solidFill>
                <a:srgbClr val="9BE5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Parallelogram 47"/>
            <p:cNvSpPr/>
            <p:nvPr/>
          </p:nvSpPr>
          <p:spPr>
            <a:xfrm flipH="1">
              <a:off x="7373084" y="4284313"/>
              <a:ext cx="3804870" cy="486304"/>
            </a:xfrm>
            <a:prstGeom prst="parallelogram">
              <a:avLst>
                <a:gd name="adj" fmla="val 173907"/>
              </a:avLst>
            </a:prstGeom>
            <a:grpFill/>
            <a:ln w="28575">
              <a:solidFill>
                <a:srgbClr val="9BE5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Parallelogram 48"/>
            <p:cNvSpPr/>
            <p:nvPr/>
          </p:nvSpPr>
          <p:spPr>
            <a:xfrm rot="5400000" flipH="1" flipV="1">
              <a:off x="7323236" y="3887385"/>
              <a:ext cx="914400" cy="859536"/>
            </a:xfrm>
            <a:prstGeom prst="parallelogram">
              <a:avLst>
                <a:gd name="adj" fmla="val 57437"/>
              </a:avLst>
            </a:prstGeom>
            <a:grpFill/>
            <a:ln w="28575">
              <a:solidFill>
                <a:srgbClr val="9BE5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Parallelogram 49"/>
            <p:cNvSpPr/>
            <p:nvPr/>
          </p:nvSpPr>
          <p:spPr>
            <a:xfrm rot="5400000" flipH="1" flipV="1">
              <a:off x="10285931" y="3883649"/>
              <a:ext cx="914400" cy="859536"/>
            </a:xfrm>
            <a:prstGeom prst="parallelogram">
              <a:avLst>
                <a:gd name="adj" fmla="val 57437"/>
              </a:avLst>
            </a:prstGeom>
            <a:grpFill/>
            <a:ln w="28575">
              <a:solidFill>
                <a:srgbClr val="9BE5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Parallelogram 50"/>
            <p:cNvSpPr/>
            <p:nvPr/>
          </p:nvSpPr>
          <p:spPr>
            <a:xfrm flipH="1">
              <a:off x="7378139" y="3883700"/>
              <a:ext cx="3794760" cy="486304"/>
            </a:xfrm>
            <a:prstGeom prst="parallelogram">
              <a:avLst>
                <a:gd name="adj" fmla="val 173907"/>
              </a:avLst>
            </a:prstGeom>
            <a:grpFill/>
            <a:ln w="28575">
              <a:solidFill>
                <a:srgbClr val="9BE5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Rectangle 51"/>
            <p:cNvSpPr/>
            <p:nvPr/>
          </p:nvSpPr>
          <p:spPr>
            <a:xfrm>
              <a:off x="8206147" y="4324991"/>
              <a:ext cx="2956119" cy="457200"/>
            </a:xfrm>
            <a:prstGeom prst="rect">
              <a:avLst/>
            </a:prstGeom>
            <a:grpFill/>
            <a:ln w="28575">
              <a:solidFill>
                <a:srgbClr val="9BE5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3" name="Group 52"/>
          <p:cNvGrpSpPr/>
          <p:nvPr/>
        </p:nvGrpSpPr>
        <p:grpSpPr>
          <a:xfrm>
            <a:off x="1622300" y="2655199"/>
            <a:ext cx="3827286" cy="925974"/>
            <a:chOff x="7350668" y="3856217"/>
            <a:chExt cx="3827286" cy="925974"/>
          </a:xfrm>
          <a:solidFill>
            <a:srgbClr val="9BE5FF"/>
          </a:solidFill>
        </p:grpSpPr>
        <p:sp>
          <p:nvSpPr>
            <p:cNvPr id="54" name="Parallelogram 53"/>
            <p:cNvSpPr/>
            <p:nvPr/>
          </p:nvSpPr>
          <p:spPr>
            <a:xfrm flipH="1">
              <a:off x="7356455" y="3859953"/>
              <a:ext cx="3794760" cy="486304"/>
            </a:xfrm>
            <a:prstGeom prst="parallelogram">
              <a:avLst>
                <a:gd name="adj" fmla="val 173907"/>
              </a:avLst>
            </a:prstGeom>
            <a:grpFill/>
            <a:ln w="28575">
              <a:solidFill>
                <a:srgbClr val="9BE5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Parallelogram 54"/>
            <p:cNvSpPr/>
            <p:nvPr/>
          </p:nvSpPr>
          <p:spPr>
            <a:xfrm flipH="1">
              <a:off x="7373084" y="4284313"/>
              <a:ext cx="3804870" cy="486304"/>
            </a:xfrm>
            <a:prstGeom prst="parallelogram">
              <a:avLst>
                <a:gd name="adj" fmla="val 173907"/>
              </a:avLst>
            </a:prstGeom>
            <a:grpFill/>
            <a:ln w="28575">
              <a:solidFill>
                <a:srgbClr val="9BE5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Parallelogram 55"/>
            <p:cNvSpPr/>
            <p:nvPr/>
          </p:nvSpPr>
          <p:spPr>
            <a:xfrm rot="5400000" flipH="1" flipV="1">
              <a:off x="7323236" y="3887385"/>
              <a:ext cx="914400" cy="859536"/>
            </a:xfrm>
            <a:prstGeom prst="parallelogram">
              <a:avLst>
                <a:gd name="adj" fmla="val 57437"/>
              </a:avLst>
            </a:prstGeom>
            <a:grpFill/>
            <a:ln w="28575">
              <a:solidFill>
                <a:srgbClr val="9BE5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Parallelogram 56"/>
            <p:cNvSpPr/>
            <p:nvPr/>
          </p:nvSpPr>
          <p:spPr>
            <a:xfrm rot="5400000" flipH="1" flipV="1">
              <a:off x="10285931" y="3883649"/>
              <a:ext cx="914400" cy="859536"/>
            </a:xfrm>
            <a:prstGeom prst="parallelogram">
              <a:avLst>
                <a:gd name="adj" fmla="val 57437"/>
              </a:avLst>
            </a:prstGeom>
            <a:grpFill/>
            <a:ln w="28575">
              <a:solidFill>
                <a:srgbClr val="9BE5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Parallelogram 57"/>
            <p:cNvSpPr/>
            <p:nvPr/>
          </p:nvSpPr>
          <p:spPr>
            <a:xfrm flipH="1">
              <a:off x="7378139" y="3883700"/>
              <a:ext cx="3794760" cy="486304"/>
            </a:xfrm>
            <a:prstGeom prst="parallelogram">
              <a:avLst>
                <a:gd name="adj" fmla="val 173907"/>
              </a:avLst>
            </a:prstGeom>
            <a:grpFill/>
            <a:ln w="28575">
              <a:solidFill>
                <a:srgbClr val="9BE5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Rectangle 58"/>
            <p:cNvSpPr/>
            <p:nvPr/>
          </p:nvSpPr>
          <p:spPr>
            <a:xfrm>
              <a:off x="8206147" y="4324991"/>
              <a:ext cx="2956119" cy="457200"/>
            </a:xfrm>
            <a:prstGeom prst="rect">
              <a:avLst/>
            </a:prstGeom>
            <a:grpFill/>
            <a:ln w="28575">
              <a:solidFill>
                <a:srgbClr val="9BE5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0" name="Group 59"/>
          <p:cNvGrpSpPr/>
          <p:nvPr/>
        </p:nvGrpSpPr>
        <p:grpSpPr>
          <a:xfrm>
            <a:off x="1615596" y="2379207"/>
            <a:ext cx="3827286" cy="925974"/>
            <a:chOff x="7350668" y="3856217"/>
            <a:chExt cx="3827286" cy="925974"/>
          </a:xfrm>
          <a:solidFill>
            <a:srgbClr val="9BE5FF"/>
          </a:solidFill>
        </p:grpSpPr>
        <p:sp>
          <p:nvSpPr>
            <p:cNvPr id="61" name="Parallelogram 60"/>
            <p:cNvSpPr/>
            <p:nvPr/>
          </p:nvSpPr>
          <p:spPr>
            <a:xfrm flipH="1">
              <a:off x="7356455" y="3859953"/>
              <a:ext cx="3794760" cy="486304"/>
            </a:xfrm>
            <a:prstGeom prst="parallelogram">
              <a:avLst>
                <a:gd name="adj" fmla="val 173907"/>
              </a:avLst>
            </a:prstGeom>
            <a:grpFill/>
            <a:ln w="28575">
              <a:solidFill>
                <a:srgbClr val="9BE5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Parallelogram 61"/>
            <p:cNvSpPr/>
            <p:nvPr/>
          </p:nvSpPr>
          <p:spPr>
            <a:xfrm flipH="1">
              <a:off x="7373084" y="4284313"/>
              <a:ext cx="3804870" cy="486304"/>
            </a:xfrm>
            <a:prstGeom prst="parallelogram">
              <a:avLst>
                <a:gd name="adj" fmla="val 173907"/>
              </a:avLst>
            </a:prstGeom>
            <a:grpFill/>
            <a:ln w="28575">
              <a:solidFill>
                <a:srgbClr val="9BE5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Parallelogram 62"/>
            <p:cNvSpPr/>
            <p:nvPr/>
          </p:nvSpPr>
          <p:spPr>
            <a:xfrm rot="5400000" flipH="1" flipV="1">
              <a:off x="7323236" y="3887385"/>
              <a:ext cx="914400" cy="859536"/>
            </a:xfrm>
            <a:prstGeom prst="parallelogram">
              <a:avLst>
                <a:gd name="adj" fmla="val 57437"/>
              </a:avLst>
            </a:prstGeom>
            <a:grpFill/>
            <a:ln w="28575">
              <a:solidFill>
                <a:srgbClr val="9BE5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Parallelogram 63"/>
            <p:cNvSpPr/>
            <p:nvPr/>
          </p:nvSpPr>
          <p:spPr>
            <a:xfrm rot="5400000" flipH="1" flipV="1">
              <a:off x="10285931" y="3883649"/>
              <a:ext cx="914400" cy="859536"/>
            </a:xfrm>
            <a:prstGeom prst="parallelogram">
              <a:avLst>
                <a:gd name="adj" fmla="val 57437"/>
              </a:avLst>
            </a:prstGeom>
            <a:grpFill/>
            <a:ln w="28575">
              <a:solidFill>
                <a:srgbClr val="9BE5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Parallelogram 64"/>
            <p:cNvSpPr/>
            <p:nvPr/>
          </p:nvSpPr>
          <p:spPr>
            <a:xfrm flipH="1">
              <a:off x="7378139" y="3883700"/>
              <a:ext cx="3794760" cy="486304"/>
            </a:xfrm>
            <a:prstGeom prst="parallelogram">
              <a:avLst>
                <a:gd name="adj" fmla="val 173907"/>
              </a:avLst>
            </a:prstGeom>
            <a:grpFill/>
            <a:ln w="28575">
              <a:solidFill>
                <a:srgbClr val="9BE5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Rectangle 65"/>
            <p:cNvSpPr/>
            <p:nvPr/>
          </p:nvSpPr>
          <p:spPr>
            <a:xfrm>
              <a:off x="8206147" y="4324991"/>
              <a:ext cx="2956119" cy="457200"/>
            </a:xfrm>
            <a:prstGeom prst="rect">
              <a:avLst/>
            </a:prstGeom>
            <a:grpFill/>
            <a:ln w="28575">
              <a:solidFill>
                <a:srgbClr val="9BE5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7" name="Parallelogram 66"/>
          <p:cNvSpPr/>
          <p:nvPr/>
        </p:nvSpPr>
        <p:spPr>
          <a:xfrm rot="5400000" flipH="1" flipV="1">
            <a:off x="836033" y="3147446"/>
            <a:ext cx="2441448" cy="859536"/>
          </a:xfrm>
          <a:prstGeom prst="parallelogram">
            <a:avLst>
              <a:gd name="adj" fmla="val 57437"/>
            </a:avLst>
          </a:prstGeom>
          <a:solidFill>
            <a:schemeClr val="accent1">
              <a:alpha val="0"/>
            </a:schemeClr>
          </a:solidFill>
          <a:ln w="285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" name="Rectangle 67"/>
          <p:cNvSpPr/>
          <p:nvPr/>
        </p:nvSpPr>
        <p:spPr>
          <a:xfrm>
            <a:off x="2491765" y="2849382"/>
            <a:ext cx="2956119" cy="1947672"/>
          </a:xfrm>
          <a:prstGeom prst="rect">
            <a:avLst/>
          </a:prstGeom>
          <a:solidFill>
            <a:schemeClr val="accent1">
              <a:alpha val="10000"/>
            </a:schemeClr>
          </a:solidFill>
          <a:ln w="285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9" name="Parallelogram 68"/>
          <p:cNvSpPr/>
          <p:nvPr/>
        </p:nvSpPr>
        <p:spPr>
          <a:xfrm flipH="1">
            <a:off x="1632776" y="2356490"/>
            <a:ext cx="3794760" cy="486304"/>
          </a:xfrm>
          <a:prstGeom prst="parallelogram">
            <a:avLst>
              <a:gd name="adj" fmla="val 173907"/>
            </a:avLst>
          </a:prstGeom>
          <a:solidFill>
            <a:schemeClr val="accent1">
              <a:alpha val="0"/>
            </a:schemeClr>
          </a:solidFill>
          <a:ln w="285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7" name="Picture 6" descr="Cái Bàn Hình ảnh PNG | Vector và các tập tin PSD | Tải về miễn phí trên  Pngtree"/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21667" b="90556" l="0" r="97222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66518" y="2710758"/>
            <a:ext cx="5234865" cy="44493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8" name="Rectangle 117"/>
          <p:cNvSpPr/>
          <p:nvPr/>
        </p:nvSpPr>
        <p:spPr>
          <a:xfrm>
            <a:off x="7383989" y="2845945"/>
            <a:ext cx="2306516" cy="1519674"/>
          </a:xfrm>
          <a:prstGeom prst="rect">
            <a:avLst/>
          </a:prstGeom>
          <a:solidFill>
            <a:schemeClr val="accent1">
              <a:alpha val="10000"/>
            </a:schemeClr>
          </a:solidFill>
          <a:ln w="285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9" name="Parallelogram 118"/>
          <p:cNvSpPr/>
          <p:nvPr/>
        </p:nvSpPr>
        <p:spPr>
          <a:xfrm flipH="1">
            <a:off x="7401374" y="4384640"/>
            <a:ext cx="2968760" cy="379440"/>
          </a:xfrm>
          <a:prstGeom prst="parallelogram">
            <a:avLst>
              <a:gd name="adj" fmla="val 173907"/>
            </a:avLst>
          </a:prstGeom>
          <a:solidFill>
            <a:schemeClr val="accent1">
              <a:lumMod val="20000"/>
              <a:lumOff val="80000"/>
              <a:alpha val="50000"/>
            </a:schemeClr>
          </a:solidFill>
          <a:ln w="285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0" name="Parallelogram 119"/>
          <p:cNvSpPr/>
          <p:nvPr/>
        </p:nvSpPr>
        <p:spPr>
          <a:xfrm rot="5400000" flipH="1" flipV="1">
            <a:off x="9082335" y="3474230"/>
            <a:ext cx="1904944" cy="670654"/>
          </a:xfrm>
          <a:prstGeom prst="parallelogram">
            <a:avLst>
              <a:gd name="adj" fmla="val 57437"/>
            </a:avLst>
          </a:prstGeom>
          <a:solidFill>
            <a:schemeClr val="accent1">
              <a:alpha val="0"/>
            </a:schemeClr>
          </a:solidFill>
          <a:ln w="285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21" name="Group 120"/>
          <p:cNvGrpSpPr/>
          <p:nvPr/>
        </p:nvGrpSpPr>
        <p:grpSpPr>
          <a:xfrm>
            <a:off x="7395460" y="4024656"/>
            <a:ext cx="2986247" cy="722493"/>
            <a:chOff x="7350668" y="3856217"/>
            <a:chExt cx="3827286" cy="925974"/>
          </a:xfrm>
          <a:solidFill>
            <a:srgbClr val="9BE5FF"/>
          </a:solidFill>
        </p:grpSpPr>
        <p:sp>
          <p:nvSpPr>
            <p:cNvPr id="122" name="Parallelogram 121"/>
            <p:cNvSpPr/>
            <p:nvPr/>
          </p:nvSpPr>
          <p:spPr>
            <a:xfrm flipH="1">
              <a:off x="7356455" y="3859953"/>
              <a:ext cx="3794760" cy="486304"/>
            </a:xfrm>
            <a:prstGeom prst="parallelogram">
              <a:avLst>
                <a:gd name="adj" fmla="val 173907"/>
              </a:avLst>
            </a:prstGeom>
            <a:grpFill/>
            <a:ln w="28575">
              <a:solidFill>
                <a:srgbClr val="9BE5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3" name="Parallelogram 122"/>
            <p:cNvSpPr/>
            <p:nvPr/>
          </p:nvSpPr>
          <p:spPr>
            <a:xfrm flipH="1">
              <a:off x="7373084" y="4284313"/>
              <a:ext cx="3804870" cy="486304"/>
            </a:xfrm>
            <a:prstGeom prst="parallelogram">
              <a:avLst>
                <a:gd name="adj" fmla="val 173907"/>
              </a:avLst>
            </a:prstGeom>
            <a:grpFill/>
            <a:ln w="28575">
              <a:solidFill>
                <a:srgbClr val="9BE5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4" name="Parallelogram 123"/>
            <p:cNvSpPr/>
            <p:nvPr/>
          </p:nvSpPr>
          <p:spPr>
            <a:xfrm rot="5400000" flipH="1" flipV="1">
              <a:off x="7323236" y="3887385"/>
              <a:ext cx="914400" cy="859536"/>
            </a:xfrm>
            <a:prstGeom prst="parallelogram">
              <a:avLst>
                <a:gd name="adj" fmla="val 57437"/>
              </a:avLst>
            </a:prstGeom>
            <a:grpFill/>
            <a:ln w="28575">
              <a:solidFill>
                <a:srgbClr val="9BE5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5" name="Parallelogram 124"/>
            <p:cNvSpPr/>
            <p:nvPr/>
          </p:nvSpPr>
          <p:spPr>
            <a:xfrm rot="5400000" flipH="1" flipV="1">
              <a:off x="10285931" y="3883649"/>
              <a:ext cx="914400" cy="859536"/>
            </a:xfrm>
            <a:prstGeom prst="parallelogram">
              <a:avLst>
                <a:gd name="adj" fmla="val 57437"/>
              </a:avLst>
            </a:prstGeom>
            <a:grpFill/>
            <a:ln w="28575">
              <a:solidFill>
                <a:srgbClr val="9BE5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6" name="Parallelogram 125"/>
            <p:cNvSpPr/>
            <p:nvPr/>
          </p:nvSpPr>
          <p:spPr>
            <a:xfrm flipH="1">
              <a:off x="7378139" y="3883700"/>
              <a:ext cx="3794760" cy="486304"/>
            </a:xfrm>
            <a:prstGeom prst="parallelogram">
              <a:avLst>
                <a:gd name="adj" fmla="val 173907"/>
              </a:avLst>
            </a:prstGeom>
            <a:grpFill/>
            <a:ln w="28575">
              <a:solidFill>
                <a:srgbClr val="9BE5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7" name="Rectangle 126"/>
            <p:cNvSpPr/>
            <p:nvPr/>
          </p:nvSpPr>
          <p:spPr>
            <a:xfrm>
              <a:off x="8206147" y="4324991"/>
              <a:ext cx="2956119" cy="457200"/>
            </a:xfrm>
            <a:prstGeom prst="rect">
              <a:avLst/>
            </a:prstGeom>
            <a:grpFill/>
            <a:ln w="28575">
              <a:solidFill>
                <a:srgbClr val="9BE5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28" name="Group 127"/>
          <p:cNvGrpSpPr/>
          <p:nvPr/>
        </p:nvGrpSpPr>
        <p:grpSpPr>
          <a:xfrm>
            <a:off x="7398538" y="3722454"/>
            <a:ext cx="2986247" cy="722493"/>
            <a:chOff x="7350668" y="3856217"/>
            <a:chExt cx="3827286" cy="925974"/>
          </a:xfrm>
          <a:solidFill>
            <a:srgbClr val="9BE5FF"/>
          </a:solidFill>
        </p:grpSpPr>
        <p:sp>
          <p:nvSpPr>
            <p:cNvPr id="129" name="Parallelogram 128"/>
            <p:cNvSpPr/>
            <p:nvPr/>
          </p:nvSpPr>
          <p:spPr>
            <a:xfrm flipH="1">
              <a:off x="7356455" y="3859953"/>
              <a:ext cx="3794760" cy="486304"/>
            </a:xfrm>
            <a:prstGeom prst="parallelogram">
              <a:avLst>
                <a:gd name="adj" fmla="val 173907"/>
              </a:avLst>
            </a:prstGeom>
            <a:grpFill/>
            <a:ln w="28575">
              <a:solidFill>
                <a:srgbClr val="9BE5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0" name="Parallelogram 129"/>
            <p:cNvSpPr/>
            <p:nvPr/>
          </p:nvSpPr>
          <p:spPr>
            <a:xfrm flipH="1">
              <a:off x="7373084" y="4284313"/>
              <a:ext cx="3804870" cy="486304"/>
            </a:xfrm>
            <a:prstGeom prst="parallelogram">
              <a:avLst>
                <a:gd name="adj" fmla="val 173907"/>
              </a:avLst>
            </a:prstGeom>
            <a:grpFill/>
            <a:ln w="28575">
              <a:solidFill>
                <a:srgbClr val="9BE5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1" name="Parallelogram 130"/>
            <p:cNvSpPr/>
            <p:nvPr/>
          </p:nvSpPr>
          <p:spPr>
            <a:xfrm rot="5400000" flipH="1" flipV="1">
              <a:off x="7323236" y="3887385"/>
              <a:ext cx="914400" cy="859536"/>
            </a:xfrm>
            <a:prstGeom prst="parallelogram">
              <a:avLst>
                <a:gd name="adj" fmla="val 57437"/>
              </a:avLst>
            </a:prstGeom>
            <a:grpFill/>
            <a:ln w="28575">
              <a:solidFill>
                <a:srgbClr val="9BE5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2" name="Parallelogram 131"/>
            <p:cNvSpPr/>
            <p:nvPr/>
          </p:nvSpPr>
          <p:spPr>
            <a:xfrm rot="5400000" flipH="1" flipV="1">
              <a:off x="10285931" y="3883649"/>
              <a:ext cx="914400" cy="859536"/>
            </a:xfrm>
            <a:prstGeom prst="parallelogram">
              <a:avLst>
                <a:gd name="adj" fmla="val 57437"/>
              </a:avLst>
            </a:prstGeom>
            <a:grpFill/>
            <a:ln w="28575">
              <a:solidFill>
                <a:srgbClr val="9BE5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3" name="Parallelogram 132"/>
            <p:cNvSpPr/>
            <p:nvPr/>
          </p:nvSpPr>
          <p:spPr>
            <a:xfrm flipH="1">
              <a:off x="7378139" y="3883700"/>
              <a:ext cx="3794760" cy="486304"/>
            </a:xfrm>
            <a:prstGeom prst="parallelogram">
              <a:avLst>
                <a:gd name="adj" fmla="val 173907"/>
              </a:avLst>
            </a:prstGeom>
            <a:grpFill/>
            <a:ln w="28575">
              <a:solidFill>
                <a:srgbClr val="9BE5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4" name="Rectangle 133"/>
            <p:cNvSpPr/>
            <p:nvPr/>
          </p:nvSpPr>
          <p:spPr>
            <a:xfrm>
              <a:off x="8206147" y="4324991"/>
              <a:ext cx="2956119" cy="457200"/>
            </a:xfrm>
            <a:prstGeom prst="rect">
              <a:avLst/>
            </a:prstGeom>
            <a:grpFill/>
            <a:ln w="28575">
              <a:solidFill>
                <a:srgbClr val="9BE5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35" name="Group 134"/>
          <p:cNvGrpSpPr/>
          <p:nvPr/>
        </p:nvGrpSpPr>
        <p:grpSpPr>
          <a:xfrm>
            <a:off x="7397373" y="3405489"/>
            <a:ext cx="2986247" cy="722493"/>
            <a:chOff x="7350668" y="3856217"/>
            <a:chExt cx="3827286" cy="925974"/>
          </a:xfrm>
          <a:solidFill>
            <a:srgbClr val="9BE5FF"/>
          </a:solidFill>
        </p:grpSpPr>
        <p:sp>
          <p:nvSpPr>
            <p:cNvPr id="136" name="Parallelogram 135"/>
            <p:cNvSpPr/>
            <p:nvPr/>
          </p:nvSpPr>
          <p:spPr>
            <a:xfrm flipH="1">
              <a:off x="7356455" y="3859953"/>
              <a:ext cx="3794760" cy="486304"/>
            </a:xfrm>
            <a:prstGeom prst="parallelogram">
              <a:avLst>
                <a:gd name="adj" fmla="val 173907"/>
              </a:avLst>
            </a:prstGeom>
            <a:grpFill/>
            <a:ln w="28575">
              <a:solidFill>
                <a:srgbClr val="9BE5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7" name="Parallelogram 136"/>
            <p:cNvSpPr/>
            <p:nvPr/>
          </p:nvSpPr>
          <p:spPr>
            <a:xfrm flipH="1">
              <a:off x="7373084" y="4284313"/>
              <a:ext cx="3804870" cy="486304"/>
            </a:xfrm>
            <a:prstGeom prst="parallelogram">
              <a:avLst>
                <a:gd name="adj" fmla="val 173907"/>
              </a:avLst>
            </a:prstGeom>
            <a:grpFill/>
            <a:ln w="28575">
              <a:solidFill>
                <a:srgbClr val="9BE5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8" name="Parallelogram 137"/>
            <p:cNvSpPr/>
            <p:nvPr/>
          </p:nvSpPr>
          <p:spPr>
            <a:xfrm rot="5400000" flipH="1" flipV="1">
              <a:off x="7323236" y="3887385"/>
              <a:ext cx="914400" cy="859536"/>
            </a:xfrm>
            <a:prstGeom prst="parallelogram">
              <a:avLst>
                <a:gd name="adj" fmla="val 57437"/>
              </a:avLst>
            </a:prstGeom>
            <a:grpFill/>
            <a:ln w="28575">
              <a:solidFill>
                <a:srgbClr val="9BE5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9" name="Parallelogram 138"/>
            <p:cNvSpPr/>
            <p:nvPr/>
          </p:nvSpPr>
          <p:spPr>
            <a:xfrm rot="5400000" flipH="1" flipV="1">
              <a:off x="10285931" y="3883649"/>
              <a:ext cx="914400" cy="859536"/>
            </a:xfrm>
            <a:prstGeom prst="parallelogram">
              <a:avLst>
                <a:gd name="adj" fmla="val 57437"/>
              </a:avLst>
            </a:prstGeom>
            <a:grpFill/>
            <a:ln w="28575">
              <a:solidFill>
                <a:srgbClr val="9BE5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0" name="Parallelogram 139"/>
            <p:cNvSpPr/>
            <p:nvPr/>
          </p:nvSpPr>
          <p:spPr>
            <a:xfrm flipH="1">
              <a:off x="7378139" y="3883700"/>
              <a:ext cx="3794760" cy="486304"/>
            </a:xfrm>
            <a:prstGeom prst="parallelogram">
              <a:avLst>
                <a:gd name="adj" fmla="val 173907"/>
              </a:avLst>
            </a:prstGeom>
            <a:grpFill/>
            <a:ln w="28575">
              <a:solidFill>
                <a:srgbClr val="9BE5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1" name="Rectangle 140"/>
            <p:cNvSpPr/>
            <p:nvPr/>
          </p:nvSpPr>
          <p:spPr>
            <a:xfrm>
              <a:off x="8206147" y="4324991"/>
              <a:ext cx="2956119" cy="457200"/>
            </a:xfrm>
            <a:prstGeom prst="rect">
              <a:avLst/>
            </a:prstGeom>
            <a:grpFill/>
            <a:ln w="28575">
              <a:solidFill>
                <a:srgbClr val="9BE5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42" name="Group 141"/>
          <p:cNvGrpSpPr/>
          <p:nvPr/>
        </p:nvGrpSpPr>
        <p:grpSpPr>
          <a:xfrm>
            <a:off x="7398320" y="3072696"/>
            <a:ext cx="2986247" cy="722493"/>
            <a:chOff x="7350668" y="3856217"/>
            <a:chExt cx="3827286" cy="925974"/>
          </a:xfrm>
          <a:solidFill>
            <a:srgbClr val="9BE5FF"/>
          </a:solidFill>
        </p:grpSpPr>
        <p:sp>
          <p:nvSpPr>
            <p:cNvPr id="143" name="Parallelogram 142"/>
            <p:cNvSpPr/>
            <p:nvPr/>
          </p:nvSpPr>
          <p:spPr>
            <a:xfrm flipH="1">
              <a:off x="7356455" y="3859953"/>
              <a:ext cx="3794761" cy="486304"/>
            </a:xfrm>
            <a:prstGeom prst="parallelogram">
              <a:avLst>
                <a:gd name="adj" fmla="val 173907"/>
              </a:avLst>
            </a:prstGeom>
            <a:grpFill/>
            <a:ln w="28575">
              <a:solidFill>
                <a:srgbClr val="9BE5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4" name="Parallelogram 143"/>
            <p:cNvSpPr/>
            <p:nvPr/>
          </p:nvSpPr>
          <p:spPr>
            <a:xfrm flipH="1">
              <a:off x="7373084" y="4284313"/>
              <a:ext cx="3804870" cy="486304"/>
            </a:xfrm>
            <a:prstGeom prst="parallelogram">
              <a:avLst>
                <a:gd name="adj" fmla="val 173907"/>
              </a:avLst>
            </a:prstGeom>
            <a:grpFill/>
            <a:ln w="28575">
              <a:solidFill>
                <a:srgbClr val="9BE5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5" name="Parallelogram 144"/>
            <p:cNvSpPr/>
            <p:nvPr/>
          </p:nvSpPr>
          <p:spPr>
            <a:xfrm rot="5400000" flipH="1" flipV="1">
              <a:off x="7323236" y="3887385"/>
              <a:ext cx="914400" cy="859536"/>
            </a:xfrm>
            <a:prstGeom prst="parallelogram">
              <a:avLst>
                <a:gd name="adj" fmla="val 57437"/>
              </a:avLst>
            </a:prstGeom>
            <a:grpFill/>
            <a:ln w="28575">
              <a:solidFill>
                <a:srgbClr val="9BE5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6" name="Parallelogram 145"/>
            <p:cNvSpPr/>
            <p:nvPr/>
          </p:nvSpPr>
          <p:spPr>
            <a:xfrm rot="5400000" flipH="1" flipV="1">
              <a:off x="10285931" y="3883649"/>
              <a:ext cx="914400" cy="859536"/>
            </a:xfrm>
            <a:prstGeom prst="parallelogram">
              <a:avLst>
                <a:gd name="adj" fmla="val 57437"/>
              </a:avLst>
            </a:prstGeom>
            <a:grpFill/>
            <a:ln w="28575">
              <a:solidFill>
                <a:srgbClr val="9BE5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7" name="Parallelogram 146"/>
            <p:cNvSpPr/>
            <p:nvPr/>
          </p:nvSpPr>
          <p:spPr>
            <a:xfrm flipH="1">
              <a:off x="7378139" y="3883700"/>
              <a:ext cx="3794760" cy="486304"/>
            </a:xfrm>
            <a:prstGeom prst="parallelogram">
              <a:avLst>
                <a:gd name="adj" fmla="val 173907"/>
              </a:avLst>
            </a:prstGeom>
            <a:grpFill/>
            <a:ln w="28575">
              <a:solidFill>
                <a:srgbClr val="9BE5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8" name="Rectangle 147"/>
            <p:cNvSpPr/>
            <p:nvPr/>
          </p:nvSpPr>
          <p:spPr>
            <a:xfrm>
              <a:off x="8206147" y="4324991"/>
              <a:ext cx="2956119" cy="457200"/>
            </a:xfrm>
            <a:prstGeom prst="rect">
              <a:avLst/>
            </a:prstGeom>
            <a:grpFill/>
            <a:ln w="28575">
              <a:solidFill>
                <a:srgbClr val="9BE5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59" name="Group 158"/>
          <p:cNvGrpSpPr/>
          <p:nvPr/>
        </p:nvGrpSpPr>
        <p:grpSpPr>
          <a:xfrm>
            <a:off x="7390339" y="2873039"/>
            <a:ext cx="2986247" cy="722493"/>
            <a:chOff x="7350668" y="3856217"/>
            <a:chExt cx="3827286" cy="925974"/>
          </a:xfrm>
          <a:solidFill>
            <a:srgbClr val="9BE5FF"/>
          </a:solidFill>
        </p:grpSpPr>
        <p:sp>
          <p:nvSpPr>
            <p:cNvPr id="160" name="Parallelogram 159"/>
            <p:cNvSpPr/>
            <p:nvPr/>
          </p:nvSpPr>
          <p:spPr>
            <a:xfrm flipH="1">
              <a:off x="7356455" y="3859953"/>
              <a:ext cx="3794761" cy="486304"/>
            </a:xfrm>
            <a:prstGeom prst="parallelogram">
              <a:avLst>
                <a:gd name="adj" fmla="val 173907"/>
              </a:avLst>
            </a:prstGeom>
            <a:grpFill/>
            <a:ln w="28575">
              <a:solidFill>
                <a:srgbClr val="9BE5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1" name="Parallelogram 160"/>
            <p:cNvSpPr/>
            <p:nvPr/>
          </p:nvSpPr>
          <p:spPr>
            <a:xfrm flipH="1">
              <a:off x="7373084" y="4284313"/>
              <a:ext cx="3804870" cy="486304"/>
            </a:xfrm>
            <a:prstGeom prst="parallelogram">
              <a:avLst>
                <a:gd name="adj" fmla="val 173907"/>
              </a:avLst>
            </a:prstGeom>
            <a:grpFill/>
            <a:ln w="28575">
              <a:solidFill>
                <a:srgbClr val="9BE5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2" name="Parallelogram 161"/>
            <p:cNvSpPr/>
            <p:nvPr/>
          </p:nvSpPr>
          <p:spPr>
            <a:xfrm rot="5400000" flipH="1" flipV="1">
              <a:off x="7323236" y="3887385"/>
              <a:ext cx="914400" cy="859536"/>
            </a:xfrm>
            <a:prstGeom prst="parallelogram">
              <a:avLst>
                <a:gd name="adj" fmla="val 57437"/>
              </a:avLst>
            </a:prstGeom>
            <a:grpFill/>
            <a:ln w="28575">
              <a:solidFill>
                <a:srgbClr val="9BE5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3" name="Parallelogram 162"/>
            <p:cNvSpPr/>
            <p:nvPr/>
          </p:nvSpPr>
          <p:spPr>
            <a:xfrm rot="5400000" flipH="1" flipV="1">
              <a:off x="10285931" y="3883649"/>
              <a:ext cx="914400" cy="859536"/>
            </a:xfrm>
            <a:prstGeom prst="parallelogram">
              <a:avLst>
                <a:gd name="adj" fmla="val 57437"/>
              </a:avLst>
            </a:prstGeom>
            <a:grpFill/>
            <a:ln w="28575">
              <a:solidFill>
                <a:srgbClr val="9BE5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4" name="Parallelogram 163"/>
            <p:cNvSpPr/>
            <p:nvPr/>
          </p:nvSpPr>
          <p:spPr>
            <a:xfrm flipH="1">
              <a:off x="7378139" y="3883700"/>
              <a:ext cx="3794760" cy="486304"/>
            </a:xfrm>
            <a:prstGeom prst="parallelogram">
              <a:avLst>
                <a:gd name="adj" fmla="val 173907"/>
              </a:avLst>
            </a:prstGeom>
            <a:grpFill/>
            <a:ln w="28575">
              <a:solidFill>
                <a:srgbClr val="9BE5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5" name="Rectangle 164"/>
            <p:cNvSpPr/>
            <p:nvPr/>
          </p:nvSpPr>
          <p:spPr>
            <a:xfrm>
              <a:off x="8206147" y="4324991"/>
              <a:ext cx="2956119" cy="457200"/>
            </a:xfrm>
            <a:prstGeom prst="rect">
              <a:avLst/>
            </a:prstGeom>
            <a:grpFill/>
            <a:ln w="28575">
              <a:solidFill>
                <a:srgbClr val="9BE5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57" name="Rectangle 156"/>
          <p:cNvSpPr/>
          <p:nvPr/>
        </p:nvSpPr>
        <p:spPr>
          <a:xfrm>
            <a:off x="8062282" y="3245207"/>
            <a:ext cx="2306516" cy="1519674"/>
          </a:xfrm>
          <a:prstGeom prst="rect">
            <a:avLst/>
          </a:prstGeom>
          <a:solidFill>
            <a:schemeClr val="accent1">
              <a:alpha val="10000"/>
            </a:schemeClr>
          </a:solidFill>
          <a:ln w="285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6" name="Parallelogram 155"/>
          <p:cNvSpPr/>
          <p:nvPr/>
        </p:nvSpPr>
        <p:spPr>
          <a:xfrm rot="5400000" flipH="1" flipV="1">
            <a:off x="6766844" y="3475640"/>
            <a:ext cx="1904944" cy="670654"/>
          </a:xfrm>
          <a:prstGeom prst="parallelogram">
            <a:avLst>
              <a:gd name="adj" fmla="val 57437"/>
            </a:avLst>
          </a:prstGeom>
          <a:solidFill>
            <a:schemeClr val="accent1">
              <a:alpha val="0"/>
            </a:schemeClr>
          </a:solidFill>
          <a:ln w="285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8" name="Parallelogram 157"/>
          <p:cNvSpPr/>
          <p:nvPr/>
        </p:nvSpPr>
        <p:spPr>
          <a:xfrm flipH="1">
            <a:off x="7402811" y="2861637"/>
            <a:ext cx="2960872" cy="379440"/>
          </a:xfrm>
          <a:prstGeom prst="parallelogram">
            <a:avLst>
              <a:gd name="adj" fmla="val 173907"/>
            </a:avLst>
          </a:prstGeom>
          <a:solidFill>
            <a:schemeClr val="accent1">
              <a:alpha val="0"/>
            </a:schemeClr>
          </a:solidFill>
          <a:ln w="285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68" name="Group 167"/>
          <p:cNvGrpSpPr/>
          <p:nvPr/>
        </p:nvGrpSpPr>
        <p:grpSpPr>
          <a:xfrm>
            <a:off x="2359129" y="656325"/>
            <a:ext cx="7064822" cy="960422"/>
            <a:chOff x="5192889" y="3398363"/>
            <a:chExt cx="3954444" cy="2480143"/>
          </a:xfrm>
          <a:solidFill>
            <a:schemeClr val="tx2">
              <a:lumMod val="60000"/>
              <a:lumOff val="40000"/>
            </a:schemeClr>
          </a:solidFill>
        </p:grpSpPr>
        <p:sp>
          <p:nvSpPr>
            <p:cNvPr id="169" name="Rounded Rectangle 168"/>
            <p:cNvSpPr/>
            <p:nvPr/>
          </p:nvSpPr>
          <p:spPr>
            <a:xfrm>
              <a:off x="5192889" y="3398363"/>
              <a:ext cx="3954444" cy="2480143"/>
            </a:xfrm>
            <a:prstGeom prst="roundRect">
              <a:avLst/>
            </a:prstGeom>
            <a:grpFill/>
            <a:ln w="57150">
              <a:solidFill>
                <a:srgbClr val="FEC75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0" name="TextBox 169"/>
            <p:cNvSpPr txBox="1"/>
            <p:nvPr/>
          </p:nvSpPr>
          <p:spPr>
            <a:xfrm>
              <a:off x="5192889" y="3904790"/>
              <a:ext cx="3954444" cy="143061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000" b="1" dirty="0" err="1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UTM Neo Sans Intel" pitchFamily="18" charset="0"/>
                  <a:cs typeface="Times New Roman" pitchFamily="18" charset="0"/>
                </a:rPr>
                <a:t>Đố</a:t>
              </a:r>
              <a:r>
                <a:rPr lang="en-US" sz="30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UTM Neo Sans Intel" pitchFamily="18" charset="0"/>
                  <a:cs typeface="Times New Roman" pitchFamily="18" charset="0"/>
                </a:rPr>
                <a:t> </a:t>
              </a:r>
              <a:r>
                <a:rPr lang="en-US" sz="3000" b="1" dirty="0" err="1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UTM Neo Sans Intel" pitchFamily="18" charset="0"/>
                  <a:cs typeface="Times New Roman" pitchFamily="18" charset="0"/>
                </a:rPr>
                <a:t>em</a:t>
              </a:r>
              <a:r>
                <a:rPr lang="en-US" sz="30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UTM Neo Sans Intel" pitchFamily="18" charset="0"/>
                  <a:cs typeface="Times New Roman" pitchFamily="18" charset="0"/>
                </a:rPr>
                <a:t> </a:t>
              </a:r>
              <a:r>
                <a:rPr lang="en-US" sz="3000" b="1" dirty="0" err="1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UTM Neo Sans Intel" pitchFamily="18" charset="0"/>
                  <a:cs typeface="Times New Roman" pitchFamily="18" charset="0"/>
                </a:rPr>
                <a:t>chiếc</a:t>
              </a:r>
              <a:r>
                <a:rPr lang="en-US" sz="30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UTM Neo Sans Intel" pitchFamily="18" charset="0"/>
                  <a:cs typeface="Times New Roman" pitchFamily="18" charset="0"/>
                </a:rPr>
                <a:t> </a:t>
              </a:r>
              <a:r>
                <a:rPr lang="en-US" sz="3000" b="1" dirty="0" err="1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UTM Neo Sans Intel" pitchFamily="18" charset="0"/>
                  <a:cs typeface="Times New Roman" pitchFamily="18" charset="0"/>
                </a:rPr>
                <a:t>bể</a:t>
              </a:r>
              <a:r>
                <a:rPr lang="en-US" sz="30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UTM Neo Sans Intel" pitchFamily="18" charset="0"/>
                  <a:cs typeface="Times New Roman" pitchFamily="18" charset="0"/>
                </a:rPr>
                <a:t> </a:t>
              </a:r>
              <a:r>
                <a:rPr lang="en-US" sz="3000" b="1" dirty="0" err="1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UTM Neo Sans Intel" pitchFamily="18" charset="0"/>
                  <a:cs typeface="Times New Roman" pitchFamily="18" charset="0"/>
                </a:rPr>
                <a:t>nào</a:t>
              </a:r>
              <a:r>
                <a:rPr lang="en-US" sz="30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UTM Neo Sans Intel" pitchFamily="18" charset="0"/>
                  <a:cs typeface="Times New Roman" pitchFamily="18" charset="0"/>
                </a:rPr>
                <a:t> </a:t>
              </a:r>
              <a:r>
                <a:rPr lang="en-US" sz="3000" b="1" dirty="0" err="1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UTM Neo Sans Intel" pitchFamily="18" charset="0"/>
                  <a:cs typeface="Times New Roman" pitchFamily="18" charset="0"/>
                </a:rPr>
                <a:t>có</a:t>
              </a:r>
              <a:r>
                <a:rPr lang="en-US" sz="30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UTM Neo Sans Intel" pitchFamily="18" charset="0"/>
                  <a:cs typeface="Times New Roman" pitchFamily="18" charset="0"/>
                </a:rPr>
                <a:t> </a:t>
              </a:r>
              <a:r>
                <a:rPr lang="en-US" sz="3000" b="1" dirty="0" err="1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UTM Neo Sans Intel" pitchFamily="18" charset="0"/>
                  <a:cs typeface="Times New Roman" pitchFamily="18" charset="0"/>
                </a:rPr>
                <a:t>thể</a:t>
              </a:r>
              <a:r>
                <a:rPr lang="en-US" sz="30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UTM Neo Sans Intel" pitchFamily="18" charset="0"/>
                  <a:cs typeface="Times New Roman" pitchFamily="18" charset="0"/>
                </a:rPr>
                <a:t> </a:t>
              </a:r>
              <a:r>
                <a:rPr lang="en-US" sz="3000" b="1" dirty="0" err="1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UTM Neo Sans Intel" pitchFamily="18" charset="0"/>
                  <a:cs typeface="Times New Roman" pitchFamily="18" charset="0"/>
                </a:rPr>
                <a:t>tích</a:t>
              </a:r>
              <a:r>
                <a:rPr lang="en-US" sz="30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UTM Neo Sans Intel" pitchFamily="18" charset="0"/>
                  <a:cs typeface="Times New Roman" pitchFamily="18" charset="0"/>
                </a:rPr>
                <a:t> </a:t>
              </a:r>
              <a:r>
                <a:rPr lang="en-US" sz="3000" b="1" dirty="0" err="1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UTM Neo Sans Intel" pitchFamily="18" charset="0"/>
                  <a:cs typeface="Times New Roman" pitchFamily="18" charset="0"/>
                </a:rPr>
                <a:t>lớn</a:t>
              </a:r>
              <a:r>
                <a:rPr lang="en-US" sz="30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UTM Neo Sans Intel" pitchFamily="18" charset="0"/>
                  <a:cs typeface="Times New Roman" pitchFamily="18" charset="0"/>
                </a:rPr>
                <a:t> </a:t>
              </a:r>
              <a:r>
                <a:rPr lang="en-US" sz="3000" b="1" dirty="0" err="1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UTM Neo Sans Intel" pitchFamily="18" charset="0"/>
                  <a:cs typeface="Times New Roman" pitchFamily="18" charset="0"/>
                </a:rPr>
                <a:t>hơn</a:t>
              </a:r>
              <a:r>
                <a:rPr lang="en-US" sz="30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UTM Neo Sans Intel" pitchFamily="18" charset="0"/>
                  <a:cs typeface="Times New Roman" pitchFamily="18" charset="0"/>
                </a:rPr>
                <a:t>?</a:t>
              </a:r>
              <a:endParaRPr lang="en-US" sz="3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Neo Sans Intel" pitchFamily="18" charset="0"/>
                <a:cs typeface="Times New Roman" pitchFamily="18" charset="0"/>
              </a:endParaRPr>
            </a:p>
          </p:txBody>
        </p:sp>
      </p:grpSp>
      <p:pic>
        <p:nvPicPr>
          <p:cNvPr id="3" name="Picture 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6054" y="1554851"/>
            <a:ext cx="3595443" cy="3595443"/>
          </a:xfrm>
          <a:prstGeom prst="rect">
            <a:avLst/>
          </a:prstGeom>
        </p:spPr>
      </p:pic>
      <p:pic>
        <p:nvPicPr>
          <p:cNvPr id="174" name="CẤM BUÔN BÁN, CẤM REUP" descr="Káº¿t quáº£ hÃ¬nh áº£nh cho right wrong tick icon">
            <a:extLst>
              <a:ext uri="{FF2B5EF4-FFF2-40B4-BE49-F238E27FC236}">
                <a16:creationId xmlns="" xmlns:a16="http://schemas.microsoft.com/office/drawing/2014/main" id="{B68A75BB-B769-4ADB-B09C-0E64C3B15AD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149" t="18843" r="5517" b="28298"/>
          <a:stretch/>
        </p:blipFill>
        <p:spPr bwMode="auto">
          <a:xfrm>
            <a:off x="-1556309" y="2930546"/>
            <a:ext cx="603393" cy="5303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6461742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4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0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3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6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9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2" dur="5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5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8" dur="5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1" dur="5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4" dur="5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7" dur="500"/>
                                        <p:tgtEl>
                                          <p:spTgt spid="1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0" dur="500"/>
                                        <p:tgtEl>
                                          <p:spTgt spid="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3" dur="500"/>
                                        <p:tgtEl>
                                          <p:spTgt spid="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6" dur="500"/>
                                        <p:tgtEl>
                                          <p:spTgt spid="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500"/>
                            </p:stCondLst>
                            <p:childTnLst>
                              <p:par>
                                <p:cTn id="78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1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1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7" dur="500"/>
                                        <p:tgtEl>
                                          <p:spTgt spid="1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2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m-thanh-tra-loi-dung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9" grpId="0" animBg="1"/>
      <p:bldP spid="20" grpId="0" animBg="1"/>
      <p:bldP spid="67" grpId="0" animBg="1"/>
      <p:bldP spid="68" grpId="0" animBg="1"/>
      <p:bldP spid="69" grpId="0" animBg="1"/>
      <p:bldP spid="118" grpId="0" animBg="1"/>
      <p:bldP spid="119" grpId="0" animBg="1"/>
      <p:bldP spid="120" grpId="0" animBg="1"/>
      <p:bldP spid="157" grpId="0" animBg="1"/>
      <p:bldP spid="156" grpId="0" animBg="1"/>
      <p:bldP spid="15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6560" y="-258138"/>
            <a:ext cx="1865596" cy="1865596"/>
          </a:xfrm>
          <a:prstGeom prst="rect">
            <a:avLst/>
          </a:prstGeom>
        </p:spPr>
      </p:pic>
      <p:grpSp>
        <p:nvGrpSpPr>
          <p:cNvPr id="2" name="Group 1"/>
          <p:cNvGrpSpPr/>
          <p:nvPr/>
        </p:nvGrpSpPr>
        <p:grpSpPr>
          <a:xfrm>
            <a:off x="1135123" y="2136638"/>
            <a:ext cx="3394140" cy="3883340"/>
            <a:chOff x="1938764" y="847410"/>
            <a:chExt cx="3394140" cy="3883340"/>
          </a:xfrm>
        </p:grpSpPr>
        <p:sp>
          <p:nvSpPr>
            <p:cNvPr id="28" name="Parallelogram 27"/>
            <p:cNvSpPr/>
            <p:nvPr/>
          </p:nvSpPr>
          <p:spPr>
            <a:xfrm>
              <a:off x="1943318" y="3746939"/>
              <a:ext cx="3389586" cy="983811"/>
            </a:xfrm>
            <a:prstGeom prst="parallelogram">
              <a:avLst>
                <a:gd name="adj" fmla="val 86091"/>
              </a:avLst>
            </a:prstGeom>
            <a:solidFill>
              <a:schemeClr val="accent1">
                <a:lumMod val="20000"/>
                <a:lumOff val="80000"/>
                <a:alpha val="50000"/>
              </a:schemeClr>
            </a:solidFill>
            <a:ln w="381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Rectangle 29"/>
            <p:cNvSpPr/>
            <p:nvPr/>
          </p:nvSpPr>
          <p:spPr>
            <a:xfrm>
              <a:off x="2773950" y="850899"/>
              <a:ext cx="2554400" cy="2899529"/>
            </a:xfrm>
            <a:prstGeom prst="rect">
              <a:avLst/>
            </a:prstGeom>
            <a:solidFill>
              <a:schemeClr val="accent1">
                <a:lumMod val="20000"/>
                <a:lumOff val="80000"/>
                <a:alpha val="50000"/>
              </a:schemeClr>
            </a:solidFill>
            <a:ln w="381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Parallelogram 28"/>
            <p:cNvSpPr/>
            <p:nvPr/>
          </p:nvSpPr>
          <p:spPr>
            <a:xfrm rot="16200000" flipV="1">
              <a:off x="416432" y="2373232"/>
              <a:ext cx="3879850" cy="835185"/>
            </a:xfrm>
            <a:prstGeom prst="parallelogram">
              <a:avLst>
                <a:gd name="adj" fmla="val 117215"/>
              </a:avLst>
            </a:prstGeom>
            <a:solidFill>
              <a:schemeClr val="accent1">
                <a:lumMod val="20000"/>
                <a:lumOff val="80000"/>
                <a:alpha val="50000"/>
              </a:schemeClr>
            </a:solidFill>
            <a:ln w="381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" name="Parallelogram 2"/>
            <p:cNvSpPr/>
            <p:nvPr/>
          </p:nvSpPr>
          <p:spPr>
            <a:xfrm rot="16200000" flipV="1">
              <a:off x="2975386" y="2373232"/>
              <a:ext cx="3879850" cy="835185"/>
            </a:xfrm>
            <a:prstGeom prst="parallelogram">
              <a:avLst>
                <a:gd name="adj" fmla="val 117215"/>
              </a:avLst>
            </a:prstGeom>
            <a:solidFill>
              <a:schemeClr val="accent1">
                <a:lumMod val="20000"/>
                <a:lumOff val="80000"/>
                <a:alpha val="50000"/>
              </a:schemeClr>
            </a:solidFill>
            <a:ln w="381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943319" y="1831221"/>
              <a:ext cx="2554400" cy="2899529"/>
            </a:xfrm>
            <a:prstGeom prst="rect">
              <a:avLst/>
            </a:prstGeom>
            <a:solidFill>
              <a:schemeClr val="accent1">
                <a:lumMod val="20000"/>
                <a:lumOff val="80000"/>
                <a:alpha val="50000"/>
              </a:schemeClr>
            </a:solidFill>
            <a:ln w="381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Parallelogram 23"/>
            <p:cNvSpPr/>
            <p:nvPr/>
          </p:nvSpPr>
          <p:spPr>
            <a:xfrm>
              <a:off x="1938764" y="847410"/>
              <a:ext cx="3389586" cy="983811"/>
            </a:xfrm>
            <a:prstGeom prst="parallelogram">
              <a:avLst>
                <a:gd name="adj" fmla="val 86091"/>
              </a:avLst>
            </a:prstGeom>
            <a:solidFill>
              <a:schemeClr val="accent1">
                <a:lumMod val="20000"/>
                <a:lumOff val="80000"/>
                <a:alpha val="50000"/>
              </a:schemeClr>
            </a:solidFill>
            <a:ln w="381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9" name="Group 38"/>
          <p:cNvGrpSpPr/>
          <p:nvPr/>
        </p:nvGrpSpPr>
        <p:grpSpPr>
          <a:xfrm>
            <a:off x="5622258" y="4403140"/>
            <a:ext cx="1373863" cy="1407368"/>
            <a:chOff x="7517218" y="3304161"/>
            <a:chExt cx="1373863" cy="1407368"/>
          </a:xfrm>
        </p:grpSpPr>
        <p:sp>
          <p:nvSpPr>
            <p:cNvPr id="38" name="Rectangle 37"/>
            <p:cNvSpPr/>
            <p:nvPr/>
          </p:nvSpPr>
          <p:spPr>
            <a:xfrm>
              <a:off x="7929976" y="3304161"/>
              <a:ext cx="957859" cy="957859"/>
            </a:xfrm>
            <a:prstGeom prst="rect">
              <a:avLst/>
            </a:prstGeom>
            <a:solidFill>
              <a:schemeClr val="accent2">
                <a:lumMod val="20000"/>
                <a:lumOff val="80000"/>
                <a:alpha val="5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Parallelogram 34"/>
            <p:cNvSpPr/>
            <p:nvPr/>
          </p:nvSpPr>
          <p:spPr>
            <a:xfrm>
              <a:off x="7520364" y="4268415"/>
              <a:ext cx="1367471" cy="439872"/>
            </a:xfrm>
            <a:prstGeom prst="parallelogram">
              <a:avLst>
                <a:gd name="adj" fmla="val 95588"/>
              </a:avLst>
            </a:prstGeom>
            <a:solidFill>
              <a:schemeClr val="accent2">
                <a:lumMod val="20000"/>
                <a:lumOff val="80000"/>
                <a:alpha val="5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Parallelogram 35"/>
            <p:cNvSpPr/>
            <p:nvPr/>
          </p:nvSpPr>
          <p:spPr>
            <a:xfrm rot="16200000" flipV="1">
              <a:off x="7029643" y="3801465"/>
              <a:ext cx="1404125" cy="416004"/>
            </a:xfrm>
            <a:prstGeom prst="parallelogram">
              <a:avLst>
                <a:gd name="adj" fmla="val 104471"/>
              </a:avLst>
            </a:prstGeom>
            <a:solidFill>
              <a:schemeClr val="accent2">
                <a:lumMod val="20000"/>
                <a:lumOff val="80000"/>
                <a:alpha val="5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Parallelogram 33"/>
            <p:cNvSpPr/>
            <p:nvPr/>
          </p:nvSpPr>
          <p:spPr>
            <a:xfrm rot="16200000" flipV="1">
              <a:off x="7981016" y="3798222"/>
              <a:ext cx="1404125" cy="416004"/>
            </a:xfrm>
            <a:prstGeom prst="parallelogram">
              <a:avLst>
                <a:gd name="adj" fmla="val 104471"/>
              </a:avLst>
            </a:prstGeom>
            <a:solidFill>
              <a:schemeClr val="accent2">
                <a:lumMod val="20000"/>
                <a:lumOff val="80000"/>
                <a:alpha val="5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Rectangle 30"/>
            <p:cNvSpPr/>
            <p:nvPr/>
          </p:nvSpPr>
          <p:spPr>
            <a:xfrm>
              <a:off x="7517218" y="3750428"/>
              <a:ext cx="957859" cy="957859"/>
            </a:xfrm>
            <a:prstGeom prst="rect">
              <a:avLst/>
            </a:prstGeom>
            <a:solidFill>
              <a:schemeClr val="accent2">
                <a:lumMod val="60000"/>
                <a:lumOff val="40000"/>
                <a:alpha val="5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Parallelogram 31"/>
            <p:cNvSpPr/>
            <p:nvPr/>
          </p:nvSpPr>
          <p:spPr>
            <a:xfrm>
              <a:off x="7523610" y="3304162"/>
              <a:ext cx="1367471" cy="439872"/>
            </a:xfrm>
            <a:prstGeom prst="parallelogram">
              <a:avLst>
                <a:gd name="adj" fmla="val 95588"/>
              </a:avLst>
            </a:prstGeom>
            <a:solidFill>
              <a:schemeClr val="accent2">
                <a:lumMod val="75000"/>
                <a:alpha val="5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" name="Group 3"/>
          <p:cNvGrpSpPr/>
          <p:nvPr/>
        </p:nvGrpSpPr>
        <p:grpSpPr>
          <a:xfrm>
            <a:off x="2175955" y="582893"/>
            <a:ext cx="2143108" cy="1135127"/>
            <a:chOff x="8764172" y="4055513"/>
            <a:chExt cx="1771297" cy="1135127"/>
          </a:xfrm>
        </p:grpSpPr>
        <p:sp>
          <p:nvSpPr>
            <p:cNvPr id="16" name="Rectangular Callout 15"/>
            <p:cNvSpPr/>
            <p:nvPr/>
          </p:nvSpPr>
          <p:spPr>
            <a:xfrm>
              <a:off x="8764172" y="4055513"/>
              <a:ext cx="1771297" cy="1135127"/>
            </a:xfrm>
            <a:prstGeom prst="wedgeRectCallout">
              <a:avLst>
                <a:gd name="adj1" fmla="val 1608"/>
                <a:gd name="adj2" fmla="val 74097"/>
              </a:avLst>
            </a:prstGeom>
            <a:solidFill>
              <a:schemeClr val="bg1"/>
            </a:solidFill>
            <a:ln w="38100" cmpd="sng">
              <a:solidFill>
                <a:schemeClr val="accent4">
                  <a:lumMod val="75000"/>
                </a:schemeClr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8789116" y="4115244"/>
              <a:ext cx="1746353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000" dirty="0" err="1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Hình</a:t>
              </a:r>
              <a:r>
                <a:rPr lang="en-US" sz="30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000" dirty="0" err="1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hộp</a:t>
              </a:r>
              <a:r>
                <a:rPr lang="en-US" sz="30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000" dirty="0" err="1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chữ</a:t>
              </a:r>
              <a:r>
                <a:rPr lang="en-US" sz="30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000" dirty="0" err="1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nhật</a:t>
              </a:r>
              <a:endParaRPr lang="en-US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5426736" y="2769304"/>
            <a:ext cx="1771297" cy="1135127"/>
            <a:chOff x="8764172" y="4055513"/>
            <a:chExt cx="1771297" cy="1135127"/>
          </a:xfrm>
        </p:grpSpPr>
        <p:sp>
          <p:nvSpPr>
            <p:cNvPr id="20" name="Rectangular Callout 19"/>
            <p:cNvSpPr/>
            <p:nvPr/>
          </p:nvSpPr>
          <p:spPr>
            <a:xfrm>
              <a:off x="8764172" y="4055513"/>
              <a:ext cx="1771297" cy="1135127"/>
            </a:xfrm>
            <a:prstGeom prst="wedgeRectCallout">
              <a:avLst>
                <a:gd name="adj1" fmla="val 1608"/>
                <a:gd name="adj2" fmla="val 74097"/>
              </a:avLst>
            </a:prstGeom>
            <a:solidFill>
              <a:schemeClr val="bg1"/>
            </a:solidFill>
            <a:ln w="38100" cmpd="sng">
              <a:solidFill>
                <a:schemeClr val="accent4">
                  <a:lumMod val="75000"/>
                </a:schemeClr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8789116" y="4115244"/>
              <a:ext cx="1746353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000" dirty="0" err="1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Hình</a:t>
              </a:r>
              <a:r>
                <a:rPr lang="en-US" sz="30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000" dirty="0" err="1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lập</a:t>
              </a:r>
              <a:r>
                <a:rPr lang="en-US" sz="30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000" dirty="0" err="1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phương</a:t>
              </a:r>
              <a:endParaRPr lang="en-US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endParaRPr>
            </a:p>
          </p:txBody>
        </p:sp>
      </p:grpSp>
      <p:pic>
        <p:nvPicPr>
          <p:cNvPr id="22" name="Picture 2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3912" y="509703"/>
            <a:ext cx="4643886" cy="1946982"/>
          </a:xfrm>
          <a:prstGeom prst="rect">
            <a:avLst/>
          </a:prstGeom>
        </p:spPr>
      </p:pic>
      <p:sp>
        <p:nvSpPr>
          <p:cNvPr id="23" name="TextBox 22"/>
          <p:cNvSpPr txBox="1"/>
          <p:nvPr/>
        </p:nvSpPr>
        <p:spPr>
          <a:xfrm>
            <a:off x="7293325" y="687446"/>
            <a:ext cx="4285059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3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3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3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3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vị</a:t>
            </a:r>
            <a:r>
              <a:rPr lang="en-US" sz="3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trí</a:t>
            </a:r>
            <a:r>
              <a:rPr lang="en-US" sz="3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3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lập</a:t>
            </a:r>
            <a:r>
              <a:rPr lang="en-US" sz="3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phương</a:t>
            </a:r>
            <a:r>
              <a:rPr lang="en-US" sz="3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3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/>
            <a:r>
              <a:rPr lang="en-US" sz="3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3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hộp</a:t>
            </a:r>
            <a:r>
              <a:rPr lang="en-US" sz="3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sz="3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nhật</a:t>
            </a:r>
            <a:r>
              <a:rPr lang="en-US" sz="3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</a:t>
            </a:r>
            <a:endParaRPr lang="en-US" sz="3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5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5246" y="2628542"/>
            <a:ext cx="7386754" cy="3689593"/>
          </a:xfrm>
          <a:prstGeom prst="rect">
            <a:avLst/>
          </a:prstGeom>
        </p:spPr>
      </p:pic>
      <p:sp>
        <p:nvSpPr>
          <p:cNvPr id="33" name="TextBox 32"/>
          <p:cNvSpPr txBox="1"/>
          <p:nvPr/>
        </p:nvSpPr>
        <p:spPr>
          <a:xfrm>
            <a:off x="5399040" y="2999973"/>
            <a:ext cx="6179344" cy="29392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600"/>
              </a:spcAft>
            </a:pPr>
            <a:r>
              <a:rPr lang="vi-VN" sz="30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Neo Sans Intel" pitchFamily="18" charset="0"/>
                <a:cs typeface="Times New Roman" pitchFamily="18" charset="0"/>
              </a:rPr>
              <a:t>Trong hình bên, hình lập phương nằm hoàn toàn trong hình hộp chữ </a:t>
            </a:r>
            <a:r>
              <a:rPr lang="vi-VN" sz="30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Neo Sans Intel" pitchFamily="18" charset="0"/>
                <a:cs typeface="Times New Roman" pitchFamily="18" charset="0"/>
              </a:rPr>
              <a:t>nhật</a:t>
            </a:r>
            <a:r>
              <a:rPr lang="en-US" sz="30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Neo Sans Intel" pitchFamily="18" charset="0"/>
                <a:cs typeface="Times New Roman" pitchFamily="18" charset="0"/>
              </a:rPr>
              <a:t>.</a:t>
            </a:r>
          </a:p>
          <a:p>
            <a:pPr algn="just"/>
            <a:r>
              <a:rPr lang="vi-VN" sz="30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Neo Sans Intel" pitchFamily="18" charset="0"/>
                <a:cs typeface="Times New Roman" pitchFamily="18" charset="0"/>
              </a:rPr>
              <a:t>Ta nói: </a:t>
            </a:r>
            <a:r>
              <a:rPr lang="vi-VN" sz="3000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Neo Sans Intel" pitchFamily="18" charset="0"/>
                <a:cs typeface="Times New Roman" pitchFamily="18" charset="0"/>
              </a:rPr>
              <a:t>Thể tích hình lập phương bé hơn thể tích hình hộp chữ nhật hay thể tích hình hộp chữ nhật lớn hơn thể tích hình lập </a:t>
            </a:r>
            <a:r>
              <a:rPr lang="vi-VN" sz="3000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Neo Sans Intel" pitchFamily="18" charset="0"/>
                <a:cs typeface="Times New Roman" pitchFamily="18" charset="0"/>
              </a:rPr>
              <a:t>phương</a:t>
            </a:r>
            <a:r>
              <a:rPr lang="en-US" sz="3000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Neo Sans Intel" pitchFamily="18" charset="0"/>
                <a:cs typeface="Times New Roman" pitchFamily="18" charset="0"/>
              </a:rPr>
              <a:t>.</a:t>
            </a:r>
            <a:endParaRPr lang="vi-VN" sz="3000" i="1" dirty="0" err="1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UTM Neo Sans Intel" pitchFamily="18" charset="0"/>
              <a:cs typeface="Times New Roman" pitchFamily="18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823" y="227002"/>
            <a:ext cx="554400" cy="92345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46838" y="2359574"/>
            <a:ext cx="2109042" cy="323670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46923" y="2442523"/>
            <a:ext cx="2608872" cy="33708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598874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9318E-6 -3.87604E-6 L -0.28231 -3.87604E-6 " pathEditMode="relative" rAng="0" ptsTypes="AA">
                                      <p:cBhvr>
                                        <p:cTn id="34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122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6" dur="500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1" dur="500"/>
                                        <p:tgtEl>
                                          <p:spTgt spid="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3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" name="Group 36"/>
          <p:cNvGrpSpPr/>
          <p:nvPr/>
        </p:nvGrpSpPr>
        <p:grpSpPr>
          <a:xfrm>
            <a:off x="1258132" y="3751572"/>
            <a:ext cx="1373863" cy="1407368"/>
            <a:chOff x="7517218" y="3304161"/>
            <a:chExt cx="1373863" cy="1407368"/>
          </a:xfrm>
        </p:grpSpPr>
        <p:sp>
          <p:nvSpPr>
            <p:cNvPr id="40" name="Rectangle 39"/>
            <p:cNvSpPr/>
            <p:nvPr/>
          </p:nvSpPr>
          <p:spPr>
            <a:xfrm>
              <a:off x="7929976" y="3304161"/>
              <a:ext cx="957859" cy="957859"/>
            </a:xfrm>
            <a:prstGeom prst="rect">
              <a:avLst/>
            </a:prstGeom>
            <a:solidFill>
              <a:schemeClr val="accent2">
                <a:lumMod val="20000"/>
                <a:lumOff val="80000"/>
                <a:alpha val="5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Parallelogram 40"/>
            <p:cNvSpPr/>
            <p:nvPr/>
          </p:nvSpPr>
          <p:spPr>
            <a:xfrm>
              <a:off x="7520364" y="4268415"/>
              <a:ext cx="1367471" cy="439872"/>
            </a:xfrm>
            <a:prstGeom prst="parallelogram">
              <a:avLst>
                <a:gd name="adj" fmla="val 95588"/>
              </a:avLst>
            </a:prstGeom>
            <a:solidFill>
              <a:schemeClr val="accent2">
                <a:lumMod val="20000"/>
                <a:lumOff val="80000"/>
                <a:alpha val="5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Parallelogram 41"/>
            <p:cNvSpPr/>
            <p:nvPr/>
          </p:nvSpPr>
          <p:spPr>
            <a:xfrm rot="16200000" flipV="1">
              <a:off x="7029643" y="3801465"/>
              <a:ext cx="1404125" cy="416004"/>
            </a:xfrm>
            <a:prstGeom prst="parallelogram">
              <a:avLst>
                <a:gd name="adj" fmla="val 104471"/>
              </a:avLst>
            </a:prstGeom>
            <a:solidFill>
              <a:schemeClr val="accent2">
                <a:lumMod val="20000"/>
                <a:lumOff val="80000"/>
                <a:alpha val="5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Parallelogram 42"/>
            <p:cNvSpPr/>
            <p:nvPr/>
          </p:nvSpPr>
          <p:spPr>
            <a:xfrm rot="16200000" flipV="1">
              <a:off x="7981016" y="3798222"/>
              <a:ext cx="1404125" cy="416004"/>
            </a:xfrm>
            <a:prstGeom prst="parallelogram">
              <a:avLst>
                <a:gd name="adj" fmla="val 104471"/>
              </a:avLst>
            </a:prstGeom>
            <a:solidFill>
              <a:schemeClr val="accent2">
                <a:lumMod val="60000"/>
                <a:lumOff val="4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Rectangle 43"/>
            <p:cNvSpPr/>
            <p:nvPr/>
          </p:nvSpPr>
          <p:spPr>
            <a:xfrm>
              <a:off x="7517218" y="3750428"/>
              <a:ext cx="957859" cy="957859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Parallelogram 44"/>
            <p:cNvSpPr/>
            <p:nvPr/>
          </p:nvSpPr>
          <p:spPr>
            <a:xfrm>
              <a:off x="7523610" y="3304162"/>
              <a:ext cx="1367471" cy="439872"/>
            </a:xfrm>
            <a:prstGeom prst="parallelogram">
              <a:avLst>
                <a:gd name="adj" fmla="val 95588"/>
              </a:avLst>
            </a:prstGeom>
            <a:solidFill>
              <a:schemeClr val="accent2">
                <a:lumMod val="40000"/>
                <a:lumOff val="6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6560" y="-258138"/>
            <a:ext cx="1865596" cy="1865596"/>
          </a:xfrm>
          <a:prstGeom prst="rect">
            <a:avLst/>
          </a:prstGeom>
        </p:spPr>
      </p:pic>
      <p:grpSp>
        <p:nvGrpSpPr>
          <p:cNvPr id="39" name="Group 38"/>
          <p:cNvGrpSpPr/>
          <p:nvPr/>
        </p:nvGrpSpPr>
        <p:grpSpPr>
          <a:xfrm>
            <a:off x="835642" y="4201081"/>
            <a:ext cx="1373863" cy="1407368"/>
            <a:chOff x="7517218" y="3304161"/>
            <a:chExt cx="1373863" cy="1407368"/>
          </a:xfrm>
        </p:grpSpPr>
        <p:sp>
          <p:nvSpPr>
            <p:cNvPr id="38" name="Rectangle 37"/>
            <p:cNvSpPr/>
            <p:nvPr/>
          </p:nvSpPr>
          <p:spPr>
            <a:xfrm>
              <a:off x="7929976" y="3304161"/>
              <a:ext cx="957859" cy="957859"/>
            </a:xfrm>
            <a:prstGeom prst="rect">
              <a:avLst/>
            </a:prstGeom>
            <a:solidFill>
              <a:schemeClr val="accent2">
                <a:lumMod val="20000"/>
                <a:lumOff val="80000"/>
                <a:alpha val="5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Parallelogram 34"/>
            <p:cNvSpPr/>
            <p:nvPr/>
          </p:nvSpPr>
          <p:spPr>
            <a:xfrm>
              <a:off x="7520364" y="4268415"/>
              <a:ext cx="1367471" cy="439872"/>
            </a:xfrm>
            <a:prstGeom prst="parallelogram">
              <a:avLst>
                <a:gd name="adj" fmla="val 95588"/>
              </a:avLst>
            </a:prstGeom>
            <a:solidFill>
              <a:schemeClr val="accent2">
                <a:lumMod val="20000"/>
                <a:lumOff val="80000"/>
                <a:alpha val="5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Parallelogram 35"/>
            <p:cNvSpPr/>
            <p:nvPr/>
          </p:nvSpPr>
          <p:spPr>
            <a:xfrm rot="16200000" flipV="1">
              <a:off x="7029643" y="3801465"/>
              <a:ext cx="1404125" cy="416004"/>
            </a:xfrm>
            <a:prstGeom prst="parallelogram">
              <a:avLst>
                <a:gd name="adj" fmla="val 104471"/>
              </a:avLst>
            </a:prstGeom>
            <a:solidFill>
              <a:schemeClr val="accent2">
                <a:lumMod val="20000"/>
                <a:lumOff val="80000"/>
                <a:alpha val="5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Parallelogram 33"/>
            <p:cNvSpPr/>
            <p:nvPr/>
          </p:nvSpPr>
          <p:spPr>
            <a:xfrm rot="16200000" flipV="1">
              <a:off x="7981016" y="3798222"/>
              <a:ext cx="1404125" cy="416004"/>
            </a:xfrm>
            <a:prstGeom prst="parallelogram">
              <a:avLst>
                <a:gd name="adj" fmla="val 104471"/>
              </a:avLst>
            </a:prstGeom>
            <a:solidFill>
              <a:schemeClr val="accent2">
                <a:lumMod val="60000"/>
                <a:lumOff val="4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Rectangle 30"/>
            <p:cNvSpPr/>
            <p:nvPr/>
          </p:nvSpPr>
          <p:spPr>
            <a:xfrm>
              <a:off x="7517218" y="3750428"/>
              <a:ext cx="957859" cy="957859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Parallelogram 31"/>
            <p:cNvSpPr/>
            <p:nvPr/>
          </p:nvSpPr>
          <p:spPr>
            <a:xfrm>
              <a:off x="7523610" y="3304162"/>
              <a:ext cx="1367471" cy="439872"/>
            </a:xfrm>
            <a:prstGeom prst="parallelogram">
              <a:avLst>
                <a:gd name="adj" fmla="val 95588"/>
              </a:avLst>
            </a:prstGeom>
            <a:solidFill>
              <a:schemeClr val="accent2">
                <a:lumMod val="40000"/>
                <a:lumOff val="6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22" name="Picture 2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2089" y="660461"/>
            <a:ext cx="4643886" cy="1946982"/>
          </a:xfrm>
          <a:prstGeom prst="rect">
            <a:avLst/>
          </a:prstGeom>
        </p:spPr>
      </p:pic>
      <p:sp>
        <p:nvSpPr>
          <p:cNvPr id="23" name="TextBox 22"/>
          <p:cNvSpPr txBox="1"/>
          <p:nvPr/>
        </p:nvSpPr>
        <p:spPr>
          <a:xfrm>
            <a:off x="2001502" y="782784"/>
            <a:ext cx="4285059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3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Người </a:t>
            </a:r>
            <a:r>
              <a:rPr lang="vi-VN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ta dùng các hình lập phương bằng nhau để </a:t>
            </a:r>
          </a:p>
          <a:p>
            <a:pPr algn="ctr"/>
            <a:r>
              <a:rPr lang="vi-VN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đo thể tích của một hình.</a:t>
            </a:r>
          </a:p>
          <a:p>
            <a:pPr algn="ctr"/>
            <a:r>
              <a:rPr lang="en-US" sz="3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endParaRPr lang="en-US" sz="3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5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1855" y="681397"/>
            <a:ext cx="5320145" cy="5193873"/>
          </a:xfrm>
          <a:prstGeom prst="rect">
            <a:avLst/>
          </a:prstGeom>
        </p:spPr>
      </p:pic>
      <p:sp>
        <p:nvSpPr>
          <p:cNvPr id="33" name="TextBox 32"/>
          <p:cNvSpPr txBox="1"/>
          <p:nvPr/>
        </p:nvSpPr>
        <p:spPr>
          <a:xfrm>
            <a:off x="7491805" y="1395720"/>
            <a:ext cx="3945229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Bef>
                <a:spcPts val="1200"/>
              </a:spcBef>
              <a:spcAft>
                <a:spcPts val="600"/>
              </a:spcAft>
            </a:pPr>
            <a:r>
              <a:rPr lang="en-US" sz="3000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Neo Sans Intel" pitchFamily="18" charset="0"/>
                <a:cs typeface="Times New Roman" pitchFamily="18" charset="0"/>
              </a:rPr>
              <a:t>Hình</a:t>
            </a:r>
            <a:r>
              <a:rPr lang="en-US" sz="30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Neo Sans Intel" pitchFamily="18" charset="0"/>
                <a:cs typeface="Times New Roman" pitchFamily="18" charset="0"/>
              </a:rPr>
              <a:t> </a:t>
            </a:r>
            <a:r>
              <a:rPr lang="en-US" sz="30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Fleur" pitchFamily="18" charset="0"/>
                <a:cs typeface="Times New Roman" pitchFamily="18" charset="0"/>
              </a:rPr>
              <a:t>C</a:t>
            </a:r>
            <a:r>
              <a:rPr lang="en-US" sz="30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Neo Sans Intel" pitchFamily="18" charset="0"/>
                <a:cs typeface="Times New Roman" pitchFamily="18" charset="0"/>
              </a:rPr>
              <a:t> </a:t>
            </a:r>
            <a:r>
              <a:rPr lang="en-US" sz="3000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Neo Sans Intel" pitchFamily="18" charset="0"/>
                <a:cs typeface="Times New Roman" pitchFamily="18" charset="0"/>
              </a:rPr>
              <a:t>gồm</a:t>
            </a:r>
            <a:r>
              <a:rPr lang="en-US" sz="30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Neo Sans Intel" pitchFamily="18" charset="0"/>
                <a:cs typeface="Times New Roman" pitchFamily="18" charset="0"/>
              </a:rPr>
              <a:t> 4 </a:t>
            </a:r>
            <a:r>
              <a:rPr lang="en-US" sz="3000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Neo Sans Intel" pitchFamily="18" charset="0"/>
                <a:cs typeface="Times New Roman" pitchFamily="18" charset="0"/>
              </a:rPr>
              <a:t>hình</a:t>
            </a:r>
            <a:r>
              <a:rPr lang="en-US" sz="30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Neo Sans Intel" pitchFamily="18" charset="0"/>
                <a:cs typeface="Times New Roman" pitchFamily="18" charset="0"/>
              </a:rPr>
              <a:t> </a:t>
            </a:r>
            <a:r>
              <a:rPr lang="en-US" sz="3000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Neo Sans Intel" pitchFamily="18" charset="0"/>
                <a:cs typeface="Times New Roman" pitchFamily="18" charset="0"/>
              </a:rPr>
              <a:t>lập</a:t>
            </a:r>
            <a:r>
              <a:rPr lang="en-US" sz="30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Neo Sans Intel" pitchFamily="18" charset="0"/>
                <a:cs typeface="Times New Roman" pitchFamily="18" charset="0"/>
              </a:rPr>
              <a:t> </a:t>
            </a:r>
            <a:r>
              <a:rPr lang="en-US" sz="3000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Neo Sans Intel" pitchFamily="18" charset="0"/>
                <a:cs typeface="Times New Roman" pitchFamily="18" charset="0"/>
              </a:rPr>
              <a:t>phương</a:t>
            </a:r>
            <a:r>
              <a:rPr lang="en-US" sz="30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Neo Sans Intel" pitchFamily="18" charset="0"/>
                <a:cs typeface="Times New Roman" pitchFamily="18" charset="0"/>
              </a:rPr>
              <a:t> </a:t>
            </a:r>
            <a:r>
              <a:rPr lang="en-US" sz="3000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Neo Sans Intel" pitchFamily="18" charset="0"/>
                <a:cs typeface="Times New Roman" pitchFamily="18" charset="0"/>
              </a:rPr>
              <a:t>như</a:t>
            </a:r>
            <a:r>
              <a:rPr lang="en-US" sz="30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Neo Sans Intel" pitchFamily="18" charset="0"/>
                <a:cs typeface="Times New Roman" pitchFamily="18" charset="0"/>
              </a:rPr>
              <a:t> </a:t>
            </a:r>
            <a:r>
              <a:rPr lang="en-US" sz="3000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Neo Sans Intel" pitchFamily="18" charset="0"/>
                <a:cs typeface="Times New Roman" pitchFamily="18" charset="0"/>
              </a:rPr>
              <a:t>nhau</a:t>
            </a:r>
            <a:r>
              <a:rPr lang="en-US" sz="30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Neo Sans Intel" pitchFamily="18" charset="0"/>
                <a:cs typeface="Times New Roman" pitchFamily="18" charset="0"/>
              </a:rPr>
              <a:t>.</a:t>
            </a:r>
          </a:p>
          <a:p>
            <a:pPr algn="just">
              <a:spcBef>
                <a:spcPts val="1200"/>
              </a:spcBef>
              <a:spcAft>
                <a:spcPts val="600"/>
              </a:spcAft>
            </a:pPr>
            <a:r>
              <a:rPr lang="en-US" sz="3000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Neo Sans Intel" pitchFamily="18" charset="0"/>
                <a:cs typeface="Times New Roman" pitchFamily="18" charset="0"/>
              </a:rPr>
              <a:t>Hình</a:t>
            </a:r>
            <a:r>
              <a:rPr lang="en-US" sz="30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Neo Sans Intel" pitchFamily="18" charset="0"/>
                <a:cs typeface="Times New Roman" pitchFamily="18" charset="0"/>
              </a:rPr>
              <a:t> </a:t>
            </a:r>
            <a:r>
              <a:rPr lang="en-US" sz="30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Fleur" pitchFamily="18" charset="0"/>
                <a:cs typeface="Times New Roman" pitchFamily="18" charset="0"/>
              </a:rPr>
              <a:t>D</a:t>
            </a:r>
            <a:r>
              <a:rPr lang="en-US" sz="30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Neo Sans Intel" pitchFamily="18" charset="0"/>
                <a:cs typeface="Times New Roman" pitchFamily="18" charset="0"/>
              </a:rPr>
              <a:t> </a:t>
            </a:r>
            <a:r>
              <a:rPr lang="en-US" sz="3000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Neo Sans Intel" pitchFamily="18" charset="0"/>
                <a:cs typeface="Times New Roman" pitchFamily="18" charset="0"/>
              </a:rPr>
              <a:t>cũng</a:t>
            </a:r>
            <a:r>
              <a:rPr lang="en-US" sz="30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Neo Sans Intel" pitchFamily="18" charset="0"/>
                <a:cs typeface="Times New Roman" pitchFamily="18" charset="0"/>
              </a:rPr>
              <a:t> </a:t>
            </a:r>
            <a:r>
              <a:rPr lang="en-US" sz="3000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Neo Sans Intel" pitchFamily="18" charset="0"/>
                <a:cs typeface="Times New Roman" pitchFamily="18" charset="0"/>
              </a:rPr>
              <a:t>gồm</a:t>
            </a:r>
            <a:r>
              <a:rPr lang="en-US" sz="30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Neo Sans Intel" pitchFamily="18" charset="0"/>
                <a:cs typeface="Times New Roman" pitchFamily="18" charset="0"/>
              </a:rPr>
              <a:t> 4 </a:t>
            </a:r>
            <a:r>
              <a:rPr lang="en-US" sz="3000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Neo Sans Intel" pitchFamily="18" charset="0"/>
                <a:cs typeface="Times New Roman" pitchFamily="18" charset="0"/>
              </a:rPr>
              <a:t>hình</a:t>
            </a:r>
            <a:r>
              <a:rPr lang="en-US" sz="30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Neo Sans Intel" pitchFamily="18" charset="0"/>
                <a:cs typeface="Times New Roman" pitchFamily="18" charset="0"/>
              </a:rPr>
              <a:t> </a:t>
            </a:r>
            <a:r>
              <a:rPr lang="en-US" sz="3000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Neo Sans Intel" pitchFamily="18" charset="0"/>
                <a:cs typeface="Times New Roman" pitchFamily="18" charset="0"/>
              </a:rPr>
              <a:t>lập</a:t>
            </a:r>
            <a:r>
              <a:rPr lang="en-US" sz="30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Neo Sans Intel" pitchFamily="18" charset="0"/>
                <a:cs typeface="Times New Roman" pitchFamily="18" charset="0"/>
              </a:rPr>
              <a:t> </a:t>
            </a:r>
            <a:r>
              <a:rPr lang="en-US" sz="3000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Neo Sans Intel" pitchFamily="18" charset="0"/>
                <a:cs typeface="Times New Roman" pitchFamily="18" charset="0"/>
              </a:rPr>
              <a:t>phương</a:t>
            </a:r>
            <a:r>
              <a:rPr lang="en-US" sz="30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Neo Sans Intel" pitchFamily="18" charset="0"/>
                <a:cs typeface="Times New Roman" pitchFamily="18" charset="0"/>
              </a:rPr>
              <a:t> </a:t>
            </a:r>
            <a:r>
              <a:rPr lang="en-US" sz="3000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Neo Sans Intel" pitchFamily="18" charset="0"/>
                <a:cs typeface="Times New Roman" pitchFamily="18" charset="0"/>
              </a:rPr>
              <a:t>như</a:t>
            </a:r>
            <a:r>
              <a:rPr lang="en-US" sz="30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Neo Sans Intel" pitchFamily="18" charset="0"/>
                <a:cs typeface="Times New Roman" pitchFamily="18" charset="0"/>
              </a:rPr>
              <a:t> </a:t>
            </a:r>
            <a:r>
              <a:rPr lang="en-US" sz="3000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Neo Sans Intel" pitchFamily="18" charset="0"/>
                <a:cs typeface="Times New Roman" pitchFamily="18" charset="0"/>
              </a:rPr>
              <a:t>thế</a:t>
            </a:r>
            <a:r>
              <a:rPr lang="en-US" sz="30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Neo Sans Intel" pitchFamily="18" charset="0"/>
                <a:cs typeface="Times New Roman" pitchFamily="18" charset="0"/>
              </a:rPr>
              <a:t>.</a:t>
            </a:r>
          </a:p>
          <a:p>
            <a:pPr algn="just">
              <a:spcBef>
                <a:spcPts val="1200"/>
              </a:spcBef>
              <a:spcAft>
                <a:spcPts val="600"/>
              </a:spcAft>
            </a:pPr>
            <a:r>
              <a:rPr lang="en-US" sz="30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Neo Sans Intel" pitchFamily="18" charset="0"/>
                <a:cs typeface="Times New Roman" pitchFamily="18" charset="0"/>
              </a:rPr>
              <a:t>Ta </a:t>
            </a:r>
            <a:r>
              <a:rPr lang="en-US" sz="3000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Neo Sans Intel" pitchFamily="18" charset="0"/>
                <a:cs typeface="Times New Roman" pitchFamily="18" charset="0"/>
              </a:rPr>
              <a:t>nói</a:t>
            </a:r>
            <a:r>
              <a:rPr lang="en-US" sz="30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Neo Sans Intel" pitchFamily="18" charset="0"/>
                <a:cs typeface="Times New Roman" pitchFamily="18" charset="0"/>
              </a:rPr>
              <a:t>: </a:t>
            </a:r>
            <a:r>
              <a:rPr lang="en-US" sz="3000" i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Neo Sans Intel" pitchFamily="18" charset="0"/>
                <a:cs typeface="Times New Roman" pitchFamily="18" charset="0"/>
              </a:rPr>
              <a:t>Thể</a:t>
            </a:r>
            <a:r>
              <a:rPr lang="en-US" sz="3000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Neo Sans Intel" pitchFamily="18" charset="0"/>
                <a:cs typeface="Times New Roman" pitchFamily="18" charset="0"/>
              </a:rPr>
              <a:t> </a:t>
            </a:r>
            <a:r>
              <a:rPr lang="en-US" sz="3000" i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Neo Sans Intel" pitchFamily="18" charset="0"/>
                <a:cs typeface="Times New Roman" pitchFamily="18" charset="0"/>
              </a:rPr>
              <a:t>tích</a:t>
            </a:r>
            <a:r>
              <a:rPr lang="en-US" sz="3000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Neo Sans Intel" pitchFamily="18" charset="0"/>
                <a:cs typeface="Times New Roman" pitchFamily="18" charset="0"/>
              </a:rPr>
              <a:t> </a:t>
            </a:r>
            <a:r>
              <a:rPr lang="en-US" sz="3000" i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Neo Sans Intel" pitchFamily="18" charset="0"/>
                <a:cs typeface="Times New Roman" pitchFamily="18" charset="0"/>
              </a:rPr>
              <a:t>hình</a:t>
            </a:r>
            <a:r>
              <a:rPr lang="en-US" sz="3000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Neo Sans Intel" pitchFamily="18" charset="0"/>
                <a:cs typeface="Times New Roman" pitchFamily="18" charset="0"/>
              </a:rPr>
              <a:t> </a:t>
            </a:r>
            <a:r>
              <a:rPr lang="en-US" sz="30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Fleur" pitchFamily="18" charset="0"/>
                <a:cs typeface="Times New Roman" pitchFamily="18" charset="0"/>
              </a:rPr>
              <a:t>C</a:t>
            </a:r>
            <a:r>
              <a:rPr lang="en-US" sz="3000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Neo Sans Intel" pitchFamily="18" charset="0"/>
                <a:cs typeface="Times New Roman" pitchFamily="18" charset="0"/>
              </a:rPr>
              <a:t> </a:t>
            </a:r>
            <a:r>
              <a:rPr lang="en-US" sz="3000" i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Neo Sans Intel" pitchFamily="18" charset="0"/>
                <a:cs typeface="Times New Roman" pitchFamily="18" charset="0"/>
              </a:rPr>
              <a:t>bằng</a:t>
            </a:r>
            <a:r>
              <a:rPr lang="en-US" sz="3000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Neo Sans Intel" pitchFamily="18" charset="0"/>
                <a:cs typeface="Times New Roman" pitchFamily="18" charset="0"/>
              </a:rPr>
              <a:t> </a:t>
            </a:r>
            <a:r>
              <a:rPr lang="en-US" sz="3000" i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Neo Sans Intel" pitchFamily="18" charset="0"/>
                <a:cs typeface="Times New Roman" pitchFamily="18" charset="0"/>
              </a:rPr>
              <a:t>thể</a:t>
            </a:r>
            <a:r>
              <a:rPr lang="en-US" sz="3000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Neo Sans Intel" pitchFamily="18" charset="0"/>
                <a:cs typeface="Times New Roman" pitchFamily="18" charset="0"/>
              </a:rPr>
              <a:t> </a:t>
            </a:r>
            <a:r>
              <a:rPr lang="en-US" sz="3000" i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Neo Sans Intel" pitchFamily="18" charset="0"/>
                <a:cs typeface="Times New Roman" pitchFamily="18" charset="0"/>
              </a:rPr>
              <a:t>tích</a:t>
            </a:r>
            <a:r>
              <a:rPr lang="en-US" sz="3000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Neo Sans Intel" pitchFamily="18" charset="0"/>
                <a:cs typeface="Times New Roman" pitchFamily="18" charset="0"/>
              </a:rPr>
              <a:t> </a:t>
            </a:r>
            <a:r>
              <a:rPr lang="en-US" sz="3000" i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Neo Sans Intel" pitchFamily="18" charset="0"/>
                <a:cs typeface="Times New Roman" pitchFamily="18" charset="0"/>
              </a:rPr>
              <a:t>hình</a:t>
            </a:r>
            <a:r>
              <a:rPr lang="en-US" sz="3000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Neo Sans Intel" pitchFamily="18" charset="0"/>
                <a:cs typeface="Times New Roman" pitchFamily="18" charset="0"/>
              </a:rPr>
              <a:t> </a:t>
            </a:r>
            <a:r>
              <a:rPr lang="en-US" sz="30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Fleur" pitchFamily="18" charset="0"/>
                <a:cs typeface="Times New Roman" pitchFamily="18" charset="0"/>
              </a:rPr>
              <a:t>D</a:t>
            </a:r>
            <a:endParaRPr lang="vi-VN" sz="3000" i="1" dirty="0" err="1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UTM Neo Sans Intel" pitchFamily="18" charset="0"/>
              <a:cs typeface="Times New Roman" pitchFamily="18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380" y="121711"/>
            <a:ext cx="702548" cy="107818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62435" y="-92475"/>
            <a:ext cx="2608872" cy="3370809"/>
          </a:xfrm>
          <a:prstGeom prst="rect">
            <a:avLst/>
          </a:prstGeom>
        </p:spPr>
      </p:pic>
      <p:grpSp>
        <p:nvGrpSpPr>
          <p:cNvPr id="53" name="Group 52"/>
          <p:cNvGrpSpPr/>
          <p:nvPr/>
        </p:nvGrpSpPr>
        <p:grpSpPr>
          <a:xfrm>
            <a:off x="1253786" y="2794358"/>
            <a:ext cx="1373863" cy="1407368"/>
            <a:chOff x="7517218" y="3304161"/>
            <a:chExt cx="1373863" cy="1407368"/>
          </a:xfrm>
        </p:grpSpPr>
        <p:sp>
          <p:nvSpPr>
            <p:cNvPr id="54" name="Rectangle 53"/>
            <p:cNvSpPr/>
            <p:nvPr/>
          </p:nvSpPr>
          <p:spPr>
            <a:xfrm>
              <a:off x="7929976" y="3304161"/>
              <a:ext cx="957859" cy="957859"/>
            </a:xfrm>
            <a:prstGeom prst="rect">
              <a:avLst/>
            </a:prstGeom>
            <a:solidFill>
              <a:schemeClr val="accent2">
                <a:lumMod val="20000"/>
                <a:lumOff val="80000"/>
                <a:alpha val="5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Parallelogram 54"/>
            <p:cNvSpPr/>
            <p:nvPr/>
          </p:nvSpPr>
          <p:spPr>
            <a:xfrm>
              <a:off x="7520364" y="4268415"/>
              <a:ext cx="1367471" cy="439872"/>
            </a:xfrm>
            <a:prstGeom prst="parallelogram">
              <a:avLst>
                <a:gd name="adj" fmla="val 95588"/>
              </a:avLst>
            </a:prstGeom>
            <a:solidFill>
              <a:schemeClr val="accent2">
                <a:lumMod val="20000"/>
                <a:lumOff val="80000"/>
                <a:alpha val="5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Parallelogram 55"/>
            <p:cNvSpPr/>
            <p:nvPr/>
          </p:nvSpPr>
          <p:spPr>
            <a:xfrm rot="16200000" flipV="1">
              <a:off x="7029643" y="3801465"/>
              <a:ext cx="1404125" cy="416004"/>
            </a:xfrm>
            <a:prstGeom prst="parallelogram">
              <a:avLst>
                <a:gd name="adj" fmla="val 104471"/>
              </a:avLst>
            </a:prstGeom>
            <a:solidFill>
              <a:schemeClr val="accent2">
                <a:lumMod val="20000"/>
                <a:lumOff val="80000"/>
                <a:alpha val="5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Parallelogram 56"/>
            <p:cNvSpPr/>
            <p:nvPr/>
          </p:nvSpPr>
          <p:spPr>
            <a:xfrm rot="16200000" flipV="1">
              <a:off x="7981016" y="3798222"/>
              <a:ext cx="1404125" cy="416004"/>
            </a:xfrm>
            <a:prstGeom prst="parallelogram">
              <a:avLst>
                <a:gd name="adj" fmla="val 104471"/>
              </a:avLst>
            </a:prstGeom>
            <a:solidFill>
              <a:schemeClr val="accent2">
                <a:lumMod val="60000"/>
                <a:lumOff val="4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Rectangle 57"/>
            <p:cNvSpPr/>
            <p:nvPr/>
          </p:nvSpPr>
          <p:spPr>
            <a:xfrm>
              <a:off x="7517218" y="3750428"/>
              <a:ext cx="957859" cy="957859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Parallelogram 58"/>
            <p:cNvSpPr/>
            <p:nvPr/>
          </p:nvSpPr>
          <p:spPr>
            <a:xfrm>
              <a:off x="7523610" y="3304162"/>
              <a:ext cx="1367471" cy="439872"/>
            </a:xfrm>
            <a:prstGeom prst="parallelogram">
              <a:avLst>
                <a:gd name="adj" fmla="val 95588"/>
              </a:avLst>
            </a:prstGeom>
            <a:solidFill>
              <a:schemeClr val="accent2">
                <a:lumMod val="40000"/>
                <a:lumOff val="6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0" name="Group 59"/>
          <p:cNvGrpSpPr/>
          <p:nvPr/>
        </p:nvGrpSpPr>
        <p:grpSpPr>
          <a:xfrm>
            <a:off x="831296" y="3243867"/>
            <a:ext cx="1373863" cy="1407368"/>
            <a:chOff x="7517218" y="3304161"/>
            <a:chExt cx="1373863" cy="1407368"/>
          </a:xfrm>
        </p:grpSpPr>
        <p:sp>
          <p:nvSpPr>
            <p:cNvPr id="61" name="Rectangle 60"/>
            <p:cNvSpPr/>
            <p:nvPr/>
          </p:nvSpPr>
          <p:spPr>
            <a:xfrm>
              <a:off x="7929976" y="3304161"/>
              <a:ext cx="957859" cy="957859"/>
            </a:xfrm>
            <a:prstGeom prst="rect">
              <a:avLst/>
            </a:prstGeom>
            <a:solidFill>
              <a:schemeClr val="accent2">
                <a:lumMod val="20000"/>
                <a:lumOff val="80000"/>
                <a:alpha val="5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Parallelogram 61"/>
            <p:cNvSpPr/>
            <p:nvPr/>
          </p:nvSpPr>
          <p:spPr>
            <a:xfrm>
              <a:off x="7520364" y="4268415"/>
              <a:ext cx="1367471" cy="439872"/>
            </a:xfrm>
            <a:prstGeom prst="parallelogram">
              <a:avLst>
                <a:gd name="adj" fmla="val 95588"/>
              </a:avLst>
            </a:prstGeom>
            <a:solidFill>
              <a:schemeClr val="accent2">
                <a:lumMod val="20000"/>
                <a:lumOff val="80000"/>
                <a:alpha val="5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Parallelogram 62"/>
            <p:cNvSpPr/>
            <p:nvPr/>
          </p:nvSpPr>
          <p:spPr>
            <a:xfrm rot="16200000" flipV="1">
              <a:off x="7029643" y="3801465"/>
              <a:ext cx="1404125" cy="416004"/>
            </a:xfrm>
            <a:prstGeom prst="parallelogram">
              <a:avLst>
                <a:gd name="adj" fmla="val 104471"/>
              </a:avLst>
            </a:prstGeom>
            <a:solidFill>
              <a:schemeClr val="accent2">
                <a:lumMod val="20000"/>
                <a:lumOff val="80000"/>
                <a:alpha val="5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Parallelogram 63"/>
            <p:cNvSpPr/>
            <p:nvPr/>
          </p:nvSpPr>
          <p:spPr>
            <a:xfrm rot="16200000" flipV="1">
              <a:off x="7981016" y="3798222"/>
              <a:ext cx="1404125" cy="416004"/>
            </a:xfrm>
            <a:prstGeom prst="parallelogram">
              <a:avLst>
                <a:gd name="adj" fmla="val 104471"/>
              </a:avLst>
            </a:prstGeom>
            <a:solidFill>
              <a:schemeClr val="accent2">
                <a:lumMod val="60000"/>
                <a:lumOff val="4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Rectangle 64"/>
            <p:cNvSpPr/>
            <p:nvPr/>
          </p:nvSpPr>
          <p:spPr>
            <a:xfrm>
              <a:off x="7517218" y="3750428"/>
              <a:ext cx="957859" cy="957859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Parallelogram 65"/>
            <p:cNvSpPr/>
            <p:nvPr/>
          </p:nvSpPr>
          <p:spPr>
            <a:xfrm>
              <a:off x="7523610" y="3304162"/>
              <a:ext cx="1367471" cy="439872"/>
            </a:xfrm>
            <a:prstGeom prst="parallelogram">
              <a:avLst>
                <a:gd name="adj" fmla="val 95588"/>
              </a:avLst>
            </a:prstGeom>
            <a:solidFill>
              <a:schemeClr val="accent2">
                <a:lumMod val="40000"/>
                <a:lumOff val="6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4" name="Group 73"/>
          <p:cNvGrpSpPr/>
          <p:nvPr/>
        </p:nvGrpSpPr>
        <p:grpSpPr>
          <a:xfrm>
            <a:off x="3275095" y="4208121"/>
            <a:ext cx="1373863" cy="1407368"/>
            <a:chOff x="7517218" y="3304161"/>
            <a:chExt cx="1373863" cy="1407368"/>
          </a:xfrm>
        </p:grpSpPr>
        <p:sp>
          <p:nvSpPr>
            <p:cNvPr id="75" name="Rectangle 74"/>
            <p:cNvSpPr/>
            <p:nvPr/>
          </p:nvSpPr>
          <p:spPr>
            <a:xfrm>
              <a:off x="7929976" y="3304161"/>
              <a:ext cx="957859" cy="957859"/>
            </a:xfrm>
            <a:prstGeom prst="rect">
              <a:avLst/>
            </a:prstGeom>
            <a:solidFill>
              <a:schemeClr val="accent2">
                <a:lumMod val="20000"/>
                <a:lumOff val="80000"/>
                <a:alpha val="5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" name="Parallelogram 75"/>
            <p:cNvSpPr/>
            <p:nvPr/>
          </p:nvSpPr>
          <p:spPr>
            <a:xfrm>
              <a:off x="7520364" y="4268415"/>
              <a:ext cx="1367471" cy="439872"/>
            </a:xfrm>
            <a:prstGeom prst="parallelogram">
              <a:avLst>
                <a:gd name="adj" fmla="val 95588"/>
              </a:avLst>
            </a:prstGeom>
            <a:solidFill>
              <a:schemeClr val="accent2">
                <a:lumMod val="20000"/>
                <a:lumOff val="80000"/>
                <a:alpha val="5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" name="Parallelogram 76"/>
            <p:cNvSpPr/>
            <p:nvPr/>
          </p:nvSpPr>
          <p:spPr>
            <a:xfrm rot="16200000" flipV="1">
              <a:off x="7029643" y="3801465"/>
              <a:ext cx="1404125" cy="416004"/>
            </a:xfrm>
            <a:prstGeom prst="parallelogram">
              <a:avLst>
                <a:gd name="adj" fmla="val 104471"/>
              </a:avLst>
            </a:prstGeom>
            <a:solidFill>
              <a:schemeClr val="accent2">
                <a:lumMod val="20000"/>
                <a:lumOff val="80000"/>
                <a:alpha val="5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" name="Parallelogram 77"/>
            <p:cNvSpPr/>
            <p:nvPr/>
          </p:nvSpPr>
          <p:spPr>
            <a:xfrm rot="16200000" flipV="1">
              <a:off x="7981016" y="3798222"/>
              <a:ext cx="1404125" cy="416004"/>
            </a:xfrm>
            <a:prstGeom prst="parallelogram">
              <a:avLst>
                <a:gd name="adj" fmla="val 104471"/>
              </a:avLst>
            </a:prstGeom>
            <a:solidFill>
              <a:schemeClr val="accent2">
                <a:lumMod val="60000"/>
                <a:lumOff val="4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" name="Rectangle 78"/>
            <p:cNvSpPr/>
            <p:nvPr/>
          </p:nvSpPr>
          <p:spPr>
            <a:xfrm>
              <a:off x="7517218" y="3750428"/>
              <a:ext cx="957859" cy="957859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" name="Parallelogram 79"/>
            <p:cNvSpPr/>
            <p:nvPr/>
          </p:nvSpPr>
          <p:spPr>
            <a:xfrm>
              <a:off x="7523610" y="3304162"/>
              <a:ext cx="1367471" cy="439872"/>
            </a:xfrm>
            <a:prstGeom prst="parallelogram">
              <a:avLst>
                <a:gd name="adj" fmla="val 95588"/>
              </a:avLst>
            </a:prstGeom>
            <a:solidFill>
              <a:schemeClr val="accent2">
                <a:lumMod val="40000"/>
                <a:lumOff val="6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7" name="Group 66"/>
          <p:cNvGrpSpPr/>
          <p:nvPr/>
        </p:nvGrpSpPr>
        <p:grpSpPr>
          <a:xfrm>
            <a:off x="4238543" y="4211364"/>
            <a:ext cx="1373863" cy="1407368"/>
            <a:chOff x="7517218" y="3304161"/>
            <a:chExt cx="1373863" cy="1407368"/>
          </a:xfrm>
        </p:grpSpPr>
        <p:sp>
          <p:nvSpPr>
            <p:cNvPr id="68" name="Rectangle 67"/>
            <p:cNvSpPr/>
            <p:nvPr/>
          </p:nvSpPr>
          <p:spPr>
            <a:xfrm>
              <a:off x="7929976" y="3304161"/>
              <a:ext cx="957859" cy="957859"/>
            </a:xfrm>
            <a:prstGeom prst="rect">
              <a:avLst/>
            </a:prstGeom>
            <a:solidFill>
              <a:schemeClr val="accent2">
                <a:lumMod val="20000"/>
                <a:lumOff val="80000"/>
                <a:alpha val="5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Parallelogram 68"/>
            <p:cNvSpPr/>
            <p:nvPr/>
          </p:nvSpPr>
          <p:spPr>
            <a:xfrm>
              <a:off x="7520364" y="4268415"/>
              <a:ext cx="1367471" cy="439872"/>
            </a:xfrm>
            <a:prstGeom prst="parallelogram">
              <a:avLst>
                <a:gd name="adj" fmla="val 95588"/>
              </a:avLst>
            </a:prstGeom>
            <a:solidFill>
              <a:schemeClr val="accent2">
                <a:lumMod val="20000"/>
                <a:lumOff val="80000"/>
                <a:alpha val="5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Parallelogram 69"/>
            <p:cNvSpPr/>
            <p:nvPr/>
          </p:nvSpPr>
          <p:spPr>
            <a:xfrm rot="16200000" flipV="1">
              <a:off x="7029643" y="3801465"/>
              <a:ext cx="1404125" cy="416004"/>
            </a:xfrm>
            <a:prstGeom prst="parallelogram">
              <a:avLst>
                <a:gd name="adj" fmla="val 104471"/>
              </a:avLst>
            </a:prstGeom>
            <a:solidFill>
              <a:schemeClr val="accent2">
                <a:lumMod val="20000"/>
                <a:lumOff val="80000"/>
                <a:alpha val="5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Parallelogram 70"/>
            <p:cNvSpPr/>
            <p:nvPr/>
          </p:nvSpPr>
          <p:spPr>
            <a:xfrm rot="16200000" flipV="1">
              <a:off x="7981016" y="3798222"/>
              <a:ext cx="1404125" cy="416004"/>
            </a:xfrm>
            <a:prstGeom prst="parallelogram">
              <a:avLst>
                <a:gd name="adj" fmla="val 104471"/>
              </a:avLst>
            </a:prstGeom>
            <a:solidFill>
              <a:schemeClr val="accent2">
                <a:lumMod val="60000"/>
                <a:lumOff val="4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Rectangle 71"/>
            <p:cNvSpPr/>
            <p:nvPr/>
          </p:nvSpPr>
          <p:spPr>
            <a:xfrm>
              <a:off x="7517218" y="3750428"/>
              <a:ext cx="957859" cy="957859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Parallelogram 72"/>
            <p:cNvSpPr/>
            <p:nvPr/>
          </p:nvSpPr>
          <p:spPr>
            <a:xfrm>
              <a:off x="7523610" y="3304162"/>
              <a:ext cx="1367471" cy="439872"/>
            </a:xfrm>
            <a:prstGeom prst="parallelogram">
              <a:avLst>
                <a:gd name="adj" fmla="val 95588"/>
              </a:avLst>
            </a:prstGeom>
            <a:solidFill>
              <a:schemeClr val="accent2">
                <a:lumMod val="40000"/>
                <a:lumOff val="6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1" name="Group 80"/>
          <p:cNvGrpSpPr/>
          <p:nvPr/>
        </p:nvGrpSpPr>
        <p:grpSpPr>
          <a:xfrm>
            <a:off x="5196402" y="4213377"/>
            <a:ext cx="1373863" cy="1407368"/>
            <a:chOff x="7517218" y="3304161"/>
            <a:chExt cx="1373863" cy="1407368"/>
          </a:xfrm>
        </p:grpSpPr>
        <p:sp>
          <p:nvSpPr>
            <p:cNvPr id="82" name="Rectangle 81"/>
            <p:cNvSpPr/>
            <p:nvPr/>
          </p:nvSpPr>
          <p:spPr>
            <a:xfrm>
              <a:off x="7929976" y="3304161"/>
              <a:ext cx="957859" cy="957859"/>
            </a:xfrm>
            <a:prstGeom prst="rect">
              <a:avLst/>
            </a:prstGeom>
            <a:solidFill>
              <a:schemeClr val="accent2">
                <a:lumMod val="20000"/>
                <a:lumOff val="80000"/>
                <a:alpha val="5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3" name="Parallelogram 82"/>
            <p:cNvSpPr/>
            <p:nvPr/>
          </p:nvSpPr>
          <p:spPr>
            <a:xfrm>
              <a:off x="7520364" y="4268415"/>
              <a:ext cx="1367471" cy="439872"/>
            </a:xfrm>
            <a:prstGeom prst="parallelogram">
              <a:avLst>
                <a:gd name="adj" fmla="val 95588"/>
              </a:avLst>
            </a:prstGeom>
            <a:solidFill>
              <a:schemeClr val="accent2">
                <a:lumMod val="20000"/>
                <a:lumOff val="80000"/>
                <a:alpha val="5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4" name="Parallelogram 83"/>
            <p:cNvSpPr/>
            <p:nvPr/>
          </p:nvSpPr>
          <p:spPr>
            <a:xfrm rot="16200000" flipV="1">
              <a:off x="7029643" y="3801465"/>
              <a:ext cx="1404125" cy="416004"/>
            </a:xfrm>
            <a:prstGeom prst="parallelogram">
              <a:avLst>
                <a:gd name="adj" fmla="val 104471"/>
              </a:avLst>
            </a:prstGeom>
            <a:solidFill>
              <a:schemeClr val="accent2">
                <a:lumMod val="20000"/>
                <a:lumOff val="80000"/>
                <a:alpha val="5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5" name="Parallelogram 84"/>
            <p:cNvSpPr/>
            <p:nvPr/>
          </p:nvSpPr>
          <p:spPr>
            <a:xfrm rot="16200000" flipV="1">
              <a:off x="7981016" y="3798222"/>
              <a:ext cx="1404125" cy="416004"/>
            </a:xfrm>
            <a:prstGeom prst="parallelogram">
              <a:avLst>
                <a:gd name="adj" fmla="val 104471"/>
              </a:avLst>
            </a:prstGeom>
            <a:solidFill>
              <a:schemeClr val="accent2">
                <a:lumMod val="60000"/>
                <a:lumOff val="4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6" name="Rectangle 85"/>
            <p:cNvSpPr/>
            <p:nvPr/>
          </p:nvSpPr>
          <p:spPr>
            <a:xfrm>
              <a:off x="7517218" y="3750428"/>
              <a:ext cx="957859" cy="957859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7" name="Parallelogram 86"/>
            <p:cNvSpPr/>
            <p:nvPr/>
          </p:nvSpPr>
          <p:spPr>
            <a:xfrm>
              <a:off x="7523610" y="3304162"/>
              <a:ext cx="1367471" cy="439872"/>
            </a:xfrm>
            <a:prstGeom prst="parallelogram">
              <a:avLst>
                <a:gd name="adj" fmla="val 95588"/>
              </a:avLst>
            </a:prstGeom>
            <a:solidFill>
              <a:schemeClr val="accent2">
                <a:lumMod val="40000"/>
                <a:lumOff val="6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8" name="Group 87"/>
          <p:cNvGrpSpPr/>
          <p:nvPr/>
        </p:nvGrpSpPr>
        <p:grpSpPr>
          <a:xfrm>
            <a:off x="3278117" y="3238891"/>
            <a:ext cx="1373863" cy="1407368"/>
            <a:chOff x="7517218" y="3304161"/>
            <a:chExt cx="1373863" cy="1407368"/>
          </a:xfrm>
        </p:grpSpPr>
        <p:sp>
          <p:nvSpPr>
            <p:cNvPr id="89" name="Rectangle 88"/>
            <p:cNvSpPr/>
            <p:nvPr/>
          </p:nvSpPr>
          <p:spPr>
            <a:xfrm>
              <a:off x="7929976" y="3304161"/>
              <a:ext cx="957859" cy="957859"/>
            </a:xfrm>
            <a:prstGeom prst="rect">
              <a:avLst/>
            </a:prstGeom>
            <a:solidFill>
              <a:schemeClr val="accent2">
                <a:lumMod val="20000"/>
                <a:lumOff val="80000"/>
                <a:alpha val="5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0" name="Parallelogram 89"/>
            <p:cNvSpPr/>
            <p:nvPr/>
          </p:nvSpPr>
          <p:spPr>
            <a:xfrm>
              <a:off x="7520364" y="4268415"/>
              <a:ext cx="1367471" cy="439872"/>
            </a:xfrm>
            <a:prstGeom prst="parallelogram">
              <a:avLst>
                <a:gd name="adj" fmla="val 95588"/>
              </a:avLst>
            </a:prstGeom>
            <a:solidFill>
              <a:schemeClr val="accent2">
                <a:lumMod val="20000"/>
                <a:lumOff val="80000"/>
                <a:alpha val="5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1" name="Parallelogram 90"/>
            <p:cNvSpPr/>
            <p:nvPr/>
          </p:nvSpPr>
          <p:spPr>
            <a:xfrm rot="16200000" flipV="1">
              <a:off x="7029643" y="3801465"/>
              <a:ext cx="1404125" cy="416004"/>
            </a:xfrm>
            <a:prstGeom prst="parallelogram">
              <a:avLst>
                <a:gd name="adj" fmla="val 104471"/>
              </a:avLst>
            </a:prstGeom>
            <a:solidFill>
              <a:schemeClr val="accent2">
                <a:lumMod val="20000"/>
                <a:lumOff val="80000"/>
                <a:alpha val="5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2" name="Parallelogram 91"/>
            <p:cNvSpPr/>
            <p:nvPr/>
          </p:nvSpPr>
          <p:spPr>
            <a:xfrm rot="16200000" flipV="1">
              <a:off x="7981016" y="3798222"/>
              <a:ext cx="1404125" cy="416004"/>
            </a:xfrm>
            <a:prstGeom prst="parallelogram">
              <a:avLst>
                <a:gd name="adj" fmla="val 104471"/>
              </a:avLst>
            </a:prstGeom>
            <a:solidFill>
              <a:schemeClr val="accent2">
                <a:lumMod val="60000"/>
                <a:lumOff val="4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3" name="Rectangle 92"/>
            <p:cNvSpPr/>
            <p:nvPr/>
          </p:nvSpPr>
          <p:spPr>
            <a:xfrm>
              <a:off x="7517218" y="3750428"/>
              <a:ext cx="957859" cy="957859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4" name="Parallelogram 93"/>
            <p:cNvSpPr/>
            <p:nvPr/>
          </p:nvSpPr>
          <p:spPr>
            <a:xfrm>
              <a:off x="7523610" y="3304162"/>
              <a:ext cx="1367471" cy="439872"/>
            </a:xfrm>
            <a:prstGeom prst="parallelogram">
              <a:avLst>
                <a:gd name="adj" fmla="val 95588"/>
              </a:avLst>
            </a:prstGeom>
            <a:solidFill>
              <a:schemeClr val="accent2">
                <a:lumMod val="40000"/>
                <a:lumOff val="6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" name="TextBox 10"/>
          <p:cNvSpPr txBox="1"/>
          <p:nvPr/>
        </p:nvSpPr>
        <p:spPr>
          <a:xfrm>
            <a:off x="987148" y="5620746"/>
            <a:ext cx="48603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 smtClean="0">
                <a:solidFill>
                  <a:srgbClr val="002060"/>
                </a:solidFill>
                <a:latin typeface="UTM Fleur" pitchFamily="18" charset="0"/>
              </a:rPr>
              <a:t>C</a:t>
            </a:r>
            <a:endParaRPr lang="en-US" sz="4400" dirty="0">
              <a:solidFill>
                <a:srgbClr val="002060"/>
              </a:solidFill>
              <a:latin typeface="UTM Fleur" pitchFamily="18" charset="0"/>
            </a:endParaRPr>
          </a:p>
        </p:txBody>
      </p:sp>
      <p:sp>
        <p:nvSpPr>
          <p:cNvPr id="95" name="TextBox 94"/>
          <p:cNvSpPr txBox="1"/>
          <p:nvPr/>
        </p:nvSpPr>
        <p:spPr>
          <a:xfrm>
            <a:off x="4474457" y="5605207"/>
            <a:ext cx="691215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 smtClean="0">
                <a:solidFill>
                  <a:srgbClr val="002060"/>
                </a:solidFill>
                <a:latin typeface="UTM Fleur" pitchFamily="18" charset="0"/>
              </a:rPr>
              <a:t>D</a:t>
            </a:r>
            <a:endParaRPr lang="en-US" sz="4400" dirty="0">
              <a:solidFill>
                <a:srgbClr val="002060"/>
              </a:solidFill>
              <a:latin typeface="UTM Fleur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3002690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9" dur="500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4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8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000"/>
                            </p:stCondLst>
                            <p:childTnLst>
                              <p:par>
                                <p:cTn id="40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2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500"/>
                            </p:stCondLst>
                            <p:childTnLst>
                              <p:par>
                                <p:cTn id="44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3" dur="500"/>
                                        <p:tgtEl>
                                          <p:spTgt spid="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8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500"/>
                            </p:stCondLst>
                            <p:childTnLst>
                              <p:par>
                                <p:cTn id="60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2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1000"/>
                            </p:stCondLst>
                            <p:childTnLst>
                              <p:par>
                                <p:cTn id="64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6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1500"/>
                            </p:stCondLst>
                            <p:childTnLst>
                              <p:par>
                                <p:cTn id="68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0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2000"/>
                            </p:stCondLst>
                            <p:childTnLst>
                              <p:par>
                                <p:cTn id="72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1" dur="500"/>
                                        <p:tgtEl>
                                          <p:spTgt spid="3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33" grpId="0" uiExpand="1" build="p"/>
      <p:bldP spid="11" grpId="0"/>
      <p:bldP spid="9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7" name="Group 96"/>
          <p:cNvGrpSpPr/>
          <p:nvPr/>
        </p:nvGrpSpPr>
        <p:grpSpPr>
          <a:xfrm>
            <a:off x="686158" y="2364361"/>
            <a:ext cx="1800699" cy="2814091"/>
            <a:chOff x="831296" y="2794358"/>
            <a:chExt cx="1800699" cy="2814091"/>
          </a:xfrm>
        </p:grpSpPr>
        <p:grpSp>
          <p:nvGrpSpPr>
            <p:cNvPr id="98" name="Group 97"/>
            <p:cNvGrpSpPr/>
            <p:nvPr/>
          </p:nvGrpSpPr>
          <p:grpSpPr>
            <a:xfrm>
              <a:off x="1258132" y="3751572"/>
              <a:ext cx="1373863" cy="1407368"/>
              <a:chOff x="7517218" y="3304161"/>
              <a:chExt cx="1373863" cy="1407368"/>
            </a:xfrm>
          </p:grpSpPr>
          <p:sp>
            <p:nvSpPr>
              <p:cNvPr id="120" name="Rectangle 119"/>
              <p:cNvSpPr/>
              <p:nvPr/>
            </p:nvSpPr>
            <p:spPr>
              <a:xfrm>
                <a:off x="7929976" y="3304161"/>
                <a:ext cx="957859" cy="957859"/>
              </a:xfrm>
              <a:prstGeom prst="rect">
                <a:avLst/>
              </a:prstGeom>
              <a:solidFill>
                <a:schemeClr val="accent2">
                  <a:lumMod val="20000"/>
                  <a:lumOff val="80000"/>
                  <a:alpha val="50000"/>
                </a:schemeClr>
              </a:solidFill>
              <a:ln w="38100"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1" name="Parallelogram 120"/>
              <p:cNvSpPr/>
              <p:nvPr/>
            </p:nvSpPr>
            <p:spPr>
              <a:xfrm>
                <a:off x="7520364" y="4268415"/>
                <a:ext cx="1367471" cy="439872"/>
              </a:xfrm>
              <a:prstGeom prst="parallelogram">
                <a:avLst>
                  <a:gd name="adj" fmla="val 95588"/>
                </a:avLst>
              </a:prstGeom>
              <a:solidFill>
                <a:schemeClr val="accent2">
                  <a:lumMod val="20000"/>
                  <a:lumOff val="80000"/>
                  <a:alpha val="50000"/>
                </a:schemeClr>
              </a:solidFill>
              <a:ln w="38100"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2" name="Parallelogram 121"/>
              <p:cNvSpPr/>
              <p:nvPr/>
            </p:nvSpPr>
            <p:spPr>
              <a:xfrm rot="16200000" flipV="1">
                <a:off x="7029643" y="3801465"/>
                <a:ext cx="1404125" cy="416004"/>
              </a:xfrm>
              <a:prstGeom prst="parallelogram">
                <a:avLst>
                  <a:gd name="adj" fmla="val 104471"/>
                </a:avLst>
              </a:prstGeom>
              <a:solidFill>
                <a:schemeClr val="accent2">
                  <a:lumMod val="20000"/>
                  <a:lumOff val="80000"/>
                  <a:alpha val="50000"/>
                </a:schemeClr>
              </a:solidFill>
              <a:ln w="38100"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3" name="Parallelogram 122"/>
              <p:cNvSpPr/>
              <p:nvPr/>
            </p:nvSpPr>
            <p:spPr>
              <a:xfrm rot="16200000" flipV="1">
                <a:off x="7981016" y="3798222"/>
                <a:ext cx="1404125" cy="416004"/>
              </a:xfrm>
              <a:prstGeom prst="parallelogram">
                <a:avLst>
                  <a:gd name="adj" fmla="val 104471"/>
                </a:avLst>
              </a:prstGeom>
              <a:solidFill>
                <a:schemeClr val="accent2">
                  <a:lumMod val="60000"/>
                  <a:lumOff val="40000"/>
                </a:schemeClr>
              </a:solidFill>
              <a:ln w="38100"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4" name="Rectangle 123"/>
              <p:cNvSpPr/>
              <p:nvPr/>
            </p:nvSpPr>
            <p:spPr>
              <a:xfrm>
                <a:off x="7517218" y="3750428"/>
                <a:ext cx="957859" cy="957859"/>
              </a:xfrm>
              <a:prstGeom prst="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 w="38100"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5" name="Parallelogram 124"/>
              <p:cNvSpPr/>
              <p:nvPr/>
            </p:nvSpPr>
            <p:spPr>
              <a:xfrm>
                <a:off x="7523610" y="3304162"/>
                <a:ext cx="1367471" cy="439872"/>
              </a:xfrm>
              <a:prstGeom prst="parallelogram">
                <a:avLst>
                  <a:gd name="adj" fmla="val 95588"/>
                </a:avLst>
              </a:prstGeom>
              <a:solidFill>
                <a:schemeClr val="accent2">
                  <a:lumMod val="40000"/>
                  <a:lumOff val="60000"/>
                </a:schemeClr>
              </a:solidFill>
              <a:ln w="38100"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99" name="Group 98"/>
            <p:cNvGrpSpPr/>
            <p:nvPr/>
          </p:nvGrpSpPr>
          <p:grpSpPr>
            <a:xfrm>
              <a:off x="835642" y="4201081"/>
              <a:ext cx="1373863" cy="1407368"/>
              <a:chOff x="7517218" y="3304161"/>
              <a:chExt cx="1373863" cy="1407368"/>
            </a:xfrm>
          </p:grpSpPr>
          <p:sp>
            <p:nvSpPr>
              <p:cNvPr id="114" name="Rectangle 113"/>
              <p:cNvSpPr/>
              <p:nvPr/>
            </p:nvSpPr>
            <p:spPr>
              <a:xfrm>
                <a:off x="7929976" y="3304161"/>
                <a:ext cx="957859" cy="957859"/>
              </a:xfrm>
              <a:prstGeom prst="rect">
                <a:avLst/>
              </a:prstGeom>
              <a:solidFill>
                <a:schemeClr val="accent2">
                  <a:lumMod val="20000"/>
                  <a:lumOff val="80000"/>
                  <a:alpha val="50000"/>
                </a:schemeClr>
              </a:solidFill>
              <a:ln w="38100"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5" name="Parallelogram 114"/>
              <p:cNvSpPr/>
              <p:nvPr/>
            </p:nvSpPr>
            <p:spPr>
              <a:xfrm>
                <a:off x="7520364" y="4268415"/>
                <a:ext cx="1367471" cy="439872"/>
              </a:xfrm>
              <a:prstGeom prst="parallelogram">
                <a:avLst>
                  <a:gd name="adj" fmla="val 95588"/>
                </a:avLst>
              </a:prstGeom>
              <a:solidFill>
                <a:schemeClr val="accent2">
                  <a:lumMod val="20000"/>
                  <a:lumOff val="80000"/>
                  <a:alpha val="50000"/>
                </a:schemeClr>
              </a:solidFill>
              <a:ln w="38100"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6" name="Parallelogram 115"/>
              <p:cNvSpPr/>
              <p:nvPr/>
            </p:nvSpPr>
            <p:spPr>
              <a:xfrm rot="16200000" flipV="1">
                <a:off x="7029643" y="3801465"/>
                <a:ext cx="1404125" cy="416004"/>
              </a:xfrm>
              <a:prstGeom prst="parallelogram">
                <a:avLst>
                  <a:gd name="adj" fmla="val 104471"/>
                </a:avLst>
              </a:prstGeom>
              <a:solidFill>
                <a:schemeClr val="accent2">
                  <a:lumMod val="20000"/>
                  <a:lumOff val="80000"/>
                  <a:alpha val="50000"/>
                </a:schemeClr>
              </a:solidFill>
              <a:ln w="38100"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7" name="Parallelogram 116"/>
              <p:cNvSpPr/>
              <p:nvPr/>
            </p:nvSpPr>
            <p:spPr>
              <a:xfrm rot="16200000" flipV="1">
                <a:off x="7981016" y="3798222"/>
                <a:ext cx="1404125" cy="416004"/>
              </a:xfrm>
              <a:prstGeom prst="parallelogram">
                <a:avLst>
                  <a:gd name="adj" fmla="val 104471"/>
                </a:avLst>
              </a:prstGeom>
              <a:solidFill>
                <a:schemeClr val="accent2">
                  <a:lumMod val="60000"/>
                  <a:lumOff val="40000"/>
                </a:schemeClr>
              </a:solidFill>
              <a:ln w="38100"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8" name="Rectangle 117"/>
              <p:cNvSpPr/>
              <p:nvPr/>
            </p:nvSpPr>
            <p:spPr>
              <a:xfrm>
                <a:off x="7517218" y="3750428"/>
                <a:ext cx="957859" cy="957859"/>
              </a:xfrm>
              <a:prstGeom prst="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 w="38100"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9" name="Parallelogram 118"/>
              <p:cNvSpPr/>
              <p:nvPr/>
            </p:nvSpPr>
            <p:spPr>
              <a:xfrm>
                <a:off x="7523610" y="3304162"/>
                <a:ext cx="1367471" cy="439872"/>
              </a:xfrm>
              <a:prstGeom prst="parallelogram">
                <a:avLst>
                  <a:gd name="adj" fmla="val 95588"/>
                </a:avLst>
              </a:prstGeom>
              <a:solidFill>
                <a:schemeClr val="accent2">
                  <a:lumMod val="40000"/>
                  <a:lumOff val="60000"/>
                </a:schemeClr>
              </a:solidFill>
              <a:ln w="38100"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00" name="Group 99"/>
            <p:cNvGrpSpPr/>
            <p:nvPr/>
          </p:nvGrpSpPr>
          <p:grpSpPr>
            <a:xfrm>
              <a:off x="1253786" y="2794358"/>
              <a:ext cx="1373863" cy="1407368"/>
              <a:chOff x="7517218" y="3304161"/>
              <a:chExt cx="1373863" cy="1407368"/>
            </a:xfrm>
          </p:grpSpPr>
          <p:sp>
            <p:nvSpPr>
              <p:cNvPr id="108" name="Rectangle 107"/>
              <p:cNvSpPr/>
              <p:nvPr/>
            </p:nvSpPr>
            <p:spPr>
              <a:xfrm>
                <a:off x="7929976" y="3304161"/>
                <a:ext cx="957859" cy="957859"/>
              </a:xfrm>
              <a:prstGeom prst="rect">
                <a:avLst/>
              </a:prstGeom>
              <a:solidFill>
                <a:schemeClr val="accent2">
                  <a:lumMod val="20000"/>
                  <a:lumOff val="80000"/>
                  <a:alpha val="50000"/>
                </a:schemeClr>
              </a:solidFill>
              <a:ln w="38100"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9" name="Parallelogram 108"/>
              <p:cNvSpPr/>
              <p:nvPr/>
            </p:nvSpPr>
            <p:spPr>
              <a:xfrm>
                <a:off x="7520364" y="4268415"/>
                <a:ext cx="1367471" cy="439872"/>
              </a:xfrm>
              <a:prstGeom prst="parallelogram">
                <a:avLst>
                  <a:gd name="adj" fmla="val 95588"/>
                </a:avLst>
              </a:prstGeom>
              <a:solidFill>
                <a:schemeClr val="accent2">
                  <a:lumMod val="20000"/>
                  <a:lumOff val="80000"/>
                  <a:alpha val="50000"/>
                </a:schemeClr>
              </a:solidFill>
              <a:ln w="38100"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0" name="Parallelogram 109"/>
              <p:cNvSpPr/>
              <p:nvPr/>
            </p:nvSpPr>
            <p:spPr>
              <a:xfrm rot="16200000" flipV="1">
                <a:off x="7029643" y="3801465"/>
                <a:ext cx="1404125" cy="416004"/>
              </a:xfrm>
              <a:prstGeom prst="parallelogram">
                <a:avLst>
                  <a:gd name="adj" fmla="val 104471"/>
                </a:avLst>
              </a:prstGeom>
              <a:solidFill>
                <a:schemeClr val="accent2">
                  <a:lumMod val="20000"/>
                  <a:lumOff val="80000"/>
                  <a:alpha val="50000"/>
                </a:schemeClr>
              </a:solidFill>
              <a:ln w="38100"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1" name="Parallelogram 110"/>
              <p:cNvSpPr/>
              <p:nvPr/>
            </p:nvSpPr>
            <p:spPr>
              <a:xfrm rot="16200000" flipV="1">
                <a:off x="7981016" y="3798222"/>
                <a:ext cx="1404125" cy="416004"/>
              </a:xfrm>
              <a:prstGeom prst="parallelogram">
                <a:avLst>
                  <a:gd name="adj" fmla="val 104471"/>
                </a:avLst>
              </a:prstGeom>
              <a:solidFill>
                <a:schemeClr val="accent2">
                  <a:lumMod val="60000"/>
                  <a:lumOff val="40000"/>
                </a:schemeClr>
              </a:solidFill>
              <a:ln w="38100"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2" name="Rectangle 111"/>
              <p:cNvSpPr/>
              <p:nvPr/>
            </p:nvSpPr>
            <p:spPr>
              <a:xfrm>
                <a:off x="7517218" y="3750428"/>
                <a:ext cx="957859" cy="957859"/>
              </a:xfrm>
              <a:prstGeom prst="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 w="38100"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3" name="Parallelogram 112"/>
              <p:cNvSpPr/>
              <p:nvPr/>
            </p:nvSpPr>
            <p:spPr>
              <a:xfrm>
                <a:off x="7523610" y="3304162"/>
                <a:ext cx="1367471" cy="439872"/>
              </a:xfrm>
              <a:prstGeom prst="parallelogram">
                <a:avLst>
                  <a:gd name="adj" fmla="val 95588"/>
                </a:avLst>
              </a:prstGeom>
              <a:solidFill>
                <a:schemeClr val="accent2">
                  <a:lumMod val="40000"/>
                  <a:lumOff val="60000"/>
                </a:schemeClr>
              </a:solidFill>
              <a:ln w="38100"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01" name="Group 100"/>
            <p:cNvGrpSpPr/>
            <p:nvPr/>
          </p:nvGrpSpPr>
          <p:grpSpPr>
            <a:xfrm>
              <a:off x="831296" y="3243867"/>
              <a:ext cx="1373863" cy="1407368"/>
              <a:chOff x="7517218" y="3304161"/>
              <a:chExt cx="1373863" cy="1407368"/>
            </a:xfrm>
          </p:grpSpPr>
          <p:sp>
            <p:nvSpPr>
              <p:cNvPr id="102" name="Rectangle 101"/>
              <p:cNvSpPr/>
              <p:nvPr/>
            </p:nvSpPr>
            <p:spPr>
              <a:xfrm>
                <a:off x="7929976" y="3304161"/>
                <a:ext cx="957859" cy="957859"/>
              </a:xfrm>
              <a:prstGeom prst="rect">
                <a:avLst/>
              </a:prstGeom>
              <a:solidFill>
                <a:schemeClr val="accent2">
                  <a:lumMod val="20000"/>
                  <a:lumOff val="80000"/>
                  <a:alpha val="50000"/>
                </a:schemeClr>
              </a:solidFill>
              <a:ln w="38100"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3" name="Parallelogram 102"/>
              <p:cNvSpPr/>
              <p:nvPr/>
            </p:nvSpPr>
            <p:spPr>
              <a:xfrm>
                <a:off x="7520364" y="4268415"/>
                <a:ext cx="1367471" cy="439872"/>
              </a:xfrm>
              <a:prstGeom prst="parallelogram">
                <a:avLst>
                  <a:gd name="adj" fmla="val 95588"/>
                </a:avLst>
              </a:prstGeom>
              <a:solidFill>
                <a:schemeClr val="accent2">
                  <a:lumMod val="20000"/>
                  <a:lumOff val="80000"/>
                  <a:alpha val="50000"/>
                </a:schemeClr>
              </a:solidFill>
              <a:ln w="38100"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4" name="Parallelogram 103"/>
              <p:cNvSpPr/>
              <p:nvPr/>
            </p:nvSpPr>
            <p:spPr>
              <a:xfrm rot="16200000" flipV="1">
                <a:off x="7029643" y="3801465"/>
                <a:ext cx="1404125" cy="416004"/>
              </a:xfrm>
              <a:prstGeom prst="parallelogram">
                <a:avLst>
                  <a:gd name="adj" fmla="val 104471"/>
                </a:avLst>
              </a:prstGeom>
              <a:solidFill>
                <a:schemeClr val="accent2">
                  <a:lumMod val="20000"/>
                  <a:lumOff val="80000"/>
                  <a:alpha val="50000"/>
                </a:schemeClr>
              </a:solidFill>
              <a:ln w="38100"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5" name="Parallelogram 104"/>
              <p:cNvSpPr/>
              <p:nvPr/>
            </p:nvSpPr>
            <p:spPr>
              <a:xfrm rot="16200000" flipV="1">
                <a:off x="7981016" y="3798222"/>
                <a:ext cx="1404125" cy="416004"/>
              </a:xfrm>
              <a:prstGeom prst="parallelogram">
                <a:avLst>
                  <a:gd name="adj" fmla="val 104471"/>
                </a:avLst>
              </a:prstGeom>
              <a:solidFill>
                <a:schemeClr val="accent2">
                  <a:lumMod val="60000"/>
                  <a:lumOff val="40000"/>
                </a:schemeClr>
              </a:solidFill>
              <a:ln w="38100"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7517218" y="3750428"/>
                <a:ext cx="957859" cy="957859"/>
              </a:xfrm>
              <a:prstGeom prst="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 w="38100"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7" name="Parallelogram 106"/>
              <p:cNvSpPr/>
              <p:nvPr/>
            </p:nvSpPr>
            <p:spPr>
              <a:xfrm>
                <a:off x="7523610" y="3304162"/>
                <a:ext cx="1367471" cy="439872"/>
              </a:xfrm>
              <a:prstGeom prst="parallelogram">
                <a:avLst>
                  <a:gd name="adj" fmla="val 95588"/>
                </a:avLst>
              </a:prstGeom>
              <a:solidFill>
                <a:schemeClr val="accent2">
                  <a:lumMod val="40000"/>
                  <a:lumOff val="60000"/>
                </a:schemeClr>
              </a:solidFill>
              <a:ln w="38100"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6560" y="-258138"/>
            <a:ext cx="1865596" cy="186559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37235" y="326588"/>
            <a:ext cx="5069279" cy="6262897"/>
          </a:xfrm>
          <a:prstGeom prst="rect">
            <a:avLst/>
          </a:prstGeom>
        </p:spPr>
      </p:pic>
      <p:sp>
        <p:nvSpPr>
          <p:cNvPr id="33" name="TextBox 32"/>
          <p:cNvSpPr txBox="1"/>
          <p:nvPr/>
        </p:nvSpPr>
        <p:spPr>
          <a:xfrm>
            <a:off x="7675580" y="866799"/>
            <a:ext cx="3945229" cy="5170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Bef>
                <a:spcPts val="1200"/>
              </a:spcBef>
              <a:spcAft>
                <a:spcPts val="600"/>
              </a:spcAft>
            </a:pPr>
            <a:r>
              <a:rPr lang="en-US" sz="3000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Neo Sans Intel" pitchFamily="18" charset="0"/>
                <a:cs typeface="Times New Roman" pitchFamily="18" charset="0"/>
              </a:rPr>
              <a:t>Hình</a:t>
            </a:r>
            <a:r>
              <a:rPr lang="en-US" sz="30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Neo Sans Intel" pitchFamily="18" charset="0"/>
                <a:cs typeface="Times New Roman" pitchFamily="18" charset="0"/>
              </a:rPr>
              <a:t> </a:t>
            </a:r>
            <a:r>
              <a:rPr lang="en-US" sz="30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Fleur" pitchFamily="18" charset="0"/>
                <a:cs typeface="Times New Roman" pitchFamily="18" charset="0"/>
              </a:rPr>
              <a:t>P</a:t>
            </a:r>
            <a:r>
              <a:rPr lang="en-US" sz="30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Neo Sans Intel" pitchFamily="18" charset="0"/>
                <a:cs typeface="Times New Roman" pitchFamily="18" charset="0"/>
              </a:rPr>
              <a:t> </a:t>
            </a:r>
            <a:r>
              <a:rPr lang="en-US" sz="3000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Neo Sans Intel" pitchFamily="18" charset="0"/>
                <a:cs typeface="Times New Roman" pitchFamily="18" charset="0"/>
              </a:rPr>
              <a:t>gồm</a:t>
            </a:r>
            <a:r>
              <a:rPr lang="en-US" sz="30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Neo Sans Intel" pitchFamily="18" charset="0"/>
                <a:cs typeface="Times New Roman" pitchFamily="18" charset="0"/>
              </a:rPr>
              <a:t> 6 </a:t>
            </a:r>
            <a:r>
              <a:rPr lang="en-US" sz="3000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Neo Sans Intel" pitchFamily="18" charset="0"/>
                <a:cs typeface="Times New Roman" pitchFamily="18" charset="0"/>
              </a:rPr>
              <a:t>hình</a:t>
            </a:r>
            <a:r>
              <a:rPr lang="en-US" sz="30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Neo Sans Intel" pitchFamily="18" charset="0"/>
                <a:cs typeface="Times New Roman" pitchFamily="18" charset="0"/>
              </a:rPr>
              <a:t> </a:t>
            </a:r>
            <a:r>
              <a:rPr lang="en-US" sz="3000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Neo Sans Intel" pitchFamily="18" charset="0"/>
                <a:cs typeface="Times New Roman" pitchFamily="18" charset="0"/>
              </a:rPr>
              <a:t>lập</a:t>
            </a:r>
            <a:r>
              <a:rPr lang="en-US" sz="30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Neo Sans Intel" pitchFamily="18" charset="0"/>
                <a:cs typeface="Times New Roman" pitchFamily="18" charset="0"/>
              </a:rPr>
              <a:t> </a:t>
            </a:r>
            <a:r>
              <a:rPr lang="en-US" sz="3000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Neo Sans Intel" pitchFamily="18" charset="0"/>
                <a:cs typeface="Times New Roman" pitchFamily="18" charset="0"/>
              </a:rPr>
              <a:t>phương</a:t>
            </a:r>
            <a:r>
              <a:rPr lang="en-US" sz="30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Neo Sans Intel" pitchFamily="18" charset="0"/>
                <a:cs typeface="Times New Roman" pitchFamily="18" charset="0"/>
              </a:rPr>
              <a:t> </a:t>
            </a:r>
            <a:r>
              <a:rPr lang="en-US" sz="3000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Neo Sans Intel" pitchFamily="18" charset="0"/>
                <a:cs typeface="Times New Roman" pitchFamily="18" charset="0"/>
              </a:rPr>
              <a:t>như</a:t>
            </a:r>
            <a:r>
              <a:rPr lang="en-US" sz="30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Neo Sans Intel" pitchFamily="18" charset="0"/>
                <a:cs typeface="Times New Roman" pitchFamily="18" charset="0"/>
              </a:rPr>
              <a:t> </a:t>
            </a:r>
            <a:r>
              <a:rPr lang="en-US" sz="3000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Neo Sans Intel" pitchFamily="18" charset="0"/>
                <a:cs typeface="Times New Roman" pitchFamily="18" charset="0"/>
              </a:rPr>
              <a:t>nhau</a:t>
            </a:r>
            <a:r>
              <a:rPr lang="en-US" sz="30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Neo Sans Intel" pitchFamily="18" charset="0"/>
                <a:cs typeface="Times New Roman" pitchFamily="18" charset="0"/>
              </a:rPr>
              <a:t>.</a:t>
            </a:r>
          </a:p>
          <a:p>
            <a:pPr algn="just">
              <a:spcBef>
                <a:spcPts val="1200"/>
              </a:spcBef>
              <a:spcAft>
                <a:spcPts val="600"/>
              </a:spcAft>
            </a:pPr>
            <a:r>
              <a:rPr lang="en-US" sz="3000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Neo Sans Intel" pitchFamily="18" charset="0"/>
                <a:cs typeface="Times New Roman" pitchFamily="18" charset="0"/>
              </a:rPr>
              <a:t>Tách</a:t>
            </a:r>
            <a:r>
              <a:rPr lang="en-US" sz="30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Neo Sans Intel" pitchFamily="18" charset="0"/>
                <a:cs typeface="Times New Roman" pitchFamily="18" charset="0"/>
              </a:rPr>
              <a:t> </a:t>
            </a:r>
            <a:r>
              <a:rPr lang="en-US" sz="3000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Neo Sans Intel" pitchFamily="18" charset="0"/>
                <a:cs typeface="Times New Roman" pitchFamily="18" charset="0"/>
              </a:rPr>
              <a:t>hình</a:t>
            </a:r>
            <a:r>
              <a:rPr lang="en-US" sz="30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Neo Sans Intel" pitchFamily="18" charset="0"/>
                <a:cs typeface="Times New Roman" pitchFamily="18" charset="0"/>
              </a:rPr>
              <a:t> </a:t>
            </a:r>
            <a:r>
              <a:rPr lang="en-US" sz="30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Fleur" pitchFamily="18" charset="0"/>
                <a:cs typeface="Times New Roman" pitchFamily="18" charset="0"/>
              </a:rPr>
              <a:t>P</a:t>
            </a:r>
            <a:r>
              <a:rPr lang="en-US" sz="30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Neo Sans Intel" pitchFamily="18" charset="0"/>
                <a:cs typeface="Times New Roman" pitchFamily="18" charset="0"/>
              </a:rPr>
              <a:t> </a:t>
            </a:r>
            <a:r>
              <a:rPr lang="en-US" sz="3000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Neo Sans Intel" pitchFamily="18" charset="0"/>
                <a:cs typeface="Times New Roman" pitchFamily="18" charset="0"/>
              </a:rPr>
              <a:t>thành</a:t>
            </a:r>
            <a:r>
              <a:rPr lang="en-US" sz="30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Neo Sans Intel" pitchFamily="18" charset="0"/>
                <a:cs typeface="Times New Roman" pitchFamily="18" charset="0"/>
              </a:rPr>
              <a:t> 2 </a:t>
            </a:r>
            <a:r>
              <a:rPr lang="en-US" sz="3000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Neo Sans Intel" pitchFamily="18" charset="0"/>
                <a:cs typeface="Times New Roman" pitchFamily="18" charset="0"/>
              </a:rPr>
              <a:t>hình</a:t>
            </a:r>
            <a:r>
              <a:rPr lang="en-US" sz="30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Neo Sans Intel" pitchFamily="18" charset="0"/>
                <a:cs typeface="Times New Roman" pitchFamily="18" charset="0"/>
              </a:rPr>
              <a:t> </a:t>
            </a:r>
            <a:r>
              <a:rPr lang="en-US" sz="30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Fleur" pitchFamily="18" charset="0"/>
                <a:cs typeface="Times New Roman" pitchFamily="18" charset="0"/>
              </a:rPr>
              <a:t>M </a:t>
            </a:r>
            <a:r>
              <a:rPr lang="en-US" sz="3000" i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Neo Sans Intel" pitchFamily="18" charset="0"/>
                <a:cs typeface="Times New Roman" pitchFamily="18" charset="0"/>
              </a:rPr>
              <a:t>và</a:t>
            </a:r>
            <a:r>
              <a:rPr lang="en-US" sz="3000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Neo Sans Intel" pitchFamily="18" charset="0"/>
                <a:cs typeface="Times New Roman" pitchFamily="18" charset="0"/>
              </a:rPr>
              <a:t> </a:t>
            </a:r>
            <a:r>
              <a:rPr lang="en-US" sz="30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Fleur" pitchFamily="18" charset="0"/>
                <a:cs typeface="Times New Roman" pitchFamily="18" charset="0"/>
              </a:rPr>
              <a:t>N </a:t>
            </a:r>
            <a:r>
              <a:rPr lang="en-US" sz="30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Neo Sans Intel" pitchFamily="18" charset="0"/>
                <a:cs typeface="Times New Roman" pitchFamily="18" charset="0"/>
              </a:rPr>
              <a:t>: </a:t>
            </a:r>
            <a:r>
              <a:rPr lang="en-US" sz="3000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Neo Sans Intel" pitchFamily="18" charset="0"/>
                <a:cs typeface="Times New Roman" pitchFamily="18" charset="0"/>
              </a:rPr>
              <a:t>hình</a:t>
            </a:r>
            <a:r>
              <a:rPr lang="en-US" sz="30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Neo Sans Intel" pitchFamily="18" charset="0"/>
                <a:cs typeface="Times New Roman" pitchFamily="18" charset="0"/>
              </a:rPr>
              <a:t> </a:t>
            </a:r>
            <a:r>
              <a:rPr lang="en-US" sz="30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Fleur" pitchFamily="18" charset="0"/>
                <a:cs typeface="Times New Roman" pitchFamily="18" charset="0"/>
              </a:rPr>
              <a:t>M </a:t>
            </a:r>
            <a:r>
              <a:rPr lang="en-US" sz="3000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Neo Sans Intel" pitchFamily="18" charset="0"/>
                <a:cs typeface="Times New Roman" pitchFamily="18" charset="0"/>
              </a:rPr>
              <a:t>gồm</a:t>
            </a:r>
            <a:r>
              <a:rPr lang="en-US" sz="30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Neo Sans Intel" pitchFamily="18" charset="0"/>
                <a:cs typeface="Times New Roman" pitchFamily="18" charset="0"/>
              </a:rPr>
              <a:t> 4 </a:t>
            </a:r>
            <a:r>
              <a:rPr lang="en-US" sz="3000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Neo Sans Intel" pitchFamily="18" charset="0"/>
                <a:cs typeface="Times New Roman" pitchFamily="18" charset="0"/>
              </a:rPr>
              <a:t>hình</a:t>
            </a:r>
            <a:r>
              <a:rPr lang="en-US" sz="30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Neo Sans Intel" pitchFamily="18" charset="0"/>
                <a:cs typeface="Times New Roman" pitchFamily="18" charset="0"/>
              </a:rPr>
              <a:t> </a:t>
            </a:r>
            <a:r>
              <a:rPr lang="en-US" sz="3000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Neo Sans Intel" pitchFamily="18" charset="0"/>
                <a:cs typeface="Times New Roman" pitchFamily="18" charset="0"/>
              </a:rPr>
              <a:t>lập</a:t>
            </a:r>
            <a:r>
              <a:rPr lang="en-US" sz="30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Neo Sans Intel" pitchFamily="18" charset="0"/>
                <a:cs typeface="Times New Roman" pitchFamily="18" charset="0"/>
              </a:rPr>
              <a:t> </a:t>
            </a:r>
            <a:r>
              <a:rPr lang="en-US" sz="3000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Neo Sans Intel" pitchFamily="18" charset="0"/>
                <a:cs typeface="Times New Roman" pitchFamily="18" charset="0"/>
              </a:rPr>
              <a:t>phương</a:t>
            </a:r>
            <a:r>
              <a:rPr lang="en-US" sz="30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Neo Sans Intel" pitchFamily="18" charset="0"/>
                <a:cs typeface="Times New Roman" pitchFamily="18" charset="0"/>
              </a:rPr>
              <a:t> </a:t>
            </a:r>
            <a:r>
              <a:rPr lang="en-US" sz="3000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Neo Sans Intel" pitchFamily="18" charset="0"/>
                <a:cs typeface="Times New Roman" pitchFamily="18" charset="0"/>
              </a:rPr>
              <a:t>và</a:t>
            </a:r>
            <a:r>
              <a:rPr lang="en-US" sz="30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Neo Sans Intel" pitchFamily="18" charset="0"/>
                <a:cs typeface="Times New Roman" pitchFamily="18" charset="0"/>
              </a:rPr>
              <a:t> </a:t>
            </a:r>
            <a:r>
              <a:rPr lang="en-US" sz="3000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Neo Sans Intel" pitchFamily="18" charset="0"/>
                <a:cs typeface="Times New Roman" pitchFamily="18" charset="0"/>
              </a:rPr>
              <a:t>hình</a:t>
            </a:r>
            <a:r>
              <a:rPr lang="en-US" sz="30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Neo Sans Intel" pitchFamily="18" charset="0"/>
                <a:cs typeface="Times New Roman" pitchFamily="18" charset="0"/>
              </a:rPr>
              <a:t> </a:t>
            </a:r>
            <a:r>
              <a:rPr lang="en-US" sz="30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Fleur" pitchFamily="18" charset="0"/>
                <a:cs typeface="Times New Roman" pitchFamily="18" charset="0"/>
              </a:rPr>
              <a:t>N </a:t>
            </a:r>
            <a:r>
              <a:rPr lang="en-US" sz="30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Fleur" pitchFamily="18" charset="0"/>
                <a:cs typeface="Times New Roman" pitchFamily="18" charset="0"/>
              </a:rPr>
              <a:t> </a:t>
            </a:r>
            <a:r>
              <a:rPr lang="en-US" sz="3000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Neo Sans Intel" pitchFamily="18" charset="0"/>
                <a:cs typeface="Times New Roman" pitchFamily="18" charset="0"/>
              </a:rPr>
              <a:t>gồm</a:t>
            </a:r>
            <a:r>
              <a:rPr lang="en-US" sz="30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Neo Sans Intel" pitchFamily="18" charset="0"/>
                <a:cs typeface="Times New Roman" pitchFamily="18" charset="0"/>
              </a:rPr>
              <a:t> 2 </a:t>
            </a:r>
            <a:r>
              <a:rPr lang="en-US" sz="3000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Neo Sans Intel" pitchFamily="18" charset="0"/>
                <a:cs typeface="Times New Roman" pitchFamily="18" charset="0"/>
              </a:rPr>
              <a:t>hình</a:t>
            </a:r>
            <a:r>
              <a:rPr lang="en-US" sz="30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Neo Sans Intel" pitchFamily="18" charset="0"/>
                <a:cs typeface="Times New Roman" pitchFamily="18" charset="0"/>
              </a:rPr>
              <a:t> </a:t>
            </a:r>
            <a:r>
              <a:rPr lang="en-US" sz="3000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Neo Sans Intel" pitchFamily="18" charset="0"/>
                <a:cs typeface="Times New Roman" pitchFamily="18" charset="0"/>
              </a:rPr>
              <a:t>lập</a:t>
            </a:r>
            <a:r>
              <a:rPr lang="en-US" sz="30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Neo Sans Intel" pitchFamily="18" charset="0"/>
                <a:cs typeface="Times New Roman" pitchFamily="18" charset="0"/>
              </a:rPr>
              <a:t> </a:t>
            </a:r>
            <a:r>
              <a:rPr lang="en-US" sz="3000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Neo Sans Intel" pitchFamily="18" charset="0"/>
                <a:cs typeface="Times New Roman" pitchFamily="18" charset="0"/>
              </a:rPr>
              <a:t>phương</a:t>
            </a:r>
            <a:r>
              <a:rPr lang="en-US" sz="30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Neo Sans Intel" pitchFamily="18" charset="0"/>
                <a:cs typeface="Times New Roman" pitchFamily="18" charset="0"/>
              </a:rPr>
              <a:t> </a:t>
            </a:r>
            <a:r>
              <a:rPr lang="en-US" sz="3000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Neo Sans Intel" pitchFamily="18" charset="0"/>
                <a:cs typeface="Times New Roman" pitchFamily="18" charset="0"/>
              </a:rPr>
              <a:t>như</a:t>
            </a:r>
            <a:r>
              <a:rPr lang="en-US" sz="30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Neo Sans Intel" pitchFamily="18" charset="0"/>
                <a:cs typeface="Times New Roman" pitchFamily="18" charset="0"/>
              </a:rPr>
              <a:t> </a:t>
            </a:r>
            <a:r>
              <a:rPr lang="en-US" sz="3000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Neo Sans Intel" pitchFamily="18" charset="0"/>
                <a:cs typeface="Times New Roman" pitchFamily="18" charset="0"/>
              </a:rPr>
              <a:t>thế</a:t>
            </a:r>
            <a:r>
              <a:rPr lang="en-US" sz="30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Neo Sans Intel" pitchFamily="18" charset="0"/>
                <a:cs typeface="Times New Roman" pitchFamily="18" charset="0"/>
              </a:rPr>
              <a:t>. </a:t>
            </a:r>
          </a:p>
          <a:p>
            <a:pPr algn="just">
              <a:spcBef>
                <a:spcPts val="1200"/>
              </a:spcBef>
              <a:spcAft>
                <a:spcPts val="600"/>
              </a:spcAft>
            </a:pPr>
            <a:r>
              <a:rPr lang="en-US" sz="30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Neo Sans Intel" pitchFamily="18" charset="0"/>
                <a:cs typeface="Times New Roman" pitchFamily="18" charset="0"/>
              </a:rPr>
              <a:t>Ta </a:t>
            </a:r>
            <a:r>
              <a:rPr lang="en-US" sz="3000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Neo Sans Intel" pitchFamily="18" charset="0"/>
                <a:cs typeface="Times New Roman" pitchFamily="18" charset="0"/>
              </a:rPr>
              <a:t>nói</a:t>
            </a:r>
            <a:r>
              <a:rPr lang="en-US" sz="30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Neo Sans Intel" pitchFamily="18" charset="0"/>
                <a:cs typeface="Times New Roman" pitchFamily="18" charset="0"/>
              </a:rPr>
              <a:t>: </a:t>
            </a:r>
            <a:r>
              <a:rPr lang="en-US" sz="3000" i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Neo Sans Intel" pitchFamily="18" charset="0"/>
                <a:cs typeface="Times New Roman" pitchFamily="18" charset="0"/>
              </a:rPr>
              <a:t>Thể</a:t>
            </a:r>
            <a:r>
              <a:rPr lang="en-US" sz="3000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Neo Sans Intel" pitchFamily="18" charset="0"/>
                <a:cs typeface="Times New Roman" pitchFamily="18" charset="0"/>
              </a:rPr>
              <a:t> </a:t>
            </a:r>
            <a:r>
              <a:rPr lang="en-US" sz="3000" i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Neo Sans Intel" pitchFamily="18" charset="0"/>
                <a:cs typeface="Times New Roman" pitchFamily="18" charset="0"/>
              </a:rPr>
              <a:t>tích</a:t>
            </a:r>
            <a:r>
              <a:rPr lang="en-US" sz="3000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Neo Sans Intel" pitchFamily="18" charset="0"/>
                <a:cs typeface="Times New Roman" pitchFamily="18" charset="0"/>
              </a:rPr>
              <a:t> </a:t>
            </a:r>
            <a:r>
              <a:rPr lang="en-US" sz="3000" i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Neo Sans Intel" pitchFamily="18" charset="0"/>
                <a:cs typeface="Times New Roman" pitchFamily="18" charset="0"/>
              </a:rPr>
              <a:t>hình</a:t>
            </a:r>
            <a:r>
              <a:rPr lang="en-US" sz="3000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Neo Sans Intel" pitchFamily="18" charset="0"/>
                <a:cs typeface="Times New Roman" pitchFamily="18" charset="0"/>
              </a:rPr>
              <a:t> </a:t>
            </a:r>
            <a:r>
              <a:rPr lang="en-US" sz="30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Fleur" pitchFamily="18" charset="0"/>
                <a:cs typeface="Times New Roman" pitchFamily="18" charset="0"/>
              </a:rPr>
              <a:t>P</a:t>
            </a:r>
            <a:r>
              <a:rPr lang="en-US" sz="3000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Neo Sans Intel" pitchFamily="18" charset="0"/>
                <a:cs typeface="Times New Roman" pitchFamily="18" charset="0"/>
              </a:rPr>
              <a:t> </a:t>
            </a:r>
            <a:r>
              <a:rPr lang="en-US" sz="3000" i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Neo Sans Intel" pitchFamily="18" charset="0"/>
                <a:cs typeface="Times New Roman" pitchFamily="18" charset="0"/>
              </a:rPr>
              <a:t>bằng</a:t>
            </a:r>
            <a:r>
              <a:rPr lang="en-US" sz="3000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Neo Sans Intel" pitchFamily="18" charset="0"/>
                <a:cs typeface="Times New Roman" pitchFamily="18" charset="0"/>
              </a:rPr>
              <a:t> </a:t>
            </a:r>
            <a:r>
              <a:rPr lang="en-US" sz="3000" i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Neo Sans Intel" pitchFamily="18" charset="0"/>
                <a:cs typeface="Times New Roman" pitchFamily="18" charset="0"/>
              </a:rPr>
              <a:t>tổng</a:t>
            </a:r>
            <a:r>
              <a:rPr lang="en-US" sz="3000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Neo Sans Intel" pitchFamily="18" charset="0"/>
                <a:cs typeface="Times New Roman" pitchFamily="18" charset="0"/>
              </a:rPr>
              <a:t> </a:t>
            </a:r>
            <a:r>
              <a:rPr lang="en-US" sz="3000" i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Neo Sans Intel" pitchFamily="18" charset="0"/>
                <a:cs typeface="Times New Roman" pitchFamily="18" charset="0"/>
              </a:rPr>
              <a:t>thể</a:t>
            </a:r>
            <a:r>
              <a:rPr lang="en-US" sz="3000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Neo Sans Intel" pitchFamily="18" charset="0"/>
                <a:cs typeface="Times New Roman" pitchFamily="18" charset="0"/>
              </a:rPr>
              <a:t> </a:t>
            </a:r>
            <a:r>
              <a:rPr lang="en-US" sz="3000" i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Neo Sans Intel" pitchFamily="18" charset="0"/>
                <a:cs typeface="Times New Roman" pitchFamily="18" charset="0"/>
              </a:rPr>
              <a:t>tích</a:t>
            </a:r>
            <a:r>
              <a:rPr lang="en-US" sz="3000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Neo Sans Intel" pitchFamily="18" charset="0"/>
                <a:cs typeface="Times New Roman" pitchFamily="18" charset="0"/>
              </a:rPr>
              <a:t> </a:t>
            </a:r>
            <a:r>
              <a:rPr lang="en-US" sz="3000" i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Neo Sans Intel" pitchFamily="18" charset="0"/>
                <a:cs typeface="Times New Roman" pitchFamily="18" charset="0"/>
              </a:rPr>
              <a:t>các</a:t>
            </a:r>
            <a:r>
              <a:rPr lang="en-US" sz="3000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Neo Sans Intel" pitchFamily="18" charset="0"/>
                <a:cs typeface="Times New Roman" pitchFamily="18" charset="0"/>
              </a:rPr>
              <a:t> </a:t>
            </a:r>
            <a:r>
              <a:rPr lang="en-US" sz="3000" i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Neo Sans Intel" pitchFamily="18" charset="0"/>
                <a:cs typeface="Times New Roman" pitchFamily="18" charset="0"/>
              </a:rPr>
              <a:t>hình</a:t>
            </a:r>
            <a:r>
              <a:rPr lang="en-US" sz="3000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Neo Sans Intel" pitchFamily="18" charset="0"/>
                <a:cs typeface="Times New Roman" pitchFamily="18" charset="0"/>
              </a:rPr>
              <a:t> </a:t>
            </a:r>
            <a:r>
              <a:rPr lang="en-US" sz="30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Fleur" pitchFamily="18" charset="0"/>
                <a:cs typeface="Times New Roman" pitchFamily="18" charset="0"/>
              </a:rPr>
              <a:t>M </a:t>
            </a:r>
            <a:r>
              <a:rPr lang="en-US" sz="3000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Neo Sans Intel" pitchFamily="18" charset="0"/>
                <a:cs typeface="Times New Roman" pitchFamily="18" charset="0"/>
              </a:rPr>
              <a:t> </a:t>
            </a:r>
            <a:r>
              <a:rPr lang="en-US" sz="3000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Neo Sans Intel" pitchFamily="18" charset="0"/>
                <a:cs typeface="Times New Roman" pitchFamily="18" charset="0"/>
              </a:rPr>
              <a:t>và</a:t>
            </a:r>
            <a:r>
              <a:rPr lang="en-US" sz="3000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Neo Sans Intel" pitchFamily="18" charset="0"/>
                <a:cs typeface="Times New Roman" pitchFamily="18" charset="0"/>
              </a:rPr>
              <a:t> </a:t>
            </a:r>
            <a:r>
              <a:rPr lang="en-US" sz="30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Fleur" pitchFamily="18" charset="0"/>
                <a:cs typeface="Times New Roman" pitchFamily="18" charset="0"/>
              </a:rPr>
              <a:t>N </a:t>
            </a:r>
            <a:r>
              <a:rPr lang="en-US" sz="30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Fleur" pitchFamily="18" charset="0"/>
                <a:cs typeface="Times New Roman" pitchFamily="18" charset="0"/>
              </a:rPr>
              <a:t>.</a:t>
            </a:r>
            <a:endParaRPr lang="vi-VN" sz="3000" i="1" dirty="0" err="1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UTM Neo Sans Intel" pitchFamily="18" charset="0"/>
              <a:cs typeface="Times New Roman" pitchFamily="18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123" y="237401"/>
            <a:ext cx="715006" cy="923827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1116240" y="5472679"/>
            <a:ext cx="628698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 smtClean="0">
                <a:solidFill>
                  <a:srgbClr val="002060"/>
                </a:solidFill>
                <a:latin typeface="UTM Fleur" pitchFamily="18" charset="0"/>
              </a:rPr>
              <a:t>P</a:t>
            </a:r>
            <a:endParaRPr lang="en-US" sz="4400" dirty="0">
              <a:solidFill>
                <a:srgbClr val="002060"/>
              </a:solidFill>
              <a:latin typeface="UTM Fleur" pitchFamily="18" charset="0"/>
            </a:endParaRPr>
          </a:p>
        </p:txBody>
      </p:sp>
      <p:sp>
        <p:nvSpPr>
          <p:cNvPr id="95" name="TextBox 94"/>
          <p:cNvSpPr txBox="1"/>
          <p:nvPr/>
        </p:nvSpPr>
        <p:spPr>
          <a:xfrm>
            <a:off x="3632940" y="5421798"/>
            <a:ext cx="794506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 smtClean="0">
                <a:solidFill>
                  <a:srgbClr val="002060"/>
                </a:solidFill>
                <a:latin typeface="UTM Fleur" pitchFamily="18" charset="0"/>
              </a:rPr>
              <a:t>M</a:t>
            </a:r>
            <a:endParaRPr lang="en-US" sz="4400" dirty="0">
              <a:solidFill>
                <a:srgbClr val="002060"/>
              </a:solidFill>
              <a:latin typeface="UTM Fleur" pitchFamily="18" charset="0"/>
            </a:endParaRPr>
          </a:p>
        </p:txBody>
      </p:sp>
      <p:sp>
        <p:nvSpPr>
          <p:cNvPr id="96" name="TextBox 95"/>
          <p:cNvSpPr txBox="1"/>
          <p:nvPr/>
        </p:nvSpPr>
        <p:spPr>
          <a:xfrm>
            <a:off x="5438363" y="5476625"/>
            <a:ext cx="62692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 smtClean="0">
                <a:solidFill>
                  <a:srgbClr val="002060"/>
                </a:solidFill>
                <a:latin typeface="UTM Fleur" pitchFamily="18" charset="0"/>
              </a:rPr>
              <a:t>N</a:t>
            </a:r>
            <a:endParaRPr lang="en-US" sz="4400" dirty="0">
              <a:solidFill>
                <a:srgbClr val="002060"/>
              </a:solidFill>
              <a:latin typeface="UTM Fleur" pitchFamily="18" charset="0"/>
            </a:endParaRPr>
          </a:p>
        </p:txBody>
      </p:sp>
      <p:grpSp>
        <p:nvGrpSpPr>
          <p:cNvPr id="126" name="Group 125"/>
          <p:cNvGrpSpPr/>
          <p:nvPr/>
        </p:nvGrpSpPr>
        <p:grpSpPr>
          <a:xfrm>
            <a:off x="1644016" y="3311072"/>
            <a:ext cx="1805283" cy="1865508"/>
            <a:chOff x="4232658" y="3683740"/>
            <a:chExt cx="1805283" cy="1865508"/>
          </a:xfrm>
        </p:grpSpPr>
        <p:grpSp>
          <p:nvGrpSpPr>
            <p:cNvPr id="127" name="Group 126"/>
            <p:cNvGrpSpPr/>
            <p:nvPr/>
          </p:nvGrpSpPr>
          <p:grpSpPr>
            <a:xfrm>
              <a:off x="4664078" y="3683740"/>
              <a:ext cx="1373863" cy="1412076"/>
              <a:chOff x="7517218" y="3304161"/>
              <a:chExt cx="1373863" cy="1412076"/>
            </a:xfrm>
          </p:grpSpPr>
          <p:sp>
            <p:nvSpPr>
              <p:cNvPr id="135" name="Rectangle 134"/>
              <p:cNvSpPr/>
              <p:nvPr/>
            </p:nvSpPr>
            <p:spPr>
              <a:xfrm>
                <a:off x="7929976" y="3304161"/>
                <a:ext cx="957859" cy="957859"/>
              </a:xfrm>
              <a:prstGeom prst="rect">
                <a:avLst/>
              </a:prstGeom>
              <a:solidFill>
                <a:schemeClr val="accent2">
                  <a:lumMod val="20000"/>
                  <a:lumOff val="80000"/>
                  <a:alpha val="50000"/>
                </a:schemeClr>
              </a:solidFill>
              <a:ln w="38100"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6" name="Parallelogram 135"/>
              <p:cNvSpPr/>
              <p:nvPr/>
            </p:nvSpPr>
            <p:spPr>
              <a:xfrm>
                <a:off x="7520364" y="4268415"/>
                <a:ext cx="1367471" cy="439872"/>
              </a:xfrm>
              <a:prstGeom prst="parallelogram">
                <a:avLst>
                  <a:gd name="adj" fmla="val 95588"/>
                </a:avLst>
              </a:prstGeom>
              <a:solidFill>
                <a:schemeClr val="accent2">
                  <a:lumMod val="20000"/>
                  <a:lumOff val="80000"/>
                  <a:alpha val="50000"/>
                </a:schemeClr>
              </a:solidFill>
              <a:ln w="38100"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7" name="Parallelogram 136"/>
              <p:cNvSpPr/>
              <p:nvPr/>
            </p:nvSpPr>
            <p:spPr>
              <a:xfrm rot="16200000" flipV="1">
                <a:off x="7029643" y="3801465"/>
                <a:ext cx="1404125" cy="416004"/>
              </a:xfrm>
              <a:prstGeom prst="parallelogram">
                <a:avLst>
                  <a:gd name="adj" fmla="val 104471"/>
                </a:avLst>
              </a:prstGeom>
              <a:solidFill>
                <a:schemeClr val="accent2">
                  <a:lumMod val="20000"/>
                  <a:lumOff val="80000"/>
                  <a:alpha val="50000"/>
                </a:schemeClr>
              </a:solidFill>
              <a:ln w="38100"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8" name="Parallelogram 137"/>
              <p:cNvSpPr/>
              <p:nvPr/>
            </p:nvSpPr>
            <p:spPr>
              <a:xfrm rot="16200000" flipV="1">
                <a:off x="7981016" y="3806173"/>
                <a:ext cx="1404125" cy="416004"/>
              </a:xfrm>
              <a:prstGeom prst="parallelogram">
                <a:avLst>
                  <a:gd name="adj" fmla="val 104471"/>
                </a:avLst>
              </a:prstGeom>
              <a:solidFill>
                <a:schemeClr val="accent2">
                  <a:lumMod val="60000"/>
                  <a:lumOff val="40000"/>
                </a:schemeClr>
              </a:solidFill>
              <a:ln w="38100"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9" name="Rectangle 138"/>
              <p:cNvSpPr/>
              <p:nvPr/>
            </p:nvSpPr>
            <p:spPr>
              <a:xfrm>
                <a:off x="7517218" y="3750428"/>
                <a:ext cx="957859" cy="957859"/>
              </a:xfrm>
              <a:prstGeom prst="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 w="38100"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0" name="Parallelogram 139"/>
              <p:cNvSpPr/>
              <p:nvPr/>
            </p:nvSpPr>
            <p:spPr>
              <a:xfrm>
                <a:off x="7523610" y="3312113"/>
                <a:ext cx="1367471" cy="439872"/>
              </a:xfrm>
              <a:prstGeom prst="parallelogram">
                <a:avLst>
                  <a:gd name="adj" fmla="val 95588"/>
                </a:avLst>
              </a:prstGeom>
              <a:solidFill>
                <a:schemeClr val="accent2">
                  <a:lumMod val="40000"/>
                  <a:lumOff val="60000"/>
                </a:schemeClr>
              </a:solidFill>
              <a:ln w="38100"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28" name="Group 127"/>
            <p:cNvGrpSpPr/>
            <p:nvPr/>
          </p:nvGrpSpPr>
          <p:grpSpPr>
            <a:xfrm>
              <a:off x="4232658" y="4141880"/>
              <a:ext cx="1373863" cy="1407368"/>
              <a:chOff x="7517218" y="3304161"/>
              <a:chExt cx="1373863" cy="1407368"/>
            </a:xfrm>
          </p:grpSpPr>
          <p:sp>
            <p:nvSpPr>
              <p:cNvPr id="129" name="Rectangle 128"/>
              <p:cNvSpPr/>
              <p:nvPr/>
            </p:nvSpPr>
            <p:spPr>
              <a:xfrm>
                <a:off x="7929976" y="3304161"/>
                <a:ext cx="957859" cy="957859"/>
              </a:xfrm>
              <a:prstGeom prst="rect">
                <a:avLst/>
              </a:prstGeom>
              <a:solidFill>
                <a:schemeClr val="accent2">
                  <a:lumMod val="20000"/>
                  <a:lumOff val="80000"/>
                  <a:alpha val="50000"/>
                </a:schemeClr>
              </a:solidFill>
              <a:ln w="38100"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0" name="Parallelogram 129"/>
              <p:cNvSpPr/>
              <p:nvPr/>
            </p:nvSpPr>
            <p:spPr>
              <a:xfrm>
                <a:off x="7520364" y="4268415"/>
                <a:ext cx="1367471" cy="439872"/>
              </a:xfrm>
              <a:prstGeom prst="parallelogram">
                <a:avLst>
                  <a:gd name="adj" fmla="val 95588"/>
                </a:avLst>
              </a:prstGeom>
              <a:solidFill>
                <a:schemeClr val="accent2">
                  <a:lumMod val="20000"/>
                  <a:lumOff val="80000"/>
                  <a:alpha val="50000"/>
                </a:schemeClr>
              </a:solidFill>
              <a:ln w="38100"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1" name="Parallelogram 130"/>
              <p:cNvSpPr/>
              <p:nvPr/>
            </p:nvSpPr>
            <p:spPr>
              <a:xfrm rot="16200000" flipV="1">
                <a:off x="7029643" y="3801465"/>
                <a:ext cx="1404125" cy="416004"/>
              </a:xfrm>
              <a:prstGeom prst="parallelogram">
                <a:avLst>
                  <a:gd name="adj" fmla="val 104471"/>
                </a:avLst>
              </a:prstGeom>
              <a:solidFill>
                <a:schemeClr val="accent2">
                  <a:lumMod val="20000"/>
                  <a:lumOff val="80000"/>
                  <a:alpha val="50000"/>
                </a:schemeClr>
              </a:solidFill>
              <a:ln w="38100"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2" name="Parallelogram 131"/>
              <p:cNvSpPr/>
              <p:nvPr/>
            </p:nvSpPr>
            <p:spPr>
              <a:xfrm rot="16200000" flipV="1">
                <a:off x="7981016" y="3798222"/>
                <a:ext cx="1404125" cy="416004"/>
              </a:xfrm>
              <a:prstGeom prst="parallelogram">
                <a:avLst>
                  <a:gd name="adj" fmla="val 104471"/>
                </a:avLst>
              </a:prstGeom>
              <a:solidFill>
                <a:schemeClr val="accent2">
                  <a:lumMod val="60000"/>
                  <a:lumOff val="40000"/>
                </a:schemeClr>
              </a:solidFill>
              <a:ln w="38100"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3" name="Rectangle 132"/>
              <p:cNvSpPr/>
              <p:nvPr/>
            </p:nvSpPr>
            <p:spPr>
              <a:xfrm>
                <a:off x="7517218" y="3750428"/>
                <a:ext cx="957859" cy="957859"/>
              </a:xfrm>
              <a:prstGeom prst="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 w="38100"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4" name="Parallelogram 133"/>
              <p:cNvSpPr/>
              <p:nvPr/>
            </p:nvSpPr>
            <p:spPr>
              <a:xfrm>
                <a:off x="7523610" y="3304162"/>
                <a:ext cx="1367471" cy="439872"/>
              </a:xfrm>
              <a:prstGeom prst="parallelogram">
                <a:avLst>
                  <a:gd name="adj" fmla="val 95588"/>
                </a:avLst>
              </a:prstGeom>
              <a:solidFill>
                <a:schemeClr val="accent2">
                  <a:lumMod val="40000"/>
                  <a:lumOff val="60000"/>
                </a:schemeClr>
              </a:solidFill>
              <a:ln w="38100"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3" name="Group 2"/>
          <p:cNvGrpSpPr/>
          <p:nvPr/>
        </p:nvGrpSpPr>
        <p:grpSpPr>
          <a:xfrm>
            <a:off x="687495" y="2367752"/>
            <a:ext cx="1800699" cy="2814091"/>
            <a:chOff x="831296" y="2794358"/>
            <a:chExt cx="1800699" cy="2814091"/>
          </a:xfrm>
        </p:grpSpPr>
        <p:grpSp>
          <p:nvGrpSpPr>
            <p:cNvPr id="37" name="Group 36"/>
            <p:cNvGrpSpPr/>
            <p:nvPr/>
          </p:nvGrpSpPr>
          <p:grpSpPr>
            <a:xfrm>
              <a:off x="1258132" y="3751572"/>
              <a:ext cx="1373863" cy="1407368"/>
              <a:chOff x="7517218" y="3304161"/>
              <a:chExt cx="1373863" cy="1407368"/>
            </a:xfrm>
          </p:grpSpPr>
          <p:sp>
            <p:nvSpPr>
              <p:cNvPr id="40" name="Rectangle 39"/>
              <p:cNvSpPr/>
              <p:nvPr/>
            </p:nvSpPr>
            <p:spPr>
              <a:xfrm>
                <a:off x="7929976" y="3304161"/>
                <a:ext cx="957859" cy="957859"/>
              </a:xfrm>
              <a:prstGeom prst="rect">
                <a:avLst/>
              </a:prstGeom>
              <a:solidFill>
                <a:schemeClr val="accent2">
                  <a:lumMod val="20000"/>
                  <a:lumOff val="80000"/>
                  <a:alpha val="50000"/>
                </a:schemeClr>
              </a:solidFill>
              <a:ln w="38100"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1" name="Parallelogram 40"/>
              <p:cNvSpPr/>
              <p:nvPr/>
            </p:nvSpPr>
            <p:spPr>
              <a:xfrm>
                <a:off x="7520364" y="4268415"/>
                <a:ext cx="1367471" cy="439872"/>
              </a:xfrm>
              <a:prstGeom prst="parallelogram">
                <a:avLst>
                  <a:gd name="adj" fmla="val 95588"/>
                </a:avLst>
              </a:prstGeom>
              <a:solidFill>
                <a:schemeClr val="accent2">
                  <a:lumMod val="20000"/>
                  <a:lumOff val="80000"/>
                  <a:alpha val="50000"/>
                </a:schemeClr>
              </a:solidFill>
              <a:ln w="38100"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2" name="Parallelogram 41"/>
              <p:cNvSpPr/>
              <p:nvPr/>
            </p:nvSpPr>
            <p:spPr>
              <a:xfrm rot="16200000" flipV="1">
                <a:off x="7029643" y="3801465"/>
                <a:ext cx="1404125" cy="416004"/>
              </a:xfrm>
              <a:prstGeom prst="parallelogram">
                <a:avLst>
                  <a:gd name="adj" fmla="val 104471"/>
                </a:avLst>
              </a:prstGeom>
              <a:solidFill>
                <a:schemeClr val="accent2">
                  <a:lumMod val="20000"/>
                  <a:lumOff val="80000"/>
                  <a:alpha val="50000"/>
                </a:schemeClr>
              </a:solidFill>
              <a:ln w="38100"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3" name="Parallelogram 42"/>
              <p:cNvSpPr/>
              <p:nvPr/>
            </p:nvSpPr>
            <p:spPr>
              <a:xfrm rot="16200000" flipV="1">
                <a:off x="7981016" y="3798222"/>
                <a:ext cx="1404125" cy="416004"/>
              </a:xfrm>
              <a:prstGeom prst="parallelogram">
                <a:avLst>
                  <a:gd name="adj" fmla="val 104471"/>
                </a:avLst>
              </a:prstGeom>
              <a:solidFill>
                <a:schemeClr val="accent2">
                  <a:lumMod val="60000"/>
                  <a:lumOff val="40000"/>
                </a:schemeClr>
              </a:solidFill>
              <a:ln w="38100"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4" name="Rectangle 43"/>
              <p:cNvSpPr/>
              <p:nvPr/>
            </p:nvSpPr>
            <p:spPr>
              <a:xfrm>
                <a:off x="7517218" y="3750428"/>
                <a:ext cx="957859" cy="957859"/>
              </a:xfrm>
              <a:prstGeom prst="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 w="38100"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5" name="Parallelogram 44"/>
              <p:cNvSpPr/>
              <p:nvPr/>
            </p:nvSpPr>
            <p:spPr>
              <a:xfrm>
                <a:off x="7523610" y="3304162"/>
                <a:ext cx="1367471" cy="439872"/>
              </a:xfrm>
              <a:prstGeom prst="parallelogram">
                <a:avLst>
                  <a:gd name="adj" fmla="val 95588"/>
                </a:avLst>
              </a:prstGeom>
              <a:solidFill>
                <a:schemeClr val="accent2">
                  <a:lumMod val="40000"/>
                  <a:lumOff val="60000"/>
                </a:schemeClr>
              </a:solidFill>
              <a:ln w="38100"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39" name="Group 38"/>
            <p:cNvGrpSpPr/>
            <p:nvPr/>
          </p:nvGrpSpPr>
          <p:grpSpPr>
            <a:xfrm>
              <a:off x="835642" y="4201081"/>
              <a:ext cx="1373863" cy="1407368"/>
              <a:chOff x="7517218" y="3304161"/>
              <a:chExt cx="1373863" cy="1407368"/>
            </a:xfrm>
          </p:grpSpPr>
          <p:sp>
            <p:nvSpPr>
              <p:cNvPr id="38" name="Rectangle 37"/>
              <p:cNvSpPr/>
              <p:nvPr/>
            </p:nvSpPr>
            <p:spPr>
              <a:xfrm>
                <a:off x="7929976" y="3304161"/>
                <a:ext cx="957859" cy="957859"/>
              </a:xfrm>
              <a:prstGeom prst="rect">
                <a:avLst/>
              </a:prstGeom>
              <a:solidFill>
                <a:schemeClr val="accent2">
                  <a:lumMod val="20000"/>
                  <a:lumOff val="80000"/>
                  <a:alpha val="50000"/>
                </a:schemeClr>
              </a:solidFill>
              <a:ln w="38100"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" name="Parallelogram 34"/>
              <p:cNvSpPr/>
              <p:nvPr/>
            </p:nvSpPr>
            <p:spPr>
              <a:xfrm>
                <a:off x="7520364" y="4268415"/>
                <a:ext cx="1367471" cy="439872"/>
              </a:xfrm>
              <a:prstGeom prst="parallelogram">
                <a:avLst>
                  <a:gd name="adj" fmla="val 95588"/>
                </a:avLst>
              </a:prstGeom>
              <a:solidFill>
                <a:schemeClr val="accent2">
                  <a:lumMod val="20000"/>
                  <a:lumOff val="80000"/>
                  <a:alpha val="50000"/>
                </a:schemeClr>
              </a:solidFill>
              <a:ln w="38100"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" name="Parallelogram 35"/>
              <p:cNvSpPr/>
              <p:nvPr/>
            </p:nvSpPr>
            <p:spPr>
              <a:xfrm rot="16200000" flipV="1">
                <a:off x="7029643" y="3801465"/>
                <a:ext cx="1404125" cy="416004"/>
              </a:xfrm>
              <a:prstGeom prst="parallelogram">
                <a:avLst>
                  <a:gd name="adj" fmla="val 104471"/>
                </a:avLst>
              </a:prstGeom>
              <a:solidFill>
                <a:schemeClr val="accent2">
                  <a:lumMod val="20000"/>
                  <a:lumOff val="80000"/>
                  <a:alpha val="50000"/>
                </a:schemeClr>
              </a:solidFill>
              <a:ln w="38100"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4" name="Parallelogram 33"/>
              <p:cNvSpPr/>
              <p:nvPr/>
            </p:nvSpPr>
            <p:spPr>
              <a:xfrm rot="16200000" flipV="1">
                <a:off x="7981016" y="3798222"/>
                <a:ext cx="1404125" cy="416004"/>
              </a:xfrm>
              <a:prstGeom prst="parallelogram">
                <a:avLst>
                  <a:gd name="adj" fmla="val 104471"/>
                </a:avLst>
              </a:prstGeom>
              <a:solidFill>
                <a:schemeClr val="accent2">
                  <a:lumMod val="60000"/>
                  <a:lumOff val="40000"/>
                </a:schemeClr>
              </a:solidFill>
              <a:ln w="38100"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" name="Rectangle 30"/>
              <p:cNvSpPr/>
              <p:nvPr/>
            </p:nvSpPr>
            <p:spPr>
              <a:xfrm>
                <a:off x="7517218" y="3750428"/>
                <a:ext cx="957859" cy="957859"/>
              </a:xfrm>
              <a:prstGeom prst="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 w="38100"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" name="Parallelogram 31"/>
              <p:cNvSpPr/>
              <p:nvPr/>
            </p:nvSpPr>
            <p:spPr>
              <a:xfrm>
                <a:off x="7523610" y="3304162"/>
                <a:ext cx="1367471" cy="439872"/>
              </a:xfrm>
              <a:prstGeom prst="parallelogram">
                <a:avLst>
                  <a:gd name="adj" fmla="val 95588"/>
                </a:avLst>
              </a:prstGeom>
              <a:solidFill>
                <a:schemeClr val="accent2">
                  <a:lumMod val="40000"/>
                  <a:lumOff val="60000"/>
                </a:schemeClr>
              </a:solidFill>
              <a:ln w="38100"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53" name="Group 52"/>
            <p:cNvGrpSpPr/>
            <p:nvPr/>
          </p:nvGrpSpPr>
          <p:grpSpPr>
            <a:xfrm>
              <a:off x="1253786" y="2794358"/>
              <a:ext cx="1373863" cy="1407368"/>
              <a:chOff x="7517218" y="3304161"/>
              <a:chExt cx="1373863" cy="1407368"/>
            </a:xfrm>
          </p:grpSpPr>
          <p:sp>
            <p:nvSpPr>
              <p:cNvPr id="54" name="Rectangle 53"/>
              <p:cNvSpPr/>
              <p:nvPr/>
            </p:nvSpPr>
            <p:spPr>
              <a:xfrm>
                <a:off x="7929976" y="3304161"/>
                <a:ext cx="957859" cy="957859"/>
              </a:xfrm>
              <a:prstGeom prst="rect">
                <a:avLst/>
              </a:prstGeom>
              <a:solidFill>
                <a:schemeClr val="accent2">
                  <a:lumMod val="20000"/>
                  <a:lumOff val="80000"/>
                  <a:alpha val="50000"/>
                </a:schemeClr>
              </a:solidFill>
              <a:ln w="38100"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5" name="Parallelogram 54"/>
              <p:cNvSpPr/>
              <p:nvPr/>
            </p:nvSpPr>
            <p:spPr>
              <a:xfrm>
                <a:off x="7520364" y="4268415"/>
                <a:ext cx="1367471" cy="439872"/>
              </a:xfrm>
              <a:prstGeom prst="parallelogram">
                <a:avLst>
                  <a:gd name="adj" fmla="val 95588"/>
                </a:avLst>
              </a:prstGeom>
              <a:solidFill>
                <a:schemeClr val="accent2">
                  <a:lumMod val="20000"/>
                  <a:lumOff val="80000"/>
                  <a:alpha val="50000"/>
                </a:schemeClr>
              </a:solidFill>
              <a:ln w="38100"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6" name="Parallelogram 55"/>
              <p:cNvSpPr/>
              <p:nvPr/>
            </p:nvSpPr>
            <p:spPr>
              <a:xfrm rot="16200000" flipV="1">
                <a:off x="7029643" y="3801465"/>
                <a:ext cx="1404125" cy="416004"/>
              </a:xfrm>
              <a:prstGeom prst="parallelogram">
                <a:avLst>
                  <a:gd name="adj" fmla="val 104471"/>
                </a:avLst>
              </a:prstGeom>
              <a:solidFill>
                <a:schemeClr val="accent2">
                  <a:lumMod val="20000"/>
                  <a:lumOff val="80000"/>
                  <a:alpha val="50000"/>
                </a:schemeClr>
              </a:solidFill>
              <a:ln w="38100"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7" name="Parallelogram 56"/>
              <p:cNvSpPr/>
              <p:nvPr/>
            </p:nvSpPr>
            <p:spPr>
              <a:xfrm rot="16200000" flipV="1">
                <a:off x="7981016" y="3798222"/>
                <a:ext cx="1404125" cy="416004"/>
              </a:xfrm>
              <a:prstGeom prst="parallelogram">
                <a:avLst>
                  <a:gd name="adj" fmla="val 104471"/>
                </a:avLst>
              </a:prstGeom>
              <a:solidFill>
                <a:schemeClr val="accent2">
                  <a:lumMod val="60000"/>
                  <a:lumOff val="40000"/>
                </a:schemeClr>
              </a:solidFill>
              <a:ln w="38100"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8" name="Rectangle 57"/>
              <p:cNvSpPr/>
              <p:nvPr/>
            </p:nvSpPr>
            <p:spPr>
              <a:xfrm>
                <a:off x="7517218" y="3750428"/>
                <a:ext cx="957859" cy="957859"/>
              </a:xfrm>
              <a:prstGeom prst="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 w="38100"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9" name="Parallelogram 58"/>
              <p:cNvSpPr/>
              <p:nvPr/>
            </p:nvSpPr>
            <p:spPr>
              <a:xfrm>
                <a:off x="7523610" y="3304162"/>
                <a:ext cx="1367471" cy="439872"/>
              </a:xfrm>
              <a:prstGeom prst="parallelogram">
                <a:avLst>
                  <a:gd name="adj" fmla="val 95588"/>
                </a:avLst>
              </a:prstGeom>
              <a:solidFill>
                <a:schemeClr val="accent2">
                  <a:lumMod val="40000"/>
                  <a:lumOff val="60000"/>
                </a:schemeClr>
              </a:solidFill>
              <a:ln w="38100"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60" name="Group 59"/>
            <p:cNvGrpSpPr/>
            <p:nvPr/>
          </p:nvGrpSpPr>
          <p:grpSpPr>
            <a:xfrm>
              <a:off x="831296" y="3243867"/>
              <a:ext cx="1373863" cy="1407368"/>
              <a:chOff x="7517218" y="3304161"/>
              <a:chExt cx="1373863" cy="1407368"/>
            </a:xfrm>
          </p:grpSpPr>
          <p:sp>
            <p:nvSpPr>
              <p:cNvPr id="61" name="Rectangle 60"/>
              <p:cNvSpPr/>
              <p:nvPr/>
            </p:nvSpPr>
            <p:spPr>
              <a:xfrm>
                <a:off x="7929976" y="3304161"/>
                <a:ext cx="957859" cy="957859"/>
              </a:xfrm>
              <a:prstGeom prst="rect">
                <a:avLst/>
              </a:prstGeom>
              <a:solidFill>
                <a:schemeClr val="accent2">
                  <a:lumMod val="20000"/>
                  <a:lumOff val="80000"/>
                  <a:alpha val="50000"/>
                </a:schemeClr>
              </a:solidFill>
              <a:ln w="38100"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2" name="Parallelogram 61"/>
              <p:cNvSpPr/>
              <p:nvPr/>
            </p:nvSpPr>
            <p:spPr>
              <a:xfrm>
                <a:off x="7520364" y="4268415"/>
                <a:ext cx="1367471" cy="439872"/>
              </a:xfrm>
              <a:prstGeom prst="parallelogram">
                <a:avLst>
                  <a:gd name="adj" fmla="val 95588"/>
                </a:avLst>
              </a:prstGeom>
              <a:solidFill>
                <a:schemeClr val="accent2">
                  <a:lumMod val="20000"/>
                  <a:lumOff val="80000"/>
                  <a:alpha val="50000"/>
                </a:schemeClr>
              </a:solidFill>
              <a:ln w="38100"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3" name="Parallelogram 62"/>
              <p:cNvSpPr/>
              <p:nvPr/>
            </p:nvSpPr>
            <p:spPr>
              <a:xfrm rot="16200000" flipV="1">
                <a:off x="7029643" y="3801465"/>
                <a:ext cx="1404125" cy="416004"/>
              </a:xfrm>
              <a:prstGeom prst="parallelogram">
                <a:avLst>
                  <a:gd name="adj" fmla="val 104471"/>
                </a:avLst>
              </a:prstGeom>
              <a:solidFill>
                <a:schemeClr val="accent2">
                  <a:lumMod val="20000"/>
                  <a:lumOff val="80000"/>
                  <a:alpha val="50000"/>
                </a:schemeClr>
              </a:solidFill>
              <a:ln w="38100"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4" name="Parallelogram 63"/>
              <p:cNvSpPr/>
              <p:nvPr/>
            </p:nvSpPr>
            <p:spPr>
              <a:xfrm rot="16200000" flipV="1">
                <a:off x="7981016" y="3798222"/>
                <a:ext cx="1404125" cy="416004"/>
              </a:xfrm>
              <a:prstGeom prst="parallelogram">
                <a:avLst>
                  <a:gd name="adj" fmla="val 104471"/>
                </a:avLst>
              </a:prstGeom>
              <a:solidFill>
                <a:schemeClr val="accent2">
                  <a:lumMod val="60000"/>
                  <a:lumOff val="40000"/>
                </a:schemeClr>
              </a:solidFill>
              <a:ln w="38100"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5" name="Rectangle 64"/>
              <p:cNvSpPr/>
              <p:nvPr/>
            </p:nvSpPr>
            <p:spPr>
              <a:xfrm>
                <a:off x="7517218" y="3750428"/>
                <a:ext cx="957859" cy="957859"/>
              </a:xfrm>
              <a:prstGeom prst="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 w="38100"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6" name="Parallelogram 65"/>
              <p:cNvSpPr/>
              <p:nvPr/>
            </p:nvSpPr>
            <p:spPr>
              <a:xfrm>
                <a:off x="7523610" y="3304162"/>
                <a:ext cx="1367471" cy="439872"/>
              </a:xfrm>
              <a:prstGeom prst="parallelogram">
                <a:avLst>
                  <a:gd name="adj" fmla="val 95588"/>
                </a:avLst>
              </a:prstGeom>
              <a:solidFill>
                <a:schemeClr val="accent2">
                  <a:lumMod val="40000"/>
                  <a:lumOff val="60000"/>
                </a:schemeClr>
              </a:solidFill>
              <a:ln w="38100"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2" name="Group 1"/>
          <p:cNvGrpSpPr/>
          <p:nvPr/>
        </p:nvGrpSpPr>
        <p:grpSpPr>
          <a:xfrm>
            <a:off x="1646066" y="3312486"/>
            <a:ext cx="1805283" cy="1865508"/>
            <a:chOff x="4232658" y="3683740"/>
            <a:chExt cx="1805283" cy="1865508"/>
          </a:xfrm>
        </p:grpSpPr>
        <p:grpSp>
          <p:nvGrpSpPr>
            <p:cNvPr id="67" name="Group 66"/>
            <p:cNvGrpSpPr/>
            <p:nvPr/>
          </p:nvGrpSpPr>
          <p:grpSpPr>
            <a:xfrm>
              <a:off x="4664078" y="3683740"/>
              <a:ext cx="1373863" cy="1413456"/>
              <a:chOff x="7517218" y="3304161"/>
              <a:chExt cx="1373863" cy="1413456"/>
            </a:xfrm>
          </p:grpSpPr>
          <p:sp>
            <p:nvSpPr>
              <p:cNvPr id="68" name="Rectangle 67"/>
              <p:cNvSpPr/>
              <p:nvPr/>
            </p:nvSpPr>
            <p:spPr>
              <a:xfrm>
                <a:off x="7929976" y="3304161"/>
                <a:ext cx="957859" cy="957859"/>
              </a:xfrm>
              <a:prstGeom prst="rect">
                <a:avLst/>
              </a:prstGeom>
              <a:solidFill>
                <a:schemeClr val="accent2">
                  <a:lumMod val="20000"/>
                  <a:lumOff val="80000"/>
                  <a:alpha val="50000"/>
                </a:schemeClr>
              </a:solidFill>
              <a:ln w="38100"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9" name="Parallelogram 68"/>
              <p:cNvSpPr/>
              <p:nvPr/>
            </p:nvSpPr>
            <p:spPr>
              <a:xfrm>
                <a:off x="7520364" y="4268415"/>
                <a:ext cx="1367471" cy="439872"/>
              </a:xfrm>
              <a:prstGeom prst="parallelogram">
                <a:avLst>
                  <a:gd name="adj" fmla="val 95588"/>
                </a:avLst>
              </a:prstGeom>
              <a:solidFill>
                <a:schemeClr val="accent2">
                  <a:lumMod val="20000"/>
                  <a:lumOff val="80000"/>
                  <a:alpha val="50000"/>
                </a:schemeClr>
              </a:solidFill>
              <a:ln w="38100"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0" name="Parallelogram 69"/>
              <p:cNvSpPr/>
              <p:nvPr/>
            </p:nvSpPr>
            <p:spPr>
              <a:xfrm rot="16200000" flipV="1">
                <a:off x="7029643" y="3801465"/>
                <a:ext cx="1404125" cy="416004"/>
              </a:xfrm>
              <a:prstGeom prst="parallelogram">
                <a:avLst>
                  <a:gd name="adj" fmla="val 104471"/>
                </a:avLst>
              </a:prstGeom>
              <a:solidFill>
                <a:schemeClr val="accent2">
                  <a:lumMod val="20000"/>
                  <a:lumOff val="80000"/>
                  <a:alpha val="50000"/>
                </a:schemeClr>
              </a:solidFill>
              <a:ln w="38100"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1" name="Parallelogram 70"/>
              <p:cNvSpPr/>
              <p:nvPr/>
            </p:nvSpPr>
            <p:spPr>
              <a:xfrm rot="16200000" flipV="1">
                <a:off x="7981016" y="3807553"/>
                <a:ext cx="1404125" cy="416004"/>
              </a:xfrm>
              <a:prstGeom prst="parallelogram">
                <a:avLst>
                  <a:gd name="adj" fmla="val 104471"/>
                </a:avLst>
              </a:prstGeom>
              <a:solidFill>
                <a:schemeClr val="accent2">
                  <a:lumMod val="60000"/>
                  <a:lumOff val="40000"/>
                </a:schemeClr>
              </a:solidFill>
              <a:ln w="38100"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2" name="Rectangle 71"/>
              <p:cNvSpPr/>
              <p:nvPr/>
            </p:nvSpPr>
            <p:spPr>
              <a:xfrm>
                <a:off x="7517218" y="3750428"/>
                <a:ext cx="957859" cy="957859"/>
              </a:xfrm>
              <a:prstGeom prst="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 w="38100"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3" name="Parallelogram 72"/>
              <p:cNvSpPr/>
              <p:nvPr/>
            </p:nvSpPr>
            <p:spPr>
              <a:xfrm>
                <a:off x="7523610" y="3313493"/>
                <a:ext cx="1367471" cy="439872"/>
              </a:xfrm>
              <a:prstGeom prst="parallelogram">
                <a:avLst>
                  <a:gd name="adj" fmla="val 95588"/>
                </a:avLst>
              </a:prstGeom>
              <a:solidFill>
                <a:schemeClr val="accent2">
                  <a:lumMod val="40000"/>
                  <a:lumOff val="60000"/>
                </a:schemeClr>
              </a:solidFill>
              <a:ln w="38100"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74" name="Group 73"/>
            <p:cNvGrpSpPr/>
            <p:nvPr/>
          </p:nvGrpSpPr>
          <p:grpSpPr>
            <a:xfrm>
              <a:off x="4232658" y="4141880"/>
              <a:ext cx="1373863" cy="1407368"/>
              <a:chOff x="7517218" y="3304161"/>
              <a:chExt cx="1373863" cy="1407368"/>
            </a:xfrm>
          </p:grpSpPr>
          <p:sp>
            <p:nvSpPr>
              <p:cNvPr id="75" name="Rectangle 74"/>
              <p:cNvSpPr/>
              <p:nvPr/>
            </p:nvSpPr>
            <p:spPr>
              <a:xfrm>
                <a:off x="7929976" y="3304161"/>
                <a:ext cx="957859" cy="957859"/>
              </a:xfrm>
              <a:prstGeom prst="rect">
                <a:avLst/>
              </a:prstGeom>
              <a:solidFill>
                <a:schemeClr val="accent2">
                  <a:lumMod val="20000"/>
                  <a:lumOff val="80000"/>
                  <a:alpha val="50000"/>
                </a:schemeClr>
              </a:solidFill>
              <a:ln w="38100"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Parallelogram 75"/>
              <p:cNvSpPr/>
              <p:nvPr/>
            </p:nvSpPr>
            <p:spPr>
              <a:xfrm>
                <a:off x="7520364" y="4268415"/>
                <a:ext cx="1367471" cy="439872"/>
              </a:xfrm>
              <a:prstGeom prst="parallelogram">
                <a:avLst>
                  <a:gd name="adj" fmla="val 95588"/>
                </a:avLst>
              </a:prstGeom>
              <a:solidFill>
                <a:schemeClr val="accent2">
                  <a:lumMod val="20000"/>
                  <a:lumOff val="80000"/>
                  <a:alpha val="50000"/>
                </a:schemeClr>
              </a:solidFill>
              <a:ln w="38100"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Parallelogram 76"/>
              <p:cNvSpPr/>
              <p:nvPr/>
            </p:nvSpPr>
            <p:spPr>
              <a:xfrm rot="16200000" flipV="1">
                <a:off x="7029643" y="3801465"/>
                <a:ext cx="1404125" cy="416004"/>
              </a:xfrm>
              <a:prstGeom prst="parallelogram">
                <a:avLst>
                  <a:gd name="adj" fmla="val 104471"/>
                </a:avLst>
              </a:prstGeom>
              <a:solidFill>
                <a:schemeClr val="accent2">
                  <a:lumMod val="20000"/>
                  <a:lumOff val="80000"/>
                  <a:alpha val="50000"/>
                </a:schemeClr>
              </a:solidFill>
              <a:ln w="38100"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8" name="Parallelogram 77"/>
              <p:cNvSpPr/>
              <p:nvPr/>
            </p:nvSpPr>
            <p:spPr>
              <a:xfrm rot="16200000" flipV="1">
                <a:off x="7981016" y="3798222"/>
                <a:ext cx="1404125" cy="416004"/>
              </a:xfrm>
              <a:prstGeom prst="parallelogram">
                <a:avLst>
                  <a:gd name="adj" fmla="val 104471"/>
                </a:avLst>
              </a:prstGeom>
              <a:solidFill>
                <a:schemeClr val="accent2">
                  <a:lumMod val="60000"/>
                  <a:lumOff val="40000"/>
                </a:schemeClr>
              </a:solidFill>
              <a:ln w="38100"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Rectangle 78"/>
              <p:cNvSpPr/>
              <p:nvPr/>
            </p:nvSpPr>
            <p:spPr>
              <a:xfrm>
                <a:off x="7517218" y="3750428"/>
                <a:ext cx="957859" cy="957859"/>
              </a:xfrm>
              <a:prstGeom prst="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 w="38100"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Parallelogram 79"/>
              <p:cNvSpPr/>
              <p:nvPr/>
            </p:nvSpPr>
            <p:spPr>
              <a:xfrm>
                <a:off x="7523610" y="3304162"/>
                <a:ext cx="1367471" cy="439872"/>
              </a:xfrm>
              <a:prstGeom prst="parallelogram">
                <a:avLst>
                  <a:gd name="adj" fmla="val 95588"/>
                </a:avLst>
              </a:prstGeom>
              <a:solidFill>
                <a:schemeClr val="accent2">
                  <a:lumMod val="40000"/>
                  <a:lumOff val="60000"/>
                </a:schemeClr>
              </a:solidFill>
              <a:ln w="38100"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88952034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4" dur="500"/>
                                        <p:tgtEl>
                                          <p:spTgt spid="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78 -0.00024 L 0.27311 -0.00024 " pathEditMode="fixed" rAng="0" ptsTypes="AA">
                                      <p:cBhvr>
                                        <p:cTn id="3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694" y="0"/>
                                    </p:animMotion>
                                  </p:childTnLst>
                                </p:cTn>
                              </p:par>
                              <p:par>
                                <p:cTn id="37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91 -0.00026 L 0.27128 -0.00026 " pathEditMode="fixed" rAng="0" ptsTypes="AA">
                                      <p:cBhvr>
                                        <p:cTn id="3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603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000"/>
                            </p:stCondLst>
                            <p:childTnLst>
                              <p:par>
                                <p:cTn id="40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7389 0 L 0.24343 0 " pathEditMode="relative" rAng="0" ptsTypes="AA">
                                      <p:cBhvr>
                                        <p:cTn id="41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23" y="0"/>
                                    </p:animMotion>
                                  </p:childTnLst>
                                </p:cTn>
                              </p:par>
                              <p:par>
                                <p:cTn id="42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7219 1.11022E-16 L 0.31111 1.11022E-16 " pathEditMode="relative" rAng="0" ptsTypes="AA">
                                      <p:cBhvr>
                                        <p:cTn id="43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4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4000"/>
                            </p:stCondLst>
                            <p:childTnLst>
                              <p:par>
                                <p:cTn id="4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4500"/>
                            </p:stCondLst>
                            <p:childTnLst>
                              <p:par>
                                <p:cTn id="4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6" dur="500"/>
                                        <p:tgtEl>
                                          <p:spTgt spid="3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 uiExpand="1" build="p"/>
      <p:bldP spid="11" grpId="0"/>
      <p:bldP spid="95" grpId="0"/>
      <p:bldP spid="96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ULTRA_SCORM_COURSE_ID" val="66DBBB9F-87CD-4AF8-A673-C9572A111579"/>
  <p:tag name="ISPRING_SCORM_ENDPOINT" val="&lt;endpoint&gt;&lt;enable&gt;0&lt;/enable&gt;&lt;lrs&gt;http://&lt;/lrs&gt;&lt;auth&gt;0&lt;/auth&gt;&lt;login&gt;&lt;/login&gt;&lt;password&gt;&lt;/password&gt;&lt;key&gt;&lt;/key&gt;&lt;name&gt;&lt;/name&gt;&lt;email&gt;&lt;/email&gt;&lt;/endpoint&gt;&#10;"/>
  <p:tag name="ISPRING_SCORM_RATE_SLIDES" val="1"/>
  <p:tag name="ISPRINGONLINEFOLDERID" val="0"/>
  <p:tag name="ISPRINGONLINEFOLDERPATH" val="内容列表"/>
  <p:tag name="ISPRINGCLOUDFOLDERID" val="0"/>
  <p:tag name="ISPRINGCLOUDFOLDERPATH" val="资源库"/>
  <p:tag name="ISPRING_PLAYERS_CUSTOMIZATION" val="UEsDBBQAAgAIAOeJc0sVDq0oZAQAAAcRAAAdAAAAdW5pdmVyc2FsL2NvbW1vbl9tZXNzYWdlcy5sbmetWG1v2zYQ/l6g/4EQUGADtrQd0KIYEge0xNhEZMmV6DjZCwRGYmwilJjpxW32ab9mP2y/ZEfKTuK+QFISwDZMyvfc8e6eu6MPjz/nCm1EWUldHDlvD944SBSpzmSxOnIW7OTnDw6qal5kXOlCHDmFdtDx6OWLQ8WLVcNXAr6/fIHQYS6qCpbVyKzu10hmR858nLjhbI6Di8QPJ2EyphNn5Or8hhe3yNcr/Uf5wy/vP3x+++79j4evt5J9gOIZ9v19KGSR3r3pARSwKPQTQCN+EpBz5ozM5zC5cMF8GhBntP0yTHoekTNnZD475RZRRAKWxD71SELjJAiZ9YVPGPGc0YVu0JpvBKo12kjxCdVrAZGsZSlQpWRmH6QaNopGdCnzwhmmQRKRmEXUZTQMnFGsy/L2JwvLm3qtS1BXoUxW/FKJzOqEnLHPb0pRgWpeQ04heNVrCb/UOZfFQafqCC9pMElYGPpxQgJvt+OMSJEhr+RGzUCUCMckAoCSV6J8hGxis8yKI6zUMIQpnUx9eDNjwlSu1gre9VA75gRiMBdFlxTkCIkgu+J4GUaecRqoQhzd8Kr6pMtsLz8eBqoLmAZuCCnosgfgzGDsgCHGEipHWYq07gKbkTjGE5KMw3NIZOBdOEQiPAW6nQ6RuCAxUITEXTIBPqMTbBLeUGyX/zt+pdyks7pFPE1BzrhvI3VTwY5xKbDAMq06GKYmJh8XEDaK/e/QuEUF79rVSm4E2FFmouxUBJXFJZ7Joo8L+ltygqlPvATSyguXCbMlz2jM+S0qdI14tuFFKtClSHkDuX4LzzKZ2Wcmzlb/X438G/F6W1VebQtS4JHzV0Pt2ath3zCrqcCmuhb5Td2l2jhsa/5jrDA5/V0T+hz9cfpjlwQ4ouHzRKaSeaPaqvvk+NxZNjRGnUY80VP9o/XclsRtbR1TKFhjqftLEOimpn9AA1T9pWhwAormbYmGGk6LqwE6g3ALEGj0WIwzcNWeCWfgwgHySzKOKYPZaCkuK1l3jh2WjW2Avh3aFOY8JWpxT8ZLcaVhwlGCb9rpA7qQjXRnQB8MN3utglHmg8kBAK7a5AFIJXOwP+uBuZiRnQfaAr93kqVuVGbJq+S1LfLg2yYXX49NV6XO7a7i1S552yZz/BQr2sNFrdL5gPZ/x7/e8XlAv8dHKSY4cqeJiwOXmEHfcFX1FAIKGFf4LE58PDbiwIWc1+kamumVboqsJ1A7q3vkBAPY9syx4GW6/u+ff3tifGFJu4u2u78OAgFimypI7sB+D3Qtqj+7QBge78vZRR+p7d1mJ9fzqsMoZOGz3CF421pyncPWQbdeSPJt0DBj2J3OgAexTXvdlDC6DUGY4egUapmdwp3RjJfXUAiZ1moQinW1ScB6mPb762VTK1mIIbJPayXmwIzOE+x59q4N5FMyvW57ZgY3inR76VZw6e4L5k5xAHX2CzyRyXogoG1NuyoERG/X9zTffN2p7laV/cvi8PWDfzD+B1BLAwQUAAIACADniXNLCH4LIykDAACGDAAAJwAAAHVuaXZlcnNhbC9mbGFzaF9wdWJsaXNoaW5nX3NldHRpbmdzLnhtbNVX3W7aMBS+5yksT70saTu6diihqgpo1VpAhW3tVWViQ6w6dhbbUHq1p9mD7Ul2HAMFtevSH6RNCBGfn+/8n5jw6DYVaMJyzZWM8G51ByMmY0W5HEf4y6C9fYiRNkRSIpRkEZYKo6NGJczsUHCd9JkxIKoRwEhdz0yEE2OyehBMp9Mq11nuuEpYA/i6Gqs0yHKmmTQsDzJBZvBjZhnTeI5QAgC+qZJztUalglDokc4VtYIhTsFzyV1QRLQF0QkOvNiQxDfjXFlJT5RQOcrHwwi/Ozx2n4WMh2rylEmXE90AoiObOqGUOy+I6PM7hhLGxwm4e1DDaMqpSSK8V3MoIB08RCmwfejEoZwoyIE0c/iUGUKJIf7o7Rl2a/SC4El0JknK4wFwkIs/ws3B9aerXuvi7LTz+XrQ7Z4NTnveiUInWMcJg3VDITikbB6zpZ2QGEPiBPwGnRERmoXBKmkhNlJyzTl3RkMlIPeFFrRROmS0Q1K2Uo3+DZdtkNzFaASBiFmEj3NOBEbcEMHjpbK2Q224KareXpVEgAXtydB5H9+b99mJE5JrturWgqNdzuPGN2UFRTNlkeA3DBmFIH6bwlPC0Gpx0ChXaUGF9jFICw4WJ5xNGT0qcjoH/JOhKzCRWtCEXs0EM97Cd8vv0JCNVA64jEygs4HOtcevPgs4I1rfg5KFj1v9s9Nm6/q002xdbrkACZ0QGT8THArO0sxsBJ/MkFRmoQfpiInVrCgK5bTglYmt+vIyaJ5a4cv81sVYgd5gSTZj5TmF+asHpc0mZFIMohuuAhpGkENJPCYwYlgXXFpWFjAmEikpZojEsNa0G+sJV1YDxQ+wh9Yv99DrIy6L0xhWG1jMKctLQe7s7r2v7X84OPxYrwa/fvzcflJpvvB7gjhzfuOfPLnyl2v/4TYMA7elH1/aJrf/5s7uXbS+lslrp3U5KFXSVr8UXLeMVPdzGakL/5LprbxgSrkAS2nshwzWkuApN4y+ZYu9oE1e9W73PbaZNtlgzK8Zjf8mZH9aXhPX7oVh8OjF1XFSLnkKiXArcXnbbezXduCm+SirUgG09f8OjcpvUEsDBBQAAgAIAOeJc0u1/AlkugIAAFUKAAAhAAAAdW5pdmVyc2FsL2ZsYXNoX3NraW5fc2V0dGluZ3MueG1slVZtb+IwDP5+vwJx3+nulZ3UITHGSZN2t+k27XvamjYiTaokZce/vzhN1gQo9LAmEft5bMexzVK1pXzxYTJJc8GEfAatKS8VarxuQoubadZqLfgsF1wD1zMuZE3YdPHxp/2kiUVeYokdyLGcDcmhDzO3nzEUF+PbHGWIkIu6IXz/IEoxy0i+LaVoeXExtWrfgGSUbw3y6sd8tR4MwKjS9xrqKKf1Nco4SiNBKcCUvq9RLrIYyYD5SFf2M5LThzp/+wPajiqqLW35CWWI1pAS4iJfL1GG8dx4j19ljnKeoOGvNtAvn1EGoYzsQcbO776iDDJE0zb/0yONFCUWNOacf8R3DhOkMOOHWV2hXCTghTDQxVdw5bF3vQtA7ms49ymOqxTsCet6sBDw0TMGCy1bSBN/6myqEm+PrTbzAYsNYcoAQlUPejJJP5FWeTexrsf9gTfKi9CX0/SQV8HaGlZdwoG7WN/jV6tbuytCp++6IEMJO6cMUuyVPfK3qesRMlD2yGdGC3jkbH+cwaGpI/lHviXuOc/X31iBE3MsnNWfvBUjPeDoqiBVp/CYWhSwUJjOC60B3y1NrK5LKTnKKeVkR0uiqeC/EJft7WVUmhwYXK+d7qxUU83gVMPZHM2aDstlz3E/OmvckN3PQn+57jzRZovfTInWJK9q87OkphPHM2NiCjNNTjNwTxo4yHu+EQHHxh4i1URuQb4IwcaG4UKDGutedMM1BE+ToAZpcrrKqXNyqvy8rTOQa/NqFJSvcqzsgBUtK2b+9CuFNygOGAPWjqor448T+t6XgcI1ARCZV75ru0NnqVumKYMd+OEPFPbKQ3dLlenSoYZb6gfY6LDlnGZUT7pd0fdKvEMC/Qn8q0krcnxgGdH2mmTK3iyafL+G+1yixezXGTZfuMns2fVS5NjYjytolPjv5D9QSwMEFAACAAgA54lzSyqWD2f+AgAAlwsAACYAAAB1bml2ZXJzYWwvaHRtbF9wdWJsaXNoaW5nX3NldHRpbmdzLnhtbM2Wb08aMRjA3/Mpmi6+lFPnpiN3GCMYiU6IsE1fmXItXGOvvbU98Hy1T7MPtk+yp1dAiI6dRpaFEOjTPr/nX/u04dF9KtCEacOVjPBufQcjJmNFuRxH+MvgdPsQI2OJpEQoySIsFUZHzVqY5UPBTdJn1sJSgwAjTSOzEU6szRpBMJ1O69xk2s0qkVvgm3qs0iDTzDBpmQ4yQQr4sUXGDJ4RKgDgmyo5U2vWagiFnvRZ0VwwxCl4LrkLiogzmwoc+FVDEt+NtcolPVFCaaTHwwi/Ozx2n/kaT2rxlEmXEtMEoRPbBqGUOyeI6PMHhhLGxwl4e7CP0ZRTm0R4b99RYHXwlFKyfeTEUU4UpEDaGT5lllBiiR96e5bdWzMXeBEtJEl5PIAZ5MKPcGtwe3bTa19ddC7Pbwfd7sWg0/NOlDrBKicMVg2F4JDKdcwWdkJiLYkT8Bt0RkQYFgbLovmykZIrzrkxGioBqS+1MBqBp6KI8LHmRGDELRE8XsxaosfMnnIBMTjd3fpIWvwI9PHGCdGGLRuazxiXxbj5TeWCokLlSPA7hqxCEFGewr+EoeV0o5FWaSkVxFhkBKcMTTibMnpUZmkG/JOhGzCR5qAJmy8TzHoL33P+gIZspDRwGZnAVgU5N55ffxE4I8Y8Qsncx63+RafVvu1cttrXWy5AQidExi+EQwlZmtmN8EmBpLJzPUhHTHLDyqJQTsu5KrHVX18Gw9Nc+DK/dTGW0BssyWasvKQwf/WgstmETMqD6A5XiYYjyKEkngkTMRx3LnNWFRgTiZQUBSIxNCrjjvWEq9yAxB9gjzav99DrIy7L0RhuDrCoKdOVkDu7e+/3P3w8OPzUqAe/fvzcXqs0a+E9QZw538NP1jbxRSN/2g3DwPXO59uw1fm/6sK9q/bXKpm6bF8PKhWp3a+E61ZZ1T2vsurKXxu9pSujkgvQZsb+2ECjETzlltG33DSvKPz6+9dvizcq/AajWLt9/98g/Gjx3Fp5X4XBsw/AGshXH9PN2m9QSwMEFAACAAgA54lzS2hxUpGaAQAAHwYAAB8AAAB1bml2ZXJzYWwvaHRtbF9za2luX3NldHRpbmdzLmpzjZRNb8IwDIbv/AqUXSfEPmG7ocGkSRwmjdu0QyimVKRJlaQdHeK/rw5fTeqOxRfy8uR17CredrrVYhHrPne37rfbv/t7pwFqVudw7euiRU9RZ0YkC5glKYhEAguQ4nj0JO/OBGXMpDOdlx9oa2p+TOE/Sy5MHc8IC01ohjpcEOA3oW2owz8nsVOra19TrdHz3Fole5GSFqTtSaVT7hh29epWvcQAVgXoC+iSR+CZDtxqI8+ODwOMOhepNOOynKpY9eY8Wsda5XLRln9VZqCrT77eA/2nwcvEsxOJsW8W0jDxZIjRTmYajIFD3scJBgkLPgdR8+279QfqGTcLCugiMYk90qMbjDqd8RgaXRqOMHxMVl6Nbg4wmpyFjd0Td7cYHiF4CbphNb7H8ECV5dk/PmCmVYwdaaDNnp9QofgikfEhdR+D5PCyaNvWvXOh7vpj5j0hFTyhFfX80rbZEYKGAK03lo55TZB3StkJSpREDkVo1LQq6DliwzmC+88u49byaJVW46EajlUbuF6Dniklqtt/XbpnmKuz+wVQSwMEFAACAAgAaWGeSz08L9HBAAAA5QEAABoAAAB1bml2ZXJzYWwvaTE4bl9wcmVzZXRzLnhtbJ2RsQrCMBCG9z5FuN3EbqUkdRPcHHSWmqYaaS8ll1of35SKdJGAQyD/8X0/JCd3r75jT+PJOlSQ8y0wg9o1Fm8Kzqf9pgBGocam7hwaBeiA7apM2rzAozdkArFYgaTgHsJQCjFNE7c0+NhArhtDLCauXS/i6R2K2RTDosLilvYv+zODKssYk9fRduGAVbzHtCCMvFYwOxeN3GLrQPwCGpMATKrBUAJofQJ4DAnAjytAiu+b56RHCvGjYpBitZ4qewNQSwMEFAACAAgAaWGeS5r5lmRrAAAAawAAABwAAAB1bml2ZXJzYWwvbG9jYWxfc2V0dGluZ3MueG1ss7GvyM1RKEstKs7Mz7NVMtQzUFJIzUvOT8nMS7dVCg1x07VQUiguScxLSczJz0u1VcrLV1Kwt+OyyclPTswJTi0pASosVijISaxMLQpJzQUySlL9EnOBKp/tmfJ8ya5n09qfr9ivpG/HBQBQSwMEFAACAAgARJRXRyO0Tvv7AgAAsAgAABQAAAB1bml2ZXJzYWwvcGxheWVyLnhtbK1V30/bMBB+LtL+h8jv2C0dA6oExJDQHsaE1LHtrTKJm3hN4sx2COWv39nO76VsSHtolZzv++58993Fv3rOUu+JScVFHqAFniOP5aGIeB4H6OHr7fE5urp8d+QXKd0z6fEoQGXODYCmyIuYCiUvNIDvqU4C1DNgYEZeIbmQXO+B+xS420gnS/TuaAYuuQpQonWxIqSqKswVIPJYibQ0JAqHIiOFZIrlmkni0kBeg13pv6Phl4mc6H3BVA9Z6LcHrklajmfFByTVEgsZk5P5fEF+3H1ehwnL6DHPlaZ5yJAHlZzZUj7ScHcnojJlythmvktyzbQ2SVjbzNcrvjjPPSXDADmHTcaUojFTOM1jRByWTID9bUpVUvOoAa3hVTte81q/jXnfNG62c6RzLsrHlKsEjvqQzjoJ9Mkwqp/Z61oFPTQKujVMyJPsV8kli+zrt1aM8wVyAVvF2TyxqkI4gKdbGmoh9zcAAxXVHcRt07BrGraglgO30dcdBWpuu2VUl5I1pZr5Tzxi4guVkhpZXGpZMp+MjDWWDME+cVeum9Q1xE90lp7+Q2+M36g1P9VrnbGA/9GYT0DU1oTnEXu+5eCjWQY11QyKbWxYFyk2MbucVPmY9XQ9MLkc66bARTxNZcxgDCOqKens5BCUSarAJSzlCNs7OAhOeJyk8NOTDOPTgzQZlbtJht7BQXAqwt0EtDW3ZSTjOo7E1CrIJxPrxA9LpUXGX6w8B3tGr6wOXxu55ui64O3B2fyPURzEaAZziyZWl3nq7avm8N7MqVadz6ZwloFaYR6YLgvn1cxCWYx8IralZapv+jk1+7AHHeU8NR3TXN9B76Ja8xfmVTwyX7rF0tQkYUYzAfpwvuwxQD9huwzCW9OhiFuRN3XAmNg3928r2mz5unWu64c67EMNnzirHMbN1EdQRyxFmUejHuKi+4ioFHbatWTUS9kWbrQ4AZGKIkDv4aG+88XpRXfls8VFg7V53bvALpc3rPQ64U5BpNZ1exG/3g3w+BtQSwMEFAACAAgAaWGeS7CHI/RsAQAA9wIAACkAAAB1bml2ZXJzYWwvc2tpbl9jdXN0b21pemF0aW9uX3NldHRpbmdzLnhtbI1S20okMRB99yuCPzBJKreGdiC3lnlR0QGfm+ns0qyml07EZcnHm3Z3GEdHNPVUdU6doiqnTb/GaJ9Snh7Hv30ep3gXch7jz7Q+Q6jdTQ/TfDOHFHJaHSr3Yxym5038MS21Wk25j0M/D3ZB0xqj7vUhJbVyqmbMMIok89Qr5Dy3FWvANWAr5iix7eqdxD/dOexCzKdV29UR+rFhE1OY8yYO4c8ajtlvoeMNLud+GCsvrQVbouynFseWQIxwyX2hGgAEstwRh4uUjdQEecw4hmIUBQqIcE4aUYikHGrWNaKqMN8IxCRj1BXqae1GWhtHbZHQEKLrNK8aW7rOSIwRIQSYK1xAZzCqbKgaGtRyQHBgQBRtNFGAOtuZjhXvvLAcKeoFxoUZAxgfjnvY7u25DtVvr7M/5xeCJ7/gJLp4a3XCXO3uaZ4reRsefz/0OaBxuDi/ufV3/mqrt5vrq/P/vnz18J61mLVu/am3XwBQSwMEFAACAAgAamGeSyTg/xfEDAAAYxkAABcAAAB1bml2ZXJzYWwvdW5pdmVyc2FsLnBuZ+1XaVxT55o/isVOLSBqCrI7ttJFxKgBFJO4AOIom4QisouWyy7IIQYI0UtbBEXa3lvwgiESLAHCTkMwAUJF4NYYUFnCYqSCISSHJGAgIWSbg/bOb2a+zefhw/md8/zf9z3P+n/Oc/L9fU+ZfGT1EQAAJqe9Pc4BgBECADbe/NAYRox/4u+Gbxuunjt1AmgYsBHDwqbY4z7HAaC5aIs2+gNY/rcr3iFXAcC0Z+3a0J9SfQkALFdOexzHXYuQCs7QLwnH+1/rz+YA2GNVJ4ynP3Xbnr8b8bEH7vElhy83eVSctvmi4HNfj022f9n/1/s3HbYN52/e+mLgqGeNq0pJnKAFT4EThvAJ9uqFKwHshPqgoISRaCynNojtXFclLkvpCiEqx2Ppfhj1m8eb7bNhc648NK+1qLWeFafhshd7LaRPYOzMiFnMkfyCMyX7GFs2AkBdoG3qNsQUyUBkw4vdLiPbLSR3q5P3/PmMWZ2rzPiXwNoJb2Fvg0NyzAMHP5oHbAAADw/Y8a3m6+A6uA6ug+vgOrgOroPr4Dq4Dv4/BPdla6TMrwDg+tD/8UfhDS5gcZkf2RiRoxaOzBRhuzLnKvK+xk8RVShacrCgi0UGs9hSAIjqJDzlFzIHbrF0wu8sIsYSws5zR4/E6GQtgzCUZ2Mht0VEwu+QvMqSJ6XMM2qTUwSy5CwAaJ+gUXIyeV2Ee9Wp0UmhTF7rhdmOQgI+QCXeN8lp7KycFtMoySl/MBqS8Ux0jYhC0nu4poj9SKtDkr/5YR5KtCS9gkLn6KQpjvrFIlIYitJDMOhUznJNcARBWEBQ6M5xeYpvQEqhsGtVQv9qtlCB74zko70Gpo+0OalKONrLMxlVs3j2wHTJ3/12bzClvbqN7rtvqderOMxJNP0yCyw6LmDG6r7XvApIjbhVv2ZHvtU9wZUeE0cjRrL+RT3zVeYIAfEpmGMSxZXnqNh/GxKm2XhJNQX5EyL8y9R+YVP1DU278xM5yaBhHD8PjcTVh3ILCcvt1TcyedbYQSiD1f/PkLD+KmF8KPQWag5TiJYHnlRgX9dxlXGfdo9Xu8bbEd78qFxW3k2fxECjh/eA9hRhWVrWKU985cCt5CxfunE0qp0+ZPUA5D6NPzZhsiIhiwkOwSUMrvBHug5j9gwKX/0of5VweKHhep2mNqdhq41q/OZPzWFouz7HYJQ3BRvUvthnPbl/5yjayzfLlmEyI/LhjrgU9SsqqNP8lW8V/hSvjWEpku1/yEDl2HsrXMBI/GSOFXX6733R/872OmbyH6Ibr49galaWh4ktHfL4hXAad4xO6ad9iFqwz121uld0+cm1o8PXieqak7qsISJbhkybgKopUCor6aG5hYIQK13TtPW9pvMaGUppCU5i1zQtsxV1XZG7vjwRc53PKxtx/03h3ku2+ucdfM/hDlmXdUCzTRR/kHuDsJNrNnOALWSaTMAJfgGNgQ+TmM7P0fZmFexkICMw75GNQvV5MYu4H36pF2iJY+o02xAVyG5ollecywox+TSh6/4KCKoEKTsRAqFFQDNbxtowxkOSkA+HpLkhzIHmWmzZpDSXeLPgmeUfoOL7Iw8uCw4gdoB7s/B70XlBeft5u1xJNOqAfZ7bz2p3ROuFHBsMrk9lK+lIDempkuMSM28/4DdDadSNf6wuj4amMBrp/XWTZq3J5BiljC1v00QHc0Jwe2nhos9Y0tPSbQjEx5AeF2uC67e4lCeMKuqp1oXlQqlTw0TkowpjKcjBLRUuWP8YQItZQDcGlhw0G01wwDa22owNtsGJvGq73P5S1BaWELAooTe2iVIyfeYarK/zTHUWqw1Bgq67IGTTuuT8RUGBv8mzvqgksrDCscdtPi5uUpiaER/Jf+152ePx3WAjNbIRY2spGowctvsNWVwmZ5sDYA452aqJr3tFjoTrBfzHblzGQ6eyR3tG0Pb8GgtGEVZ/TXqVJFD/Agfe5Yw+O7Fzw69Lw4F+4eWRnNBZgnPn0gtJvmP5efTqXGWoM+2oZr61xLkyp5z/BRiCavQtUbSJlb11obFlLCdGoYIw4zKaMcxJcJdMkUsjNY055aqYGm69AlK96Rh4Eafs/SGbcwIHbOaj7d2XT6zwXKe0hoMGCf879a9D4a4ANNK8JIDEDaM+MVHhjRBUZYZZiYKEw2VnUSRt8vkc6lu1iEK5hzWe18wp+9e0InlGGqu5QVGh6wCrZjb4yghu8mgbc2NlVTPWxQckMp7GkZUaBHWjW7tM7ZZYWszl0chwqcwRV17nSRPEmHgrI8E5JJLiSr1oN/c1EMZKF7/RmhuheCWtSwPu8nt7D5I+8odGcdFIZzY9mfKUBbbtDEyacksJx91Wk5t9k/Df9d6svXy0UMeOmyJ7oV1YxJb8asC0IQtjWlaF5LhL0/kmx+R79ROBPtwN0pWl+zkyKrUD5rCjqOhGhk+Zcd+MQHPYwas7Pc9TSp10hCssaTYuURFHpd7WuRVHynrSqqur+72Yfi7miO7fwMH+6KFDs/j3XoCNlZraGmMOqt1p9ycS8nIp1iwzwT+smHubK64iOKAxAsupfstcmXBXAFui/H0tYKVw62obUY44boGoFw879UR9i/NRONq3nvT0FCt/30O9mAs3vym6IyX77ZsNSLoiPoJpeoXxLnh9Wtm7LHXKwPRIqGrxsxnknO1x/0CTNkizA1VV6kwbaPxtMVG/4+Jjb/IoCzXy+niMvotFPACNjldVsQQx7AR3vmdvB/mXtoSuOnUTrRQ7aO3Ra/iTRWLc/uHc5SKSdkbSSNJBkuZ+O/ajXDNMO0vaNulbbG7RFK7KtnHxicnBT4hhdrwK0crHUTwK7vYNxX7jzpntecjuCNP7CRMu+8s53UdNiRf03z0gpmsujda3+vjEuPepjkmmUIXEg3p0I7/GoSZu07iW+FP0/FTrnYLMRHjf9oDmBYpBGwuKyPjyb0+i/fkPry1O/36AkVg/FP7JQuv/rKBO/Sr0roImDt0P9/LcmefkZFgd2mc0o95eBOZtkta+z2W81SSS9MJ/CBMQQHk2jOMOIFGmOitTBGJ5bO5dvCsw+e2i8qyJH+aGWxi++JDuQZYoJrYjF1VFeLWiclurn+7MNZpqMln0UheTv7CrLfP2jRwynkCBeVgn56zsEwFDb4fuEEFNzDtPFUkNzdN3iwOQKTP+z/01NKVnDSWB3CxAXJpp4e6iUu22C/RjXrizEqy+tqe0+HUTz4n5siVzsdciWN6pshM9vTqIxqfdtYZGtoSpssdPqbLDaBEO/e7uAi0oKoFdPy+HGjmYZQvyGZNvXE1kEN7bqVW7xQfl3aA4lTg8CD2FRhyyYJK+pI1Ii+Be7AKyizWVprm1in7axyhSYs85p0DNg5wIO9mhfbS+8pmOZtJQt5Wk2b8oP5mUuPvLPcsfzK+a9h6wkgwQFTxXv+FBrtrs6EK3pEsjS9hcH6Zh3TgULCl31syVF5UN37rQ6Z2hcOncsxaob2IXDUH3Tr3vmGx4/GEKLNgrPOo081nS4LxyMgVLKEk3/b72sdDh14GykhpYY5d6ll48kz1n/DysJqtrvjILY3cCLwASVW+5zsz/1vWXhvyYcNenXkyD6pkR5lt+sf62WJjmKkgPZNvwu5K38n5mibgYlmhm15ohye8GAcbyeVATNVp/tU7SiCYrm2jHcWc9epdrrD2u/iJTtxTJ1Nc+FIBGTWXOHO2B1Zxewp8fr1VY2SSxySwAKTYl1cr9926u4MqD3LTibOhPM2f4K58F8Z/DbGTTYyRs/ljMcJKhLlRk2Ql/raRK+Rk4v349GZHDOVIGf5/ZMUgk1K5SM3Rx44T7T9TPTagPz63l1pY2jnYcPJe593MAq0FFtDZ+IGgbZIF3eCF62Uv3Lweg/ovsjlvqNT5eAhi3v0/SL+Rh68oJs//I6H7CkEqZU13xAO9nGQtqUML+nCQ9iCgJf2eW5ozBUJAg2GeIWQrRFs3wW4b0pB3QvC1CxIjAOzVjDerBUIOrNMQpFEov+UBLvcM/+ti5hvW01e2THdcjbTSqrzJ2WtgpHF3yrh1Mlle7FZm1EDNexlKIGW8FBRo5h1N48/V07y1H7nvWAIAoqDP66u3oZqh94XxPbZt4a0qf1BYh9Je72T2Ke9Vb510tDx6OtgdZHxfk2eesvGn6odTxc+B6DFjel80ew4dd60wxYHwRCP4tfiRJ94ZzvRGLcn/f/wAgLOV/zd8/boFH63B3I3iiLpPkb8FqF066b/+XoFsK/C+BbvDB1MMHlEG2AUOnccNLUwY9M3wrvFqzGn22pJJaZU/Spi7rVFPMr+CRHueMc9UeqP/asNk8bFOh9WHvr+GzwGlPX4+GE1F//U9QSwMEFAACAAgAamGeS3Br3rpLAAAAagAAABsAAAB1bml2ZXJzYWwvdW5pdmVyc2FsLnBuZy54bWyzsa/IzVEoSy0qzszPs1Uy1DNQsrfj5bIpKEoty0wtV6gAigEFIUBJoRLINUJwyzNTSjJslczNTBFiGamZ6Rkltkqm5iZwQX2gkQBQSwECAAAUAAIACADniXNLFQ6tKGQEAAAHEQAAHQAAAAAAAAABAAAAAAAAAAAAdW5pdmVyc2FsL2NvbW1vbl9tZXNzYWdlcy5sbmdQSwECAAAUAAIACADniXNLCH4LIykDAACGDAAAJwAAAAAAAAABAAAAAACfBAAAdW5pdmVyc2FsL2ZsYXNoX3B1Ymxpc2hpbmdfc2V0dGluZ3MueG1sUEsBAgAAFAACAAgA54lzS7X8CWS6AgAAVQoAACEAAAAAAAAAAQAAAAAADQgAAHVuaXZlcnNhbC9mbGFzaF9za2luX3NldHRpbmdzLnhtbFBLAQIAABQAAgAIAOeJc0sqlg9n/gIAAJcLAAAmAAAAAAAAAAEAAAAAAAYLAAB1bml2ZXJzYWwvaHRtbF9wdWJsaXNoaW5nX3NldHRpbmdzLnhtbFBLAQIAABQAAgAIAOeJc0tocVKRmgEAAB8GAAAfAAAAAAAAAAEAAAAAAEgOAAB1bml2ZXJzYWwvaHRtbF9za2luX3NldHRpbmdzLmpzUEsBAgAAFAACAAgAaWGeSz08L9HBAAAA5QEAABoAAAAAAAAAAQAAAAAAHxAAAHVuaXZlcnNhbC9pMThuX3ByZXNldHMueG1sUEsBAgAAFAACAAgAaWGeS5r5lmRrAAAAawAAABwAAAAAAAAAAQAAAAAAGBEAAHVuaXZlcnNhbC9sb2NhbF9zZXR0aW5ncy54bWxQSwECAAAUAAIACABElFdHI7RO+/sCAACwCAAAFAAAAAAAAAABAAAAAAC9EQAAdW5pdmVyc2FsL3BsYXllci54bWxQSwECAAAUAAIACABpYZ5LsIcj9GwBAAD3AgAAKQAAAAAAAAABAAAAAADqFAAAdW5pdmVyc2FsL3NraW5fY3VzdG9taXphdGlvbl9zZXR0aW5ncy54bWxQSwECAAAUAAIACABqYZ5LJOD/F8QMAABjGQAAFwAAAAAAAAAAAAAAAACdFgAAdW5pdmVyc2FsL3VuaXZlcnNhbC5wbmdQSwECAAAUAAIACABqYZ5LcGveuksAAABqAAAAGwAAAAAAAAABAAAAAACWIwAAdW5pdmVyc2FsL3VuaXZlcnNhbC5wbmcueG1sUEsFBgAAAAALAAsASQMAABokAAAAAA=="/>
  <p:tag name="ISPRING_PRESENTATION_TITLE" val="04"/>
</p:tagLst>
</file>

<file path=ppt/theme/theme1.xml><?xml version="1.0" encoding="utf-8"?>
<a:theme xmlns:a="http://schemas.openxmlformats.org/drawingml/2006/main" name="Office Theme">
  <a:themeElements>
    <a:clrScheme name="自定义 252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00"/>
      </a:hlink>
      <a:folHlink>
        <a:srgbClr val="F79646"/>
      </a:folHlink>
    </a:clrScheme>
    <a:fontScheme name="Office 主题​​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805</TotalTime>
  <Words>722</Words>
  <Application>Microsoft Office PowerPoint</Application>
  <PresentationFormat>Custom</PresentationFormat>
  <Paragraphs>95</Paragraphs>
  <Slides>14</Slides>
  <Notes>11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04</dc:title>
  <dc:creator>.</dc:creator>
  <cp:lastModifiedBy>admin</cp:lastModifiedBy>
  <cp:revision>259</cp:revision>
  <dcterms:created xsi:type="dcterms:W3CDTF">2017-08-18T03:02:00Z</dcterms:created>
  <dcterms:modified xsi:type="dcterms:W3CDTF">2022-02-06T18:03:05Z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2052-10.1.0.6748</vt:lpwstr>
  </property>
</Properties>
</file>