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heme/theme3.xml" ContentType="application/vnd.openxmlformats-officedocument.theme+xml"/>
  <Override PartName="/ppt/theme/theme4.xml" ContentType="application/vnd.openxmlformats-officedocument.them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6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7.xml" ContentType="application/vnd.openxmlformats-officedocument.presentationml.tags+xml"/>
  <Override PartName="/ppt/notesSlides/notesSlide8.xml" ContentType="application/vnd.openxmlformats-officedocument.presentationml.notesSlid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9.xml" ContentType="application/vnd.openxmlformats-officedocument.presentationml.notesSlide+xml"/>
  <Override PartName="/ppt/tags/tag20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12.xml" ContentType="application/vnd.openxmlformats-officedocument.presentationml.notesSlide+xml"/>
  <Override PartName="/ppt/tags/tag23.xml" ContentType="application/vnd.openxmlformats-officedocument.presentationml.tags+xml"/>
  <Override PartName="/ppt/notesSlides/notesSlide13.xml" ContentType="application/vnd.openxmlformats-officedocument.presentationml.notesSlide+xml"/>
  <Override PartName="/ppt/tags/tag24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25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26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tags/tag27.xml" ContentType="application/vnd.openxmlformats-officedocument.presentationml.tags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tags/tag28.xml" ContentType="application/vnd.openxmlformats-officedocument.presentationml.tags+xml"/>
  <Override PartName="/ppt/notesSlides/notesSlide24.xml" ContentType="application/vnd.openxmlformats-officedocument.presentationml.notesSlide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notesSlides/notesSlide25.xml" ContentType="application/vnd.openxmlformats-officedocument.presentationml.notesSlide+xml"/>
  <Override PartName="/ppt/tags/tag31.xml" ContentType="application/vnd.openxmlformats-officedocument.presentationml.tags+xml"/>
  <Override PartName="/ppt/notesSlides/notesSlide26.xml" ContentType="application/vnd.openxmlformats-officedocument.presentationml.notesSlide+xml"/>
  <Override PartName="/ppt/tags/tag32.xml" ContentType="application/vnd.openxmlformats-officedocument.presentationml.tags+xml"/>
  <Override PartName="/ppt/notesSlides/notesSlide27.xml" ContentType="application/vnd.openxmlformats-officedocument.presentationml.notesSlide+xml"/>
  <Override PartName="/ppt/tags/tag33.xml" ContentType="application/vnd.openxmlformats-officedocument.presentationml.tags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1" r:id="rId2"/>
  </p:sldMasterIdLst>
  <p:notesMasterIdLst>
    <p:notesMasterId r:id="rId36"/>
  </p:notesMasterIdLst>
  <p:handoutMasterIdLst>
    <p:handoutMasterId r:id="rId37"/>
  </p:handoutMasterIdLst>
  <p:sldIdLst>
    <p:sldId id="257" r:id="rId3"/>
    <p:sldId id="284" r:id="rId4"/>
    <p:sldId id="259" r:id="rId5"/>
    <p:sldId id="285" r:id="rId6"/>
    <p:sldId id="286" r:id="rId7"/>
    <p:sldId id="258" r:id="rId8"/>
    <p:sldId id="305" r:id="rId9"/>
    <p:sldId id="287" r:id="rId10"/>
    <p:sldId id="301" r:id="rId11"/>
    <p:sldId id="274" r:id="rId12"/>
    <p:sldId id="275" r:id="rId13"/>
    <p:sldId id="261" r:id="rId14"/>
    <p:sldId id="294" r:id="rId15"/>
    <p:sldId id="302" r:id="rId16"/>
    <p:sldId id="303" r:id="rId17"/>
    <p:sldId id="263" r:id="rId18"/>
    <p:sldId id="306" r:id="rId19"/>
    <p:sldId id="264" r:id="rId20"/>
    <p:sldId id="265" r:id="rId21"/>
    <p:sldId id="266" r:id="rId22"/>
    <p:sldId id="304" r:id="rId23"/>
    <p:sldId id="267" r:id="rId24"/>
    <p:sldId id="307" r:id="rId25"/>
    <p:sldId id="269" r:id="rId26"/>
    <p:sldId id="273" r:id="rId27"/>
    <p:sldId id="276" r:id="rId28"/>
    <p:sldId id="308" r:id="rId29"/>
    <p:sldId id="309" r:id="rId30"/>
    <p:sldId id="310" r:id="rId31"/>
    <p:sldId id="279" r:id="rId32"/>
    <p:sldId id="311" r:id="rId33"/>
    <p:sldId id="312" r:id="rId34"/>
    <p:sldId id="313" r:id="rId35"/>
  </p:sldIdLst>
  <p:sldSz cx="12192000" cy="6858000"/>
  <p:notesSz cx="7104063" cy="10234613"/>
  <p:embeddedFontLst>
    <p:embeddedFont>
      <p:font typeface="微软雅黑" panose="020B0503020204020204" pitchFamily="34" charset="-122"/>
      <p:regular r:id="rId38"/>
      <p:bold r:id="rId39"/>
    </p:embeddedFont>
    <p:embeddedFont>
      <p:font typeface="宋体" panose="02010600030101010101" pitchFamily="2" charset="-122"/>
      <p:regular r:id="rId40"/>
    </p:embeddedFont>
    <p:embeddedFont>
      <p:font typeface="汉仪太极体简" panose="020B0604020202020204" charset="-122"/>
      <p:regular r:id="rId41"/>
    </p:embeddedFont>
    <p:embeddedFont>
      <p:font typeface="Calibri" panose="020F0502020204030204" pitchFamily="34" charset="0"/>
      <p:regular r:id="rId42"/>
      <p:bold r:id="rId43"/>
      <p:italic r:id="rId44"/>
      <p:boldItalic r:id="rId45"/>
    </p:embeddedFont>
    <p:embeddedFont>
      <p:font typeface="Calibri Light" panose="020F0302020204030204" pitchFamily="34" charset="0"/>
      <p:regular r:id="rId46"/>
      <p:italic r:id="rId47"/>
    </p:embeddedFont>
    <p:embeddedFont>
      <p:font typeface="Cambria Math" panose="02040503050406030204" pitchFamily="18" charset="0"/>
      <p:regular r:id="rId48"/>
    </p:embeddedFont>
    <p:embeddedFont>
      <p:font typeface="UTM Bustamalaka" panose="02040603050506020204" pitchFamily="18" charset="0"/>
      <p:regular r:id="rId49"/>
    </p:embeddedFont>
    <p:embeddedFont>
      <p:font typeface="UTM Cabaret" panose="02040603050506020204" pitchFamily="18" charset="0"/>
      <p:regular r:id="rId50"/>
    </p:embeddedFont>
    <p:embeddedFont>
      <p:font typeface="UTM Colossalis" panose="02040603050506020204" pitchFamily="18" charset="0"/>
      <p:regular r:id="rId51"/>
    </p:embeddedFont>
    <p:embeddedFont>
      <p:font typeface="UTM Cookies" panose="02040603050506020204" pitchFamily="18" charset="0"/>
      <p:regular r:id="rId52"/>
    </p:embeddedFont>
    <p:embeddedFont>
      <p:font typeface="UTM Diana" panose="02040603050506020204" pitchFamily="18" charset="0"/>
      <p:regular r:id="rId53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E0F83"/>
    <a:srgbClr val="CB424E"/>
    <a:srgbClr val="C63F47"/>
    <a:srgbClr val="772EE7"/>
    <a:srgbClr val="E24A84"/>
    <a:srgbClr val="EB83AA"/>
    <a:srgbClr val="CC0000"/>
    <a:srgbClr val="FBDFFA"/>
    <a:srgbClr val="FBDBF2"/>
    <a:srgbClr val="F3F8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78" autoAdjust="0"/>
    <p:restoredTop sz="88889" autoAdjust="0"/>
  </p:normalViewPr>
  <p:slideViewPr>
    <p:cSldViewPr snapToGrid="0">
      <p:cViewPr>
        <p:scale>
          <a:sx n="69" d="100"/>
          <a:sy n="69" d="100"/>
        </p:scale>
        <p:origin x="-68" y="-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2.fntdata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50" Type="http://schemas.openxmlformats.org/officeDocument/2006/relationships/font" Target="fonts/font13.fntdata"/><Relationship Id="rId55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handoutMaster" Target="handoutMasters/handout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3" Type="http://schemas.openxmlformats.org/officeDocument/2006/relationships/font" Target="fonts/font16.fntdata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6.fntdata"/><Relationship Id="rId48" Type="http://schemas.openxmlformats.org/officeDocument/2006/relationships/font" Target="fonts/font11.fntdata"/><Relationship Id="rId56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font" Target="fonts/font14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20" Type="http://schemas.openxmlformats.org/officeDocument/2006/relationships/slide" Target="slides/slide18.xml"/><Relationship Id="rId41" Type="http://schemas.openxmlformats.org/officeDocument/2006/relationships/font" Target="fonts/font4.fntdata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49" Type="http://schemas.openxmlformats.org/officeDocument/2006/relationships/font" Target="fonts/font12.fntdata"/><Relationship Id="rId57" Type="http://schemas.openxmlformats.org/officeDocument/2006/relationships/tableStyles" Target="tableStyle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font" Target="fonts/font7.fntdata"/><Relationship Id="rId52" Type="http://schemas.openxmlformats.org/officeDocument/2006/relationships/font" Target="fonts/font15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88595" cy="57471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9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4167998" y="0"/>
            <a:ext cx="3188595" cy="57471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90"/>
            </a:lvl1pPr>
          </a:lstStyle>
          <a:p>
            <a:fld id="{0F9B84EA-7D68-4D60-9CB1-D50884785D1C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10879875"/>
            <a:ext cx="3188595" cy="57471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9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4167998" y="10879875"/>
            <a:ext cx="3188595" cy="57471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9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B172D0-E97B-42F2-8D49-95FA8EDE516B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B5ACAE-FDF5-4CF9-8FD4-AB6902B2B3D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5ACAE-FDF5-4CF9-8FD4-AB6902B2B3D5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0B40CD-53E3-48DF-9F9C-B77E3AF769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71249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57200" algn="just">
              <a:lnSpc>
                <a:spcPct val="115000"/>
              </a:lnSpc>
            </a:pPr>
            <a:endParaRPr lang="en-US" sz="18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0B40CD-53E3-48DF-9F9C-B77E3AF769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6670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57200" algn="just">
              <a:lnSpc>
                <a:spcPct val="115000"/>
              </a:lnSpc>
            </a:pPr>
            <a:endParaRPr lang="en-US" sz="18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0B40CD-53E3-48DF-9F9C-B77E3AF769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88731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57200" algn="just">
              <a:lnSpc>
                <a:spcPct val="115000"/>
              </a:lnSpc>
            </a:pPr>
            <a:endParaRPr lang="en-US" sz="1800" dirty="0" err="1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0B40CD-53E3-48DF-9F9C-B77E3AF769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07147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57200" algn="just">
              <a:lnSpc>
                <a:spcPct val="115000"/>
              </a:lnSpc>
            </a:pPr>
            <a:endParaRPr lang="en-US" sz="18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0B40CD-53E3-48DF-9F9C-B77E3AF769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99630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57200" algn="just">
              <a:lnSpc>
                <a:spcPct val="115000"/>
              </a:lnSpc>
            </a:pP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Qua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phần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tìm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hiểu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vừa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rồi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chúng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ta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đã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biết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hình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hộp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chữ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nhật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có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ba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kích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thước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đó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là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chiều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dài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chiều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rộng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và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chiều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cao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.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Vậy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còn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với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trường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hợp</a:t>
            </a:r>
            <a:r>
              <a:rPr lang="en-US" sz="180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sau, đố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các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em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trong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hình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hộp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chữ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nhật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này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thì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các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kích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thước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của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nó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có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giống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như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vậy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không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?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Chúng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mình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cũng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suy</a:t>
            </a:r>
            <a:r>
              <a:rPr lang="en-US" sz="180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nghĩ. </a:t>
            </a:r>
          </a:p>
          <a:p>
            <a:pPr indent="457200" algn="just">
              <a:lnSpc>
                <a:spcPct val="115000"/>
              </a:lnSpc>
            </a:pPr>
            <a:r>
              <a:rPr lang="en-US" sz="180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Với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hình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hộp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chữ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nhật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này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thì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đây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là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mặt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đáy</a:t>
            </a:r>
            <a:r>
              <a:rPr lang="en-US" sz="180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. Vậy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nên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đây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sẽ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là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chiều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dài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.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Đây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là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chiều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rộng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.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Còn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đây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là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chiều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cao</a:t>
            </a:r>
            <a:r>
              <a:rPr lang="en-US" sz="180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. </a:t>
            </a:r>
            <a:endParaRPr lang="en-US" sz="18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0B40CD-53E3-48DF-9F9C-B77E3AF769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28498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0B40CD-53E3-48DF-9F9C-B77E3AF769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1989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5ACAE-FDF5-4CF9-8FD4-AB6902B2B3D5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088977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57200" algn="just">
              <a:lnSpc>
                <a:spcPct val="115000"/>
              </a:lnSpc>
            </a:pPr>
            <a:r>
              <a:rPr lang="en-US" sz="180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Đây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là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những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đồ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vật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có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dạng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hình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lập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phương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trong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thực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tế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.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Từ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đó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, ta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cũng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có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mô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hình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của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hình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lập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phương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trong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không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gian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.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Cũng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giống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như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là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ở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hình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hộp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chữ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nhật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thầy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trò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chúng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mình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sẽ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quan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sát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hình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và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tìm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hiểu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các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yếu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tố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của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hình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lập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phương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trong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Toán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học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. </a:t>
            </a:r>
            <a:endParaRPr lang="en-US" sz="18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0B40CD-53E3-48DF-9F9C-B77E3AF7693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95563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57200" algn="just">
              <a:lnSpc>
                <a:spcPct val="115000"/>
              </a:lnSpc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0B40CD-53E3-48DF-9F9C-B77E3AF769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65287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Bấm lá ra câu hỏi</a:t>
            </a:r>
          </a:p>
          <a:p>
            <a:r>
              <a:rPr lang="en-US"/>
              <a:t>Bấm khung long tơi sslide bài mới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B5ACAE-FDF5-4CF9-8FD4-AB6902B2B3D5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951085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57200" algn="just">
              <a:lnSpc>
                <a:spcPct val="115000"/>
              </a:lnSpc>
            </a:pPr>
            <a:endParaRPr lang="en-US" sz="18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0B40CD-53E3-48DF-9F9C-B77E3AF769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62365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0B40CD-53E3-48DF-9F9C-B77E3AF769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687331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57200" algn="just">
              <a:lnSpc>
                <a:spcPct val="115000"/>
              </a:lnSpc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0B40CD-53E3-48DF-9F9C-B77E3AF769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943285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5ACAE-FDF5-4CF9-8FD4-AB6902B2B3D5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80097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57200" algn="just">
              <a:lnSpc>
                <a:spcPct val="115000"/>
              </a:lnSpc>
            </a:pPr>
            <a:endParaRPr lang="en-US" sz="18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0B40CD-53E3-48DF-9F9C-B77E3AF769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745260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57200" algn="just">
              <a:lnSpc>
                <a:spcPct val="115000"/>
              </a:lnSpc>
            </a:pPr>
            <a:endParaRPr lang="en-US" sz="18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0B40CD-53E3-48DF-9F9C-B77E3AF769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588970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0B40CD-53E3-48DF-9F9C-B77E3AF769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359877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57200" algn="just">
              <a:lnSpc>
                <a:spcPct val="115000"/>
              </a:lnSpc>
            </a:pPr>
            <a:endParaRPr lang="en-US" sz="18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0B40CD-53E3-48DF-9F9C-B77E3AF769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565584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57200" algn="just">
              <a:lnSpc>
                <a:spcPct val="115000"/>
              </a:lnSpc>
            </a:pPr>
            <a:endParaRPr lang="en-US" sz="18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0B40CD-53E3-48DF-9F9C-B77E3AF769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485099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57200" algn="just">
              <a:lnSpc>
                <a:spcPct val="115000"/>
              </a:lnSpc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0B40CD-53E3-48DF-9F9C-B77E3AF769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53298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/>
              <a:t>Bấm mặt trời quay ve slide 2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5ACAE-FDF5-4CF9-8FD4-AB6902B2B3D5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5ACAE-FDF5-4CF9-8FD4-AB6902B2B3D5}" type="slidenum">
              <a:rPr lang="zh-CN" altLang="en-US" smtClean="0"/>
              <a:t>30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0B40CD-53E3-48DF-9F9C-B77E3AF769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694544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5ACAE-FDF5-4CF9-8FD4-AB6902B2B3D5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058875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5ACAE-FDF5-4CF9-8FD4-AB6902B2B3D5}" type="slidenum">
              <a:rPr lang="zh-CN" altLang="en-US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1311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/>
              <a:t>Bấm mặt trời quay ve slide 2</a:t>
            </a:r>
            <a:endParaRPr lang="zh-CN" altLang="en-US"/>
          </a:p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5ACAE-FDF5-4CF9-8FD4-AB6902B2B3D5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70293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5ACAE-FDF5-4CF9-8FD4-AB6902B2B3D5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06806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5ACAE-FDF5-4CF9-8FD4-AB6902B2B3D5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B5ACAE-FDF5-4CF9-8FD4-AB6902B2B3D5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08904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57200" algn="just">
              <a:lnSpc>
                <a:spcPct val="115000"/>
              </a:lnSpc>
            </a:pPr>
            <a:r>
              <a:rPr lang="en-US" sz="180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Đây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là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những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đồ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vật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có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dạng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hình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hộp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chữ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nhật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trong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thực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tế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.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Từ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đó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ta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có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mô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hình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của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hình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hộp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chữ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nhật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trong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không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gian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.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Bây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giờ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chúng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ta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sẽ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cùng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quan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sát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để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tìm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hiểu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các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yếu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tố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của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hình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hộp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chữ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nhật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trong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Toán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học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.</a:t>
            </a:r>
            <a:endParaRPr lang="en-US" sz="18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indent="457200" algn="just">
              <a:lnSpc>
                <a:spcPct val="115000"/>
              </a:lnSpc>
            </a:pP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Các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em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hãy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đoán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xem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hình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hộp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chữ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nhật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này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có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bao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nhiêu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mặt</a:t>
            </a:r>
            <a:r>
              <a:rPr lang="en-US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?</a:t>
            </a:r>
            <a:endParaRPr lang="en-US" sz="18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0B40CD-53E3-48DF-9F9C-B77E3AF769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52163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57200" algn="just">
              <a:lnSpc>
                <a:spcPct val="115000"/>
              </a:lnSpc>
            </a:pPr>
            <a:endParaRPr lang="en-US" sz="18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0B40CD-53E3-48DF-9F9C-B77E3AF769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80130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6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8" name="副标题 7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grpSp>
        <p:nvGrpSpPr>
          <p:cNvPr id="296" name="组合 295"/>
          <p:cNvGrpSpPr/>
          <p:nvPr userDrawn="1"/>
        </p:nvGrpSpPr>
        <p:grpSpPr>
          <a:xfrm>
            <a:off x="829208" y="610871"/>
            <a:ext cx="10864952" cy="5647689"/>
            <a:chOff x="4071637" y="1979617"/>
            <a:chExt cx="4000935" cy="1323489"/>
          </a:xfrm>
        </p:grpSpPr>
        <p:sp>
          <p:nvSpPr>
            <p:cNvPr id="297" name="矩形: 圆角 296"/>
            <p:cNvSpPr/>
            <p:nvPr/>
          </p:nvSpPr>
          <p:spPr>
            <a:xfrm>
              <a:off x="4071674" y="1979617"/>
              <a:ext cx="4000898" cy="1323489"/>
            </a:xfrm>
            <a:prstGeom prst="roundRect">
              <a:avLst/>
            </a:prstGeom>
            <a:solidFill>
              <a:schemeClr val="bg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8" name="矩形: 圆角 297"/>
            <p:cNvSpPr/>
            <p:nvPr/>
          </p:nvSpPr>
          <p:spPr>
            <a:xfrm>
              <a:off x="4071637" y="2009767"/>
              <a:ext cx="3958181" cy="1260510"/>
            </a:xfrm>
            <a:prstGeom prst="roundRect">
              <a:avLst/>
            </a:prstGeom>
            <a:solidFill>
              <a:schemeClr val="bg1"/>
            </a:solidFill>
            <a:ln w="371475">
              <a:solidFill>
                <a:srgbClr val="B5D5E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01" name="PA_图片 9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831"/>
          <a:stretch>
            <a:fillRect/>
          </a:stretch>
        </p:blipFill>
        <p:spPr>
          <a:xfrm flipV="1">
            <a:off x="8756487" y="-30482"/>
            <a:ext cx="3979545" cy="13538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25"/>
            <a:ext cx="105156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0C11C5B0-AF7D-4B7C-8056-9C9A8894800C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EEE68DF-98E6-4D9A-AA9A-9FB94A0D747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FC5F46-4635-44C1-A598-B2BA048D10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E75B020-4B21-4DDB-AB81-633EEB2B84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3B481F-5322-4FF0-AB6D-41B97E38D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860CF-3ADF-45FC-B35E-39595CE67B9C}" type="datetimeFigureOut">
              <a:rPr lang="en-US" smtClean="0"/>
              <a:t>1/23/2022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56D064-674B-4B68-BC2B-F9841B1B0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1048DA-D3B8-43DF-8140-11AFD74ED8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B6B50-DA99-4BDB-B71E-13B473852D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8116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FF694B-C97A-418D-83A7-38E566FDB4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C906FD-9A91-4D97-A131-71FCD30E04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97940A-1856-4430-8729-FAC01B1D5E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860CF-3ADF-45FC-B35E-39595CE67B9C}" type="datetimeFigureOut">
              <a:rPr lang="en-US" smtClean="0"/>
              <a:t>1/23/2022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A87CCB-B6F7-4F89-94E3-9D72FCE9F2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BB5898-BAB8-45C3-B92F-80A05C0C2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B6B50-DA99-4BDB-B71E-13B473852D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4153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F5726E-A37F-480B-A176-B1297BCF50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5B85FF-6996-48AF-989D-56C74A4DDA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5AF940-DCF0-4D2D-B636-010E47AB22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860CF-3ADF-45FC-B35E-39595CE67B9C}" type="datetimeFigureOut">
              <a:rPr lang="en-US" smtClean="0"/>
              <a:t>1/23/2022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A33D6B-6E3F-45D9-ABB1-1887ADD1C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20FBC8-5057-4231-B903-61EA10D296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B6B50-DA99-4BDB-B71E-13B473852D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6547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38A608-323D-44DE-B732-A251AF5BD1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D3124B-EA43-4720-8C2D-3FF1C8EA22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2D00C1-AF69-48A8-90C6-9991425E29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A436FA-C685-4E06-9F4E-042ECC911B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860CF-3ADF-45FC-B35E-39595CE67B9C}" type="datetimeFigureOut">
              <a:rPr lang="en-US" smtClean="0"/>
              <a:t>1/23/2022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981362-AE5D-4344-90B0-EE1808ABD5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466AFC-1DE4-49AC-B9FE-24F5B270C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B6B50-DA99-4BDB-B71E-13B473852D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3043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F15691-B8F5-47D1-BD81-1A7C0F2CCE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B114DB-41AB-49ED-ACC5-E9D07B5612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87E466-DFD3-4468-9F45-26AA90EAE3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76F35A-F2A3-4189-A441-35BEA14897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DD87226-2EC5-4275-9D1E-FD3744F1C1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6246271-B81F-4501-B8E1-4EBE4369D2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860CF-3ADF-45FC-B35E-39595CE67B9C}" type="datetimeFigureOut">
              <a:rPr lang="en-US" smtClean="0"/>
              <a:t>1/23/2022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52B3AA9-30AD-4FD8-B367-52D9B08979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9C92FD5-2BE4-487C-9FCB-803936822E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B6B50-DA99-4BDB-B71E-13B473852D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8367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773D14-FEAD-40E5-88CF-09107BD1EE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B0DFCBB-0C4A-4CDE-BE43-AD17CFCEEE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860CF-3ADF-45FC-B35E-39595CE67B9C}" type="datetimeFigureOut">
              <a:rPr lang="en-US" smtClean="0"/>
              <a:t>1/23/2022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6A5D75-99CE-4857-BFBE-0DCF7CD340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194574-D40E-427A-BF78-29C2D436F9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B6B50-DA99-4BDB-B71E-13B473852D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863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625B63C-DCC2-434C-A3AB-F96BE375B5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860CF-3ADF-45FC-B35E-39595CE67B9C}" type="datetimeFigureOut">
              <a:rPr lang="en-US" smtClean="0"/>
              <a:t>1/23/2022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DA93644-3052-49AA-A919-75A84B0D0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3A2FBF-5B1A-4FB2-B951-CB71B889CA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B6B50-DA99-4BDB-B71E-13B473852D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6794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295">
            <a:extLst>
              <a:ext uri="{FF2B5EF4-FFF2-40B4-BE49-F238E27FC236}">
                <a16:creationId xmlns:a16="http://schemas.microsoft.com/office/drawing/2014/main" id="{8BD3D41B-1680-4341-8D4E-7168849E803E}"/>
              </a:ext>
            </a:extLst>
          </p:cNvPr>
          <p:cNvGrpSpPr/>
          <p:nvPr userDrawn="1"/>
        </p:nvGrpSpPr>
        <p:grpSpPr>
          <a:xfrm>
            <a:off x="285135" y="298835"/>
            <a:ext cx="11759381" cy="6406765"/>
            <a:chOff x="4071637" y="1979617"/>
            <a:chExt cx="4000935" cy="1323489"/>
          </a:xfrm>
        </p:grpSpPr>
        <p:sp>
          <p:nvSpPr>
            <p:cNvPr id="11" name="矩形: 圆角 296">
              <a:extLst>
                <a:ext uri="{FF2B5EF4-FFF2-40B4-BE49-F238E27FC236}">
                  <a16:creationId xmlns:a16="http://schemas.microsoft.com/office/drawing/2014/main" id="{6870ECB2-7DD7-491C-BA20-888A3ADB3EF0}"/>
                </a:ext>
              </a:extLst>
            </p:cNvPr>
            <p:cNvSpPr/>
            <p:nvPr/>
          </p:nvSpPr>
          <p:spPr>
            <a:xfrm>
              <a:off x="4071674" y="1979617"/>
              <a:ext cx="4000898" cy="1323489"/>
            </a:xfrm>
            <a:prstGeom prst="roundRect">
              <a:avLst/>
            </a:prstGeom>
            <a:solidFill>
              <a:schemeClr val="bg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: 圆角 297">
              <a:extLst>
                <a:ext uri="{FF2B5EF4-FFF2-40B4-BE49-F238E27FC236}">
                  <a16:creationId xmlns:a16="http://schemas.microsoft.com/office/drawing/2014/main" id="{A1CDF7F3-ACEB-498C-963C-3CC1A6818566}"/>
                </a:ext>
              </a:extLst>
            </p:cNvPr>
            <p:cNvSpPr/>
            <p:nvPr/>
          </p:nvSpPr>
          <p:spPr>
            <a:xfrm>
              <a:off x="4071637" y="2009767"/>
              <a:ext cx="3958181" cy="1260510"/>
            </a:xfrm>
            <a:prstGeom prst="roundRect">
              <a:avLst/>
            </a:prstGeom>
            <a:solidFill>
              <a:schemeClr val="bg1"/>
            </a:solidFill>
            <a:ln w="371475">
              <a:solidFill>
                <a:srgbClr val="B5D5E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3D4485-7A7B-47B8-BCE3-D3DED7E8E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C8D686-43DB-42A9-8FBD-9FCE4CC783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9815B5-4B91-42EF-B578-4B088A4BA1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9DECF0-2168-4748-B4CB-97243B3ABB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860CF-3ADF-45FC-B35E-39595CE67B9C}" type="datetimeFigureOut">
              <a:rPr lang="en-US" smtClean="0"/>
              <a:t>1/23/2022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7305DF-C923-44C4-BC4A-FBD46C150F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7CD866-3AA2-44D9-ADB3-E0A7B289B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B6B50-DA99-4BDB-B71E-13B473852D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5321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9E3ABB-FBEF-41CC-B7F9-E4ED445638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350AFC7-B8FD-4C7F-BB35-AE49678904C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313100-9EE9-44D2-911C-96AF3719BC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4F454D-7927-493D-9250-2F78BBA807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860CF-3ADF-45FC-B35E-39595CE67B9C}" type="datetimeFigureOut">
              <a:rPr lang="en-US" smtClean="0"/>
              <a:t>1/23/2022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B5BB7C-E94D-4758-9226-7189A24AA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1C3D50-20FD-4CA3-BBCD-F2A5652415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B6B50-DA99-4BDB-B71E-13B473852D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8977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B4AD82-92D9-4F9D-BC90-15B8238823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AD5B84-AE54-473B-95A8-941BF32CEA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F1DCE0-1BC8-449D-8DE5-1C2217DD22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860CF-3ADF-45FC-B35E-39595CE67B9C}" type="datetimeFigureOut">
              <a:rPr lang="en-US" smtClean="0"/>
              <a:t>1/23/2022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4B27D6-56BA-49FE-9368-4F7196497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93489E-23B4-487E-B140-5CBCAA8CC0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B6B50-DA99-4BDB-B71E-13B473852D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7731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19AA421-1C5A-40DB-900F-FD46C1DA8F0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DE685D6-39AB-4849-8B6D-7FBD7B8C7B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A7DB1B-ECD5-4999-A89B-130C565D5A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860CF-3ADF-45FC-B35E-39595CE67B9C}" type="datetimeFigureOut">
              <a:rPr lang="en-US" smtClean="0"/>
              <a:t>1/23/2022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DD4CCE-0EE8-47E9-9E21-AB5EDB697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5734F6-B97B-403D-AF73-A9AB70DB8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3B6B50-DA99-4BDB-B71E-13B473852D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6484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0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70" y="1482090"/>
            <a:ext cx="5220970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0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5" y="1482090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55" y="2368550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700" y="-1905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5" y="457200"/>
            <a:ext cx="4392295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0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5" y="-7620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5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2022/1/23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2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ags" Target="../tags/tag4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ags" Target="../tags/tag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/>
          <p:cNvSpPr txBox="1"/>
          <p:nvPr userDrawn="1"/>
        </p:nvSpPr>
        <p:spPr>
          <a:xfrm>
            <a:off x="3878580" y="2419350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感谢您下载包图网平台上提供的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PPT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作品，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下载次数进行十倍的索取赔偿！</a:t>
            </a:r>
          </a:p>
        </p:txBody>
      </p:sp>
      <p:sp>
        <p:nvSpPr>
          <p:cNvPr id="2" name="矩形 1"/>
          <p:cNvSpPr/>
          <p:nvPr userDrawn="1"/>
        </p:nvSpPr>
        <p:spPr>
          <a:xfrm>
            <a:off x="10160" y="-40640"/>
            <a:ext cx="12213590" cy="6917055"/>
          </a:xfrm>
          <a:prstGeom prst="rect">
            <a:avLst/>
          </a:prstGeom>
          <a:solidFill>
            <a:srgbClr val="F3F8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082733AA-6EFC-4F8C-8C09-D13F6913F806}"/>
              </a:ext>
            </a:extLst>
          </p:cNvPr>
          <p:cNvSpPr>
            <a:spLocks noChangeAspect="1"/>
          </p:cNvSpPr>
          <p:nvPr userDrawn="1">
            <p:custDataLst>
              <p:tags r:id="rId14"/>
            </p:custDataLst>
          </p:nvPr>
        </p:nvSpPr>
        <p:spPr>
          <a:xfrm>
            <a:off x="-3002888" y="-539750"/>
            <a:ext cx="1079500" cy="1079500"/>
          </a:xfrm>
          <a:prstGeom prst="ellipse">
            <a:avLst/>
          </a:prstGeom>
          <a:blipFill dpi="0" rotWithShape="0">
            <a:blip r:embed="rId16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4CDC120D-3579-4EEF-9795-7C0E2E4D8F91}"/>
              </a:ext>
            </a:extLst>
          </p:cNvPr>
          <p:cNvSpPr>
            <a:spLocks noChangeAspect="1"/>
          </p:cNvSpPr>
          <p:nvPr userDrawn="1">
            <p:custDataLst>
              <p:tags r:id="rId15"/>
            </p:custDataLst>
          </p:nvPr>
        </p:nvSpPr>
        <p:spPr>
          <a:xfrm>
            <a:off x="14157298" y="5926364"/>
            <a:ext cx="1079500" cy="1079500"/>
          </a:xfrm>
          <a:prstGeom prst="ellipse">
            <a:avLst/>
          </a:prstGeom>
          <a:blipFill dpi="0" rotWithShape="0">
            <a:blip r:embed="rId16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59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77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1935" indent="-228600" algn="l" defTabSz="914400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735" indent="-228600" algn="l" defTabSz="914400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DAD5D1D-B5F8-4777-BD99-913472034D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BC6F4F-B0A1-4C00-B1DA-FCE9581E7D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D8B623-7ADC-4C8C-8FFD-E1750DB206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7860CF-3ADF-45FC-B35E-39595CE67B9C}" type="datetimeFigureOut">
              <a:rPr lang="en-US" smtClean="0"/>
              <a:t>1/23/2022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789D07-C32D-414A-8778-753D6BD37E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9DA97B-46DF-4CDB-BDE0-7F979D5D80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3B6B50-DA99-4BDB-B71E-13B473852D8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2A2D4F5-CFD7-4D57-AED2-19939FDDE2D7}"/>
              </a:ext>
            </a:extLst>
          </p:cNvPr>
          <p:cNvSpPr>
            <a:spLocks noChangeAspect="1"/>
          </p:cNvSpPr>
          <p:nvPr userDrawn="1">
            <p:custDataLst>
              <p:tags r:id="rId13"/>
            </p:custDataLst>
          </p:nvPr>
        </p:nvSpPr>
        <p:spPr>
          <a:xfrm>
            <a:off x="-3002888" y="-539750"/>
            <a:ext cx="1079500" cy="1079500"/>
          </a:xfrm>
          <a:prstGeom prst="ellipse">
            <a:avLst/>
          </a:prstGeom>
          <a:blipFill dpi="0" rotWithShape="0">
            <a:blip r:embed="rId15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B261BD8-04A5-4E95-AB34-8447613DB7F1}"/>
              </a:ext>
            </a:extLst>
          </p:cNvPr>
          <p:cNvSpPr>
            <a:spLocks noChangeAspect="1"/>
          </p:cNvSpPr>
          <p:nvPr userDrawn="1">
            <p:custDataLst>
              <p:tags r:id="rId14"/>
            </p:custDataLst>
          </p:nvPr>
        </p:nvSpPr>
        <p:spPr>
          <a:xfrm>
            <a:off x="14436027" y="5999162"/>
            <a:ext cx="1079500" cy="1079500"/>
          </a:xfrm>
          <a:prstGeom prst="ellipse">
            <a:avLst/>
          </a:prstGeom>
          <a:blipFill dpi="0" rotWithShape="0">
            <a:blip r:embed="rId15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076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13.xml"/><Relationship Id="rId13" Type="http://schemas.openxmlformats.org/officeDocument/2006/relationships/image" Target="../media/image3.emf"/><Relationship Id="rId3" Type="http://schemas.openxmlformats.org/officeDocument/2006/relationships/tags" Target="../tags/tag8.xml"/><Relationship Id="rId7" Type="http://schemas.openxmlformats.org/officeDocument/2006/relationships/tags" Target="../tags/tag12.xml"/><Relationship Id="rId12" Type="http://schemas.openxmlformats.org/officeDocument/2006/relationships/notesSlide" Target="../notesSlides/notesSlide1.xml"/><Relationship Id="rId17" Type="http://schemas.openxmlformats.org/officeDocument/2006/relationships/image" Target="../media/image7.png"/><Relationship Id="rId2" Type="http://schemas.openxmlformats.org/officeDocument/2006/relationships/tags" Target="../tags/tag7.xml"/><Relationship Id="rId16" Type="http://schemas.openxmlformats.org/officeDocument/2006/relationships/image" Target="../media/image6.gif"/><Relationship Id="rId1" Type="http://schemas.openxmlformats.org/officeDocument/2006/relationships/tags" Target="../tags/tag6.xml"/><Relationship Id="rId6" Type="http://schemas.openxmlformats.org/officeDocument/2006/relationships/tags" Target="../tags/tag11.xml"/><Relationship Id="rId11" Type="http://schemas.openxmlformats.org/officeDocument/2006/relationships/slideLayout" Target="../slideLayouts/slideLayout1.xml"/><Relationship Id="rId5" Type="http://schemas.openxmlformats.org/officeDocument/2006/relationships/tags" Target="../tags/tag10.xml"/><Relationship Id="rId15" Type="http://schemas.openxmlformats.org/officeDocument/2006/relationships/image" Target="../media/image5.png"/><Relationship Id="rId10" Type="http://schemas.openxmlformats.org/officeDocument/2006/relationships/tags" Target="../tags/tag15.xml"/><Relationship Id="rId4" Type="http://schemas.openxmlformats.org/officeDocument/2006/relationships/tags" Target="../tags/tag9.xml"/><Relationship Id="rId9" Type="http://schemas.openxmlformats.org/officeDocument/2006/relationships/tags" Target="../tags/tag14.xml"/><Relationship Id="rId14" Type="http://schemas.openxmlformats.org/officeDocument/2006/relationships/image" Target="../media/image4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notesSlide" Target="../notesSlides/notesSlide10.xml"/><Relationship Id="rId7" Type="http://schemas.microsoft.com/office/2007/relationships/hdphoto" Target="../media/hdphoto3.wdp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20.xml"/><Relationship Id="rId6" Type="http://schemas.openxmlformats.org/officeDocument/2006/relationships/image" Target="../media/image24.png"/><Relationship Id="rId5" Type="http://schemas.openxmlformats.org/officeDocument/2006/relationships/image" Target="../media/image27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7.png"/><Relationship Id="rId5" Type="http://schemas.microsoft.com/office/2007/relationships/hdphoto" Target="../media/hdphoto7.wdp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microsoft.com/office/2007/relationships/hdphoto" Target="../media/hdphoto3.wdp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image" Target="../media/image24.png"/><Relationship Id="rId5" Type="http://schemas.openxmlformats.org/officeDocument/2006/relationships/image" Target="../media/image21.png"/><Relationship Id="rId10" Type="http://schemas.openxmlformats.org/officeDocument/2006/relationships/image" Target="../media/image30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23.xml"/><Relationship Id="rId6" Type="http://schemas.microsoft.com/office/2007/relationships/hdphoto" Target="../media/hdphoto3.wdp"/><Relationship Id="rId5" Type="http://schemas.openxmlformats.org/officeDocument/2006/relationships/image" Target="../media/image24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24.xml"/><Relationship Id="rId6" Type="http://schemas.microsoft.com/office/2007/relationships/hdphoto" Target="../media/hdphoto3.wdp"/><Relationship Id="rId5" Type="http://schemas.openxmlformats.org/officeDocument/2006/relationships/image" Target="../media/image24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microsoft.com/office/2007/relationships/hdphoto" Target="../media/hdphoto8.wdp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1.png"/><Relationship Id="rId5" Type="http://schemas.microsoft.com/office/2007/relationships/hdphoto" Target="../media/hdphoto3.wdp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25.xml"/><Relationship Id="rId6" Type="http://schemas.microsoft.com/office/2007/relationships/hdphoto" Target="../media/hdphoto3.wdp"/><Relationship Id="rId5" Type="http://schemas.openxmlformats.org/officeDocument/2006/relationships/image" Target="../media/image24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7" Type="http://schemas.openxmlformats.org/officeDocument/2006/relationships/image" Target="../media/image6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emf"/><Relationship Id="rId5" Type="http://schemas.openxmlformats.org/officeDocument/2006/relationships/image" Target="../media/image5.png"/><Relationship Id="rId4" Type="http://schemas.openxmlformats.org/officeDocument/2006/relationships/image" Target="../media/image4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notesSlide" Target="../notesSlides/notesSlide18.xml"/><Relationship Id="rId7" Type="http://schemas.microsoft.com/office/2007/relationships/hdphoto" Target="../media/hdphoto10.wd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.xml"/><Relationship Id="rId6" Type="http://schemas.openxmlformats.org/officeDocument/2006/relationships/image" Target="../media/image34.png"/><Relationship Id="rId5" Type="http://schemas.microsoft.com/office/2007/relationships/hdphoto" Target="../media/hdphoto9.wdp"/><Relationship Id="rId4" Type="http://schemas.openxmlformats.org/officeDocument/2006/relationships/image" Target="../media/image33.png"/><Relationship Id="rId9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21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1.wdp"/><Relationship Id="rId5" Type="http://schemas.openxmlformats.org/officeDocument/2006/relationships/image" Target="../media/image37.png"/><Relationship Id="rId10" Type="http://schemas.microsoft.com/office/2007/relationships/hdphoto" Target="../media/hdphoto10.wdp"/><Relationship Id="rId4" Type="http://schemas.openxmlformats.org/officeDocument/2006/relationships/image" Target="../media/image36.png"/><Relationship Id="rId9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8.png"/><Relationship Id="rId7" Type="http://schemas.openxmlformats.org/officeDocument/2006/relationships/slide" Target="slide3.xml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2.svg"/><Relationship Id="rId5" Type="http://schemas.openxmlformats.org/officeDocument/2006/relationships/slide" Target="slide5.xml"/><Relationship Id="rId10" Type="http://schemas.openxmlformats.org/officeDocument/2006/relationships/image" Target="../media/image11.png"/><Relationship Id="rId4" Type="http://schemas.openxmlformats.org/officeDocument/2006/relationships/image" Target="../media/image9.png"/><Relationship Id="rId9" Type="http://schemas.openxmlformats.org/officeDocument/2006/relationships/slide" Target="slide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Relationship Id="rId5" Type="http://schemas.microsoft.com/office/2007/relationships/hdphoto" Target="../media/hdphoto10.wdp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Relationship Id="rId5" Type="http://schemas.microsoft.com/office/2007/relationships/hdphoto" Target="../media/hdphoto10.wdp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40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27.xml"/><Relationship Id="rId6" Type="http://schemas.microsoft.com/office/2007/relationships/hdphoto" Target="../media/hdphoto12.wdp"/><Relationship Id="rId5" Type="http://schemas.openxmlformats.org/officeDocument/2006/relationships/image" Target="../media/image41.png"/><Relationship Id="rId4" Type="http://schemas.openxmlformats.org/officeDocument/2006/relationships/image" Target="../media/image21.png"/><Relationship Id="rId9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7" Type="http://schemas.openxmlformats.org/officeDocument/2006/relationships/image" Target="../media/image6.gi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5.png"/><Relationship Id="rId4" Type="http://schemas.openxmlformats.org/officeDocument/2006/relationships/image" Target="../media/image4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28.xml"/><Relationship Id="rId6" Type="http://schemas.openxmlformats.org/officeDocument/2006/relationships/image" Target="../media/image2.png"/><Relationship Id="rId5" Type="http://schemas.openxmlformats.org/officeDocument/2006/relationships/image" Target="../media/image19.png"/><Relationship Id="rId4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microsoft.com/office/2007/relationships/hdphoto" Target="../media/hdphoto3.wdp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image" Target="../media/image24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25.xml"/><Relationship Id="rId9" Type="http://schemas.openxmlformats.org/officeDocument/2006/relationships/image" Target="../media/image2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31.xml"/><Relationship Id="rId6" Type="http://schemas.microsoft.com/office/2007/relationships/hdphoto" Target="../media/hdphoto3.wdp"/><Relationship Id="rId5" Type="http://schemas.openxmlformats.org/officeDocument/2006/relationships/image" Target="../media/image42.png"/><Relationship Id="rId4" Type="http://schemas.openxmlformats.org/officeDocument/2006/relationships/image" Target="../media/image2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32.xml"/><Relationship Id="rId6" Type="http://schemas.microsoft.com/office/2007/relationships/hdphoto" Target="../media/hdphoto3.wdp"/><Relationship Id="rId5" Type="http://schemas.openxmlformats.org/officeDocument/2006/relationships/image" Target="../media/image24.png"/><Relationship Id="rId4" Type="http://schemas.openxmlformats.org/officeDocument/2006/relationships/image" Target="../media/image2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33.xml"/><Relationship Id="rId6" Type="http://schemas.microsoft.com/office/2007/relationships/hdphoto" Target="../media/hdphoto3.wdp"/><Relationship Id="rId5" Type="http://schemas.openxmlformats.org/officeDocument/2006/relationships/image" Target="../media/image24.png"/><Relationship Id="rId4" Type="http://schemas.openxmlformats.org/officeDocument/2006/relationships/image" Target="../media/image2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" Target="slide2.xml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microsoft.com/office/2007/relationships/hdphoto" Target="../media/hdphoto10.wdp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0.png"/><Relationship Id="rId5" Type="http://schemas.microsoft.com/office/2007/relationships/hdphoto" Target="../media/hdphoto13.wdp"/><Relationship Id="rId4" Type="http://schemas.openxmlformats.org/officeDocument/2006/relationships/image" Target="../media/image4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slide" Target="slide2.xml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7" Type="http://schemas.openxmlformats.org/officeDocument/2006/relationships/image" Target="../media/image6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5.png"/><Relationship Id="rId4" Type="http://schemas.openxmlformats.org/officeDocument/2006/relationships/image" Target="../media/image4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6.xml"/><Relationship Id="rId6" Type="http://schemas.openxmlformats.org/officeDocument/2006/relationships/image" Target="../media/image14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7" Type="http://schemas.openxmlformats.org/officeDocument/2006/relationships/image" Target="../media/image14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5.png"/><Relationship Id="rId4" Type="http://schemas.openxmlformats.org/officeDocument/2006/relationships/image" Target="../media/image4.emf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6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3.png"/><Relationship Id="rId12" Type="http://schemas.microsoft.com/office/2007/relationships/hdphoto" Target="../media/hdphoto4.wdp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7.xml"/><Relationship Id="rId6" Type="http://schemas.microsoft.com/office/2007/relationships/hdphoto" Target="../media/hdphoto1.wdp"/><Relationship Id="rId11" Type="http://schemas.openxmlformats.org/officeDocument/2006/relationships/image" Target="../media/image25.png"/><Relationship Id="rId5" Type="http://schemas.openxmlformats.org/officeDocument/2006/relationships/image" Target="../media/image22.png"/><Relationship Id="rId15" Type="http://schemas.openxmlformats.org/officeDocument/2006/relationships/image" Target="../media/image2.png"/><Relationship Id="rId10" Type="http://schemas.microsoft.com/office/2007/relationships/hdphoto" Target="../media/hdphoto3.wdp"/><Relationship Id="rId4" Type="http://schemas.openxmlformats.org/officeDocument/2006/relationships/image" Target="../media/image21.png"/><Relationship Id="rId9" Type="http://schemas.openxmlformats.org/officeDocument/2006/relationships/image" Target="../media/image24.png"/><Relationship Id="rId14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28.png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0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文本框 779"/>
          <p:cNvSpPr txBox="1"/>
          <p:nvPr/>
        </p:nvSpPr>
        <p:spPr>
          <a:xfrm>
            <a:off x="3529313" y="1286002"/>
            <a:ext cx="5313467" cy="14465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8800" b="0" i="0" u="none" strike="noStrike" kern="0" cap="none" spc="0" normalizeH="0" baseline="0" noProof="0">
                <a:ln>
                  <a:noFill/>
                </a:ln>
                <a:solidFill>
                  <a:srgbClr val="529AD6"/>
                </a:solidFill>
                <a:effectLst/>
                <a:uLnTx/>
                <a:uFillTx/>
                <a:latin typeface="UTM Cabaret" panose="02040603050506020204" pitchFamily="18" charset="0"/>
                <a:ea typeface="汉仪太极体简" panose="02010600000101010101" charset="-122"/>
              </a:rPr>
              <a:t>Toán</a:t>
            </a:r>
            <a:r>
              <a:rPr kumimoji="0" lang="en-US" altLang="zh-CN" sz="8800" b="0" i="0" u="none" strike="noStrike" kern="0" cap="none" spc="0" normalizeH="0" noProof="0">
                <a:ln>
                  <a:noFill/>
                </a:ln>
                <a:solidFill>
                  <a:srgbClr val="529AD6"/>
                </a:solidFill>
                <a:effectLst/>
                <a:uLnTx/>
                <a:uFillTx/>
                <a:latin typeface="UTM Cabaret" panose="02040603050506020204" pitchFamily="18" charset="0"/>
                <a:ea typeface="汉仪太极体简" panose="02010600000101010101" charset="-122"/>
              </a:rPr>
              <a:t> lớp 5</a:t>
            </a:r>
            <a:endParaRPr kumimoji="0" lang="zh-CN" altLang="en-US" sz="8800" b="0" i="0" u="none" strike="noStrike" kern="0" cap="none" spc="0" normalizeH="0" baseline="0" noProof="0" dirty="0">
              <a:ln>
                <a:noFill/>
              </a:ln>
              <a:solidFill>
                <a:srgbClr val="529AD6"/>
              </a:solidFill>
              <a:effectLst/>
              <a:uLnTx/>
              <a:uFillTx/>
              <a:latin typeface="UTM Cabaret" panose="02040603050506020204" pitchFamily="18" charset="0"/>
              <a:ea typeface="汉仪太极体简" panose="02010600000101010101" charset="-122"/>
            </a:endParaRPr>
          </a:p>
        </p:txBody>
      </p:sp>
      <p:sp>
        <p:nvSpPr>
          <p:cNvPr id="781" name="文本框 780"/>
          <p:cNvSpPr txBox="1"/>
          <p:nvPr/>
        </p:nvSpPr>
        <p:spPr>
          <a:xfrm>
            <a:off x="3556914" y="3191079"/>
            <a:ext cx="5466565" cy="58156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altLang="zh-CN" sz="2400" b="1" spc="300">
                <a:solidFill>
                  <a:srgbClr val="529AD6"/>
                </a:solidFill>
                <a:latin typeface="UTM Diana" panose="02040603050506020204" pitchFamily="18" charset="0"/>
                <a:ea typeface="汉仪太极体简" panose="02010600000101010101" charset="-122"/>
                <a:sym typeface="微软雅黑" panose="020B0503020204020204" charset="-122"/>
              </a:rPr>
              <a:t>Thực hiện: EduFive</a:t>
            </a:r>
            <a:endParaRPr lang="zh-CN" altLang="en-US" sz="2400" b="1" spc="300" dirty="0">
              <a:solidFill>
                <a:srgbClr val="529AD6"/>
              </a:solidFill>
              <a:latin typeface="UTM Diana" panose="02040603050506020204" pitchFamily="18" charset="0"/>
              <a:ea typeface="汉仪太极体简" panose="02010600000101010101" charset="-122"/>
              <a:sym typeface="微软雅黑" panose="020B0503020204020204" charset="-122"/>
            </a:endParaRPr>
          </a:p>
        </p:txBody>
      </p:sp>
      <p:grpSp>
        <p:nvGrpSpPr>
          <p:cNvPr id="30" name="组合 29"/>
          <p:cNvGrpSpPr/>
          <p:nvPr/>
        </p:nvGrpSpPr>
        <p:grpSpPr>
          <a:xfrm>
            <a:off x="69850" y="5715"/>
            <a:ext cx="2895600" cy="1909445"/>
            <a:chOff x="965597" y="532844"/>
            <a:chExt cx="1950872" cy="1269647"/>
          </a:xfrm>
        </p:grpSpPr>
        <p:pic>
          <p:nvPicPr>
            <p:cNvPr id="32" name="图片 31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733362" y="532844"/>
              <a:ext cx="1183107" cy="1213530"/>
            </a:xfrm>
            <a:prstGeom prst="rect">
              <a:avLst/>
            </a:prstGeom>
          </p:spPr>
        </p:pic>
        <p:pic>
          <p:nvPicPr>
            <p:cNvPr id="33" name="图片 32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965597" y="854098"/>
              <a:ext cx="1417375" cy="948393"/>
            </a:xfrm>
            <a:prstGeom prst="rect">
              <a:avLst/>
            </a:prstGeom>
          </p:spPr>
        </p:pic>
      </p:grpSp>
      <p:pic>
        <p:nvPicPr>
          <p:cNvPr id="21" name="图片 20" descr="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893885" y="4065270"/>
            <a:ext cx="2792730" cy="279273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2811021" y="3002427"/>
            <a:ext cx="6750050" cy="105410"/>
            <a:chOff x="10470" y="5317"/>
            <a:chExt cx="5380" cy="166"/>
          </a:xfrm>
        </p:grpSpPr>
        <p:sp>
          <p:nvSpPr>
            <p:cNvPr id="39" name="矩形 38"/>
            <p:cNvSpPr/>
            <p:nvPr>
              <p:custDataLst>
                <p:tags r:id="rId2"/>
              </p:custDataLst>
            </p:nvPr>
          </p:nvSpPr>
          <p:spPr>
            <a:xfrm rot="16200000">
              <a:off x="10692" y="5095"/>
              <a:ext cx="166" cy="611"/>
            </a:xfrm>
            <a:prstGeom prst="rect">
              <a:avLst/>
            </a:prstGeom>
            <a:solidFill>
              <a:srgbClr val="529AD6"/>
            </a:solidFill>
            <a:ln>
              <a:noFill/>
            </a:ln>
          </p:spPr>
          <p:txBody>
            <a:bodyPr vert="horz" wrap="square" lIns="121610" tIns="60805" rIns="121610" bIns="60805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D6D3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0" name="矩形 39"/>
            <p:cNvSpPr/>
            <p:nvPr>
              <p:custDataLst>
                <p:tags r:id="rId3"/>
              </p:custDataLst>
            </p:nvPr>
          </p:nvSpPr>
          <p:spPr>
            <a:xfrm rot="16200000">
              <a:off x="11287" y="5095"/>
              <a:ext cx="166" cy="611"/>
            </a:xfrm>
            <a:prstGeom prst="rect">
              <a:avLst/>
            </a:prstGeom>
            <a:solidFill>
              <a:srgbClr val="B5D5EE"/>
            </a:solidFill>
            <a:ln>
              <a:noFill/>
            </a:ln>
          </p:spPr>
          <p:txBody>
            <a:bodyPr vert="horz" wrap="square" lIns="121610" tIns="60805" rIns="121610" bIns="60805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D6D3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1" name="矩形 40"/>
            <p:cNvSpPr/>
            <p:nvPr>
              <p:custDataLst>
                <p:tags r:id="rId4"/>
              </p:custDataLst>
            </p:nvPr>
          </p:nvSpPr>
          <p:spPr>
            <a:xfrm rot="16200000">
              <a:off x="11881" y="5095"/>
              <a:ext cx="166" cy="611"/>
            </a:xfrm>
            <a:prstGeom prst="rect">
              <a:avLst/>
            </a:prstGeom>
            <a:solidFill>
              <a:srgbClr val="529AD6"/>
            </a:solidFill>
            <a:ln>
              <a:noFill/>
            </a:ln>
          </p:spPr>
          <p:txBody>
            <a:bodyPr vert="horz" wrap="square" lIns="121610" tIns="60805" rIns="121610" bIns="60805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D6D3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2" name="矩形 41"/>
            <p:cNvSpPr/>
            <p:nvPr>
              <p:custDataLst>
                <p:tags r:id="rId5"/>
              </p:custDataLst>
            </p:nvPr>
          </p:nvSpPr>
          <p:spPr>
            <a:xfrm rot="16200000">
              <a:off x="12475" y="5095"/>
              <a:ext cx="166" cy="611"/>
            </a:xfrm>
            <a:prstGeom prst="rect">
              <a:avLst/>
            </a:prstGeom>
            <a:solidFill>
              <a:srgbClr val="B5D5EE"/>
            </a:solidFill>
            <a:ln>
              <a:noFill/>
            </a:ln>
          </p:spPr>
          <p:txBody>
            <a:bodyPr vert="horz" wrap="square" lIns="121610" tIns="60805" rIns="121610" bIns="60805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D6D3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3" name="矩形 42"/>
            <p:cNvSpPr/>
            <p:nvPr>
              <p:custDataLst>
                <p:tags r:id="rId6"/>
              </p:custDataLst>
            </p:nvPr>
          </p:nvSpPr>
          <p:spPr>
            <a:xfrm rot="16200000">
              <a:off x="13070" y="5095"/>
              <a:ext cx="166" cy="611"/>
            </a:xfrm>
            <a:prstGeom prst="rect">
              <a:avLst/>
            </a:prstGeom>
            <a:solidFill>
              <a:srgbClr val="529AD6"/>
            </a:solidFill>
            <a:ln>
              <a:noFill/>
            </a:ln>
          </p:spPr>
          <p:txBody>
            <a:bodyPr vert="horz" wrap="square" lIns="121610" tIns="60805" rIns="121610" bIns="60805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D6D3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4" name="矩形 43"/>
            <p:cNvSpPr/>
            <p:nvPr>
              <p:custDataLst>
                <p:tags r:id="rId7"/>
              </p:custDataLst>
            </p:nvPr>
          </p:nvSpPr>
          <p:spPr>
            <a:xfrm rot="16200000">
              <a:off x="13679" y="5095"/>
              <a:ext cx="166" cy="611"/>
            </a:xfrm>
            <a:prstGeom prst="rect">
              <a:avLst/>
            </a:prstGeom>
            <a:solidFill>
              <a:srgbClr val="B5D5EE"/>
            </a:solidFill>
            <a:ln>
              <a:noFill/>
            </a:ln>
          </p:spPr>
          <p:txBody>
            <a:bodyPr vert="horz" wrap="square" lIns="121610" tIns="60805" rIns="121610" bIns="60805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D6D3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5" name="矩形 44"/>
            <p:cNvSpPr/>
            <p:nvPr>
              <p:custDataLst>
                <p:tags r:id="rId8"/>
              </p:custDataLst>
            </p:nvPr>
          </p:nvSpPr>
          <p:spPr>
            <a:xfrm rot="16200000">
              <a:off x="14273" y="5095"/>
              <a:ext cx="166" cy="611"/>
            </a:xfrm>
            <a:prstGeom prst="rect">
              <a:avLst/>
            </a:prstGeom>
            <a:solidFill>
              <a:srgbClr val="529AD6"/>
            </a:solidFill>
            <a:ln>
              <a:noFill/>
            </a:ln>
          </p:spPr>
          <p:txBody>
            <a:bodyPr vert="horz" wrap="square" lIns="121610" tIns="60805" rIns="121610" bIns="60805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D6D3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6" name="矩形 45"/>
            <p:cNvSpPr/>
            <p:nvPr>
              <p:custDataLst>
                <p:tags r:id="rId9"/>
              </p:custDataLst>
            </p:nvPr>
          </p:nvSpPr>
          <p:spPr>
            <a:xfrm rot="16200000">
              <a:off x="14867" y="5095"/>
              <a:ext cx="166" cy="611"/>
            </a:xfrm>
            <a:prstGeom prst="rect">
              <a:avLst/>
            </a:prstGeom>
            <a:solidFill>
              <a:srgbClr val="B5D5EE"/>
            </a:solidFill>
            <a:ln>
              <a:noFill/>
            </a:ln>
          </p:spPr>
          <p:txBody>
            <a:bodyPr vert="horz" wrap="square" lIns="121610" tIns="60805" rIns="121610" bIns="60805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D6D3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7" name="矩形 46"/>
            <p:cNvSpPr/>
            <p:nvPr>
              <p:custDataLst>
                <p:tags r:id="rId10"/>
              </p:custDataLst>
            </p:nvPr>
          </p:nvSpPr>
          <p:spPr>
            <a:xfrm rot="16200000">
              <a:off x="15462" y="5095"/>
              <a:ext cx="166" cy="611"/>
            </a:xfrm>
            <a:prstGeom prst="rect">
              <a:avLst/>
            </a:prstGeom>
            <a:solidFill>
              <a:srgbClr val="529AD6"/>
            </a:solidFill>
            <a:ln>
              <a:noFill/>
            </a:ln>
          </p:spPr>
          <p:txBody>
            <a:bodyPr vert="horz" wrap="square" lIns="121610" tIns="60805" rIns="121610" bIns="60805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D6D3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D48C1557-C237-4865-A2EB-B0DB23E635B4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23" t="7129" r="25549" b="9105"/>
          <a:stretch/>
        </p:blipFill>
        <p:spPr>
          <a:xfrm>
            <a:off x="1342342" y="3855573"/>
            <a:ext cx="1918783" cy="1803573"/>
          </a:xfrm>
          <a:prstGeom prst="rect">
            <a:avLst/>
          </a:prstGeom>
        </p:spPr>
      </p:pic>
      <p:pic>
        <p:nvPicPr>
          <p:cNvPr id="19" name="PA_图片 10">
            <a:extLst>
              <a:ext uri="{FF2B5EF4-FFF2-40B4-BE49-F238E27FC236}">
                <a16:creationId xmlns:a16="http://schemas.microsoft.com/office/drawing/2014/main" id="{A9D13592-E1C2-4244-819A-6489E8B1507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43"/>
          <a:stretch>
            <a:fillRect/>
          </a:stretch>
        </p:blipFill>
        <p:spPr>
          <a:xfrm flipH="1">
            <a:off x="11232359" y="2497931"/>
            <a:ext cx="959641" cy="156733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0" grpId="0"/>
      <p:bldP spid="78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hÌNH 4">
            <a:extLst>
              <a:ext uri="{FF2B5EF4-FFF2-40B4-BE49-F238E27FC236}">
                <a16:creationId xmlns:a16="http://schemas.microsoft.com/office/drawing/2014/main" id="{4AC78AE0-27A5-45C1-A554-1AC14C0BCE77}"/>
              </a:ext>
            </a:extLst>
          </p:cNvPr>
          <p:cNvSpPr/>
          <p:nvPr/>
        </p:nvSpPr>
        <p:spPr>
          <a:xfrm>
            <a:off x="1671565" y="2937010"/>
            <a:ext cx="3241436" cy="194807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24D3A9EB-2C37-446A-A093-984D6BEC8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472" y="173696"/>
            <a:ext cx="5429250" cy="1325563"/>
          </a:xfrm>
        </p:spPr>
        <p:txBody>
          <a:bodyPr/>
          <a:lstStyle/>
          <a:p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hộp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nhật</a:t>
            </a:r>
            <a:endParaRPr lang="en-US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7" name="hình 1">
            <a:extLst>
              <a:ext uri="{FF2B5EF4-FFF2-40B4-BE49-F238E27FC236}">
                <a16:creationId xmlns:a16="http://schemas.microsoft.com/office/drawing/2014/main" id="{B908AB80-0B7D-4AB4-9758-BF0AAC0C82A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45" r="19868" b="70639"/>
          <a:stretch/>
        </p:blipFill>
        <p:spPr>
          <a:xfrm>
            <a:off x="565457" y="2759752"/>
            <a:ext cx="4492487" cy="1325217"/>
          </a:xfrm>
          <a:prstGeom prst="rect">
            <a:avLst/>
          </a:prstGeom>
        </p:spPr>
      </p:pic>
      <p:pic>
        <p:nvPicPr>
          <p:cNvPr id="38" name="hình 2">
            <a:extLst>
              <a:ext uri="{FF2B5EF4-FFF2-40B4-BE49-F238E27FC236}">
                <a16:creationId xmlns:a16="http://schemas.microsoft.com/office/drawing/2014/main" id="{B908AB80-0B7D-4AB4-9758-BF0AAC0C82A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45" r="19868" b="70639"/>
          <a:stretch/>
        </p:blipFill>
        <p:spPr>
          <a:xfrm>
            <a:off x="536471" y="4723898"/>
            <a:ext cx="4480560" cy="1321698"/>
          </a:xfrm>
          <a:prstGeom prst="rect">
            <a:avLst/>
          </a:prstGeom>
        </p:spPr>
      </p:pic>
      <p:pic>
        <p:nvPicPr>
          <p:cNvPr id="39" name="/hình 5">
            <a:extLst>
              <a:ext uri="{FF2B5EF4-FFF2-40B4-BE49-F238E27FC236}">
                <a16:creationId xmlns:a16="http://schemas.microsoft.com/office/drawing/2014/main" id="{0D3C71AF-19A1-41DD-AF1A-ED50F8D45D0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3" t="30314" r="79984" b="2969"/>
          <a:stretch/>
        </p:blipFill>
        <p:spPr>
          <a:xfrm>
            <a:off x="3695266" y="2939485"/>
            <a:ext cx="1339205" cy="3012199"/>
          </a:xfrm>
          <a:prstGeom prst="rect">
            <a:avLst/>
          </a:prstGeom>
        </p:spPr>
      </p:pic>
      <p:pic>
        <p:nvPicPr>
          <p:cNvPr id="40" name="hình 3">
            <a:extLst>
              <a:ext uri="{FF2B5EF4-FFF2-40B4-BE49-F238E27FC236}">
                <a16:creationId xmlns:a16="http://schemas.microsoft.com/office/drawing/2014/main" id="{8E100F3D-E107-492C-9E1D-AC7277AA7E2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23" t="16081" r="-771" b="38152"/>
          <a:stretch/>
        </p:blipFill>
        <p:spPr>
          <a:xfrm>
            <a:off x="687835" y="3818725"/>
            <a:ext cx="1110074" cy="2011314"/>
          </a:xfrm>
          <a:prstGeom prst="rect">
            <a:avLst/>
          </a:prstGeom>
        </p:spPr>
      </p:pic>
      <p:sp>
        <p:nvSpPr>
          <p:cNvPr id="41" name="hÌNH 6">
            <a:extLst>
              <a:ext uri="{FF2B5EF4-FFF2-40B4-BE49-F238E27FC236}">
                <a16:creationId xmlns:a16="http://schemas.microsoft.com/office/drawing/2014/main" id="{4AC78AE0-27A5-45C1-A554-1AC14C0BCE77}"/>
              </a:ext>
            </a:extLst>
          </p:cNvPr>
          <p:cNvSpPr/>
          <p:nvPr/>
        </p:nvSpPr>
        <p:spPr>
          <a:xfrm>
            <a:off x="738262" y="3869397"/>
            <a:ext cx="3241436" cy="194807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TextBox 4">
            <a:extLst>
              <a:ext uri="{FF2B5EF4-FFF2-40B4-BE49-F238E27FC236}">
                <a16:creationId xmlns:a16="http://schemas.microsoft.com/office/drawing/2014/main" id="{1B9DE11F-F542-46B2-9234-EF92B22097C5}"/>
              </a:ext>
            </a:extLst>
          </p:cNvPr>
          <p:cNvSpPr txBox="1"/>
          <p:nvPr/>
        </p:nvSpPr>
        <p:spPr>
          <a:xfrm>
            <a:off x="2707899" y="4162110"/>
            <a:ext cx="7779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2" name="TextBox 1">
            <a:extLst>
              <a:ext uri="{FF2B5EF4-FFF2-40B4-BE49-F238E27FC236}">
                <a16:creationId xmlns:a16="http://schemas.microsoft.com/office/drawing/2014/main" id="{3FA50895-8042-4118-BC6A-BA6956D53BA4}"/>
              </a:ext>
            </a:extLst>
          </p:cNvPr>
          <p:cNvSpPr txBox="1"/>
          <p:nvPr/>
        </p:nvSpPr>
        <p:spPr>
          <a:xfrm>
            <a:off x="2358980" y="3233331"/>
            <a:ext cx="7779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43" name="TextBox 5">
            <a:extLst>
              <a:ext uri="{FF2B5EF4-FFF2-40B4-BE49-F238E27FC236}">
                <a16:creationId xmlns:a16="http://schemas.microsoft.com/office/drawing/2014/main" id="{D5F44582-C174-491E-8E7E-6EB38C24102E}"/>
              </a:ext>
            </a:extLst>
          </p:cNvPr>
          <p:cNvSpPr txBox="1"/>
          <p:nvPr/>
        </p:nvSpPr>
        <p:spPr>
          <a:xfrm>
            <a:off x="4107980" y="4130876"/>
            <a:ext cx="7779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4" name="TextBox 2">
            <a:extLst>
              <a:ext uri="{FF2B5EF4-FFF2-40B4-BE49-F238E27FC236}">
                <a16:creationId xmlns:a16="http://schemas.microsoft.com/office/drawing/2014/main" id="{ABF06CBC-C97E-4681-BEF0-061741CCEA7F}"/>
              </a:ext>
            </a:extLst>
          </p:cNvPr>
          <p:cNvSpPr txBox="1"/>
          <p:nvPr/>
        </p:nvSpPr>
        <p:spPr>
          <a:xfrm>
            <a:off x="2504360" y="5129720"/>
            <a:ext cx="7779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6" name="TextBox 3">
            <a:extLst>
              <a:ext uri="{FF2B5EF4-FFF2-40B4-BE49-F238E27FC236}">
                <a16:creationId xmlns:a16="http://schemas.microsoft.com/office/drawing/2014/main" id="{ED7B0F0A-68C8-491E-8DCD-DE29C96BD10B}"/>
              </a:ext>
            </a:extLst>
          </p:cNvPr>
          <p:cNvSpPr txBox="1"/>
          <p:nvPr/>
        </p:nvSpPr>
        <p:spPr>
          <a:xfrm>
            <a:off x="724343" y="4257680"/>
            <a:ext cx="7779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7" name="TextBox 6">
            <a:extLst>
              <a:ext uri="{FF2B5EF4-FFF2-40B4-BE49-F238E27FC236}">
                <a16:creationId xmlns:a16="http://schemas.microsoft.com/office/drawing/2014/main" id="{A2B4DC00-4B7C-4B89-95AD-9EB549F16F1D}"/>
              </a:ext>
            </a:extLst>
          </p:cNvPr>
          <p:cNvSpPr txBox="1"/>
          <p:nvPr/>
        </p:nvSpPr>
        <p:spPr>
          <a:xfrm>
            <a:off x="1614495" y="4463298"/>
            <a:ext cx="7779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pic>
        <p:nvPicPr>
          <p:cNvPr id="48" name="khung">
            <a:extLst>
              <a:ext uri="{FF2B5EF4-FFF2-40B4-BE49-F238E27FC236}">
                <a16:creationId xmlns:a16="http://schemas.microsoft.com/office/drawing/2014/main" id="{3A51A72E-BFEF-4738-845D-2AAB40251CED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7529" y="2419565"/>
            <a:ext cx="6943136" cy="4471850"/>
          </a:xfrm>
          <a:prstGeom prst="rect">
            <a:avLst/>
          </a:prstGeom>
        </p:spPr>
      </p:pic>
      <p:sp>
        <p:nvSpPr>
          <p:cNvPr id="16" name="Left Brace 15"/>
          <p:cNvSpPr/>
          <p:nvPr/>
        </p:nvSpPr>
        <p:spPr>
          <a:xfrm>
            <a:off x="8365464" y="3065954"/>
            <a:ext cx="438126" cy="2095277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866754" y="2954750"/>
            <a:ext cx="37007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3200" b="0" i="0" u="none" strike="noStrike" kern="1200" cap="none" spc="0" normalizeH="0" baseline="0" noProof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Mặt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Mặt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866754" y="3657642"/>
            <a:ext cx="37007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Mặt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3 =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Mặt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5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866754" y="4451265"/>
            <a:ext cx="37007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Mặt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4 =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Mặt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6</a:t>
            </a:r>
          </a:p>
        </p:txBody>
      </p:sp>
      <p:sp>
        <p:nvSpPr>
          <p:cNvPr id="21" name="Arrow: Right 76">
            <a:extLst>
              <a:ext uri="{FF2B5EF4-FFF2-40B4-BE49-F238E27FC236}">
                <a16:creationId xmlns:a16="http://schemas.microsoft.com/office/drawing/2014/main" id="{5CB8B297-CB73-414B-8131-C9C1A51120C6}"/>
              </a:ext>
            </a:extLst>
          </p:cNvPr>
          <p:cNvSpPr/>
          <p:nvPr/>
        </p:nvSpPr>
        <p:spPr>
          <a:xfrm>
            <a:off x="5085208" y="3734972"/>
            <a:ext cx="1391219" cy="627457"/>
          </a:xfrm>
          <a:prstGeom prst="rightArrow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Star: 6 Points 81">
            <a:extLst>
              <a:ext uri="{FF2B5EF4-FFF2-40B4-BE49-F238E27FC236}">
                <a16:creationId xmlns:a16="http://schemas.microsoft.com/office/drawing/2014/main" id="{DB9720EA-76A6-4B27-8358-0D5235603C5D}"/>
              </a:ext>
            </a:extLst>
          </p:cNvPr>
          <p:cNvSpPr/>
          <p:nvPr/>
        </p:nvSpPr>
        <p:spPr>
          <a:xfrm>
            <a:off x="6615206" y="3260442"/>
            <a:ext cx="1662620" cy="1520458"/>
          </a:xfrm>
          <a:prstGeom prst="star6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mặt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9960BF2-D970-41C1-B89F-739D169F828C}"/>
              </a:ext>
            </a:extLst>
          </p:cNvPr>
          <p:cNvSpPr txBox="1"/>
          <p:nvPr/>
        </p:nvSpPr>
        <p:spPr>
          <a:xfrm>
            <a:off x="651037" y="1243103"/>
            <a:ext cx="89419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ea typeface="Arial" panose="020B0604020202020204" pitchFamily="34" charset="0"/>
              </a:rPr>
              <a:t>- Mặt đáy 1 đối diện và bằng mặt đáy 2.</a:t>
            </a:r>
            <a:endParaRPr lang="en-US" sz="28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DB8757F-1CFA-4E93-88F3-02BBC417D874}"/>
              </a:ext>
            </a:extLst>
          </p:cNvPr>
          <p:cNvSpPr txBox="1"/>
          <p:nvPr/>
        </p:nvSpPr>
        <p:spPr>
          <a:xfrm>
            <a:off x="651037" y="1728587"/>
            <a:ext cx="89419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- Mặt bên 3 đối diện  và bằng mặt bên 5.</a:t>
            </a:r>
            <a:endParaRPr lang="en-US" sz="280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446C074-97BB-4EF1-B513-EBFAB53347B2}"/>
              </a:ext>
            </a:extLst>
          </p:cNvPr>
          <p:cNvSpPr txBox="1"/>
          <p:nvPr/>
        </p:nvSpPr>
        <p:spPr>
          <a:xfrm>
            <a:off x="636412" y="2251738"/>
            <a:ext cx="69431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- Mặt bên 4 đối diện và bằng mặt bên 6. </a:t>
            </a:r>
            <a:endParaRPr lang="en-US" sz="2800"/>
          </a:p>
        </p:txBody>
      </p:sp>
      <p:pic>
        <p:nvPicPr>
          <p:cNvPr id="25" name="PA_图片 9">
            <a:extLst>
              <a:ext uri="{FF2B5EF4-FFF2-40B4-BE49-F238E27FC236}">
                <a16:creationId xmlns:a16="http://schemas.microsoft.com/office/drawing/2014/main" id="{8740884C-0F69-4118-884E-DC602FED614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831"/>
          <a:stretch>
            <a:fillRect/>
          </a:stretch>
        </p:blipFill>
        <p:spPr>
          <a:xfrm flipV="1">
            <a:off x="7123604" y="20448"/>
            <a:ext cx="5909534" cy="2010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593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41" grpId="0" animBg="1"/>
      <p:bldP spid="45" grpId="0"/>
      <p:bldP spid="42" grpId="0"/>
      <p:bldP spid="43" grpId="0"/>
      <p:bldP spid="44" grpId="0"/>
      <p:bldP spid="46" grpId="0"/>
      <p:bldP spid="47" grpId="0"/>
      <p:bldP spid="16" grpId="0" animBg="1"/>
      <p:bldP spid="17" grpId="0"/>
      <p:bldP spid="19" grpId="0"/>
      <p:bldP spid="20" grpId="0"/>
      <p:bldP spid="2" grpId="0"/>
      <p:bldP spid="3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hình 4">
            <a:extLst>
              <a:ext uri="{FF2B5EF4-FFF2-40B4-BE49-F238E27FC236}">
                <a16:creationId xmlns:a16="http://schemas.microsoft.com/office/drawing/2014/main" id="{F9C08770-E6D5-4CCA-A314-3C3D77B16A7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  <a14:imgEffect>
                      <a14:saturation sat="300000"/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995" t="40694" r="21352" b="35914"/>
          <a:stretch/>
        </p:blipFill>
        <p:spPr>
          <a:xfrm>
            <a:off x="1349515" y="459680"/>
            <a:ext cx="3319294" cy="2011680"/>
          </a:xfrm>
          <a:prstGeom prst="rect">
            <a:avLst/>
          </a:prstGeom>
        </p:spPr>
      </p:pic>
      <p:pic>
        <p:nvPicPr>
          <p:cNvPr id="112" name="hình 1">
            <a:extLst>
              <a:ext uri="{FF2B5EF4-FFF2-40B4-BE49-F238E27FC236}">
                <a16:creationId xmlns:a16="http://schemas.microsoft.com/office/drawing/2014/main" id="{B908AB80-0B7D-4AB4-9758-BF0AAC0C82A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45" r="19868" b="70639"/>
          <a:stretch/>
        </p:blipFill>
        <p:spPr>
          <a:xfrm>
            <a:off x="243407" y="318047"/>
            <a:ext cx="4492487" cy="1325217"/>
          </a:xfrm>
          <a:prstGeom prst="rect">
            <a:avLst/>
          </a:prstGeom>
        </p:spPr>
      </p:pic>
      <p:pic>
        <p:nvPicPr>
          <p:cNvPr id="113" name="hình 2">
            <a:extLst>
              <a:ext uri="{FF2B5EF4-FFF2-40B4-BE49-F238E27FC236}">
                <a16:creationId xmlns:a16="http://schemas.microsoft.com/office/drawing/2014/main" id="{B908AB80-0B7D-4AB4-9758-BF0AAC0C82A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45" r="19868" b="70639"/>
          <a:stretch/>
        </p:blipFill>
        <p:spPr>
          <a:xfrm>
            <a:off x="214422" y="2282196"/>
            <a:ext cx="4492487" cy="1325217"/>
          </a:xfrm>
          <a:prstGeom prst="rect">
            <a:avLst/>
          </a:prstGeom>
        </p:spPr>
      </p:pic>
      <p:pic>
        <p:nvPicPr>
          <p:cNvPr id="114" name="/hình 5">
            <a:extLst>
              <a:ext uri="{FF2B5EF4-FFF2-40B4-BE49-F238E27FC236}">
                <a16:creationId xmlns:a16="http://schemas.microsoft.com/office/drawing/2014/main" id="{0D3C71AF-19A1-41DD-AF1A-ED50F8D45D0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3" t="30314" r="79984" b="2969"/>
          <a:stretch/>
        </p:blipFill>
        <p:spPr>
          <a:xfrm>
            <a:off x="3392266" y="516830"/>
            <a:ext cx="1339205" cy="2926474"/>
          </a:xfrm>
          <a:prstGeom prst="rect">
            <a:avLst/>
          </a:prstGeom>
        </p:spPr>
      </p:pic>
      <p:pic>
        <p:nvPicPr>
          <p:cNvPr id="115" name="hình 3">
            <a:extLst>
              <a:ext uri="{FF2B5EF4-FFF2-40B4-BE49-F238E27FC236}">
                <a16:creationId xmlns:a16="http://schemas.microsoft.com/office/drawing/2014/main" id="{8E100F3D-E107-492C-9E1D-AC7277AA7E2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23" t="16081" r="-771" b="38152"/>
          <a:stretch/>
        </p:blipFill>
        <p:spPr>
          <a:xfrm>
            <a:off x="365785" y="1377020"/>
            <a:ext cx="1110074" cy="2011314"/>
          </a:xfrm>
          <a:prstGeom prst="rect">
            <a:avLst/>
          </a:prstGeom>
        </p:spPr>
      </p:pic>
      <p:sp>
        <p:nvSpPr>
          <p:cNvPr id="116" name="hÌNH 6">
            <a:extLst>
              <a:ext uri="{FF2B5EF4-FFF2-40B4-BE49-F238E27FC236}">
                <a16:creationId xmlns:a16="http://schemas.microsoft.com/office/drawing/2014/main" id="{4AC78AE0-27A5-45C1-A554-1AC14C0BCE77}"/>
              </a:ext>
            </a:extLst>
          </p:cNvPr>
          <p:cNvSpPr/>
          <p:nvPr/>
        </p:nvSpPr>
        <p:spPr>
          <a:xfrm>
            <a:off x="416212" y="1408642"/>
            <a:ext cx="3241436" cy="194807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8" name="TextBox 5">
            <a:extLst>
              <a:ext uri="{FF2B5EF4-FFF2-40B4-BE49-F238E27FC236}">
                <a16:creationId xmlns:a16="http://schemas.microsoft.com/office/drawing/2014/main" id="{D5F44582-C174-491E-8E7E-6EB38C24102E}"/>
              </a:ext>
            </a:extLst>
          </p:cNvPr>
          <p:cNvSpPr txBox="1"/>
          <p:nvPr/>
        </p:nvSpPr>
        <p:spPr>
          <a:xfrm>
            <a:off x="3785930" y="1689171"/>
            <a:ext cx="7779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19" name="TextBox 2">
            <a:extLst>
              <a:ext uri="{FF2B5EF4-FFF2-40B4-BE49-F238E27FC236}">
                <a16:creationId xmlns:a16="http://schemas.microsoft.com/office/drawing/2014/main" id="{ABF06CBC-C97E-4681-BEF0-061741CCEA7F}"/>
              </a:ext>
            </a:extLst>
          </p:cNvPr>
          <p:cNvSpPr txBox="1"/>
          <p:nvPr/>
        </p:nvSpPr>
        <p:spPr>
          <a:xfrm>
            <a:off x="2182310" y="2688015"/>
            <a:ext cx="7779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20" name="TextBox 4">
            <a:extLst>
              <a:ext uri="{FF2B5EF4-FFF2-40B4-BE49-F238E27FC236}">
                <a16:creationId xmlns:a16="http://schemas.microsoft.com/office/drawing/2014/main" id="{1B9DE11F-F542-46B2-9234-EF92B22097C5}"/>
              </a:ext>
            </a:extLst>
          </p:cNvPr>
          <p:cNvSpPr txBox="1"/>
          <p:nvPr/>
        </p:nvSpPr>
        <p:spPr>
          <a:xfrm>
            <a:off x="2385849" y="1720405"/>
            <a:ext cx="7779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21" name="TextBox 3">
            <a:extLst>
              <a:ext uri="{FF2B5EF4-FFF2-40B4-BE49-F238E27FC236}">
                <a16:creationId xmlns:a16="http://schemas.microsoft.com/office/drawing/2014/main" id="{ED7B0F0A-68C8-491E-8DCD-DE29C96BD10B}"/>
              </a:ext>
            </a:extLst>
          </p:cNvPr>
          <p:cNvSpPr txBox="1"/>
          <p:nvPr/>
        </p:nvSpPr>
        <p:spPr>
          <a:xfrm>
            <a:off x="402293" y="1815975"/>
            <a:ext cx="7779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22" name="TextBox 6">
            <a:extLst>
              <a:ext uri="{FF2B5EF4-FFF2-40B4-BE49-F238E27FC236}">
                <a16:creationId xmlns:a16="http://schemas.microsoft.com/office/drawing/2014/main" id="{A2B4DC00-4B7C-4B89-95AD-9EB549F16F1D}"/>
              </a:ext>
            </a:extLst>
          </p:cNvPr>
          <p:cNvSpPr txBox="1"/>
          <p:nvPr/>
        </p:nvSpPr>
        <p:spPr>
          <a:xfrm>
            <a:off x="1311495" y="2021593"/>
            <a:ext cx="7779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23" name="Rectangle 122">
            <a:extLst>
              <a:ext uri="{FF2B5EF4-FFF2-40B4-BE49-F238E27FC236}">
                <a16:creationId xmlns:a16="http://schemas.microsoft.com/office/drawing/2014/main" id="{FD5DC416-04EE-4605-B067-A48486D1D973}"/>
              </a:ext>
            </a:extLst>
          </p:cNvPr>
          <p:cNvSpPr/>
          <p:nvPr/>
        </p:nvSpPr>
        <p:spPr>
          <a:xfrm>
            <a:off x="5098913" y="4848936"/>
            <a:ext cx="2426392" cy="1197363"/>
          </a:xfrm>
          <a:prstGeom prst="rect">
            <a:avLst/>
          </a:prstGeom>
          <a:solidFill>
            <a:srgbClr val="E1E9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9EA6C79E-21CD-418D-A871-5B382993720A}"/>
              </a:ext>
            </a:extLst>
          </p:cNvPr>
          <p:cNvSpPr/>
          <p:nvPr/>
        </p:nvSpPr>
        <p:spPr>
          <a:xfrm>
            <a:off x="3226634" y="3651966"/>
            <a:ext cx="1863463" cy="1178933"/>
          </a:xfrm>
          <a:prstGeom prst="rect">
            <a:avLst/>
          </a:prstGeom>
          <a:solidFill>
            <a:srgbClr val="0070C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9" name="Rectangle 128">
            <a:extLst>
              <a:ext uri="{FF2B5EF4-FFF2-40B4-BE49-F238E27FC236}">
                <a16:creationId xmlns:a16="http://schemas.microsoft.com/office/drawing/2014/main" id="{D0B81E20-4C35-4E78-85B0-63606A2BA1A8}"/>
              </a:ext>
            </a:extLst>
          </p:cNvPr>
          <p:cNvSpPr/>
          <p:nvPr/>
        </p:nvSpPr>
        <p:spPr>
          <a:xfrm>
            <a:off x="5103054" y="3644250"/>
            <a:ext cx="2426392" cy="1197363"/>
          </a:xfrm>
          <a:prstGeom prst="rect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5" name="Arrow: Right 76">
            <a:extLst>
              <a:ext uri="{FF2B5EF4-FFF2-40B4-BE49-F238E27FC236}">
                <a16:creationId xmlns:a16="http://schemas.microsoft.com/office/drawing/2014/main" id="{5CB8B297-CB73-414B-8131-C9C1A51120C6}"/>
              </a:ext>
            </a:extLst>
          </p:cNvPr>
          <p:cNvSpPr/>
          <p:nvPr/>
        </p:nvSpPr>
        <p:spPr>
          <a:xfrm>
            <a:off x="4938508" y="1056518"/>
            <a:ext cx="1391219" cy="627457"/>
          </a:xfrm>
          <a:prstGeom prst="rightArrow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6" name="Star: 6 Points 81">
            <a:extLst>
              <a:ext uri="{FF2B5EF4-FFF2-40B4-BE49-F238E27FC236}">
                <a16:creationId xmlns:a16="http://schemas.microsoft.com/office/drawing/2014/main" id="{DB9720EA-76A6-4B27-8358-0D5235603C5D}"/>
              </a:ext>
            </a:extLst>
          </p:cNvPr>
          <p:cNvSpPr/>
          <p:nvPr/>
        </p:nvSpPr>
        <p:spPr>
          <a:xfrm>
            <a:off x="6468506" y="581988"/>
            <a:ext cx="1662620" cy="1520458"/>
          </a:xfrm>
          <a:prstGeom prst="star6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mặt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7" name="Left Brace 136"/>
          <p:cNvSpPr/>
          <p:nvPr/>
        </p:nvSpPr>
        <p:spPr>
          <a:xfrm>
            <a:off x="8218764" y="425600"/>
            <a:ext cx="438126" cy="2095277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1" name="Rectangle 130">
            <a:extLst>
              <a:ext uri="{FF2B5EF4-FFF2-40B4-BE49-F238E27FC236}">
                <a16:creationId xmlns:a16="http://schemas.microsoft.com/office/drawing/2014/main" id="{9EA6C79E-21CD-418D-A871-5B382993720A}"/>
              </a:ext>
            </a:extLst>
          </p:cNvPr>
          <p:cNvSpPr/>
          <p:nvPr/>
        </p:nvSpPr>
        <p:spPr>
          <a:xfrm>
            <a:off x="7525522" y="3658517"/>
            <a:ext cx="1863463" cy="1178933"/>
          </a:xfrm>
          <a:prstGeom prst="rect">
            <a:avLst/>
          </a:prstGeom>
          <a:solidFill>
            <a:srgbClr val="0070C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CFDE6385-EC26-4C8F-B3C9-C1C7F9908655}"/>
              </a:ext>
            </a:extLst>
          </p:cNvPr>
          <p:cNvSpPr txBox="1"/>
          <p:nvPr/>
        </p:nvSpPr>
        <p:spPr>
          <a:xfrm>
            <a:off x="3316342" y="3971525"/>
            <a:ext cx="9242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33" name="Rectangle 132">
            <a:extLst>
              <a:ext uri="{FF2B5EF4-FFF2-40B4-BE49-F238E27FC236}">
                <a16:creationId xmlns:a16="http://schemas.microsoft.com/office/drawing/2014/main" id="{53F0B602-F241-4082-B8DC-796C796770FE}"/>
              </a:ext>
            </a:extLst>
          </p:cNvPr>
          <p:cNvSpPr/>
          <p:nvPr/>
        </p:nvSpPr>
        <p:spPr>
          <a:xfrm>
            <a:off x="9399823" y="3645984"/>
            <a:ext cx="2426392" cy="1197363"/>
          </a:xfrm>
          <a:prstGeom prst="rect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46F0EDF0-F310-4D2D-A225-37DAA73D217B}"/>
              </a:ext>
            </a:extLst>
          </p:cNvPr>
          <p:cNvSpPr txBox="1"/>
          <p:nvPr/>
        </p:nvSpPr>
        <p:spPr>
          <a:xfrm>
            <a:off x="5417001" y="3921097"/>
            <a:ext cx="9242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D70E9E92-B222-4267-A059-03FE5EBB4E91}"/>
              </a:ext>
            </a:extLst>
          </p:cNvPr>
          <p:cNvSpPr txBox="1"/>
          <p:nvPr/>
        </p:nvSpPr>
        <p:spPr>
          <a:xfrm>
            <a:off x="7999073" y="3971525"/>
            <a:ext cx="9242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4A2B5F65-60EE-439B-86D2-33CE86D8CF0F}"/>
              </a:ext>
            </a:extLst>
          </p:cNvPr>
          <p:cNvSpPr/>
          <p:nvPr/>
        </p:nvSpPr>
        <p:spPr>
          <a:xfrm>
            <a:off x="5098913" y="2439564"/>
            <a:ext cx="2426392" cy="1197363"/>
          </a:xfrm>
          <a:prstGeom prst="rect">
            <a:avLst/>
          </a:prstGeom>
          <a:solidFill>
            <a:srgbClr val="E1E9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886EC443-187E-4228-911D-2C2C2BEA4B82}"/>
              </a:ext>
            </a:extLst>
          </p:cNvPr>
          <p:cNvSpPr txBox="1"/>
          <p:nvPr/>
        </p:nvSpPr>
        <p:spPr>
          <a:xfrm>
            <a:off x="6331401" y="5262073"/>
            <a:ext cx="9242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C1C1503B-CEAC-42C3-A87B-73315C01FF64}"/>
              </a:ext>
            </a:extLst>
          </p:cNvPr>
          <p:cNvSpPr txBox="1"/>
          <p:nvPr/>
        </p:nvSpPr>
        <p:spPr>
          <a:xfrm>
            <a:off x="10085107" y="3971525"/>
            <a:ext cx="924294" cy="523220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17" name="TextBox 1">
            <a:extLst>
              <a:ext uri="{FF2B5EF4-FFF2-40B4-BE49-F238E27FC236}">
                <a16:creationId xmlns:a16="http://schemas.microsoft.com/office/drawing/2014/main" id="{3FA50895-8042-4118-BC6A-BA6956D53BA4}"/>
              </a:ext>
            </a:extLst>
          </p:cNvPr>
          <p:cNvSpPr txBox="1"/>
          <p:nvPr/>
        </p:nvSpPr>
        <p:spPr>
          <a:xfrm>
            <a:off x="2036930" y="791626"/>
            <a:ext cx="7779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38" name="TextBox 137"/>
          <p:cNvSpPr txBox="1"/>
          <p:nvPr/>
        </p:nvSpPr>
        <p:spPr>
          <a:xfrm>
            <a:off x="8777204" y="314396"/>
            <a:ext cx="37007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Mặt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 =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Mặt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139" name="TextBox 138"/>
          <p:cNvSpPr txBox="1"/>
          <p:nvPr/>
        </p:nvSpPr>
        <p:spPr>
          <a:xfrm>
            <a:off x="8777204" y="1017288"/>
            <a:ext cx="37007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Mặt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3 =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Mặt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5</a:t>
            </a:r>
          </a:p>
        </p:txBody>
      </p:sp>
      <p:sp>
        <p:nvSpPr>
          <p:cNvPr id="140" name="TextBox 139"/>
          <p:cNvSpPr txBox="1"/>
          <p:nvPr/>
        </p:nvSpPr>
        <p:spPr>
          <a:xfrm>
            <a:off x="8777204" y="1810911"/>
            <a:ext cx="37007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Mặt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4 =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Mặt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6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A07C1529-F413-41B2-A31F-8BF8F18D0228}"/>
              </a:ext>
            </a:extLst>
          </p:cNvPr>
          <p:cNvSpPr txBox="1"/>
          <p:nvPr/>
        </p:nvSpPr>
        <p:spPr>
          <a:xfrm>
            <a:off x="5839865" y="2718735"/>
            <a:ext cx="9242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16" name="khung">
            <a:extLst>
              <a:ext uri="{FF2B5EF4-FFF2-40B4-BE49-F238E27FC236}">
                <a16:creationId xmlns:a16="http://schemas.microsoft.com/office/drawing/2014/main" id="{3A51A72E-BFEF-4738-845D-2AAB40251CED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9579" y="-22140"/>
            <a:ext cx="6943136" cy="447185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753E685-C201-4F4B-98BF-391E6F3CB2A2}"/>
              </a:ext>
            </a:extLst>
          </p:cNvPr>
          <p:cNvSpPr txBox="1"/>
          <p:nvPr/>
        </p:nvSpPr>
        <p:spPr>
          <a:xfrm>
            <a:off x="2466478" y="5993922"/>
            <a:ext cx="85953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Các mặt đối diện thì có kích thước bằng nhau. </a:t>
            </a:r>
            <a:endParaRPr lang="en-US" sz="2800" b="1">
              <a:solidFill>
                <a:srgbClr val="C00000"/>
              </a:solidFill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5539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4.44444E-6 L -0.00052 0.35463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17731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7.40741E-7 L 0.00143 0.37454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18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42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0.35463 L 1.66667E-6 4.44444E-6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-17731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56 0.36065 L 2.91667E-6 -7.40741E-7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" y="-180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1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4.44444E-6 L -0.35169 -0.00162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591" y="-93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-0.35547 0.00046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773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63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5169 -0.00162 L 2.08333E-7 -4.44444E-6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78" y="69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63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5208 0.00046 L -4.16667E-7 3.7037E-7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604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1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1.48148E-6 L -0.35299 -0.00625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56" y="-324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3.7037E-7 L -0.34518 -0.00232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66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000"/>
                            </p:stCondLst>
                            <p:childTnLst>
                              <p:par>
                                <p:cTn id="80" presetID="63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5299 -0.00625 L -2.70833E-6 -1.48148E-6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643" y="301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63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635 -0.00232 L -4.16667E-6 3.7037E-7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18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1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" grpId="0" animBg="1"/>
      <p:bldP spid="127" grpId="0" animBg="1"/>
      <p:bldP spid="129" grpId="0" animBg="1"/>
      <p:bldP spid="131" grpId="0" animBg="1"/>
      <p:bldP spid="131" grpId="1" animBg="1"/>
      <p:bldP spid="131" grpId="2" animBg="1"/>
      <p:bldP spid="128" grpId="0"/>
      <p:bldP spid="133" grpId="0" animBg="1"/>
      <p:bldP spid="133" grpId="1" animBg="1"/>
      <p:bldP spid="133" grpId="2" animBg="1"/>
      <p:bldP spid="130" grpId="0"/>
      <p:bldP spid="132" grpId="0"/>
      <p:bldP spid="132" grpId="1"/>
      <p:bldP spid="132" grpId="2"/>
      <p:bldP spid="125" grpId="0" animBg="1"/>
      <p:bldP spid="125" grpId="1" animBg="1"/>
      <p:bldP spid="125" grpId="2" animBg="1"/>
      <p:bldP spid="124" grpId="0"/>
      <p:bldP spid="134" grpId="0"/>
      <p:bldP spid="134" grpId="1"/>
      <p:bldP spid="134" grpId="2"/>
      <p:bldP spid="138" grpId="0"/>
      <p:bldP spid="139" grpId="0"/>
      <p:bldP spid="140" grpId="0"/>
      <p:bldP spid="126" grpId="0"/>
      <p:bldP spid="126" grpId="1"/>
      <p:bldP spid="126" grpId="2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5D1C42A-FF63-4396-82D9-24700FC6B72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277" t="7365" r="14244" b="18404"/>
          <a:stretch/>
        </p:blipFill>
        <p:spPr>
          <a:xfrm>
            <a:off x="1663147" y="1717591"/>
            <a:ext cx="4962938" cy="3319511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C24F8ADE-9DF9-4D7D-8C49-C43C5214B426}"/>
              </a:ext>
            </a:extLst>
          </p:cNvPr>
          <p:cNvSpPr/>
          <p:nvPr/>
        </p:nvSpPr>
        <p:spPr>
          <a:xfrm>
            <a:off x="2994988" y="1855575"/>
            <a:ext cx="92766" cy="11371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C6EE4AB-E93C-4EAE-BAF6-2C13E96DFED6}"/>
              </a:ext>
            </a:extLst>
          </p:cNvPr>
          <p:cNvSpPr/>
          <p:nvPr/>
        </p:nvSpPr>
        <p:spPr>
          <a:xfrm>
            <a:off x="6274903" y="1881364"/>
            <a:ext cx="92766" cy="11371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2974F36-A549-49B6-BB6F-DE88C8BE7C38}"/>
              </a:ext>
            </a:extLst>
          </p:cNvPr>
          <p:cNvSpPr/>
          <p:nvPr/>
        </p:nvSpPr>
        <p:spPr>
          <a:xfrm>
            <a:off x="2067338" y="4741057"/>
            <a:ext cx="92766" cy="11371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75D74BA-D456-47F6-88A7-70C1DD9A0311}"/>
              </a:ext>
            </a:extLst>
          </p:cNvPr>
          <p:cNvSpPr/>
          <p:nvPr/>
        </p:nvSpPr>
        <p:spPr>
          <a:xfrm>
            <a:off x="3014868" y="3805864"/>
            <a:ext cx="92766" cy="11371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395DAAD-D717-4A52-ADD7-98702F26D017}"/>
              </a:ext>
            </a:extLst>
          </p:cNvPr>
          <p:cNvSpPr/>
          <p:nvPr/>
        </p:nvSpPr>
        <p:spPr>
          <a:xfrm>
            <a:off x="5338364" y="4741057"/>
            <a:ext cx="92766" cy="11371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FB438F8-66C8-426C-A8D7-BC8CCAFFE43E}"/>
              </a:ext>
            </a:extLst>
          </p:cNvPr>
          <p:cNvSpPr/>
          <p:nvPr/>
        </p:nvSpPr>
        <p:spPr>
          <a:xfrm>
            <a:off x="6274903" y="3813878"/>
            <a:ext cx="92766" cy="11371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EA2DE55A-7F73-4EEB-8660-6EF309BE46F7}"/>
              </a:ext>
            </a:extLst>
          </p:cNvPr>
          <p:cNvSpPr/>
          <p:nvPr/>
        </p:nvSpPr>
        <p:spPr>
          <a:xfrm>
            <a:off x="2067338" y="2772574"/>
            <a:ext cx="92766" cy="11371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089D54C-5F45-4F43-8AF3-F8310B54E4B9}"/>
              </a:ext>
            </a:extLst>
          </p:cNvPr>
          <p:cNvSpPr/>
          <p:nvPr/>
        </p:nvSpPr>
        <p:spPr>
          <a:xfrm>
            <a:off x="5342808" y="2772573"/>
            <a:ext cx="92766" cy="11371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36B573D-E264-4A12-84EB-A1A1954C22BC}"/>
              </a:ext>
            </a:extLst>
          </p:cNvPr>
          <p:cNvSpPr txBox="1"/>
          <p:nvPr/>
        </p:nvSpPr>
        <p:spPr>
          <a:xfrm>
            <a:off x="2704838" y="1440593"/>
            <a:ext cx="35118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07DFD00-A571-4CBE-8C81-8D38EE1183C5}"/>
              </a:ext>
            </a:extLst>
          </p:cNvPr>
          <p:cNvSpPr txBox="1"/>
          <p:nvPr/>
        </p:nvSpPr>
        <p:spPr>
          <a:xfrm>
            <a:off x="1689654" y="4623936"/>
            <a:ext cx="35118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7A7F734-BCB4-49B3-BB48-84CD452617AD}"/>
              </a:ext>
            </a:extLst>
          </p:cNvPr>
          <p:cNvSpPr txBox="1"/>
          <p:nvPr/>
        </p:nvSpPr>
        <p:spPr>
          <a:xfrm>
            <a:off x="5391369" y="4623937"/>
            <a:ext cx="35118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B5A180B-D87F-4BAE-B06E-2054BF261920}"/>
              </a:ext>
            </a:extLst>
          </p:cNvPr>
          <p:cNvSpPr txBox="1"/>
          <p:nvPr/>
        </p:nvSpPr>
        <p:spPr>
          <a:xfrm>
            <a:off x="6450494" y="3583045"/>
            <a:ext cx="35118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0EB8E0B-15B5-4FA7-8BCC-10597549F2D3}"/>
              </a:ext>
            </a:extLst>
          </p:cNvPr>
          <p:cNvSpPr txBox="1"/>
          <p:nvPr/>
        </p:nvSpPr>
        <p:spPr>
          <a:xfrm>
            <a:off x="2494546" y="3569793"/>
            <a:ext cx="35118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458FF15-D82D-46BE-A841-A30EAA5FAFCE}"/>
              </a:ext>
            </a:extLst>
          </p:cNvPr>
          <p:cNvSpPr txBox="1"/>
          <p:nvPr/>
        </p:nvSpPr>
        <p:spPr>
          <a:xfrm>
            <a:off x="5162773" y="2346972"/>
            <a:ext cx="35118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C2264FE-9DE1-406E-A8A3-79296AEB05AC}"/>
              </a:ext>
            </a:extLst>
          </p:cNvPr>
          <p:cNvSpPr txBox="1"/>
          <p:nvPr/>
        </p:nvSpPr>
        <p:spPr>
          <a:xfrm>
            <a:off x="1663147" y="2598596"/>
            <a:ext cx="35118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3971BF3-039D-4612-845E-807EA642C496}"/>
              </a:ext>
            </a:extLst>
          </p:cNvPr>
          <p:cNvSpPr txBox="1"/>
          <p:nvPr/>
        </p:nvSpPr>
        <p:spPr>
          <a:xfrm>
            <a:off x="6274903" y="1484254"/>
            <a:ext cx="35118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</a:t>
            </a: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24D3A9EB-2C37-446A-A093-984D6BEC8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009" y="-3372"/>
            <a:ext cx="5429250" cy="1325563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40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hộp</a:t>
            </a:r>
            <a:r>
              <a:rPr lang="en-US" sz="4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4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nhật</a:t>
            </a:r>
            <a:endParaRPr lang="en-US" sz="4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Arrow: Right 76">
            <a:extLst>
              <a:ext uri="{FF2B5EF4-FFF2-40B4-BE49-F238E27FC236}">
                <a16:creationId xmlns:a16="http://schemas.microsoft.com/office/drawing/2014/main" id="{5CB8B297-CB73-414B-8131-C9C1A51120C6}"/>
              </a:ext>
            </a:extLst>
          </p:cNvPr>
          <p:cNvSpPr/>
          <p:nvPr/>
        </p:nvSpPr>
        <p:spPr>
          <a:xfrm>
            <a:off x="6801676" y="2663918"/>
            <a:ext cx="1391219" cy="627457"/>
          </a:xfrm>
          <a:prstGeom prst="rightArrow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Star: 6 Points 81">
            <a:extLst>
              <a:ext uri="{FF2B5EF4-FFF2-40B4-BE49-F238E27FC236}">
                <a16:creationId xmlns:a16="http://schemas.microsoft.com/office/drawing/2014/main" id="{DB9720EA-76A6-4B27-8358-0D5235603C5D}"/>
              </a:ext>
            </a:extLst>
          </p:cNvPr>
          <p:cNvSpPr/>
          <p:nvPr/>
        </p:nvSpPr>
        <p:spPr>
          <a:xfrm>
            <a:off x="8907771" y="2056183"/>
            <a:ext cx="2228346" cy="1878409"/>
          </a:xfrm>
          <a:prstGeom prst="star6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 đỉnh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2" name="PA_图片 9">
            <a:extLst>
              <a:ext uri="{FF2B5EF4-FFF2-40B4-BE49-F238E27FC236}">
                <a16:creationId xmlns:a16="http://schemas.microsoft.com/office/drawing/2014/main" id="{1565A1A7-20DA-4EA8-80EB-927B40FAD38D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831"/>
          <a:stretch>
            <a:fillRect/>
          </a:stretch>
        </p:blipFill>
        <p:spPr>
          <a:xfrm flipV="1">
            <a:off x="7667776" y="27320"/>
            <a:ext cx="5003050" cy="1702011"/>
          </a:xfrm>
          <a:prstGeom prst="rect">
            <a:avLst/>
          </a:prstGeom>
        </p:spPr>
      </p:pic>
      <p:pic>
        <p:nvPicPr>
          <p:cNvPr id="23" name="PA_图片 3">
            <a:extLst>
              <a:ext uri="{FF2B5EF4-FFF2-40B4-BE49-F238E27FC236}">
                <a16:creationId xmlns:a16="http://schemas.microsoft.com/office/drawing/2014/main" id="{E775D8C0-AB4C-44E4-A7B1-A7425C814FB2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478" r="13030"/>
          <a:stretch>
            <a:fillRect/>
          </a:stretch>
        </p:blipFill>
        <p:spPr>
          <a:xfrm flipV="1">
            <a:off x="8146333" y="5016264"/>
            <a:ext cx="4765040" cy="1824990"/>
          </a:xfrm>
          <a:prstGeom prst="rect">
            <a:avLst/>
          </a:prstGeom>
        </p:spPr>
      </p:pic>
      <p:pic>
        <p:nvPicPr>
          <p:cNvPr id="24" name="图片 30" descr="9">
            <a:extLst>
              <a:ext uri="{FF2B5EF4-FFF2-40B4-BE49-F238E27FC236}">
                <a16:creationId xmlns:a16="http://schemas.microsoft.com/office/drawing/2014/main" id="{EBE7BD1A-2689-48F4-AAFA-9462B9280F7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251" y="5181542"/>
            <a:ext cx="1594397" cy="159439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489871D-3B89-4203-A220-B648390C3C49}"/>
              </a:ext>
            </a:extLst>
          </p:cNvPr>
          <p:cNvSpPr txBox="1"/>
          <p:nvPr/>
        </p:nvSpPr>
        <p:spPr>
          <a:xfrm>
            <a:off x="570035" y="879259"/>
            <a:ext cx="83377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Cùng đếm xem hình hộp chữ nhật có bao nhiêu đỉnh?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626A4588-50F3-4DCD-9330-EE02C196BC8E}"/>
              </a:ext>
            </a:extLst>
          </p:cNvPr>
          <p:cNvSpPr txBox="1">
            <a:spLocks/>
          </p:cNvSpPr>
          <p:nvPr/>
        </p:nvSpPr>
        <p:spPr>
          <a:xfrm>
            <a:off x="1838738" y="5144534"/>
            <a:ext cx="5973054" cy="6627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itchFamily="18" charset="0"/>
              </a:rPr>
              <a:t>Hình</a:t>
            </a:r>
            <a:r>
              <a:rPr lang="en-US" sz="3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hộp</a:t>
            </a:r>
            <a:r>
              <a:rPr lang="en-US" sz="3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sz="3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ABCD MNPQ</a:t>
            </a:r>
            <a:r>
              <a:rPr lang="en-US" sz="30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lang="en-US" sz="3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56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4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33" grpId="0" animBg="1"/>
      <p:bldP spid="35" grpId="0" animBg="1"/>
      <p:bldP spid="2" grpId="0"/>
      <p:bldP spid="2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35D1C42A-FF63-4396-82D9-24700FC6B72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276" r="11716" b="21449"/>
          <a:stretch/>
        </p:blipFill>
        <p:spPr>
          <a:xfrm>
            <a:off x="1111337" y="2474733"/>
            <a:ext cx="5138529" cy="3512679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D36B573D-E264-4A12-84EB-A1A1954C22BC}"/>
              </a:ext>
            </a:extLst>
          </p:cNvPr>
          <p:cNvSpPr txBox="1"/>
          <p:nvPr/>
        </p:nvSpPr>
        <p:spPr>
          <a:xfrm>
            <a:off x="2153028" y="2527069"/>
            <a:ext cx="35118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07DFD00-A571-4CBE-8C81-8D38EE1183C5}"/>
              </a:ext>
            </a:extLst>
          </p:cNvPr>
          <p:cNvSpPr txBox="1"/>
          <p:nvPr/>
        </p:nvSpPr>
        <p:spPr>
          <a:xfrm>
            <a:off x="1137844" y="5710412"/>
            <a:ext cx="35118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7A7F734-BCB4-49B3-BB48-84CD452617AD}"/>
              </a:ext>
            </a:extLst>
          </p:cNvPr>
          <p:cNvSpPr txBox="1"/>
          <p:nvPr/>
        </p:nvSpPr>
        <p:spPr>
          <a:xfrm>
            <a:off x="4839559" y="5710413"/>
            <a:ext cx="35118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B5A180B-D87F-4BAE-B06E-2054BF261920}"/>
              </a:ext>
            </a:extLst>
          </p:cNvPr>
          <p:cNvSpPr txBox="1"/>
          <p:nvPr/>
        </p:nvSpPr>
        <p:spPr>
          <a:xfrm>
            <a:off x="5898684" y="4669521"/>
            <a:ext cx="35118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D0EB8E0B-15B5-4FA7-8BCC-10597549F2D3}"/>
              </a:ext>
            </a:extLst>
          </p:cNvPr>
          <p:cNvSpPr txBox="1"/>
          <p:nvPr/>
        </p:nvSpPr>
        <p:spPr>
          <a:xfrm>
            <a:off x="1942736" y="4656269"/>
            <a:ext cx="35118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458FF15-D82D-46BE-A841-A30EAA5FAFCE}"/>
              </a:ext>
            </a:extLst>
          </p:cNvPr>
          <p:cNvSpPr txBox="1"/>
          <p:nvPr/>
        </p:nvSpPr>
        <p:spPr>
          <a:xfrm>
            <a:off x="4610963" y="3433448"/>
            <a:ext cx="35118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C2264FE-9DE1-406E-A8A3-79296AEB05AC}"/>
              </a:ext>
            </a:extLst>
          </p:cNvPr>
          <p:cNvSpPr txBox="1"/>
          <p:nvPr/>
        </p:nvSpPr>
        <p:spPr>
          <a:xfrm>
            <a:off x="1111337" y="3685072"/>
            <a:ext cx="35118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33971BF3-039D-4612-845E-807EA642C496}"/>
              </a:ext>
            </a:extLst>
          </p:cNvPr>
          <p:cNvSpPr txBox="1"/>
          <p:nvPr/>
        </p:nvSpPr>
        <p:spPr>
          <a:xfrm>
            <a:off x="5723093" y="2570730"/>
            <a:ext cx="35118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</a:t>
            </a: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AEDCE235-55F6-4913-8021-583EE009F104}"/>
              </a:ext>
            </a:extLst>
          </p:cNvPr>
          <p:cNvCxnSpPr>
            <a:cxnSpLocks/>
          </p:cNvCxnSpPr>
          <p:nvPr/>
        </p:nvCxnSpPr>
        <p:spPr>
          <a:xfrm>
            <a:off x="2472997" y="3010356"/>
            <a:ext cx="3309754" cy="1983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1433C47F-FA2D-40F8-976A-351343B2DBFA}"/>
              </a:ext>
            </a:extLst>
          </p:cNvPr>
          <p:cNvCxnSpPr>
            <a:cxnSpLocks/>
          </p:cNvCxnSpPr>
          <p:nvPr/>
        </p:nvCxnSpPr>
        <p:spPr>
          <a:xfrm>
            <a:off x="1535293" y="3916889"/>
            <a:ext cx="3312713" cy="9136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EC70F47B-820A-4A80-A777-2CC8068C36A6}"/>
              </a:ext>
            </a:extLst>
          </p:cNvPr>
          <p:cNvCxnSpPr>
            <a:cxnSpLocks/>
          </p:cNvCxnSpPr>
          <p:nvPr/>
        </p:nvCxnSpPr>
        <p:spPr>
          <a:xfrm>
            <a:off x="2483102" y="4957210"/>
            <a:ext cx="3312713" cy="9136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11C8C1F9-F49E-43B0-9A39-FE3508BED7DC}"/>
              </a:ext>
            </a:extLst>
          </p:cNvPr>
          <p:cNvCxnSpPr>
            <a:cxnSpLocks/>
          </p:cNvCxnSpPr>
          <p:nvPr/>
        </p:nvCxnSpPr>
        <p:spPr>
          <a:xfrm>
            <a:off x="1546392" y="5879821"/>
            <a:ext cx="3312713" cy="9136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B996CC98-449A-4C99-A54D-592BE5AAB63C}"/>
              </a:ext>
            </a:extLst>
          </p:cNvPr>
          <p:cNvCxnSpPr>
            <a:cxnSpLocks/>
          </p:cNvCxnSpPr>
          <p:nvPr/>
        </p:nvCxnSpPr>
        <p:spPr>
          <a:xfrm flipH="1">
            <a:off x="1581457" y="3023608"/>
            <a:ext cx="878288" cy="866242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9C2CE830-3EA2-4274-B5A5-76269284B6B0}"/>
              </a:ext>
            </a:extLst>
          </p:cNvPr>
          <p:cNvCxnSpPr>
            <a:cxnSpLocks/>
          </p:cNvCxnSpPr>
          <p:nvPr/>
        </p:nvCxnSpPr>
        <p:spPr>
          <a:xfrm flipH="1">
            <a:off x="1588463" y="4986191"/>
            <a:ext cx="878288" cy="866242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3ACC8771-A104-452C-B312-51D2A8D7D342}"/>
              </a:ext>
            </a:extLst>
          </p:cNvPr>
          <p:cNvCxnSpPr>
            <a:cxnSpLocks/>
          </p:cNvCxnSpPr>
          <p:nvPr/>
        </p:nvCxnSpPr>
        <p:spPr>
          <a:xfrm flipH="1">
            <a:off x="4865726" y="4986191"/>
            <a:ext cx="878288" cy="866242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B16857C4-1F6F-4CE8-8475-92E6F9AB6683}"/>
              </a:ext>
            </a:extLst>
          </p:cNvPr>
          <p:cNvCxnSpPr>
            <a:cxnSpLocks/>
          </p:cNvCxnSpPr>
          <p:nvPr/>
        </p:nvCxnSpPr>
        <p:spPr>
          <a:xfrm flipH="1">
            <a:off x="4832079" y="3012339"/>
            <a:ext cx="963736" cy="920513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31BBF259-18BB-4F74-81BD-704DEA3D75C4}"/>
              </a:ext>
            </a:extLst>
          </p:cNvPr>
          <p:cNvCxnSpPr>
            <a:cxnSpLocks/>
          </p:cNvCxnSpPr>
          <p:nvPr/>
        </p:nvCxnSpPr>
        <p:spPr>
          <a:xfrm>
            <a:off x="2472601" y="2997104"/>
            <a:ext cx="12915" cy="1977207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964C22F7-2472-4181-9E1B-6C067EB5B26B}"/>
              </a:ext>
            </a:extLst>
          </p:cNvPr>
          <p:cNvCxnSpPr>
            <a:cxnSpLocks/>
          </p:cNvCxnSpPr>
          <p:nvPr/>
        </p:nvCxnSpPr>
        <p:spPr>
          <a:xfrm flipH="1">
            <a:off x="4837381" y="3916889"/>
            <a:ext cx="0" cy="1936788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D45F5A51-6AAC-4465-B8CD-3DC994C78F5C}"/>
              </a:ext>
            </a:extLst>
          </p:cNvPr>
          <p:cNvCxnSpPr>
            <a:cxnSpLocks/>
          </p:cNvCxnSpPr>
          <p:nvPr/>
        </p:nvCxnSpPr>
        <p:spPr>
          <a:xfrm flipH="1">
            <a:off x="5771720" y="3064900"/>
            <a:ext cx="30554" cy="1871221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1B24D380-FC59-4804-B1BE-991770B2E7AD}"/>
              </a:ext>
            </a:extLst>
          </p:cNvPr>
          <p:cNvCxnSpPr>
            <a:cxnSpLocks/>
          </p:cNvCxnSpPr>
          <p:nvPr/>
        </p:nvCxnSpPr>
        <p:spPr>
          <a:xfrm>
            <a:off x="1561911" y="3921457"/>
            <a:ext cx="2981" cy="1971545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itle 1">
            <a:extLst>
              <a:ext uri="{FF2B5EF4-FFF2-40B4-BE49-F238E27FC236}">
                <a16:creationId xmlns:a16="http://schemas.microsoft.com/office/drawing/2014/main" id="{24D3A9EB-2C37-446A-A093-984D6BEC8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334" y="10617"/>
            <a:ext cx="5429250" cy="1325563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hộp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nhật</a:t>
            </a:r>
            <a:endParaRPr lang="en-US" sz="3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3" name="Arrow: Right 76">
            <a:extLst>
              <a:ext uri="{FF2B5EF4-FFF2-40B4-BE49-F238E27FC236}">
                <a16:creationId xmlns:a16="http://schemas.microsoft.com/office/drawing/2014/main" id="{5CB8B297-CB73-414B-8131-C9C1A51120C6}"/>
              </a:ext>
            </a:extLst>
          </p:cNvPr>
          <p:cNvSpPr/>
          <p:nvPr/>
        </p:nvSpPr>
        <p:spPr>
          <a:xfrm>
            <a:off x="6619534" y="3923366"/>
            <a:ext cx="1391219" cy="627457"/>
          </a:xfrm>
          <a:prstGeom prst="rightArrow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4" name="Star: 6 Points 81">
            <a:extLst>
              <a:ext uri="{FF2B5EF4-FFF2-40B4-BE49-F238E27FC236}">
                <a16:creationId xmlns:a16="http://schemas.microsoft.com/office/drawing/2014/main" id="{DB9720EA-76A6-4B27-8358-0D5235603C5D}"/>
              </a:ext>
            </a:extLst>
          </p:cNvPr>
          <p:cNvSpPr/>
          <p:nvPr/>
        </p:nvSpPr>
        <p:spPr>
          <a:xfrm>
            <a:off x="8486434" y="3315631"/>
            <a:ext cx="2647950" cy="1878409"/>
          </a:xfrm>
          <a:prstGeom prst="star6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12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cạnh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24D3A9EB-2C37-446A-A093-984D6BEC850A}"/>
              </a:ext>
            </a:extLst>
          </p:cNvPr>
          <p:cNvSpPr txBox="1">
            <a:spLocks/>
          </p:cNvSpPr>
          <p:nvPr/>
        </p:nvSpPr>
        <p:spPr>
          <a:xfrm>
            <a:off x="530449" y="1198444"/>
            <a:ext cx="5973054" cy="6627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</a:rPr>
              <a:t>Hình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hộp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chữ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nhật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ABCD MNPQ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có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: </a:t>
            </a: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24D3A9EB-2C37-446A-A093-984D6BEC850A}"/>
              </a:ext>
            </a:extLst>
          </p:cNvPr>
          <p:cNvSpPr txBox="1">
            <a:spLocks/>
          </p:cNvSpPr>
          <p:nvPr/>
        </p:nvSpPr>
        <p:spPr>
          <a:xfrm>
            <a:off x="7677832" y="1197682"/>
            <a:ext cx="1635599" cy="6627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cạnh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Times New Roman" pitchFamily="18" charset="0"/>
              </a:rPr>
              <a:t>BC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, </a:t>
            </a: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24D3A9EB-2C37-446A-A093-984D6BEC850A}"/>
              </a:ext>
            </a:extLst>
          </p:cNvPr>
          <p:cNvSpPr txBox="1">
            <a:spLocks/>
          </p:cNvSpPr>
          <p:nvPr/>
        </p:nvSpPr>
        <p:spPr>
          <a:xfrm>
            <a:off x="9040916" y="1197682"/>
            <a:ext cx="1635599" cy="6627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cạnh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Times New Roman" pitchFamily="18" charset="0"/>
              </a:rPr>
              <a:t>CD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, </a:t>
            </a: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24D3A9EB-2C37-446A-A093-984D6BEC850A}"/>
              </a:ext>
            </a:extLst>
          </p:cNvPr>
          <p:cNvSpPr txBox="1">
            <a:spLocks/>
          </p:cNvSpPr>
          <p:nvPr/>
        </p:nvSpPr>
        <p:spPr>
          <a:xfrm>
            <a:off x="10404001" y="1197682"/>
            <a:ext cx="1635599" cy="6627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cạnh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Times New Roman" pitchFamily="18" charset="0"/>
              </a:rPr>
              <a:t>DA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, </a:t>
            </a: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24D3A9EB-2C37-446A-A093-984D6BEC850A}"/>
              </a:ext>
            </a:extLst>
          </p:cNvPr>
          <p:cNvSpPr txBox="1">
            <a:spLocks/>
          </p:cNvSpPr>
          <p:nvPr/>
        </p:nvSpPr>
        <p:spPr>
          <a:xfrm>
            <a:off x="6305812" y="1860015"/>
            <a:ext cx="1850722" cy="6627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cạnh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Times New Roman" pitchFamily="18" charset="0"/>
              </a:rPr>
              <a:t>MN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, </a:t>
            </a: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24D3A9EB-2C37-446A-A093-984D6BEC850A}"/>
              </a:ext>
            </a:extLst>
          </p:cNvPr>
          <p:cNvSpPr txBox="1">
            <a:spLocks/>
          </p:cNvSpPr>
          <p:nvPr/>
        </p:nvSpPr>
        <p:spPr>
          <a:xfrm>
            <a:off x="7790341" y="1860015"/>
            <a:ext cx="1635599" cy="6627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cạnh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Times New Roman" pitchFamily="18" charset="0"/>
              </a:rPr>
              <a:t>NP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, </a:t>
            </a: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24D3A9EB-2C37-446A-A093-984D6BEC850A}"/>
              </a:ext>
            </a:extLst>
          </p:cNvPr>
          <p:cNvSpPr txBox="1">
            <a:spLocks/>
          </p:cNvSpPr>
          <p:nvPr/>
        </p:nvSpPr>
        <p:spPr>
          <a:xfrm>
            <a:off x="9059747" y="1860015"/>
            <a:ext cx="1635599" cy="6627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cạnh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Times New Roman" pitchFamily="18" charset="0"/>
              </a:rPr>
              <a:t>PQ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, </a:t>
            </a: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24D3A9EB-2C37-446A-A093-984D6BEC850A}"/>
              </a:ext>
            </a:extLst>
          </p:cNvPr>
          <p:cNvSpPr txBox="1">
            <a:spLocks/>
          </p:cNvSpPr>
          <p:nvPr/>
        </p:nvSpPr>
        <p:spPr>
          <a:xfrm>
            <a:off x="10348203" y="1860015"/>
            <a:ext cx="1635599" cy="6627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cạnh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Times New Roman" pitchFamily="18" charset="0"/>
              </a:rPr>
              <a:t>QM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, </a:t>
            </a:r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24D3A9EB-2C37-446A-A093-984D6BEC850A}"/>
              </a:ext>
            </a:extLst>
          </p:cNvPr>
          <p:cNvSpPr txBox="1">
            <a:spLocks/>
          </p:cNvSpPr>
          <p:nvPr/>
        </p:nvSpPr>
        <p:spPr>
          <a:xfrm>
            <a:off x="6314748" y="1197682"/>
            <a:ext cx="1635599" cy="6627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cạnh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Times New Roman" pitchFamily="18" charset="0"/>
              </a:rPr>
              <a:t>AB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, </a:t>
            </a:r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24D3A9EB-2C37-446A-A093-984D6BEC850A}"/>
              </a:ext>
            </a:extLst>
          </p:cNvPr>
          <p:cNvSpPr txBox="1">
            <a:spLocks/>
          </p:cNvSpPr>
          <p:nvPr/>
        </p:nvSpPr>
        <p:spPr>
          <a:xfrm>
            <a:off x="6296972" y="2470717"/>
            <a:ext cx="1850722" cy="6627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cạnh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Times New Roman" pitchFamily="18" charset="0"/>
              </a:rPr>
              <a:t>AM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, </a:t>
            </a:r>
          </a:p>
        </p:txBody>
      </p:sp>
      <p:sp>
        <p:nvSpPr>
          <p:cNvPr id="37" name="Title 1">
            <a:extLst>
              <a:ext uri="{FF2B5EF4-FFF2-40B4-BE49-F238E27FC236}">
                <a16:creationId xmlns:a16="http://schemas.microsoft.com/office/drawing/2014/main" id="{24D3A9EB-2C37-446A-A093-984D6BEC850A}"/>
              </a:ext>
            </a:extLst>
          </p:cNvPr>
          <p:cNvSpPr txBox="1">
            <a:spLocks/>
          </p:cNvSpPr>
          <p:nvPr/>
        </p:nvSpPr>
        <p:spPr>
          <a:xfrm>
            <a:off x="7756101" y="2470717"/>
            <a:ext cx="1635599" cy="6627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cạnh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Times New Roman" pitchFamily="18" charset="0"/>
              </a:rPr>
              <a:t>BN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, </a:t>
            </a:r>
          </a:p>
        </p:txBody>
      </p:sp>
      <p:sp>
        <p:nvSpPr>
          <p:cNvPr id="38" name="Title 1">
            <a:extLst>
              <a:ext uri="{FF2B5EF4-FFF2-40B4-BE49-F238E27FC236}">
                <a16:creationId xmlns:a16="http://schemas.microsoft.com/office/drawing/2014/main" id="{24D3A9EB-2C37-446A-A093-984D6BEC850A}"/>
              </a:ext>
            </a:extLst>
          </p:cNvPr>
          <p:cNvSpPr txBox="1">
            <a:spLocks/>
          </p:cNvSpPr>
          <p:nvPr/>
        </p:nvSpPr>
        <p:spPr>
          <a:xfrm>
            <a:off x="9114407" y="2470717"/>
            <a:ext cx="1635599" cy="6627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cạnh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Times New Roman" pitchFamily="18" charset="0"/>
              </a:rPr>
              <a:t>CP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, </a:t>
            </a:r>
          </a:p>
        </p:txBody>
      </p:sp>
      <p:sp>
        <p:nvSpPr>
          <p:cNvPr id="39" name="Title 1">
            <a:extLst>
              <a:ext uri="{FF2B5EF4-FFF2-40B4-BE49-F238E27FC236}">
                <a16:creationId xmlns:a16="http://schemas.microsoft.com/office/drawing/2014/main" id="{24D3A9EB-2C37-446A-A093-984D6BEC850A}"/>
              </a:ext>
            </a:extLst>
          </p:cNvPr>
          <p:cNvSpPr txBox="1">
            <a:spLocks/>
          </p:cNvSpPr>
          <p:nvPr/>
        </p:nvSpPr>
        <p:spPr>
          <a:xfrm>
            <a:off x="10434613" y="2470717"/>
            <a:ext cx="1635599" cy="6627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cạnh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Times New Roman" pitchFamily="18" charset="0"/>
              </a:rPr>
              <a:t>DQ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</a:p>
        </p:txBody>
      </p:sp>
      <p:sp>
        <p:nvSpPr>
          <p:cNvPr id="40" name="Title 1">
            <a:extLst>
              <a:ext uri="{FF2B5EF4-FFF2-40B4-BE49-F238E27FC236}">
                <a16:creationId xmlns:a16="http://schemas.microsoft.com/office/drawing/2014/main" id="{F7B2F01A-2B6B-4F65-AA81-44D7671C991F}"/>
              </a:ext>
            </a:extLst>
          </p:cNvPr>
          <p:cNvSpPr txBox="1">
            <a:spLocks/>
          </p:cNvSpPr>
          <p:nvPr/>
        </p:nvSpPr>
        <p:spPr>
          <a:xfrm>
            <a:off x="547385" y="776125"/>
            <a:ext cx="11114166" cy="6627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</a:rPr>
              <a:t>Hình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hộp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nhật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ABCD MNPQ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có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bao nhiêu</a:t>
            </a:r>
            <a:r>
              <a:rPr kumimoji="0" lang="en-US" sz="2800" b="0" i="0" u="none" strike="noStrike" kern="1200" cap="none" spc="0" normalizeH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cạnh? Cùng đếm nào!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" name="PA_图片 3">
            <a:extLst>
              <a:ext uri="{FF2B5EF4-FFF2-40B4-BE49-F238E27FC236}">
                <a16:creationId xmlns:a16="http://schemas.microsoft.com/office/drawing/2014/main" id="{F701CD73-9D81-4572-9DF5-5981FBDBEC0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478" r="13030"/>
          <a:stretch>
            <a:fillRect/>
          </a:stretch>
        </p:blipFill>
        <p:spPr>
          <a:xfrm flipV="1">
            <a:off x="8146333" y="5016264"/>
            <a:ext cx="4765040" cy="1824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269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"/>
                            </p:stCondLst>
                            <p:childTnLst>
                              <p:par>
                                <p:cTn id="10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500"/>
                            </p:stCondLst>
                            <p:childTnLst>
                              <p:par>
                                <p:cTn id="12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  <p:bldP spid="64" grpId="0" animBg="1"/>
      <p:bldP spid="26" grpId="0"/>
      <p:bldP spid="27" grpId="0"/>
      <p:bldP spid="28" grpId="0"/>
      <p:bldP spid="29" grpId="0"/>
      <p:bldP spid="30" grpId="0"/>
      <p:bldP spid="31" grpId="0"/>
      <p:bldP spid="32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0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en vang"/>
          <p:cNvSpPr/>
          <p:nvPr/>
        </p:nvSpPr>
        <p:spPr>
          <a:xfrm>
            <a:off x="807477" y="4352981"/>
            <a:ext cx="4128564" cy="893148"/>
          </a:xfrm>
          <a:custGeom>
            <a:avLst/>
            <a:gdLst>
              <a:gd name="connsiteX0" fmla="*/ 0 w 3219450"/>
              <a:gd name="connsiteY0" fmla="*/ 0 h 819150"/>
              <a:gd name="connsiteX1" fmla="*/ 3219450 w 3219450"/>
              <a:gd name="connsiteY1" fmla="*/ 0 h 819150"/>
              <a:gd name="connsiteX2" fmla="*/ 3219450 w 3219450"/>
              <a:gd name="connsiteY2" fmla="*/ 819150 h 819150"/>
              <a:gd name="connsiteX3" fmla="*/ 0 w 3219450"/>
              <a:gd name="connsiteY3" fmla="*/ 819150 h 819150"/>
              <a:gd name="connsiteX4" fmla="*/ 0 w 3219450"/>
              <a:gd name="connsiteY4" fmla="*/ 0 h 819150"/>
              <a:gd name="connsiteX0" fmla="*/ 872115 w 4091565"/>
              <a:gd name="connsiteY0" fmla="*/ 0 h 882577"/>
              <a:gd name="connsiteX1" fmla="*/ 4091565 w 4091565"/>
              <a:gd name="connsiteY1" fmla="*/ 0 h 882577"/>
              <a:gd name="connsiteX2" fmla="*/ 4091565 w 4091565"/>
              <a:gd name="connsiteY2" fmla="*/ 819150 h 882577"/>
              <a:gd name="connsiteX3" fmla="*/ 0 w 4091565"/>
              <a:gd name="connsiteY3" fmla="*/ 882577 h 882577"/>
              <a:gd name="connsiteX4" fmla="*/ 872115 w 4091565"/>
              <a:gd name="connsiteY4" fmla="*/ 0 h 882577"/>
              <a:gd name="connsiteX0" fmla="*/ 887972 w 4107422"/>
              <a:gd name="connsiteY0" fmla="*/ 0 h 887862"/>
              <a:gd name="connsiteX1" fmla="*/ 4107422 w 4107422"/>
              <a:gd name="connsiteY1" fmla="*/ 0 h 887862"/>
              <a:gd name="connsiteX2" fmla="*/ 4107422 w 4107422"/>
              <a:gd name="connsiteY2" fmla="*/ 819150 h 887862"/>
              <a:gd name="connsiteX3" fmla="*/ 0 w 4107422"/>
              <a:gd name="connsiteY3" fmla="*/ 887862 h 887862"/>
              <a:gd name="connsiteX4" fmla="*/ 887972 w 4107422"/>
              <a:gd name="connsiteY4" fmla="*/ 0 h 887862"/>
              <a:gd name="connsiteX0" fmla="*/ 887972 w 4107422"/>
              <a:gd name="connsiteY0" fmla="*/ 0 h 887862"/>
              <a:gd name="connsiteX1" fmla="*/ 4107422 w 4107422"/>
              <a:gd name="connsiteY1" fmla="*/ 0 h 887862"/>
              <a:gd name="connsiteX2" fmla="*/ 3193022 w 4107422"/>
              <a:gd name="connsiteY2" fmla="*/ 887862 h 887862"/>
              <a:gd name="connsiteX3" fmla="*/ 0 w 4107422"/>
              <a:gd name="connsiteY3" fmla="*/ 887862 h 887862"/>
              <a:gd name="connsiteX4" fmla="*/ 887972 w 4107422"/>
              <a:gd name="connsiteY4" fmla="*/ 0 h 887862"/>
              <a:gd name="connsiteX0" fmla="*/ 887972 w 4128564"/>
              <a:gd name="connsiteY0" fmla="*/ 5286 h 893148"/>
              <a:gd name="connsiteX1" fmla="*/ 4128564 w 4128564"/>
              <a:gd name="connsiteY1" fmla="*/ 0 h 893148"/>
              <a:gd name="connsiteX2" fmla="*/ 3193022 w 4128564"/>
              <a:gd name="connsiteY2" fmla="*/ 893148 h 893148"/>
              <a:gd name="connsiteX3" fmla="*/ 0 w 4128564"/>
              <a:gd name="connsiteY3" fmla="*/ 893148 h 893148"/>
              <a:gd name="connsiteX4" fmla="*/ 887972 w 4128564"/>
              <a:gd name="connsiteY4" fmla="*/ 5286 h 893148"/>
              <a:gd name="connsiteX0" fmla="*/ 887972 w 4128564"/>
              <a:gd name="connsiteY0" fmla="*/ 5286 h 893148"/>
              <a:gd name="connsiteX1" fmla="*/ 4128564 w 4128564"/>
              <a:gd name="connsiteY1" fmla="*/ 0 h 893148"/>
              <a:gd name="connsiteX2" fmla="*/ 3230020 w 4128564"/>
              <a:gd name="connsiteY2" fmla="*/ 877291 h 893148"/>
              <a:gd name="connsiteX3" fmla="*/ 0 w 4128564"/>
              <a:gd name="connsiteY3" fmla="*/ 893148 h 893148"/>
              <a:gd name="connsiteX4" fmla="*/ 887972 w 4128564"/>
              <a:gd name="connsiteY4" fmla="*/ 5286 h 893148"/>
              <a:gd name="connsiteX0" fmla="*/ 887972 w 4128564"/>
              <a:gd name="connsiteY0" fmla="*/ 5286 h 893148"/>
              <a:gd name="connsiteX1" fmla="*/ 4128564 w 4128564"/>
              <a:gd name="connsiteY1" fmla="*/ 0 h 893148"/>
              <a:gd name="connsiteX2" fmla="*/ 3235306 w 4128564"/>
              <a:gd name="connsiteY2" fmla="*/ 893147 h 893148"/>
              <a:gd name="connsiteX3" fmla="*/ 0 w 4128564"/>
              <a:gd name="connsiteY3" fmla="*/ 893148 h 893148"/>
              <a:gd name="connsiteX4" fmla="*/ 887972 w 4128564"/>
              <a:gd name="connsiteY4" fmla="*/ 5286 h 893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28564" h="893148">
                <a:moveTo>
                  <a:pt x="887972" y="5286"/>
                </a:moveTo>
                <a:lnTo>
                  <a:pt x="4128564" y="0"/>
                </a:lnTo>
                <a:lnTo>
                  <a:pt x="3235306" y="893147"/>
                </a:lnTo>
                <a:lnTo>
                  <a:pt x="0" y="893148"/>
                </a:lnTo>
                <a:lnTo>
                  <a:pt x="887972" y="5286"/>
                </a:lnTo>
                <a:close/>
              </a:path>
            </a:pathLst>
          </a:cu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AE1766-EC56-4F93-A237-FDDA2641C15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185" t="7488" r="14480" b="17312"/>
          <a:stretch/>
        </p:blipFill>
        <p:spPr>
          <a:xfrm>
            <a:off x="381609" y="2194560"/>
            <a:ext cx="4883426" cy="3362781"/>
          </a:xfrm>
          <a:prstGeom prst="rect">
            <a:avLst/>
          </a:prstGeom>
        </p:spPr>
      </p:pic>
      <p:sp>
        <p:nvSpPr>
          <p:cNvPr id="21" name="Right Brace 20">
            <a:extLst>
              <a:ext uri="{FF2B5EF4-FFF2-40B4-BE49-F238E27FC236}">
                <a16:creationId xmlns:a16="http://schemas.microsoft.com/office/drawing/2014/main" id="{75341931-F92D-4F3D-8E36-82097BC06E19}"/>
              </a:ext>
            </a:extLst>
          </p:cNvPr>
          <p:cNvSpPr/>
          <p:nvPr/>
        </p:nvSpPr>
        <p:spPr>
          <a:xfrm rot="5400000">
            <a:off x="2206365" y="3874133"/>
            <a:ext cx="373527" cy="3315035"/>
          </a:xfrm>
          <a:prstGeom prst="rightBrace">
            <a:avLst/>
          </a:prstGeom>
          <a:ln w="28575">
            <a:solidFill>
              <a:srgbClr val="0042D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F565DED-99E8-4B34-B7F4-A29F463AA1B4}"/>
              </a:ext>
            </a:extLst>
          </p:cNvPr>
          <p:cNvSpPr txBox="1"/>
          <p:nvPr/>
        </p:nvSpPr>
        <p:spPr>
          <a:xfrm>
            <a:off x="1474914" y="2002350"/>
            <a:ext cx="3511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947DF04-F85B-4D20-980B-15FF6F94A853}"/>
              </a:ext>
            </a:extLst>
          </p:cNvPr>
          <p:cNvSpPr txBox="1"/>
          <p:nvPr/>
        </p:nvSpPr>
        <p:spPr>
          <a:xfrm>
            <a:off x="328604" y="5044803"/>
            <a:ext cx="3511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CDC305A-480C-4C47-9E9B-0E871105234D}"/>
              </a:ext>
            </a:extLst>
          </p:cNvPr>
          <p:cNvSpPr txBox="1"/>
          <p:nvPr/>
        </p:nvSpPr>
        <p:spPr>
          <a:xfrm>
            <a:off x="4003381" y="5381742"/>
            <a:ext cx="3511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B3ACF06-B1F1-4607-B97B-85987015CBFE}"/>
              </a:ext>
            </a:extLst>
          </p:cNvPr>
          <p:cNvSpPr txBox="1"/>
          <p:nvPr/>
        </p:nvSpPr>
        <p:spPr>
          <a:xfrm>
            <a:off x="4581969" y="3896764"/>
            <a:ext cx="3511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97AF79B-7B4A-4520-801A-B6EE365E2843}"/>
              </a:ext>
            </a:extLst>
          </p:cNvPr>
          <p:cNvSpPr txBox="1"/>
          <p:nvPr/>
        </p:nvSpPr>
        <p:spPr>
          <a:xfrm>
            <a:off x="1243000" y="4003912"/>
            <a:ext cx="3511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11C7EC9-7E8A-4C01-8D2D-F59349570543}"/>
              </a:ext>
            </a:extLst>
          </p:cNvPr>
          <p:cNvSpPr txBox="1"/>
          <p:nvPr/>
        </p:nvSpPr>
        <p:spPr>
          <a:xfrm>
            <a:off x="3788471" y="2913611"/>
            <a:ext cx="3511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78BC1E2-D553-4DF4-BF59-57E978132E1E}"/>
              </a:ext>
            </a:extLst>
          </p:cNvPr>
          <p:cNvSpPr txBox="1"/>
          <p:nvPr/>
        </p:nvSpPr>
        <p:spPr>
          <a:xfrm>
            <a:off x="381609" y="3059219"/>
            <a:ext cx="3511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CE9DDD8-5294-402D-A2D4-018A6FBDE856}"/>
              </a:ext>
            </a:extLst>
          </p:cNvPr>
          <p:cNvSpPr txBox="1"/>
          <p:nvPr/>
        </p:nvSpPr>
        <p:spPr>
          <a:xfrm>
            <a:off x="4913853" y="2024389"/>
            <a:ext cx="3511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B5E5C08-A117-4047-A574-8EB6DF42D3CA}"/>
              </a:ext>
            </a:extLst>
          </p:cNvPr>
          <p:cNvSpPr txBox="1"/>
          <p:nvPr/>
        </p:nvSpPr>
        <p:spPr>
          <a:xfrm>
            <a:off x="1418591" y="5915108"/>
            <a:ext cx="20394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Chiều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dài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Right Brace 30">
            <a:extLst>
              <a:ext uri="{FF2B5EF4-FFF2-40B4-BE49-F238E27FC236}">
                <a16:creationId xmlns:a16="http://schemas.microsoft.com/office/drawing/2014/main" id="{C67467DD-0F34-4BA1-9387-C5DD77126E4A}"/>
              </a:ext>
            </a:extLst>
          </p:cNvPr>
          <p:cNvSpPr/>
          <p:nvPr/>
        </p:nvSpPr>
        <p:spPr>
          <a:xfrm rot="2709228">
            <a:off x="4488619" y="4319580"/>
            <a:ext cx="351182" cy="1305726"/>
          </a:xfrm>
          <a:prstGeom prst="rightBrace">
            <a:avLst/>
          </a:prstGeom>
          <a:ln w="28575">
            <a:solidFill>
              <a:srgbClr val="0042D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2FC7871-729F-4F64-B4FF-E72109B63759}"/>
              </a:ext>
            </a:extLst>
          </p:cNvPr>
          <p:cNvSpPr txBox="1"/>
          <p:nvPr/>
        </p:nvSpPr>
        <p:spPr>
          <a:xfrm rot="18686843">
            <a:off x="3972153" y="5023555"/>
            <a:ext cx="20394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Chiều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rộng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3" name="Right Brace 32">
            <a:extLst>
              <a:ext uri="{FF2B5EF4-FFF2-40B4-BE49-F238E27FC236}">
                <a16:creationId xmlns:a16="http://schemas.microsoft.com/office/drawing/2014/main" id="{EA43087E-D6BB-4572-9736-1C1621719AFF}"/>
              </a:ext>
            </a:extLst>
          </p:cNvPr>
          <p:cNvSpPr/>
          <p:nvPr/>
        </p:nvSpPr>
        <p:spPr>
          <a:xfrm>
            <a:off x="5021700" y="2411007"/>
            <a:ext cx="385212" cy="1889998"/>
          </a:xfrm>
          <a:prstGeom prst="rightBrace">
            <a:avLst/>
          </a:prstGeom>
          <a:ln w="28575">
            <a:solidFill>
              <a:srgbClr val="0042D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CAA35FD-AB40-4F54-ACEB-62C40D26354C}"/>
              </a:ext>
            </a:extLst>
          </p:cNvPr>
          <p:cNvSpPr txBox="1"/>
          <p:nvPr/>
        </p:nvSpPr>
        <p:spPr>
          <a:xfrm rot="16200000">
            <a:off x="4588090" y="3215001"/>
            <a:ext cx="20394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Chiều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cao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F7EB955A-7567-4966-A851-5DB441E738C5}"/>
              </a:ext>
            </a:extLst>
          </p:cNvPr>
          <p:cNvCxnSpPr>
            <a:cxnSpLocks/>
          </p:cNvCxnSpPr>
          <p:nvPr/>
        </p:nvCxnSpPr>
        <p:spPr>
          <a:xfrm>
            <a:off x="1669764" y="2395376"/>
            <a:ext cx="3309754" cy="1983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4124B779-5CE7-4DA2-A00D-C9B3843807E5}"/>
              </a:ext>
            </a:extLst>
          </p:cNvPr>
          <p:cNvCxnSpPr>
            <a:cxnSpLocks/>
          </p:cNvCxnSpPr>
          <p:nvPr/>
        </p:nvCxnSpPr>
        <p:spPr>
          <a:xfrm>
            <a:off x="732060" y="3315557"/>
            <a:ext cx="3312713" cy="9136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ACD12603-EBCF-45DA-A382-69CF0F5DC7CC}"/>
              </a:ext>
            </a:extLst>
          </p:cNvPr>
          <p:cNvCxnSpPr>
            <a:cxnSpLocks/>
          </p:cNvCxnSpPr>
          <p:nvPr/>
        </p:nvCxnSpPr>
        <p:spPr>
          <a:xfrm flipV="1">
            <a:off x="1679869" y="4337229"/>
            <a:ext cx="3253282" cy="18649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37AB8958-F136-429A-BF95-102F640F3FD8}"/>
              </a:ext>
            </a:extLst>
          </p:cNvPr>
          <p:cNvCxnSpPr>
            <a:cxnSpLocks/>
          </p:cNvCxnSpPr>
          <p:nvPr/>
        </p:nvCxnSpPr>
        <p:spPr>
          <a:xfrm>
            <a:off x="743159" y="5278489"/>
            <a:ext cx="3312713" cy="9136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1B1BA143-0D6A-40EB-9242-5F96661F0554}"/>
              </a:ext>
            </a:extLst>
          </p:cNvPr>
          <p:cNvCxnSpPr>
            <a:cxnSpLocks/>
          </p:cNvCxnSpPr>
          <p:nvPr/>
        </p:nvCxnSpPr>
        <p:spPr>
          <a:xfrm flipH="1">
            <a:off x="760936" y="2382124"/>
            <a:ext cx="922080" cy="920681"/>
          </a:xfrm>
          <a:prstGeom prst="line">
            <a:avLst/>
          </a:prstGeom>
          <a:ln w="57150">
            <a:solidFill>
              <a:srgbClr val="1F1A8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5B62535F-D6EF-42C1-BA64-355F338A7B3C}"/>
              </a:ext>
            </a:extLst>
          </p:cNvPr>
          <p:cNvCxnSpPr>
            <a:cxnSpLocks/>
          </p:cNvCxnSpPr>
          <p:nvPr/>
        </p:nvCxnSpPr>
        <p:spPr>
          <a:xfrm flipH="1">
            <a:off x="754690" y="4337229"/>
            <a:ext cx="925179" cy="941411"/>
          </a:xfrm>
          <a:prstGeom prst="line">
            <a:avLst/>
          </a:prstGeom>
          <a:ln w="57150">
            <a:solidFill>
              <a:srgbClr val="1F1A8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C04AB91C-14C8-4A63-9D2E-87C0C3F3D081}"/>
              </a:ext>
            </a:extLst>
          </p:cNvPr>
          <p:cNvCxnSpPr>
            <a:cxnSpLocks/>
          </p:cNvCxnSpPr>
          <p:nvPr/>
        </p:nvCxnSpPr>
        <p:spPr>
          <a:xfrm flipH="1">
            <a:off x="4031953" y="4354013"/>
            <a:ext cx="901198" cy="924627"/>
          </a:xfrm>
          <a:prstGeom prst="line">
            <a:avLst/>
          </a:prstGeom>
          <a:ln w="57150">
            <a:solidFill>
              <a:srgbClr val="1F1A8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B499E926-F814-4F4F-9786-DEF7671C0AA4}"/>
              </a:ext>
            </a:extLst>
          </p:cNvPr>
          <p:cNvCxnSpPr>
            <a:cxnSpLocks/>
          </p:cNvCxnSpPr>
          <p:nvPr/>
        </p:nvCxnSpPr>
        <p:spPr>
          <a:xfrm flipH="1">
            <a:off x="4036406" y="2395376"/>
            <a:ext cx="943112" cy="906533"/>
          </a:xfrm>
          <a:prstGeom prst="line">
            <a:avLst/>
          </a:prstGeom>
          <a:ln w="57150">
            <a:solidFill>
              <a:srgbClr val="1F1A8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F08A9E89-BC3A-4D49-BFE4-2710EDF0AFE4}"/>
              </a:ext>
            </a:extLst>
          </p:cNvPr>
          <p:cNvCxnSpPr>
            <a:cxnSpLocks/>
            <a:stCxn id="22" idx="2"/>
          </p:cNvCxnSpPr>
          <p:nvPr/>
        </p:nvCxnSpPr>
        <p:spPr>
          <a:xfrm>
            <a:off x="1650505" y="2464015"/>
            <a:ext cx="30307" cy="1882939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BFA2A8B8-AD7B-45C6-87F6-A8B348832FAB}"/>
              </a:ext>
            </a:extLst>
          </p:cNvPr>
          <p:cNvCxnSpPr>
            <a:cxnSpLocks/>
          </p:cNvCxnSpPr>
          <p:nvPr/>
        </p:nvCxnSpPr>
        <p:spPr>
          <a:xfrm>
            <a:off x="4019029" y="3345405"/>
            <a:ext cx="12924" cy="194222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35B6E924-9903-4039-8BD8-72124D22F628}"/>
              </a:ext>
            </a:extLst>
          </p:cNvPr>
          <p:cNvCxnSpPr>
            <a:cxnSpLocks/>
          </p:cNvCxnSpPr>
          <p:nvPr/>
        </p:nvCxnSpPr>
        <p:spPr>
          <a:xfrm flipH="1">
            <a:off x="4963143" y="2402982"/>
            <a:ext cx="22190" cy="1934247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1941622A-5859-434C-BA50-56B50A58EBBB}"/>
              </a:ext>
            </a:extLst>
          </p:cNvPr>
          <p:cNvCxnSpPr>
            <a:cxnSpLocks/>
          </p:cNvCxnSpPr>
          <p:nvPr/>
        </p:nvCxnSpPr>
        <p:spPr>
          <a:xfrm>
            <a:off x="743559" y="3345406"/>
            <a:ext cx="26744" cy="1933083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itle 1">
            <a:extLst>
              <a:ext uri="{FF2B5EF4-FFF2-40B4-BE49-F238E27FC236}">
                <a16:creationId xmlns:a16="http://schemas.microsoft.com/office/drawing/2014/main" id="{24D3A9EB-2C37-446A-A093-984D6BEC8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609" y="42560"/>
            <a:ext cx="5429250" cy="1325563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hộp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nhật</a:t>
            </a:r>
            <a:endParaRPr lang="en-US" sz="3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" name="Title 1">
            <a:extLst>
              <a:ext uri="{FF2B5EF4-FFF2-40B4-BE49-F238E27FC236}">
                <a16:creationId xmlns:a16="http://schemas.microsoft.com/office/drawing/2014/main" id="{24D3A9EB-2C37-446A-A093-984D6BEC850A}"/>
              </a:ext>
            </a:extLst>
          </p:cNvPr>
          <p:cNvSpPr txBox="1">
            <a:spLocks/>
          </p:cNvSpPr>
          <p:nvPr/>
        </p:nvSpPr>
        <p:spPr>
          <a:xfrm>
            <a:off x="5512970" y="1141435"/>
            <a:ext cx="667337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</a:rPr>
              <a:t>Trong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hình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hộp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chữ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nhật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ABCD MNPQ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cạnh nào</a:t>
            </a:r>
            <a:r>
              <a:rPr kumimoji="0" lang="en-US" sz="3000" b="0" i="0" u="none" strike="noStrike" kern="1200" cap="none" spc="0" normalizeH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bằng nhau?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684271" y="2759137"/>
            <a:ext cx="1463040" cy="548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AB =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7568158" y="2759137"/>
            <a:ext cx="1463040" cy="548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DC =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8452045" y="2759137"/>
            <a:ext cx="1463040" cy="548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MN =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9297831" y="2601191"/>
            <a:ext cx="1463040" cy="548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QP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6695563" y="3514643"/>
            <a:ext cx="1463040" cy="548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 =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7549414" y="3527842"/>
            <a:ext cx="1463040" cy="548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BC =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8403265" y="3523120"/>
            <a:ext cx="1463040" cy="548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NP =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9257116" y="3346114"/>
            <a:ext cx="1463040" cy="7108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MQ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6684271" y="4162592"/>
            <a:ext cx="1463040" cy="548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AM =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7538122" y="4175791"/>
            <a:ext cx="1463040" cy="548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BN =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8449123" y="4165459"/>
            <a:ext cx="1463040" cy="548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CP =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9245824" y="4007503"/>
            <a:ext cx="1463040" cy="548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DQ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6" name="Title 1">
            <a:extLst>
              <a:ext uri="{FF2B5EF4-FFF2-40B4-BE49-F238E27FC236}">
                <a16:creationId xmlns:a16="http://schemas.microsoft.com/office/drawing/2014/main" id="{96170A3B-3FA6-4082-BCEC-AB845BD4F639}"/>
              </a:ext>
            </a:extLst>
          </p:cNvPr>
          <p:cNvSpPr txBox="1">
            <a:spLocks/>
          </p:cNvSpPr>
          <p:nvPr/>
        </p:nvSpPr>
        <p:spPr>
          <a:xfrm>
            <a:off x="830783" y="768697"/>
            <a:ext cx="3348189" cy="9327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rgbClr val="3E0F83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MNPQ là</a:t>
            </a:r>
            <a:r>
              <a:rPr kumimoji="0" lang="en-US" sz="3000" b="1" i="0" u="none" strike="noStrike" kern="1200" cap="none" spc="0" normalizeH="0" noProof="0">
                <a:ln>
                  <a:noFill/>
                </a:ln>
                <a:solidFill>
                  <a:srgbClr val="3E0F83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mặt đáy.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3E0F83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47" name="PA_图片 3">
            <a:extLst>
              <a:ext uri="{FF2B5EF4-FFF2-40B4-BE49-F238E27FC236}">
                <a16:creationId xmlns:a16="http://schemas.microsoft.com/office/drawing/2014/main" id="{4611980A-7D94-4D5E-981F-1AD4981132B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478" r="13030"/>
          <a:stretch>
            <a:fillRect/>
          </a:stretch>
        </p:blipFill>
        <p:spPr>
          <a:xfrm flipV="1">
            <a:off x="8146333" y="5016264"/>
            <a:ext cx="4765040" cy="1824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374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00"/>
                            </p:stCondLst>
                            <p:childTnLst>
                              <p:par>
                                <p:cTn id="5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"/>
                            </p:stCondLst>
                            <p:childTnLst>
                              <p:par>
                                <p:cTn id="10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500"/>
                            </p:stCondLst>
                            <p:childTnLst>
                              <p:par>
                                <p:cTn id="1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500"/>
                            </p:stCondLst>
                            <p:childTnLst>
                              <p:par>
                                <p:cTn id="1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500"/>
                            </p:stCondLst>
                            <p:childTnLst>
                              <p:par>
                                <p:cTn id="1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500"/>
                            </p:stCondLst>
                            <p:childTnLst>
                              <p:par>
                                <p:cTn id="16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1000"/>
                            </p:stCondLst>
                            <p:childTnLst>
                              <p:par>
                                <p:cTn id="17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1500"/>
                            </p:stCondLst>
                            <p:childTnLst>
                              <p:par>
                                <p:cTn id="17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1" grpId="0" animBg="1"/>
      <p:bldP spid="30" grpId="0"/>
      <p:bldP spid="31" grpId="0" animBg="1"/>
      <p:bldP spid="32" grpId="0"/>
      <p:bldP spid="33" grpId="0" animBg="1"/>
      <p:bldP spid="34" grpId="0"/>
      <p:bldP spid="45" grpId="0"/>
      <p:bldP spid="2" grpId="0"/>
      <p:bldP spid="49" grpId="0"/>
      <p:bldP spid="54" grpId="0"/>
      <p:bldP spid="55" grpId="0"/>
      <p:bldP spid="56" grpId="0"/>
      <p:bldP spid="57" grpId="0"/>
      <p:bldP spid="58" grpId="0"/>
      <p:bldP spid="68" grpId="0"/>
      <p:bldP spid="69" grpId="0"/>
      <p:bldP spid="70" grpId="0"/>
      <p:bldP spid="71" grpId="0"/>
      <p:bldP spid="72" grpId="0"/>
      <p:bldP spid="4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61">
            <a:extLst>
              <a:ext uri="{FF2B5EF4-FFF2-40B4-BE49-F238E27FC236}">
                <a16:creationId xmlns:a16="http://schemas.microsoft.com/office/drawing/2014/main" id="{17AE1766-EC56-4F93-A237-FDDA2641C15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185" t="7488" r="14480" b="17312"/>
          <a:stretch/>
        </p:blipFill>
        <p:spPr>
          <a:xfrm>
            <a:off x="415701" y="1207977"/>
            <a:ext cx="4883426" cy="3362781"/>
          </a:xfrm>
          <a:prstGeom prst="rect">
            <a:avLst/>
          </a:prstGeom>
        </p:spPr>
      </p:pic>
      <p:sp>
        <p:nvSpPr>
          <p:cNvPr id="63" name="Right Brace 62">
            <a:extLst>
              <a:ext uri="{FF2B5EF4-FFF2-40B4-BE49-F238E27FC236}">
                <a16:creationId xmlns:a16="http://schemas.microsoft.com/office/drawing/2014/main" id="{75341931-F92D-4F3D-8E36-82097BC06E19}"/>
              </a:ext>
            </a:extLst>
          </p:cNvPr>
          <p:cNvSpPr/>
          <p:nvPr/>
        </p:nvSpPr>
        <p:spPr>
          <a:xfrm rot="5400000">
            <a:off x="2240457" y="2887550"/>
            <a:ext cx="373527" cy="3315035"/>
          </a:xfrm>
          <a:prstGeom prst="rightBrace">
            <a:avLst/>
          </a:prstGeom>
          <a:ln w="28575">
            <a:solidFill>
              <a:srgbClr val="0042D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3B5E5C08-A117-4047-A574-8EB6DF42D3CA}"/>
              </a:ext>
            </a:extLst>
          </p:cNvPr>
          <p:cNvSpPr txBox="1"/>
          <p:nvPr/>
        </p:nvSpPr>
        <p:spPr>
          <a:xfrm>
            <a:off x="1452683" y="4928525"/>
            <a:ext cx="20394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Chiều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dài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ight Brace 64">
            <a:extLst>
              <a:ext uri="{FF2B5EF4-FFF2-40B4-BE49-F238E27FC236}">
                <a16:creationId xmlns:a16="http://schemas.microsoft.com/office/drawing/2014/main" id="{C67467DD-0F34-4BA1-9387-C5DD77126E4A}"/>
              </a:ext>
            </a:extLst>
          </p:cNvPr>
          <p:cNvSpPr/>
          <p:nvPr/>
        </p:nvSpPr>
        <p:spPr>
          <a:xfrm rot="2709228">
            <a:off x="4522711" y="3332997"/>
            <a:ext cx="351182" cy="1305726"/>
          </a:xfrm>
          <a:prstGeom prst="rightBrace">
            <a:avLst/>
          </a:prstGeom>
          <a:ln w="28575">
            <a:solidFill>
              <a:srgbClr val="0042D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52FC7871-729F-4F64-B4FF-E72109B63759}"/>
              </a:ext>
            </a:extLst>
          </p:cNvPr>
          <p:cNvSpPr txBox="1"/>
          <p:nvPr/>
        </p:nvSpPr>
        <p:spPr>
          <a:xfrm rot="18686843">
            <a:off x="4006245" y="4036972"/>
            <a:ext cx="20394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Chiều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rộng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7" name="Right Brace 66">
            <a:extLst>
              <a:ext uri="{FF2B5EF4-FFF2-40B4-BE49-F238E27FC236}">
                <a16:creationId xmlns:a16="http://schemas.microsoft.com/office/drawing/2014/main" id="{EA43087E-D6BB-4572-9736-1C1621719AFF}"/>
              </a:ext>
            </a:extLst>
          </p:cNvPr>
          <p:cNvSpPr/>
          <p:nvPr/>
        </p:nvSpPr>
        <p:spPr>
          <a:xfrm>
            <a:off x="5055792" y="1424424"/>
            <a:ext cx="385212" cy="1889998"/>
          </a:xfrm>
          <a:prstGeom prst="rightBrace">
            <a:avLst/>
          </a:prstGeom>
          <a:ln w="28575">
            <a:solidFill>
              <a:srgbClr val="0042D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2CAA35FD-AB40-4F54-ACEB-62C40D26354C}"/>
              </a:ext>
            </a:extLst>
          </p:cNvPr>
          <p:cNvSpPr txBox="1"/>
          <p:nvPr/>
        </p:nvSpPr>
        <p:spPr>
          <a:xfrm rot="16200000">
            <a:off x="4622182" y="2228418"/>
            <a:ext cx="20394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Chiều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cao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108831" y="4063041"/>
            <a:ext cx="2346386" cy="560718"/>
          </a:xfrm>
          <a:custGeom>
            <a:avLst/>
            <a:gdLst>
              <a:gd name="connsiteX0" fmla="*/ 0 w 1742536"/>
              <a:gd name="connsiteY0" fmla="*/ 0 h 543464"/>
              <a:gd name="connsiteX1" fmla="*/ 1742536 w 1742536"/>
              <a:gd name="connsiteY1" fmla="*/ 0 h 543464"/>
              <a:gd name="connsiteX2" fmla="*/ 1742536 w 1742536"/>
              <a:gd name="connsiteY2" fmla="*/ 543464 h 543464"/>
              <a:gd name="connsiteX3" fmla="*/ 0 w 1742536"/>
              <a:gd name="connsiteY3" fmla="*/ 543464 h 543464"/>
              <a:gd name="connsiteX4" fmla="*/ 0 w 1742536"/>
              <a:gd name="connsiteY4" fmla="*/ 0 h 543464"/>
              <a:gd name="connsiteX0" fmla="*/ 577970 w 2320506"/>
              <a:gd name="connsiteY0" fmla="*/ 0 h 560717"/>
              <a:gd name="connsiteX1" fmla="*/ 2320506 w 2320506"/>
              <a:gd name="connsiteY1" fmla="*/ 0 h 560717"/>
              <a:gd name="connsiteX2" fmla="*/ 2320506 w 2320506"/>
              <a:gd name="connsiteY2" fmla="*/ 543464 h 560717"/>
              <a:gd name="connsiteX3" fmla="*/ 0 w 2320506"/>
              <a:gd name="connsiteY3" fmla="*/ 560717 h 560717"/>
              <a:gd name="connsiteX4" fmla="*/ 577970 w 2320506"/>
              <a:gd name="connsiteY4" fmla="*/ 0 h 560717"/>
              <a:gd name="connsiteX0" fmla="*/ 577970 w 2320506"/>
              <a:gd name="connsiteY0" fmla="*/ 0 h 560717"/>
              <a:gd name="connsiteX1" fmla="*/ 2320506 w 2320506"/>
              <a:gd name="connsiteY1" fmla="*/ 0 h 560717"/>
              <a:gd name="connsiteX2" fmla="*/ 1733910 w 2320506"/>
              <a:gd name="connsiteY2" fmla="*/ 552091 h 560717"/>
              <a:gd name="connsiteX3" fmla="*/ 0 w 2320506"/>
              <a:gd name="connsiteY3" fmla="*/ 560717 h 560717"/>
              <a:gd name="connsiteX4" fmla="*/ 577970 w 2320506"/>
              <a:gd name="connsiteY4" fmla="*/ 0 h 560717"/>
              <a:gd name="connsiteX0" fmla="*/ 543464 w 2320506"/>
              <a:gd name="connsiteY0" fmla="*/ 0 h 569344"/>
              <a:gd name="connsiteX1" fmla="*/ 2320506 w 2320506"/>
              <a:gd name="connsiteY1" fmla="*/ 8627 h 569344"/>
              <a:gd name="connsiteX2" fmla="*/ 1733910 w 2320506"/>
              <a:gd name="connsiteY2" fmla="*/ 560718 h 569344"/>
              <a:gd name="connsiteX3" fmla="*/ 0 w 2320506"/>
              <a:gd name="connsiteY3" fmla="*/ 569344 h 569344"/>
              <a:gd name="connsiteX4" fmla="*/ 543464 w 2320506"/>
              <a:gd name="connsiteY4" fmla="*/ 0 h 569344"/>
              <a:gd name="connsiteX0" fmla="*/ 552091 w 2329133"/>
              <a:gd name="connsiteY0" fmla="*/ 0 h 560718"/>
              <a:gd name="connsiteX1" fmla="*/ 2329133 w 2329133"/>
              <a:gd name="connsiteY1" fmla="*/ 8627 h 560718"/>
              <a:gd name="connsiteX2" fmla="*/ 1742537 w 2329133"/>
              <a:gd name="connsiteY2" fmla="*/ 560718 h 560718"/>
              <a:gd name="connsiteX3" fmla="*/ 0 w 2329133"/>
              <a:gd name="connsiteY3" fmla="*/ 543464 h 560718"/>
              <a:gd name="connsiteX4" fmla="*/ 552091 w 2329133"/>
              <a:gd name="connsiteY4" fmla="*/ 0 h 560718"/>
              <a:gd name="connsiteX0" fmla="*/ 569344 w 2346386"/>
              <a:gd name="connsiteY0" fmla="*/ 0 h 560718"/>
              <a:gd name="connsiteX1" fmla="*/ 2346386 w 2346386"/>
              <a:gd name="connsiteY1" fmla="*/ 8627 h 560718"/>
              <a:gd name="connsiteX2" fmla="*/ 1759790 w 2346386"/>
              <a:gd name="connsiteY2" fmla="*/ 560718 h 560718"/>
              <a:gd name="connsiteX3" fmla="*/ 0 w 2346386"/>
              <a:gd name="connsiteY3" fmla="*/ 560717 h 560718"/>
              <a:gd name="connsiteX4" fmla="*/ 569344 w 2346386"/>
              <a:gd name="connsiteY4" fmla="*/ 0 h 560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46386" h="560718">
                <a:moveTo>
                  <a:pt x="569344" y="0"/>
                </a:moveTo>
                <a:lnTo>
                  <a:pt x="2346386" y="8627"/>
                </a:lnTo>
                <a:lnTo>
                  <a:pt x="1759790" y="560718"/>
                </a:lnTo>
                <a:lnTo>
                  <a:pt x="0" y="560717"/>
                </a:lnTo>
                <a:lnTo>
                  <a:pt x="569344" y="0"/>
                </a:lnTo>
                <a:close/>
              </a:path>
            </a:pathLst>
          </a:cu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9" name="Picture 68">
            <a:extLst>
              <a:ext uri="{FF2B5EF4-FFF2-40B4-BE49-F238E27FC236}">
                <a16:creationId xmlns:a16="http://schemas.microsoft.com/office/drawing/2014/main" id="{31D72729-4F97-4BF5-A9E6-BB6DCB45262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589" r="30707"/>
          <a:stretch/>
        </p:blipFill>
        <p:spPr>
          <a:xfrm>
            <a:off x="7624388" y="308679"/>
            <a:ext cx="3216484" cy="4740144"/>
          </a:xfrm>
          <a:prstGeom prst="rect">
            <a:avLst/>
          </a:prstGeom>
        </p:spPr>
      </p:pic>
      <p:sp>
        <p:nvSpPr>
          <p:cNvPr id="78" name="Right Brace 77">
            <a:extLst>
              <a:ext uri="{FF2B5EF4-FFF2-40B4-BE49-F238E27FC236}">
                <a16:creationId xmlns:a16="http://schemas.microsoft.com/office/drawing/2014/main" id="{7C4614CD-0509-4CD4-B26F-3EC9EF1A47ED}"/>
              </a:ext>
            </a:extLst>
          </p:cNvPr>
          <p:cNvSpPr/>
          <p:nvPr/>
        </p:nvSpPr>
        <p:spPr>
          <a:xfrm rot="5400000">
            <a:off x="8904825" y="3924461"/>
            <a:ext cx="192133" cy="1814769"/>
          </a:xfrm>
          <a:prstGeom prst="rightBrace">
            <a:avLst/>
          </a:prstGeom>
          <a:ln w="28575">
            <a:solidFill>
              <a:srgbClr val="0042D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EC8806AB-274C-4CC8-8EBE-C26593569241}"/>
              </a:ext>
            </a:extLst>
          </p:cNvPr>
          <p:cNvSpPr txBox="1"/>
          <p:nvPr/>
        </p:nvSpPr>
        <p:spPr>
          <a:xfrm>
            <a:off x="7881398" y="5018407"/>
            <a:ext cx="20394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Chiều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dài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1" name="Right Brace 80">
            <a:extLst>
              <a:ext uri="{FF2B5EF4-FFF2-40B4-BE49-F238E27FC236}">
                <a16:creationId xmlns:a16="http://schemas.microsoft.com/office/drawing/2014/main" id="{E8F6AAF7-ED2F-4415-B542-B21CC86FC497}"/>
              </a:ext>
            </a:extLst>
          </p:cNvPr>
          <p:cNvSpPr/>
          <p:nvPr/>
        </p:nvSpPr>
        <p:spPr>
          <a:xfrm rot="2527109">
            <a:off x="10228594" y="4063384"/>
            <a:ext cx="248805" cy="913586"/>
          </a:xfrm>
          <a:prstGeom prst="rightBrace">
            <a:avLst/>
          </a:prstGeom>
          <a:ln w="28575">
            <a:solidFill>
              <a:srgbClr val="0042D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983AABB4-B3E9-4F38-8BB5-446304ABE10E}"/>
              </a:ext>
            </a:extLst>
          </p:cNvPr>
          <p:cNvSpPr txBox="1"/>
          <p:nvPr/>
        </p:nvSpPr>
        <p:spPr>
          <a:xfrm rot="18686843">
            <a:off x="9635304" y="4546252"/>
            <a:ext cx="20394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Chiều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rộng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3" name="Right Brace 82">
            <a:extLst>
              <a:ext uri="{FF2B5EF4-FFF2-40B4-BE49-F238E27FC236}">
                <a16:creationId xmlns:a16="http://schemas.microsoft.com/office/drawing/2014/main" id="{9490AA6B-1536-4710-8782-07A53430524D}"/>
              </a:ext>
            </a:extLst>
          </p:cNvPr>
          <p:cNvSpPr/>
          <p:nvPr/>
        </p:nvSpPr>
        <p:spPr>
          <a:xfrm>
            <a:off x="10549927" y="450420"/>
            <a:ext cx="385212" cy="3595704"/>
          </a:xfrm>
          <a:prstGeom prst="rightBrace">
            <a:avLst/>
          </a:prstGeom>
          <a:ln w="28575">
            <a:solidFill>
              <a:srgbClr val="0042D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FE4489F8-ACAE-4980-9FB1-06405E838015}"/>
              </a:ext>
            </a:extLst>
          </p:cNvPr>
          <p:cNvSpPr txBox="1"/>
          <p:nvPr/>
        </p:nvSpPr>
        <p:spPr>
          <a:xfrm rot="16200000">
            <a:off x="10135636" y="2016728"/>
            <a:ext cx="20394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Chiều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cao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5" name="Title 1">
            <a:extLst>
              <a:ext uri="{FF2B5EF4-FFF2-40B4-BE49-F238E27FC236}">
                <a16:creationId xmlns:a16="http://schemas.microsoft.com/office/drawing/2014/main" id="{24D3A9EB-2C37-446A-A093-984D6BEC8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701" y="-47130"/>
            <a:ext cx="5429250" cy="1325563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hộp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nhật</a:t>
            </a:r>
            <a:endParaRPr lang="en-US" sz="4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6" name="Title 1">
            <a:extLst>
              <a:ext uri="{FF2B5EF4-FFF2-40B4-BE49-F238E27FC236}">
                <a16:creationId xmlns:a16="http://schemas.microsoft.com/office/drawing/2014/main" id="{24D3A9EB-2C37-446A-A093-984D6BEC850A}"/>
              </a:ext>
            </a:extLst>
          </p:cNvPr>
          <p:cNvSpPr txBox="1">
            <a:spLocks/>
          </p:cNvSpPr>
          <p:nvPr/>
        </p:nvSpPr>
        <p:spPr>
          <a:xfrm>
            <a:off x="794079" y="5314714"/>
            <a:ext cx="1084087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Hình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hộp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chữ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nhật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ba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kích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thước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chiều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dài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chiều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rộng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chiều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cao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0864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6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6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mph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6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  <p:bldP spid="64" grpId="0"/>
      <p:bldP spid="65" grpId="0" animBg="1"/>
      <p:bldP spid="66" grpId="0"/>
      <p:bldP spid="67" grpId="0" animBg="1"/>
      <p:bldP spid="68" grpId="0"/>
      <p:bldP spid="2" grpId="0" animBg="1"/>
      <p:bldP spid="78" grpId="0" animBg="1"/>
      <p:bldP spid="80" grpId="0"/>
      <p:bldP spid="81" grpId="0" animBg="1"/>
      <p:bldP spid="82" grpId="0"/>
      <p:bldP spid="83" grpId="0" animBg="1"/>
      <p:bldP spid="84" grpId="0"/>
      <p:bldP spid="86" grpId="0"/>
      <p:bldP spid="86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>
            <a:extLst>
              <a:ext uri="{FF2B5EF4-FFF2-40B4-BE49-F238E27FC236}">
                <a16:creationId xmlns:a16="http://schemas.microsoft.com/office/drawing/2014/main" id="{F3B07586-88A5-4760-8EB3-21AD7226D8E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185" t="7488" r="14480" b="17312"/>
          <a:stretch/>
        </p:blipFill>
        <p:spPr>
          <a:xfrm>
            <a:off x="112078" y="2141777"/>
            <a:ext cx="5040493" cy="2975347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5365695D-C219-43A1-9768-7DC4C32995B1}"/>
              </a:ext>
            </a:extLst>
          </p:cNvPr>
          <p:cNvGrpSpPr/>
          <p:nvPr/>
        </p:nvGrpSpPr>
        <p:grpSpPr>
          <a:xfrm>
            <a:off x="-918180" y="1909299"/>
            <a:ext cx="7082024" cy="3858101"/>
            <a:chOff x="566703" y="3037030"/>
            <a:chExt cx="3882468" cy="211182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2527110-5720-4F5C-9D48-314846B14D8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duotone>
                <a:prstClr val="black"/>
                <a:schemeClr val="tx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GlowEdges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703" y="3037030"/>
              <a:ext cx="3882468" cy="2111823"/>
            </a:xfrm>
            <a:prstGeom prst="rect">
              <a:avLst/>
            </a:prstGeom>
          </p:spPr>
        </p:pic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ADFF71AA-DD0B-4396-A0A0-E452ED606E69}"/>
                </a:ext>
              </a:extLst>
            </p:cNvPr>
            <p:cNvSpPr/>
            <p:nvPr/>
          </p:nvSpPr>
          <p:spPr>
            <a:xfrm>
              <a:off x="1865718" y="3257720"/>
              <a:ext cx="51873" cy="53701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FDAABD1A-16B6-4F88-BCDE-3E98B4543D19}"/>
                </a:ext>
              </a:extLst>
            </p:cNvPr>
            <p:cNvSpPr/>
            <p:nvPr/>
          </p:nvSpPr>
          <p:spPr>
            <a:xfrm>
              <a:off x="3699784" y="3269899"/>
              <a:ext cx="51873" cy="53701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12566D43-4D89-4CD1-BE2A-844E66857D5F}"/>
                </a:ext>
              </a:extLst>
            </p:cNvPr>
            <p:cNvSpPr/>
            <p:nvPr/>
          </p:nvSpPr>
          <p:spPr>
            <a:xfrm>
              <a:off x="1346994" y="4620384"/>
              <a:ext cx="51873" cy="53701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9886A4A4-0D84-436C-8738-067D0E1CC102}"/>
                </a:ext>
              </a:extLst>
            </p:cNvPr>
            <p:cNvSpPr/>
            <p:nvPr/>
          </p:nvSpPr>
          <p:spPr>
            <a:xfrm>
              <a:off x="1876835" y="4178740"/>
              <a:ext cx="51873" cy="53701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B9E63F0B-3E0A-4375-91B7-D399B9D6458A}"/>
                </a:ext>
              </a:extLst>
            </p:cNvPr>
            <p:cNvSpPr/>
            <p:nvPr/>
          </p:nvSpPr>
          <p:spPr>
            <a:xfrm>
              <a:off x="3176089" y="4620384"/>
              <a:ext cx="51873" cy="53701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E5EB22DA-35AE-418D-BD20-2F78722113EC}"/>
                </a:ext>
              </a:extLst>
            </p:cNvPr>
            <p:cNvSpPr/>
            <p:nvPr/>
          </p:nvSpPr>
          <p:spPr>
            <a:xfrm>
              <a:off x="3699784" y="4182525"/>
              <a:ext cx="51873" cy="53701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1B78308C-DB07-4DE1-8B29-4E00149A460B}"/>
                </a:ext>
              </a:extLst>
            </p:cNvPr>
            <p:cNvSpPr/>
            <p:nvPr/>
          </p:nvSpPr>
          <p:spPr>
            <a:xfrm>
              <a:off x="1346994" y="3690771"/>
              <a:ext cx="51873" cy="53701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0429D161-B617-4BF2-85C4-D758B22AADC0}"/>
                </a:ext>
              </a:extLst>
            </p:cNvPr>
            <p:cNvSpPr/>
            <p:nvPr/>
          </p:nvSpPr>
          <p:spPr>
            <a:xfrm>
              <a:off x="3178574" y="3690771"/>
              <a:ext cx="51873" cy="53701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D5B46EDC-8C15-424D-9E89-3A9DE34C15A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4303" y="1865757"/>
            <a:ext cx="7090925" cy="3940130"/>
          </a:xfrm>
          <a:prstGeom prst="rect">
            <a:avLst/>
          </a:prstGeom>
        </p:spPr>
      </p:pic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881CA04B-763A-4FFD-99C4-C92CBE6C2300}"/>
              </a:ext>
            </a:extLst>
          </p:cNvPr>
          <p:cNvCxnSpPr>
            <a:cxnSpLocks/>
          </p:cNvCxnSpPr>
          <p:nvPr/>
        </p:nvCxnSpPr>
        <p:spPr>
          <a:xfrm>
            <a:off x="1488668" y="2337692"/>
            <a:ext cx="3380204" cy="1747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F376D468-D72C-47B4-87C3-69A8C4F5FE5F}"/>
              </a:ext>
            </a:extLst>
          </p:cNvPr>
          <p:cNvCxnSpPr>
            <a:cxnSpLocks/>
          </p:cNvCxnSpPr>
          <p:nvPr/>
        </p:nvCxnSpPr>
        <p:spPr>
          <a:xfrm>
            <a:off x="531004" y="3136435"/>
            <a:ext cx="3383226" cy="805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49ACF2CB-BD42-4E84-94CB-0FFB26879CDE}"/>
              </a:ext>
            </a:extLst>
          </p:cNvPr>
          <p:cNvCxnSpPr>
            <a:cxnSpLocks/>
          </p:cNvCxnSpPr>
          <p:nvPr/>
        </p:nvCxnSpPr>
        <p:spPr>
          <a:xfrm flipH="1">
            <a:off x="564212" y="2323062"/>
            <a:ext cx="922682" cy="786944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B5D32A80-1957-4CE7-9D51-DFB459D921AF}"/>
              </a:ext>
            </a:extLst>
          </p:cNvPr>
          <p:cNvCxnSpPr>
            <a:cxnSpLocks/>
          </p:cNvCxnSpPr>
          <p:nvPr/>
        </p:nvCxnSpPr>
        <p:spPr>
          <a:xfrm flipH="1">
            <a:off x="556737" y="4051395"/>
            <a:ext cx="903766" cy="802466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CB934E3A-933F-4618-8F7E-1C3002ECE73C}"/>
              </a:ext>
            </a:extLst>
          </p:cNvPr>
          <p:cNvCxnSpPr>
            <a:cxnSpLocks/>
          </p:cNvCxnSpPr>
          <p:nvPr/>
        </p:nvCxnSpPr>
        <p:spPr>
          <a:xfrm flipH="1">
            <a:off x="3889153" y="4078593"/>
            <a:ext cx="940158" cy="802766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05964BAF-63B2-45F3-9808-D9BF964F0ACA}"/>
              </a:ext>
            </a:extLst>
          </p:cNvPr>
          <p:cNvCxnSpPr>
            <a:cxnSpLocks/>
          </p:cNvCxnSpPr>
          <p:nvPr/>
        </p:nvCxnSpPr>
        <p:spPr>
          <a:xfrm flipH="1">
            <a:off x="3908998" y="2325794"/>
            <a:ext cx="970035" cy="798402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DE6A25C3-8FB8-4628-AB99-64710293B051}"/>
              </a:ext>
            </a:extLst>
          </p:cNvPr>
          <p:cNvCxnSpPr>
            <a:cxnSpLocks/>
          </p:cNvCxnSpPr>
          <p:nvPr/>
        </p:nvCxnSpPr>
        <p:spPr>
          <a:xfrm>
            <a:off x="3893350" y="3136435"/>
            <a:ext cx="0" cy="1744924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99EA5087-D355-41B8-AE7A-61CFEB076280}"/>
              </a:ext>
            </a:extLst>
          </p:cNvPr>
          <p:cNvCxnSpPr>
            <a:cxnSpLocks/>
          </p:cNvCxnSpPr>
          <p:nvPr/>
        </p:nvCxnSpPr>
        <p:spPr>
          <a:xfrm flipH="1">
            <a:off x="4843670" y="2330674"/>
            <a:ext cx="21005" cy="1763928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C1789DD8-B9CA-4D01-91A0-5358C44A27FC}"/>
              </a:ext>
            </a:extLst>
          </p:cNvPr>
          <p:cNvCxnSpPr>
            <a:cxnSpLocks/>
          </p:cNvCxnSpPr>
          <p:nvPr/>
        </p:nvCxnSpPr>
        <p:spPr>
          <a:xfrm flipH="1">
            <a:off x="509342" y="3112611"/>
            <a:ext cx="0" cy="1776797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E13E01A6-7351-492C-ABBE-000A9359A45F}"/>
              </a:ext>
            </a:extLst>
          </p:cNvPr>
          <p:cNvCxnSpPr>
            <a:cxnSpLocks/>
          </p:cNvCxnSpPr>
          <p:nvPr/>
        </p:nvCxnSpPr>
        <p:spPr>
          <a:xfrm>
            <a:off x="545916" y="4881359"/>
            <a:ext cx="338322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348CA2CA-834C-4DF8-9E4B-A98C834ED45D}"/>
              </a:ext>
            </a:extLst>
          </p:cNvPr>
          <p:cNvCxnSpPr>
            <a:cxnSpLocks/>
          </p:cNvCxnSpPr>
          <p:nvPr/>
        </p:nvCxnSpPr>
        <p:spPr>
          <a:xfrm>
            <a:off x="1457623" y="4063293"/>
            <a:ext cx="3383226" cy="805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71E59BC1-19D3-4C28-A704-811A5F8641BD}"/>
              </a:ext>
            </a:extLst>
          </p:cNvPr>
          <p:cNvCxnSpPr>
            <a:cxnSpLocks/>
          </p:cNvCxnSpPr>
          <p:nvPr/>
        </p:nvCxnSpPr>
        <p:spPr>
          <a:xfrm>
            <a:off x="1486894" y="2318369"/>
            <a:ext cx="0" cy="1744924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Arrow: Right 77">
            <a:extLst>
              <a:ext uri="{FF2B5EF4-FFF2-40B4-BE49-F238E27FC236}">
                <a16:creationId xmlns:a16="http://schemas.microsoft.com/office/drawing/2014/main" id="{4795BA1F-9E47-4106-BE4D-BC43AFA70078}"/>
              </a:ext>
            </a:extLst>
          </p:cNvPr>
          <p:cNvSpPr/>
          <p:nvPr/>
        </p:nvSpPr>
        <p:spPr>
          <a:xfrm>
            <a:off x="5829656" y="3427913"/>
            <a:ext cx="1317099" cy="672203"/>
          </a:xfrm>
          <a:prstGeom prst="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2" name="Star: 6 Points 81">
            <a:extLst>
              <a:ext uri="{FF2B5EF4-FFF2-40B4-BE49-F238E27FC236}">
                <a16:creationId xmlns:a16="http://schemas.microsoft.com/office/drawing/2014/main" id="{DB9720EA-76A6-4B27-8358-0D5235603C5D}"/>
              </a:ext>
            </a:extLst>
          </p:cNvPr>
          <p:cNvSpPr/>
          <p:nvPr/>
        </p:nvSpPr>
        <p:spPr>
          <a:xfrm>
            <a:off x="8623416" y="1066174"/>
            <a:ext cx="1737360" cy="1446094"/>
          </a:xfrm>
          <a:prstGeom prst="star6">
            <a:avLst/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mặt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4" name="Star: 6 Points 83">
            <a:extLst>
              <a:ext uri="{FF2B5EF4-FFF2-40B4-BE49-F238E27FC236}">
                <a16:creationId xmlns:a16="http://schemas.microsoft.com/office/drawing/2014/main" id="{7A05FBE4-5A78-408D-9D9B-66AF0969D2DE}"/>
              </a:ext>
            </a:extLst>
          </p:cNvPr>
          <p:cNvSpPr/>
          <p:nvPr/>
        </p:nvSpPr>
        <p:spPr>
          <a:xfrm>
            <a:off x="8623416" y="2891109"/>
            <a:ext cx="1737360" cy="1446094"/>
          </a:xfrm>
          <a:prstGeom prst="star6">
            <a:avLst/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 đỉnh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5" name="Star: 6 Points 84">
            <a:extLst>
              <a:ext uri="{FF2B5EF4-FFF2-40B4-BE49-F238E27FC236}">
                <a16:creationId xmlns:a16="http://schemas.microsoft.com/office/drawing/2014/main" id="{6D0E17E2-C59B-42C9-A937-C8FD1B49A44D}"/>
              </a:ext>
            </a:extLst>
          </p:cNvPr>
          <p:cNvSpPr/>
          <p:nvPr/>
        </p:nvSpPr>
        <p:spPr>
          <a:xfrm>
            <a:off x="8623416" y="4716044"/>
            <a:ext cx="1737360" cy="1446094"/>
          </a:xfrm>
          <a:prstGeom prst="star6">
            <a:avLst/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12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cạnh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24D3A9EB-2C37-446A-A093-984D6BEC8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406" y="153109"/>
            <a:ext cx="5429250" cy="1325563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hộp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nhật</a:t>
            </a:r>
            <a:endParaRPr lang="en-US" sz="4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B5E5C08-A117-4047-A574-8EB6DF42D3CA}"/>
              </a:ext>
            </a:extLst>
          </p:cNvPr>
          <p:cNvSpPr txBox="1"/>
          <p:nvPr/>
        </p:nvSpPr>
        <p:spPr>
          <a:xfrm>
            <a:off x="1217915" y="5059241"/>
            <a:ext cx="203948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Chiều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dài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2FC7871-729F-4F64-B4FF-E72109B63759}"/>
              </a:ext>
            </a:extLst>
          </p:cNvPr>
          <p:cNvSpPr txBox="1"/>
          <p:nvPr/>
        </p:nvSpPr>
        <p:spPr>
          <a:xfrm rot="19102546">
            <a:off x="3574509" y="4460574"/>
            <a:ext cx="203948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Chiều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rộng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CAA35FD-AB40-4F54-ACEB-62C40D26354C}"/>
              </a:ext>
            </a:extLst>
          </p:cNvPr>
          <p:cNvSpPr txBox="1"/>
          <p:nvPr/>
        </p:nvSpPr>
        <p:spPr>
          <a:xfrm rot="16200000">
            <a:off x="4122533" y="3042280"/>
            <a:ext cx="203948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Chiều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cao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Left Brace 11">
            <a:extLst>
              <a:ext uri="{FF2B5EF4-FFF2-40B4-BE49-F238E27FC236}">
                <a16:creationId xmlns:a16="http://schemas.microsoft.com/office/drawing/2014/main" id="{E1C014DF-3D8F-4CDE-A125-377B963D1801}"/>
              </a:ext>
            </a:extLst>
          </p:cNvPr>
          <p:cNvSpPr/>
          <p:nvPr/>
        </p:nvSpPr>
        <p:spPr>
          <a:xfrm>
            <a:off x="7621628" y="1281810"/>
            <a:ext cx="741367" cy="4715287"/>
          </a:xfrm>
          <a:prstGeom prst="leftBrace">
            <a:avLst/>
          </a:prstGeom>
          <a:ln>
            <a:solidFill>
              <a:srgbClr val="0042D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0" name="PA_图片 9">
            <a:extLst>
              <a:ext uri="{FF2B5EF4-FFF2-40B4-BE49-F238E27FC236}">
                <a16:creationId xmlns:a16="http://schemas.microsoft.com/office/drawing/2014/main" id="{339CD28F-EBFB-4D98-96F9-CA87884F446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831"/>
          <a:stretch>
            <a:fillRect/>
          </a:stretch>
        </p:blipFill>
        <p:spPr>
          <a:xfrm flipV="1">
            <a:off x="8124976" y="-35116"/>
            <a:ext cx="5003050" cy="1702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529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5" dur="2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 animBg="1"/>
      <p:bldP spid="82" grpId="0" animBg="1"/>
      <p:bldP spid="84" grpId="0" animBg="1"/>
      <p:bldP spid="85" grpId="0" animBg="1"/>
      <p:bldP spid="36" grpId="0"/>
      <p:bldP spid="37" grpId="0"/>
      <p:bldP spid="38" grpId="0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文本框 779"/>
          <p:cNvSpPr txBox="1"/>
          <p:nvPr/>
        </p:nvSpPr>
        <p:spPr>
          <a:xfrm>
            <a:off x="4726367" y="1673986"/>
            <a:ext cx="5952727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000" b="0" i="0" u="none" strike="noStrike" kern="0" cap="none" spc="0" normalizeH="0" baseline="0" noProof="0">
                <a:ln>
                  <a:noFill/>
                </a:ln>
                <a:solidFill>
                  <a:srgbClr val="CB424E"/>
                </a:solidFill>
                <a:effectLst/>
                <a:uLnTx/>
                <a:uFillTx/>
                <a:latin typeface="UTM Colossalis" panose="02040603050506020204" pitchFamily="18" charset="0"/>
                <a:ea typeface="汉仪太极体简" panose="02010600000101010101" charset="-122"/>
              </a:rPr>
              <a:t>Hình</a:t>
            </a:r>
            <a:r>
              <a:rPr kumimoji="0" lang="en-US" altLang="zh-CN" sz="6000" b="0" i="0" u="none" strike="noStrike" kern="0" cap="none" spc="0" normalizeH="0" noProof="0">
                <a:ln>
                  <a:noFill/>
                </a:ln>
                <a:solidFill>
                  <a:srgbClr val="CB424E"/>
                </a:solidFill>
                <a:effectLst/>
                <a:uLnTx/>
                <a:uFillTx/>
                <a:latin typeface="UTM Colossalis" panose="02040603050506020204" pitchFamily="18" charset="0"/>
                <a:ea typeface="汉仪太极体简" panose="02010600000101010101" charset="-122"/>
              </a:rPr>
              <a:t> lập phương</a:t>
            </a:r>
            <a:endParaRPr kumimoji="0" lang="zh-CN" altLang="en-US" sz="6000" b="0" i="0" u="none" strike="noStrike" kern="0" cap="none" spc="0" normalizeH="0" baseline="0" noProof="0" dirty="0">
              <a:ln>
                <a:noFill/>
              </a:ln>
              <a:solidFill>
                <a:srgbClr val="CB424E"/>
              </a:solidFill>
              <a:effectLst/>
              <a:uLnTx/>
              <a:uFillTx/>
              <a:latin typeface="UTM Colossalis" panose="02040603050506020204" pitchFamily="18" charset="0"/>
              <a:ea typeface="汉仪太极体简" panose="02010600000101010101" charset="-122"/>
            </a:endParaRPr>
          </a:p>
        </p:txBody>
      </p:sp>
      <p:grpSp>
        <p:nvGrpSpPr>
          <p:cNvPr id="30" name="组合 29"/>
          <p:cNvGrpSpPr/>
          <p:nvPr/>
        </p:nvGrpSpPr>
        <p:grpSpPr>
          <a:xfrm>
            <a:off x="-556912" y="-553984"/>
            <a:ext cx="2895600" cy="1909445"/>
            <a:chOff x="965597" y="532844"/>
            <a:chExt cx="1950872" cy="1269647"/>
          </a:xfrm>
        </p:grpSpPr>
        <p:pic>
          <p:nvPicPr>
            <p:cNvPr id="32" name="图片 3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33362" y="532844"/>
              <a:ext cx="1183107" cy="1213530"/>
            </a:xfrm>
            <a:prstGeom prst="rect">
              <a:avLst/>
            </a:prstGeom>
          </p:spPr>
        </p:pic>
        <p:pic>
          <p:nvPicPr>
            <p:cNvPr id="33" name="图片 3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65597" y="854098"/>
              <a:ext cx="1417375" cy="948393"/>
            </a:xfrm>
            <a:prstGeom prst="rect">
              <a:avLst/>
            </a:prstGeom>
          </p:spPr>
        </p:pic>
      </p:grpSp>
      <p:pic>
        <p:nvPicPr>
          <p:cNvPr id="21" name="图片 20" descr="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91274" y="3429000"/>
            <a:ext cx="2792730" cy="2792730"/>
          </a:xfrm>
          <a:prstGeom prst="rect">
            <a:avLst/>
          </a:prstGeom>
        </p:spPr>
      </p:pic>
      <p:grpSp>
        <p:nvGrpSpPr>
          <p:cNvPr id="13" name="组合 8">
            <a:extLst>
              <a:ext uri="{FF2B5EF4-FFF2-40B4-BE49-F238E27FC236}">
                <a16:creationId xmlns:a16="http://schemas.microsoft.com/office/drawing/2014/main" id="{D2585945-70CE-41FD-AB70-0F72F3BC53B7}"/>
              </a:ext>
            </a:extLst>
          </p:cNvPr>
          <p:cNvGrpSpPr/>
          <p:nvPr/>
        </p:nvGrpSpPr>
        <p:grpSpPr>
          <a:xfrm>
            <a:off x="3530549" y="1804474"/>
            <a:ext cx="1159359" cy="754690"/>
            <a:chOff x="3819430" y="2245962"/>
            <a:chExt cx="1303886" cy="94342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4" name="菱形 10">
              <a:extLst>
                <a:ext uri="{FF2B5EF4-FFF2-40B4-BE49-F238E27FC236}">
                  <a16:creationId xmlns:a16="http://schemas.microsoft.com/office/drawing/2014/main" id="{9371BCB1-9C10-4EE0-897F-472DF588C939}"/>
                </a:ext>
              </a:extLst>
            </p:cNvPr>
            <p:cNvSpPr/>
            <p:nvPr/>
          </p:nvSpPr>
          <p:spPr>
            <a:xfrm>
              <a:off x="3819430" y="2245962"/>
              <a:ext cx="943428" cy="943428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汉仪太极体简" panose="02010600000101010101" charset="-122"/>
                <a:ea typeface="汉仪太极体简" panose="02010600000101010101" charset="-122"/>
              </a:endParaRPr>
            </a:p>
          </p:txBody>
        </p:sp>
        <p:sp>
          <p:nvSpPr>
            <p:cNvPr id="15" name="矩形 11">
              <a:extLst>
                <a:ext uri="{FF2B5EF4-FFF2-40B4-BE49-F238E27FC236}">
                  <a16:creationId xmlns:a16="http://schemas.microsoft.com/office/drawing/2014/main" id="{2C7034DA-4068-4F0B-9EEE-27F79988D66C}"/>
                </a:ext>
              </a:extLst>
            </p:cNvPr>
            <p:cNvSpPr/>
            <p:nvPr/>
          </p:nvSpPr>
          <p:spPr>
            <a:xfrm flipH="1">
              <a:off x="4003627" y="2352166"/>
              <a:ext cx="1119689" cy="7310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3200" b="1">
                  <a:solidFill>
                    <a:srgbClr val="C00000"/>
                  </a:solidFill>
                  <a:latin typeface="汉仪太极体简" panose="02010600000101010101" charset="-122"/>
                  <a:ea typeface="汉仪太极体简" panose="02010600000101010101" charset="-122"/>
                </a:rPr>
                <a:t>02</a:t>
              </a:r>
              <a:endParaRPr lang="en-US" altLang="zh-CN" sz="3200" b="1" dirty="0">
                <a:solidFill>
                  <a:srgbClr val="C00000"/>
                </a:solidFill>
                <a:latin typeface="汉仪太极体简" panose="02010600000101010101" charset="-122"/>
                <a:ea typeface="汉仪太极体简" panose="02010600000101010101" charset="-122"/>
              </a:endParaRPr>
            </a:p>
          </p:txBody>
        </p:sp>
      </p:grpSp>
      <p:pic>
        <p:nvPicPr>
          <p:cNvPr id="16" name="图片 9">
            <a:extLst>
              <a:ext uri="{FF2B5EF4-FFF2-40B4-BE49-F238E27FC236}">
                <a16:creationId xmlns:a16="http://schemas.microsoft.com/office/drawing/2014/main" id="{A1F7F8E6-C991-45E8-89C4-3B87B05C3688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827878">
            <a:off x="3710152" y="1535486"/>
            <a:ext cx="470534" cy="36596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A0A3BFD-78CD-4711-A537-1E845819ED3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23" t="7129" r="25549" b="9105"/>
          <a:stretch/>
        </p:blipFill>
        <p:spPr>
          <a:xfrm>
            <a:off x="1200095" y="2689649"/>
            <a:ext cx="3125155" cy="2937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150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67DFDF4-5988-4DDC-9FD3-F0EEA1ECDC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3333">
                        <a14:foregroundMark x1="71500" y1="29333" x2="71167" y2="50500"/>
                        <a14:foregroundMark x1="71167" y1="50500" x2="71833" y2="52333"/>
                        <a14:foregroundMark x1="63000" y1="50000" x2="63000" y2="50000"/>
                        <a14:foregroundMark x1="93333" y1="44667" x2="93333" y2="44667"/>
                        <a14:foregroundMark x1="56333" y1="45667" x2="56333" y2="45667"/>
                        <a14:foregroundMark x1="56000" y1="44167" x2="56000" y2="44167"/>
                        <a14:foregroundMark x1="51833" y1="59333" x2="51833" y2="59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9894" y="1510297"/>
            <a:ext cx="2344826" cy="234482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D9DB6CA-BC62-4A75-8341-354D10E81E12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Chalk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7909" y="1455897"/>
            <a:ext cx="5429249" cy="4875876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24D3A9EB-2C37-446A-A093-984D6BEC850A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129894" y="718106"/>
            <a:ext cx="4391025" cy="785813"/>
          </a:xfrm>
        </p:spPr>
        <p:txBody>
          <a:bodyPr/>
          <a:lstStyle/>
          <a:p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endParaRPr lang="en-US" sz="3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894" y="3429000"/>
            <a:ext cx="2959574" cy="2959574"/>
          </a:xfrm>
          <a:prstGeom prst="rect">
            <a:avLst/>
          </a:prstGeom>
        </p:spPr>
      </p:pic>
      <p:pic>
        <p:nvPicPr>
          <p:cNvPr id="8" name="PA_图片 9">
            <a:extLst>
              <a:ext uri="{FF2B5EF4-FFF2-40B4-BE49-F238E27FC236}">
                <a16:creationId xmlns:a16="http://schemas.microsoft.com/office/drawing/2014/main" id="{B99F2E21-7A65-4C0F-83AE-49F3B274B7DE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831"/>
          <a:stretch>
            <a:fillRect/>
          </a:stretch>
        </p:blipFill>
        <p:spPr>
          <a:xfrm flipV="1">
            <a:off x="7811468" y="-2270"/>
            <a:ext cx="5003050" cy="170201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CA73CD1-9509-45E1-A4D6-FD3156840DB6}"/>
              </a:ext>
            </a:extLst>
          </p:cNvPr>
          <p:cNvSpPr txBox="1"/>
          <p:nvPr/>
        </p:nvSpPr>
        <p:spPr>
          <a:xfrm>
            <a:off x="629346" y="1176521"/>
            <a:ext cx="109333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Hãy kể tên một số đồ vật mang dạng hình lập phương mà em biết?</a:t>
            </a:r>
          </a:p>
        </p:txBody>
      </p:sp>
    </p:spTree>
    <p:extLst>
      <p:ext uri="{BB962C8B-B14F-4D97-AF65-F5344CB8AC3E}">
        <p14:creationId xmlns:p14="http://schemas.microsoft.com/office/powerpoint/2010/main" val="1293225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DD742EF-F8A9-46BC-88D8-078DDED39EA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32" t="31577" r="27639" b="34162"/>
          <a:stretch/>
        </p:blipFill>
        <p:spPr>
          <a:xfrm>
            <a:off x="2122912" y="1742570"/>
            <a:ext cx="3776094" cy="347517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7B29FDC-D38A-4EAF-9F8B-BD64C2A35CE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85" t="28343"/>
          <a:stretch/>
        </p:blipFill>
        <p:spPr>
          <a:xfrm>
            <a:off x="1121348" y="3143198"/>
            <a:ext cx="1310490" cy="3475171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8CEEC069-F49C-4877-8BBB-814BA5231ECA}"/>
              </a:ext>
            </a:extLst>
          </p:cNvPr>
          <p:cNvGrpSpPr/>
          <p:nvPr/>
        </p:nvGrpSpPr>
        <p:grpSpPr>
          <a:xfrm>
            <a:off x="869856" y="4521724"/>
            <a:ext cx="4353308" cy="1720348"/>
            <a:chOff x="863664" y="4890655"/>
            <a:chExt cx="4359500" cy="159876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0102F61-68A2-48FD-9A2E-4CE86EF2AE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68673" b="96519" l="19073" r="6644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52" t="65192" r="27639"/>
            <a:stretch/>
          </p:blipFill>
          <p:spPr>
            <a:xfrm>
              <a:off x="863664" y="4890655"/>
              <a:ext cx="3057172" cy="1598765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6F55B10D-A287-4D89-92F0-6C004B4C35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7111" b="98667" l="3556" r="33778">
                          <a14:foregroundMark x1="9333" y1="89333" x2="6667" y2="98667"/>
                          <a14:foregroundMark x1="28444" y1="32444" x2="28837" y2="31265"/>
                          <a14:foregroundMark x1="6222" y1="96889" x2="6222" y2="98222"/>
                          <a14:backgroundMark x1="16000" y1="25778" x2="16000" y2="25778"/>
                          <a14:backgroundMark x1="15556" y1="25333" x2="25333" y2="24889"/>
                          <a14:backgroundMark x1="26222" y1="24889" x2="35111" y2="248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4753" r="62283"/>
            <a:stretch/>
          </p:blipFill>
          <p:spPr>
            <a:xfrm>
              <a:off x="3336421" y="5111168"/>
              <a:ext cx="1886743" cy="1246675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D79BD25-EF39-4277-97D4-734EEFA9BDAB}"/>
              </a:ext>
            </a:extLst>
          </p:cNvPr>
          <p:cNvGrpSpPr/>
          <p:nvPr/>
        </p:nvGrpSpPr>
        <p:grpSpPr>
          <a:xfrm>
            <a:off x="701817" y="2318851"/>
            <a:ext cx="4875876" cy="1266453"/>
            <a:chOff x="701817" y="2618508"/>
            <a:chExt cx="4875876" cy="126645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255321B-8899-473B-B36B-F1A5F12ABC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4242"/>
            <a:stretch/>
          </p:blipFill>
          <p:spPr>
            <a:xfrm>
              <a:off x="701817" y="2618508"/>
              <a:ext cx="4875876" cy="1266453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FF1AADA3-3C8D-4255-B09F-FF342029D6C9}"/>
                </a:ext>
              </a:extLst>
            </p:cNvPr>
            <p:cNvSpPr/>
            <p:nvPr/>
          </p:nvSpPr>
          <p:spPr>
            <a:xfrm>
              <a:off x="2362909" y="2696995"/>
              <a:ext cx="452423" cy="1155476"/>
            </a:xfrm>
            <a:prstGeom prst="rect">
              <a:avLst/>
            </a:prstGeom>
            <a:solidFill>
              <a:srgbClr val="013A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AD200A46-5AC5-4FE6-BBBD-5AAA0D36DBCC}"/>
              </a:ext>
            </a:extLst>
          </p:cNvPr>
          <p:cNvSpPr txBox="1"/>
          <p:nvPr/>
        </p:nvSpPr>
        <p:spPr>
          <a:xfrm>
            <a:off x="2516613" y="2619978"/>
            <a:ext cx="7779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1B6064D-CD9D-43C6-98DF-92B180A8C441}"/>
              </a:ext>
            </a:extLst>
          </p:cNvPr>
          <p:cNvSpPr/>
          <p:nvPr/>
        </p:nvSpPr>
        <p:spPr>
          <a:xfrm>
            <a:off x="1154283" y="3571041"/>
            <a:ext cx="2424547" cy="2424547"/>
          </a:xfrm>
          <a:prstGeom prst="rect">
            <a:avLst/>
          </a:prstGeom>
          <a:solidFill>
            <a:srgbClr val="0042D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F71E644-E951-4F0B-97B0-AA8552BA3952}"/>
              </a:ext>
            </a:extLst>
          </p:cNvPr>
          <p:cNvSpPr txBox="1"/>
          <p:nvPr/>
        </p:nvSpPr>
        <p:spPr>
          <a:xfrm>
            <a:off x="1913218" y="4376413"/>
            <a:ext cx="7779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CA0994D-40A3-4B90-ADAD-10ED5E728738}"/>
              </a:ext>
            </a:extLst>
          </p:cNvPr>
          <p:cNvSpPr txBox="1"/>
          <p:nvPr/>
        </p:nvSpPr>
        <p:spPr>
          <a:xfrm>
            <a:off x="2390620" y="5167522"/>
            <a:ext cx="7779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4A595039-01F7-42C1-BF9F-201407F1EA4D}"/>
              </a:ext>
            </a:extLst>
          </p:cNvPr>
          <p:cNvGrpSpPr/>
          <p:nvPr/>
        </p:nvGrpSpPr>
        <p:grpSpPr>
          <a:xfrm>
            <a:off x="6512193" y="1785799"/>
            <a:ext cx="4875875" cy="3660204"/>
            <a:chOff x="6747167" y="2414364"/>
            <a:chExt cx="4160824" cy="3123432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545DE9E6-E967-4220-BAAB-BE13F8137DFC}"/>
                </a:ext>
              </a:extLst>
            </p:cNvPr>
            <p:cNvSpPr/>
            <p:nvPr/>
          </p:nvSpPr>
          <p:spPr>
            <a:xfrm>
              <a:off x="7786256" y="3457399"/>
              <a:ext cx="1042346" cy="1042346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9FFA7F29-B9D6-4DAB-B3AD-BA93DD6EA9E7}"/>
                </a:ext>
              </a:extLst>
            </p:cNvPr>
            <p:cNvSpPr/>
            <p:nvPr/>
          </p:nvSpPr>
          <p:spPr>
            <a:xfrm>
              <a:off x="8825345" y="3445861"/>
              <a:ext cx="1042346" cy="1042346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355F9448-E214-4B9D-BEDE-652D4DAD9461}"/>
                </a:ext>
              </a:extLst>
            </p:cNvPr>
            <p:cNvSpPr/>
            <p:nvPr/>
          </p:nvSpPr>
          <p:spPr>
            <a:xfrm>
              <a:off x="9865645" y="3445861"/>
              <a:ext cx="1042346" cy="1042346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7AB1C745-2186-4446-83DD-9F8BC073FF53}"/>
                </a:ext>
              </a:extLst>
            </p:cNvPr>
            <p:cNvSpPr/>
            <p:nvPr/>
          </p:nvSpPr>
          <p:spPr>
            <a:xfrm>
              <a:off x="7786256" y="4495450"/>
              <a:ext cx="1042346" cy="1042346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D2BAF0A1-4F6B-4620-BF53-38CAE6BEC50C}"/>
                </a:ext>
              </a:extLst>
            </p:cNvPr>
            <p:cNvSpPr/>
            <p:nvPr/>
          </p:nvSpPr>
          <p:spPr>
            <a:xfrm>
              <a:off x="6747167" y="3457399"/>
              <a:ext cx="1042346" cy="1042346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3969B8C1-E5B8-4695-B711-21E7B48A32C7}"/>
                </a:ext>
              </a:extLst>
            </p:cNvPr>
            <p:cNvSpPr/>
            <p:nvPr/>
          </p:nvSpPr>
          <p:spPr>
            <a:xfrm>
              <a:off x="7789513" y="2414364"/>
              <a:ext cx="1042346" cy="1042346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A7F250E2-06F1-4883-93E7-B61E56E8F3F0}"/>
              </a:ext>
            </a:extLst>
          </p:cNvPr>
          <p:cNvSpPr txBox="1"/>
          <p:nvPr/>
        </p:nvSpPr>
        <p:spPr>
          <a:xfrm>
            <a:off x="1358154" y="4186233"/>
            <a:ext cx="7779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92A0AB1-C2A9-4281-BC00-7163CD8A1AA3}"/>
              </a:ext>
            </a:extLst>
          </p:cNvPr>
          <p:cNvSpPr txBox="1"/>
          <p:nvPr/>
        </p:nvSpPr>
        <p:spPr>
          <a:xfrm>
            <a:off x="7951629" y="2219010"/>
            <a:ext cx="7779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11E7EEF-927F-4875-A464-1E50AB7601AD}"/>
              </a:ext>
            </a:extLst>
          </p:cNvPr>
          <p:cNvSpPr txBox="1"/>
          <p:nvPr/>
        </p:nvSpPr>
        <p:spPr>
          <a:xfrm>
            <a:off x="10398591" y="3339551"/>
            <a:ext cx="7779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EC13B6A-E330-408E-BA88-72113969B856}"/>
              </a:ext>
            </a:extLst>
          </p:cNvPr>
          <p:cNvSpPr txBox="1"/>
          <p:nvPr/>
        </p:nvSpPr>
        <p:spPr>
          <a:xfrm>
            <a:off x="9167964" y="3343690"/>
            <a:ext cx="7779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E133A0C-AC5A-429A-BE99-67D3FFB388FF}"/>
              </a:ext>
            </a:extLst>
          </p:cNvPr>
          <p:cNvSpPr txBox="1"/>
          <p:nvPr/>
        </p:nvSpPr>
        <p:spPr>
          <a:xfrm>
            <a:off x="7992432" y="3343690"/>
            <a:ext cx="7779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D5E1503-F5A7-408F-A89B-3A4C0F36AFA0}"/>
              </a:ext>
            </a:extLst>
          </p:cNvPr>
          <p:cNvSpPr txBox="1"/>
          <p:nvPr/>
        </p:nvSpPr>
        <p:spPr>
          <a:xfrm>
            <a:off x="6732062" y="3343690"/>
            <a:ext cx="7779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88668EA-2CDA-4521-B418-71312569D7E2}"/>
              </a:ext>
            </a:extLst>
          </p:cNvPr>
          <p:cNvSpPr txBox="1"/>
          <p:nvPr/>
        </p:nvSpPr>
        <p:spPr>
          <a:xfrm>
            <a:off x="7964580" y="4586897"/>
            <a:ext cx="7779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D7D5322-1096-4B22-94A2-11DF53556C16}"/>
              </a:ext>
            </a:extLst>
          </p:cNvPr>
          <p:cNvGrpSpPr/>
          <p:nvPr/>
        </p:nvGrpSpPr>
        <p:grpSpPr>
          <a:xfrm>
            <a:off x="3353142" y="2373275"/>
            <a:ext cx="1807854" cy="3749040"/>
            <a:chOff x="3371489" y="2710850"/>
            <a:chExt cx="1807854" cy="361428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B7E36B2-9EAC-4596-B13C-13CB56A237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7111" b="98667" l="3556" r="33778">
                          <a14:foregroundMark x1="9333" y1="89333" x2="6667" y2="98667"/>
                          <a14:foregroundMark x1="28444" y1="32444" x2="28837" y2="31265"/>
                          <a14:foregroundMark x1="6222" y1="96889" x2="6222" y2="98222"/>
                          <a14:backgroundMark x1="16000" y1="25778" x2="16000" y2="25778"/>
                          <a14:backgroundMark x1="15556" y1="25333" x2="25333" y2="24889"/>
                          <a14:backgroundMark x1="26222" y1="24889" x2="35111" y2="248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110" r="62283" b="-417"/>
            <a:stretch/>
          </p:blipFill>
          <p:spPr>
            <a:xfrm>
              <a:off x="3384685" y="2710850"/>
              <a:ext cx="1729453" cy="3598250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B77A1BB5-FFDA-4C43-A215-D59671A775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7111" b="98667" l="3556" r="33778">
                          <a14:foregroundMark x1="7222" y1="96722" x2="6667" y2="98667"/>
                          <a14:foregroundMark x1="28444" y1="32444" x2="28837" y2="31265"/>
                          <a14:foregroundMark x1="6222" y1="96889" x2="6222" y2="98222"/>
                          <a14:foregroundMark x1="28000" y1="75556" x2="28000" y2="75556"/>
                          <a14:foregroundMark x1="26667" y1="77333" x2="26667" y2="77333"/>
                          <a14:foregroundMark x1="27111" y1="76889" x2="27111" y2="76889"/>
                          <a14:foregroundMark x1="27111" y1="77333" x2="27111" y2="77333"/>
                          <a14:foregroundMark x1="26667" y1="77333" x2="26667" y2="77333"/>
                          <a14:backgroundMark x1="16000" y1="25778" x2="16000" y2="25778"/>
                          <a14:backgroundMark x1="15556" y1="25333" x2="25333" y2="24889"/>
                          <a14:backgroundMark x1="26222" y1="24889" x2="35111" y2="24889"/>
                          <a14:backgroundMark x1="27111" y1="77333" x2="27111" y2="77333"/>
                          <a14:backgroundMark x1="28053" y1="77333" x2="18667" y2="87111"/>
                          <a14:backgroundMark x1="28479" y1="76889" x2="28053" y2="77333"/>
                          <a14:backgroundMark x1="29333" y1="76000" x2="28479" y2="76889"/>
                          <a14:backgroundMark x1="16000" y1="89333" x2="8000" y2="97333"/>
                          <a14:backgroundMark x1="18222" y1="86222" x2="16000" y2="8844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4753" r="62283"/>
            <a:stretch/>
          </p:blipFill>
          <p:spPr>
            <a:xfrm>
              <a:off x="3371489" y="4983656"/>
              <a:ext cx="1807854" cy="1341482"/>
            </a:xfrm>
            <a:prstGeom prst="rect">
              <a:avLst/>
            </a:prstGeom>
          </p:spPr>
        </p:pic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C03CEFD9-18F0-491D-9932-06E9A546493A}"/>
              </a:ext>
            </a:extLst>
          </p:cNvPr>
          <p:cNvSpPr txBox="1"/>
          <p:nvPr/>
        </p:nvSpPr>
        <p:spPr>
          <a:xfrm>
            <a:off x="2683079" y="3878302"/>
            <a:ext cx="7779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AD088C6-7E43-4AF9-BB08-6B0CC59AEB19}"/>
              </a:ext>
            </a:extLst>
          </p:cNvPr>
          <p:cNvSpPr txBox="1"/>
          <p:nvPr/>
        </p:nvSpPr>
        <p:spPr>
          <a:xfrm>
            <a:off x="3950596" y="3853926"/>
            <a:ext cx="7779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52AD633-D817-41AD-80DE-8DEF238C22E9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668" y="1668612"/>
            <a:ext cx="4875876" cy="4875876"/>
          </a:xfrm>
          <a:prstGeom prst="rect">
            <a:avLst/>
          </a:prstGeom>
        </p:spPr>
      </p:pic>
      <p:sp>
        <p:nvSpPr>
          <p:cNvPr id="41" name="Title 1">
            <a:extLst>
              <a:ext uri="{FF2B5EF4-FFF2-40B4-BE49-F238E27FC236}">
                <a16:creationId xmlns:a16="http://schemas.microsoft.com/office/drawing/2014/main" id="{24D3A9EB-2C37-446A-A093-984D6BEC850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296334" y="554760"/>
            <a:ext cx="5429250" cy="132556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endParaRPr lang="en-US" sz="3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786FBE9-0942-4C4D-B705-C0459A240498}"/>
              </a:ext>
            </a:extLst>
          </p:cNvPr>
          <p:cNvSpPr txBox="1"/>
          <p:nvPr/>
        </p:nvSpPr>
        <p:spPr>
          <a:xfrm>
            <a:off x="1296334" y="1085339"/>
            <a:ext cx="73910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3E0F83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H</a:t>
            </a:r>
            <a:r>
              <a:rPr lang="en-US" sz="3200" b="1">
                <a:solidFill>
                  <a:srgbClr val="3E0F83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ình lập phương có bao nhiêu mặt?</a:t>
            </a:r>
            <a:endParaRPr lang="en-US" sz="3200" b="1">
              <a:solidFill>
                <a:srgbClr val="3E0F83"/>
              </a:solidFill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9F9E372-36A6-4566-AE56-21628DF94350}"/>
              </a:ext>
            </a:extLst>
          </p:cNvPr>
          <p:cNvSpPr txBox="1"/>
          <p:nvPr/>
        </p:nvSpPr>
        <p:spPr>
          <a:xfrm>
            <a:off x="1448734" y="1237739"/>
            <a:ext cx="73910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3E0F83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H</a:t>
            </a:r>
            <a:r>
              <a:rPr lang="en-US" sz="3200" b="1">
                <a:solidFill>
                  <a:srgbClr val="3E0F83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ình lập phương có 6 mặt.</a:t>
            </a:r>
            <a:endParaRPr lang="en-US" sz="3200" b="1">
              <a:solidFill>
                <a:srgbClr val="3E0F83"/>
              </a:solidFill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ECBF099-69C1-4AC4-B643-ACE7323B52CA}"/>
              </a:ext>
            </a:extLst>
          </p:cNvPr>
          <p:cNvSpPr txBox="1"/>
          <p:nvPr/>
        </p:nvSpPr>
        <p:spPr>
          <a:xfrm>
            <a:off x="6144468" y="5465714"/>
            <a:ext cx="54095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3E0F83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</a:t>
            </a:r>
            <a:r>
              <a:rPr lang="en-US" sz="2400" b="1">
                <a:solidFill>
                  <a:srgbClr val="3E0F83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ác mặt của hình lập phương đều là </a:t>
            </a:r>
          </a:p>
          <a:p>
            <a:pPr algn="ctr"/>
            <a:r>
              <a:rPr lang="en-US" sz="2400" b="1">
                <a:solidFill>
                  <a:srgbClr val="3E0F83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các hình gì?</a:t>
            </a:r>
            <a:endParaRPr lang="en-US" sz="2400" b="1">
              <a:solidFill>
                <a:srgbClr val="3E0F83"/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B3527C51-5FB0-4458-904D-EE62D5D5A029}"/>
              </a:ext>
            </a:extLst>
          </p:cNvPr>
          <p:cNvSpPr txBox="1"/>
          <p:nvPr/>
        </p:nvSpPr>
        <p:spPr>
          <a:xfrm>
            <a:off x="6144468" y="5457093"/>
            <a:ext cx="53639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C0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</a:t>
            </a:r>
            <a:r>
              <a:rPr lang="en-US" sz="2400" b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ác mặt của hình lập phương đều là </a:t>
            </a:r>
          </a:p>
          <a:p>
            <a:pPr algn="ctr"/>
            <a:r>
              <a:rPr lang="en-US" sz="2400" b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các hình vuông bằng nhau.</a:t>
            </a:r>
            <a:endParaRPr lang="en-US" sz="2400" b="1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0281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8" grpId="0" animBg="1"/>
      <p:bldP spid="26" grpId="0"/>
      <p:bldP spid="22" grpId="0"/>
      <p:bldP spid="23" grpId="0"/>
      <p:bldP spid="34" grpId="0"/>
      <p:bldP spid="35" grpId="0"/>
      <p:bldP spid="36" grpId="0"/>
      <p:bldP spid="37" grpId="0"/>
      <p:bldP spid="38" grpId="0"/>
      <p:bldP spid="39" grpId="0"/>
      <p:bldP spid="24" grpId="0"/>
      <p:bldP spid="25" grpId="0"/>
      <p:bldP spid="4" grpId="0"/>
      <p:bldP spid="4" grpId="1"/>
      <p:bldP spid="42" grpId="0"/>
      <p:bldP spid="6" grpId="0"/>
      <p:bldP spid="6" grpId="1"/>
      <p:bldP spid="4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6925524-EE46-43E6-87AD-C2D7605195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8461"/>
          <a:stretch/>
        </p:blipFill>
        <p:spPr>
          <a:xfrm>
            <a:off x="9940" y="-81584"/>
            <a:ext cx="12182061" cy="687460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468D939-C46C-4810-827A-EBBFB71EF3D7}"/>
              </a:ext>
            </a:extLst>
          </p:cNvPr>
          <p:cNvGrpSpPr/>
          <p:nvPr/>
        </p:nvGrpSpPr>
        <p:grpSpPr>
          <a:xfrm>
            <a:off x="-9940" y="1628719"/>
            <a:ext cx="12192000" cy="5229281"/>
            <a:chOff x="-110928" y="1540983"/>
            <a:chExt cx="12192000" cy="5229281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3052C5D4-DD90-415D-9281-FC64B855069D}"/>
                </a:ext>
              </a:extLst>
            </p:cNvPr>
            <p:cNvGrpSpPr/>
            <p:nvPr/>
          </p:nvGrpSpPr>
          <p:grpSpPr>
            <a:xfrm>
              <a:off x="-110928" y="1540983"/>
              <a:ext cx="12192000" cy="5229281"/>
              <a:chOff x="11476" y="2113071"/>
              <a:chExt cx="12192000" cy="5229281"/>
            </a:xfrm>
          </p:grpSpPr>
          <p:pic>
            <p:nvPicPr>
              <p:cNvPr id="9" name="图片 14" descr="45c407e3387dca278e382816eec1a0d2">
                <a:extLst>
                  <a:ext uri="{FF2B5EF4-FFF2-40B4-BE49-F238E27FC236}">
                    <a16:creationId xmlns:a16="http://schemas.microsoft.com/office/drawing/2014/main" id="{8F7CBCAD-E8BB-4069-9581-F7F0CFFA7D1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476" y="2962122"/>
                <a:ext cx="12192000" cy="4380230"/>
              </a:xfrm>
              <a:prstGeom prst="rect">
                <a:avLst/>
              </a:prstGeom>
            </p:spPr>
          </p:pic>
          <p:sp>
            <p:nvSpPr>
              <p:cNvPr id="10" name="Isosceles Triangle 9">
                <a:extLst>
                  <a:ext uri="{FF2B5EF4-FFF2-40B4-BE49-F238E27FC236}">
                    <a16:creationId xmlns:a16="http://schemas.microsoft.com/office/drawing/2014/main" id="{BFC19E2D-9234-43F6-B391-87F152DF3F6F}"/>
                  </a:ext>
                </a:extLst>
              </p:cNvPr>
              <p:cNvSpPr/>
              <p:nvPr/>
            </p:nvSpPr>
            <p:spPr>
              <a:xfrm>
                <a:off x="102683" y="2621404"/>
                <a:ext cx="501942" cy="479077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Isosceles Triangle 10">
                <a:extLst>
                  <a:ext uri="{FF2B5EF4-FFF2-40B4-BE49-F238E27FC236}">
                    <a16:creationId xmlns:a16="http://schemas.microsoft.com/office/drawing/2014/main" id="{C9B0AAD5-1F4F-47F0-9884-D0951C2796BF}"/>
                  </a:ext>
                </a:extLst>
              </p:cNvPr>
              <p:cNvSpPr/>
              <p:nvPr/>
            </p:nvSpPr>
            <p:spPr>
              <a:xfrm>
                <a:off x="925604" y="2609197"/>
                <a:ext cx="612793" cy="479077"/>
              </a:xfrm>
              <a:prstGeom prst="triangle">
                <a:avLst/>
              </a:prstGeom>
              <a:solidFill>
                <a:srgbClr val="A8BBC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Isosceles Triangle 11">
                <a:extLst>
                  <a:ext uri="{FF2B5EF4-FFF2-40B4-BE49-F238E27FC236}">
                    <a16:creationId xmlns:a16="http://schemas.microsoft.com/office/drawing/2014/main" id="{DE6C563B-42A4-4123-9BE0-2DEDF44AC65F}"/>
                  </a:ext>
                </a:extLst>
              </p:cNvPr>
              <p:cNvSpPr/>
              <p:nvPr/>
            </p:nvSpPr>
            <p:spPr>
              <a:xfrm>
                <a:off x="1812924" y="2113071"/>
                <a:ext cx="785066" cy="865713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Isosceles Triangle 12">
                <a:extLst>
                  <a:ext uri="{FF2B5EF4-FFF2-40B4-BE49-F238E27FC236}">
                    <a16:creationId xmlns:a16="http://schemas.microsoft.com/office/drawing/2014/main" id="{C88C329D-CC65-4794-93D9-4AB4E0C5BDFB}"/>
                  </a:ext>
                </a:extLst>
              </p:cNvPr>
              <p:cNvSpPr/>
              <p:nvPr/>
            </p:nvSpPr>
            <p:spPr>
              <a:xfrm>
                <a:off x="1539531" y="2113071"/>
                <a:ext cx="948487" cy="865713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465E994D-5963-43BD-A0EC-D0DEA7F47989}"/>
                </a:ext>
              </a:extLst>
            </p:cNvPr>
            <p:cNvSpPr/>
            <p:nvPr/>
          </p:nvSpPr>
          <p:spPr>
            <a:xfrm>
              <a:off x="10900482" y="1899819"/>
              <a:ext cx="715634" cy="529849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图片 20" descr="2">
            <a:hlinkClick r:id="rId5" action="ppaction://hlinksldjump"/>
            <a:extLst>
              <a:ext uri="{FF2B5EF4-FFF2-40B4-BE49-F238E27FC236}">
                <a16:creationId xmlns:a16="http://schemas.microsoft.com/office/drawing/2014/main" id="{F99B8386-0D64-4CAD-A451-8597783652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67810" y="2494432"/>
            <a:ext cx="3636385" cy="3636385"/>
          </a:xfrm>
          <a:prstGeom prst="rect">
            <a:avLst/>
          </a:prstGeom>
        </p:spPr>
      </p:pic>
      <p:pic>
        <p:nvPicPr>
          <p:cNvPr id="18" name="Picture 17">
            <a:hlinkClick r:id="rId7" action="ppaction://hlinksldjump"/>
            <a:extLst>
              <a:ext uri="{FF2B5EF4-FFF2-40B4-BE49-F238E27FC236}">
                <a16:creationId xmlns:a16="http://schemas.microsoft.com/office/drawing/2014/main" id="{32F91022-8484-4B7F-9EC9-71958F78DBD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5" t="10590" r="6068" b="60055"/>
          <a:stretch/>
        </p:blipFill>
        <p:spPr>
          <a:xfrm>
            <a:off x="-2422367" y="3106344"/>
            <a:ext cx="7666252" cy="4351361"/>
          </a:xfrm>
          <a:prstGeom prst="rect">
            <a:avLst/>
          </a:prstGeom>
        </p:spPr>
      </p:pic>
      <p:pic>
        <p:nvPicPr>
          <p:cNvPr id="20" name="Picture 19">
            <a:hlinkClick r:id="rId9" action="ppaction://hlinksldjump"/>
            <a:extLst>
              <a:ext uri="{FF2B5EF4-FFF2-40B4-BE49-F238E27FC236}">
                <a16:creationId xmlns:a16="http://schemas.microsoft.com/office/drawing/2014/main" id="{DAFDC3CD-2BBC-41B7-8346-0C71E55E60C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39" t="61810" r="6019" b="16180"/>
          <a:stretch/>
        </p:blipFill>
        <p:spPr>
          <a:xfrm flipH="1" flipV="1">
            <a:off x="6719299" y="3914453"/>
            <a:ext cx="7215024" cy="3284263"/>
          </a:xfrm>
          <a:prstGeom prst="rect">
            <a:avLst/>
          </a:prstGeom>
        </p:spPr>
      </p:pic>
      <p:pic>
        <p:nvPicPr>
          <p:cNvPr id="15" name="Picture 6">
            <a:extLst>
              <a:ext uri="{FF2B5EF4-FFF2-40B4-BE49-F238E27FC236}">
                <a16:creationId xmlns:a16="http://schemas.microsoft.com/office/drawing/2014/main" id="{6D9E87FF-36AE-485E-BC1A-09450F52DC6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914025" y="4938347"/>
            <a:ext cx="1386949" cy="191965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528573B-E4CD-4C7A-8343-4FAC3CEA261E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45" t="27629" r="38231" b="26291"/>
          <a:stretch/>
        </p:blipFill>
        <p:spPr>
          <a:xfrm>
            <a:off x="9461050" y="4938347"/>
            <a:ext cx="1891689" cy="1951600"/>
          </a:xfrm>
          <a:prstGeom prst="rect">
            <a:avLst/>
          </a:prstGeom>
        </p:spPr>
      </p:pic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E51B4143-5323-46BE-8F20-1DE001225BD9}"/>
              </a:ext>
            </a:extLst>
          </p:cNvPr>
          <p:cNvSpPr/>
          <p:nvPr/>
        </p:nvSpPr>
        <p:spPr>
          <a:xfrm>
            <a:off x="4212404" y="64975"/>
            <a:ext cx="5424756" cy="2007104"/>
          </a:xfrm>
          <a:prstGeom prst="wedgeEllipseCallout">
            <a:avLst>
              <a:gd name="adj1" fmla="val -20265"/>
              <a:gd name="adj2" fmla="val 53286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Các bạn đang chơi trốn tìm, hãy giúp bạn khủng long tìm các bạn của mình nào!</a:t>
            </a:r>
          </a:p>
        </p:txBody>
      </p:sp>
    </p:spTree>
    <p:extLst>
      <p:ext uri="{BB962C8B-B14F-4D97-AF65-F5344CB8AC3E}">
        <p14:creationId xmlns:p14="http://schemas.microsoft.com/office/powerpoint/2010/main" val="3384596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3.7037E-6 L 0.14037 -0.18958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18" y="-94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9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48148E-6 L -0.11954 -0.16412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77" y="-8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tar: 6 Points 5">
            <a:extLst>
              <a:ext uri="{FF2B5EF4-FFF2-40B4-BE49-F238E27FC236}">
                <a16:creationId xmlns:a16="http://schemas.microsoft.com/office/drawing/2014/main" id="{89772656-F33E-4410-BB4B-6D2AB36736BE}"/>
              </a:ext>
            </a:extLst>
          </p:cNvPr>
          <p:cNvSpPr/>
          <p:nvPr/>
        </p:nvSpPr>
        <p:spPr>
          <a:xfrm>
            <a:off x="9272356" y="1061981"/>
            <a:ext cx="1737360" cy="1446094"/>
          </a:xfrm>
          <a:prstGeom prst="star6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mặt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DD96CB9-AD16-45A7-866B-5DA8FB26C021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388" y="1232536"/>
            <a:ext cx="4708822" cy="4708822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 flipV="1">
            <a:off x="1992935" y="1880006"/>
            <a:ext cx="1167231" cy="118704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V="1">
            <a:off x="4333799" y="4228185"/>
            <a:ext cx="1167231" cy="118704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>
            <a:extLst>
              <a:ext uri="{FF2B5EF4-FFF2-40B4-BE49-F238E27FC236}">
                <a16:creationId xmlns:a16="http://schemas.microsoft.com/office/drawing/2014/main" id="{5AEFEC93-8710-4705-8DF0-55C816564F27}"/>
              </a:ext>
            </a:extLst>
          </p:cNvPr>
          <p:cNvSpPr/>
          <p:nvPr/>
        </p:nvSpPr>
        <p:spPr>
          <a:xfrm>
            <a:off x="3032553" y="1790677"/>
            <a:ext cx="214700" cy="22717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3B905FD-BE54-4091-A213-A9C4F7CB10BA}"/>
              </a:ext>
            </a:extLst>
          </p:cNvPr>
          <p:cNvSpPr/>
          <p:nvPr/>
        </p:nvSpPr>
        <p:spPr>
          <a:xfrm>
            <a:off x="5365925" y="1781879"/>
            <a:ext cx="214700" cy="22717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0F13CC2C-6B7D-4E2F-85F9-9C2DDDFD7039}"/>
              </a:ext>
            </a:extLst>
          </p:cNvPr>
          <p:cNvSpPr/>
          <p:nvPr/>
        </p:nvSpPr>
        <p:spPr>
          <a:xfrm>
            <a:off x="4187879" y="2946316"/>
            <a:ext cx="214700" cy="22717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B7555B15-C6F3-4990-A35E-FEB26439A090}"/>
              </a:ext>
            </a:extLst>
          </p:cNvPr>
          <p:cNvSpPr/>
          <p:nvPr/>
        </p:nvSpPr>
        <p:spPr>
          <a:xfrm>
            <a:off x="1860162" y="2919721"/>
            <a:ext cx="214700" cy="22717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5A30D082-F5BD-40B6-B1FF-5CDDE9A86E70}"/>
              </a:ext>
            </a:extLst>
          </p:cNvPr>
          <p:cNvSpPr/>
          <p:nvPr/>
        </p:nvSpPr>
        <p:spPr>
          <a:xfrm>
            <a:off x="3029479" y="4130555"/>
            <a:ext cx="214700" cy="22717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064EF1B5-4CE4-4F5E-9BB4-92EDD68684E6}"/>
              </a:ext>
            </a:extLst>
          </p:cNvPr>
          <p:cNvSpPr/>
          <p:nvPr/>
        </p:nvSpPr>
        <p:spPr>
          <a:xfrm>
            <a:off x="5365925" y="4111301"/>
            <a:ext cx="214700" cy="22717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1298883A-F649-4C13-AF36-05BD4012E7B0}"/>
              </a:ext>
            </a:extLst>
          </p:cNvPr>
          <p:cNvSpPr/>
          <p:nvPr/>
        </p:nvSpPr>
        <p:spPr>
          <a:xfrm>
            <a:off x="4199810" y="5308745"/>
            <a:ext cx="214700" cy="22717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EBDD0A57-6883-40C3-A5A1-C78712751847}"/>
              </a:ext>
            </a:extLst>
          </p:cNvPr>
          <p:cNvSpPr/>
          <p:nvPr/>
        </p:nvSpPr>
        <p:spPr>
          <a:xfrm>
            <a:off x="1859754" y="5254998"/>
            <a:ext cx="214700" cy="22717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Arrow: Right 22">
            <a:extLst>
              <a:ext uri="{FF2B5EF4-FFF2-40B4-BE49-F238E27FC236}">
                <a16:creationId xmlns:a16="http://schemas.microsoft.com/office/drawing/2014/main" id="{7D23724A-B6E5-4F48-B048-2B7BADE1D4D2}"/>
              </a:ext>
            </a:extLst>
          </p:cNvPr>
          <p:cNvSpPr/>
          <p:nvPr/>
        </p:nvSpPr>
        <p:spPr>
          <a:xfrm>
            <a:off x="6149210" y="3320527"/>
            <a:ext cx="1640619" cy="532839"/>
          </a:xfrm>
          <a:prstGeom prst="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Star: 6 Points 23">
            <a:extLst>
              <a:ext uri="{FF2B5EF4-FFF2-40B4-BE49-F238E27FC236}">
                <a16:creationId xmlns:a16="http://schemas.microsoft.com/office/drawing/2014/main" id="{C0FE8991-09B8-47BD-A051-5FD5F9B7D241}"/>
              </a:ext>
            </a:extLst>
          </p:cNvPr>
          <p:cNvSpPr/>
          <p:nvPr/>
        </p:nvSpPr>
        <p:spPr>
          <a:xfrm>
            <a:off x="9243354" y="2920418"/>
            <a:ext cx="1737360" cy="1446094"/>
          </a:xfrm>
          <a:prstGeom prst="star6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đỉnh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24D3A9EB-2C37-446A-A093-984D6BEC8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216" y="143587"/>
            <a:ext cx="4624298" cy="807021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endParaRPr lang="en-US" sz="3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7" name="Left Brace 56">
            <a:extLst>
              <a:ext uri="{FF2B5EF4-FFF2-40B4-BE49-F238E27FC236}">
                <a16:creationId xmlns:a16="http://schemas.microsoft.com/office/drawing/2014/main" id="{717834FB-AA84-4B09-A87A-587ABD8D14AE}"/>
              </a:ext>
            </a:extLst>
          </p:cNvPr>
          <p:cNvSpPr/>
          <p:nvPr/>
        </p:nvSpPr>
        <p:spPr>
          <a:xfrm>
            <a:off x="8471285" y="1005709"/>
            <a:ext cx="662354" cy="5233895"/>
          </a:xfrm>
          <a:prstGeom prst="leftBrace">
            <a:avLst/>
          </a:prstGeom>
          <a:ln>
            <a:solidFill>
              <a:srgbClr val="0042D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24D3A9EB-2C37-446A-A093-984D6BEC850A}"/>
              </a:ext>
            </a:extLst>
          </p:cNvPr>
          <p:cNvSpPr txBox="1">
            <a:spLocks/>
          </p:cNvSpPr>
          <p:nvPr/>
        </p:nvSpPr>
        <p:spPr>
          <a:xfrm>
            <a:off x="269420" y="5693708"/>
            <a:ext cx="8771689" cy="6627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Hình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lập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phương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6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mặt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hình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vuông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bằng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nhau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020C9DF0-F6FC-431E-AE11-D7BABBCD8374}"/>
              </a:ext>
            </a:extLst>
          </p:cNvPr>
          <p:cNvSpPr txBox="1">
            <a:spLocks/>
          </p:cNvSpPr>
          <p:nvPr/>
        </p:nvSpPr>
        <p:spPr>
          <a:xfrm>
            <a:off x="656952" y="947557"/>
            <a:ext cx="5492258" cy="6627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3E0F83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Hình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E0F83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3E0F83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lập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E0F83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3E0F83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phương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E0F83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err="1">
                <a:ln>
                  <a:noFill/>
                </a:ln>
                <a:solidFill>
                  <a:srgbClr val="3E0F83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có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3E0F83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mấy</a:t>
            </a:r>
            <a:r>
              <a:rPr kumimoji="0" lang="en-US" sz="2800" b="1" i="0" u="none" strike="noStrike" kern="1200" cap="none" spc="0" normalizeH="0" noProof="0">
                <a:ln>
                  <a:noFill/>
                </a:ln>
                <a:solidFill>
                  <a:srgbClr val="3E0F83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đỉnh?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3E0F83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8075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57" grpId="0" animBg="1"/>
      <p:bldP spid="33" grpId="0"/>
      <p:bldP spid="33" grpId="1"/>
      <p:bldP spid="25" grpId="0"/>
      <p:bldP spid="25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tar: 6 Points 5">
            <a:extLst>
              <a:ext uri="{FF2B5EF4-FFF2-40B4-BE49-F238E27FC236}">
                <a16:creationId xmlns:a16="http://schemas.microsoft.com/office/drawing/2014/main" id="{89772656-F33E-4410-BB4B-6D2AB36736BE}"/>
              </a:ext>
            </a:extLst>
          </p:cNvPr>
          <p:cNvSpPr/>
          <p:nvPr/>
        </p:nvSpPr>
        <p:spPr>
          <a:xfrm>
            <a:off x="9272356" y="1061981"/>
            <a:ext cx="1737360" cy="1446094"/>
          </a:xfrm>
          <a:prstGeom prst="star6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mặt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DD96CB9-AD16-45A7-866B-5DA8FB26C021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388" y="1232536"/>
            <a:ext cx="4708822" cy="4708822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 flipV="1">
            <a:off x="1992935" y="1880006"/>
            <a:ext cx="1167231" cy="118704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V="1">
            <a:off x="4333799" y="4228185"/>
            <a:ext cx="1167231" cy="118704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Arrow: Right 22">
            <a:extLst>
              <a:ext uri="{FF2B5EF4-FFF2-40B4-BE49-F238E27FC236}">
                <a16:creationId xmlns:a16="http://schemas.microsoft.com/office/drawing/2014/main" id="{7D23724A-B6E5-4F48-B048-2B7BADE1D4D2}"/>
              </a:ext>
            </a:extLst>
          </p:cNvPr>
          <p:cNvSpPr/>
          <p:nvPr/>
        </p:nvSpPr>
        <p:spPr>
          <a:xfrm>
            <a:off x="6149210" y="3320527"/>
            <a:ext cx="1640619" cy="532839"/>
          </a:xfrm>
          <a:prstGeom prst="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Star: 6 Points 23">
            <a:extLst>
              <a:ext uri="{FF2B5EF4-FFF2-40B4-BE49-F238E27FC236}">
                <a16:creationId xmlns:a16="http://schemas.microsoft.com/office/drawing/2014/main" id="{C0FE8991-09B8-47BD-A051-5FD5F9B7D241}"/>
              </a:ext>
            </a:extLst>
          </p:cNvPr>
          <p:cNvSpPr/>
          <p:nvPr/>
        </p:nvSpPr>
        <p:spPr>
          <a:xfrm>
            <a:off x="9243354" y="2920418"/>
            <a:ext cx="1737360" cy="1446094"/>
          </a:xfrm>
          <a:prstGeom prst="star6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 đỉnh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40D6073-D349-49F3-A86C-85CE219320D8}"/>
              </a:ext>
            </a:extLst>
          </p:cNvPr>
          <p:cNvCxnSpPr>
            <a:cxnSpLocks/>
          </p:cNvCxnSpPr>
          <p:nvPr/>
        </p:nvCxnSpPr>
        <p:spPr>
          <a:xfrm flipV="1">
            <a:off x="3102893" y="1895467"/>
            <a:ext cx="2333372" cy="8798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A6BF9784-EDCF-4E8C-A573-27E7BF61AB94}"/>
              </a:ext>
            </a:extLst>
          </p:cNvPr>
          <p:cNvCxnSpPr>
            <a:cxnSpLocks/>
          </p:cNvCxnSpPr>
          <p:nvPr/>
        </p:nvCxnSpPr>
        <p:spPr>
          <a:xfrm flipV="1">
            <a:off x="1967104" y="3059904"/>
            <a:ext cx="2435475" cy="7146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BE4F7C87-B4F0-4669-8472-94BB49DF4E56}"/>
              </a:ext>
            </a:extLst>
          </p:cNvPr>
          <p:cNvCxnSpPr>
            <a:cxnSpLocks/>
          </p:cNvCxnSpPr>
          <p:nvPr/>
        </p:nvCxnSpPr>
        <p:spPr>
          <a:xfrm>
            <a:off x="3184841" y="4238956"/>
            <a:ext cx="231228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88AB845F-C928-4875-89E5-80B50F698AD0}"/>
              </a:ext>
            </a:extLst>
          </p:cNvPr>
          <p:cNvCxnSpPr>
            <a:cxnSpLocks/>
          </p:cNvCxnSpPr>
          <p:nvPr/>
        </p:nvCxnSpPr>
        <p:spPr>
          <a:xfrm>
            <a:off x="1935481" y="5422332"/>
            <a:ext cx="2371679" cy="1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424C3695-EF29-4725-8DB8-F196576A9252}"/>
              </a:ext>
            </a:extLst>
          </p:cNvPr>
          <p:cNvCxnSpPr>
            <a:cxnSpLocks/>
          </p:cNvCxnSpPr>
          <p:nvPr/>
        </p:nvCxnSpPr>
        <p:spPr>
          <a:xfrm flipH="1">
            <a:off x="1969255" y="1881398"/>
            <a:ext cx="1201634" cy="1185652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AD7C28A9-BE34-4469-9A6F-56A1FC48C774}"/>
              </a:ext>
            </a:extLst>
          </p:cNvPr>
          <p:cNvCxnSpPr>
            <a:cxnSpLocks/>
          </p:cNvCxnSpPr>
          <p:nvPr/>
        </p:nvCxnSpPr>
        <p:spPr>
          <a:xfrm flipH="1">
            <a:off x="1968179" y="4228209"/>
            <a:ext cx="1188994" cy="1173284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E003530F-C368-4218-9C5B-6CA2D6DAB2F0}"/>
              </a:ext>
            </a:extLst>
          </p:cNvPr>
          <p:cNvCxnSpPr>
            <a:cxnSpLocks/>
          </p:cNvCxnSpPr>
          <p:nvPr/>
        </p:nvCxnSpPr>
        <p:spPr>
          <a:xfrm flipH="1">
            <a:off x="4319291" y="4225469"/>
            <a:ext cx="1167215" cy="1216435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BF8F8CDF-AAC3-4688-B75A-69A1F87E8F31}"/>
              </a:ext>
            </a:extLst>
          </p:cNvPr>
          <p:cNvCxnSpPr>
            <a:cxnSpLocks/>
          </p:cNvCxnSpPr>
          <p:nvPr/>
        </p:nvCxnSpPr>
        <p:spPr>
          <a:xfrm flipH="1">
            <a:off x="4388511" y="1882658"/>
            <a:ext cx="1070698" cy="1163178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86E20F45-9874-40E8-AFAE-96CB7B3D6E97}"/>
              </a:ext>
            </a:extLst>
          </p:cNvPr>
          <p:cNvCxnSpPr>
            <a:cxnSpLocks/>
          </p:cNvCxnSpPr>
          <p:nvPr/>
        </p:nvCxnSpPr>
        <p:spPr>
          <a:xfrm>
            <a:off x="1967104" y="3039982"/>
            <a:ext cx="2151" cy="2361511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6C8D20B8-7484-4574-8BEC-FD0D62A6A652}"/>
              </a:ext>
            </a:extLst>
          </p:cNvPr>
          <p:cNvCxnSpPr>
            <a:cxnSpLocks/>
          </p:cNvCxnSpPr>
          <p:nvPr/>
        </p:nvCxnSpPr>
        <p:spPr>
          <a:xfrm flipH="1">
            <a:off x="4307160" y="3031960"/>
            <a:ext cx="45506" cy="2390372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3D7446E9-0077-448F-8430-0929F74B083E}"/>
              </a:ext>
            </a:extLst>
          </p:cNvPr>
          <p:cNvCxnSpPr>
            <a:cxnSpLocks/>
          </p:cNvCxnSpPr>
          <p:nvPr/>
        </p:nvCxnSpPr>
        <p:spPr>
          <a:xfrm>
            <a:off x="3146791" y="1881398"/>
            <a:ext cx="24098" cy="2339339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D07FF68D-192D-478B-A04E-E963B6892643}"/>
              </a:ext>
            </a:extLst>
          </p:cNvPr>
          <p:cNvCxnSpPr>
            <a:cxnSpLocks/>
          </p:cNvCxnSpPr>
          <p:nvPr/>
        </p:nvCxnSpPr>
        <p:spPr>
          <a:xfrm>
            <a:off x="5497128" y="1860419"/>
            <a:ext cx="0" cy="236779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Star: 6 Points 42">
            <a:extLst>
              <a:ext uri="{FF2B5EF4-FFF2-40B4-BE49-F238E27FC236}">
                <a16:creationId xmlns:a16="http://schemas.microsoft.com/office/drawing/2014/main" id="{327E0A48-D496-4C23-9449-3DAA2A019F2F}"/>
              </a:ext>
            </a:extLst>
          </p:cNvPr>
          <p:cNvSpPr/>
          <p:nvPr/>
        </p:nvSpPr>
        <p:spPr>
          <a:xfrm>
            <a:off x="9272356" y="4849782"/>
            <a:ext cx="1871894" cy="1446094"/>
          </a:xfrm>
          <a:prstGeom prst="star6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12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cạnh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24D3A9EB-2C37-446A-A093-984D6BEC8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216" y="143587"/>
            <a:ext cx="4833304" cy="895089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endParaRPr lang="en-US" sz="3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7" name="Left Brace 56">
            <a:extLst>
              <a:ext uri="{FF2B5EF4-FFF2-40B4-BE49-F238E27FC236}">
                <a16:creationId xmlns:a16="http://schemas.microsoft.com/office/drawing/2014/main" id="{717834FB-AA84-4B09-A87A-587ABD8D14AE}"/>
              </a:ext>
            </a:extLst>
          </p:cNvPr>
          <p:cNvSpPr/>
          <p:nvPr/>
        </p:nvSpPr>
        <p:spPr>
          <a:xfrm>
            <a:off x="8471285" y="1005709"/>
            <a:ext cx="662354" cy="5233895"/>
          </a:xfrm>
          <a:prstGeom prst="leftBrace">
            <a:avLst/>
          </a:prstGeom>
          <a:ln>
            <a:solidFill>
              <a:srgbClr val="0042D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9D99B951-9AAF-48B0-A3ED-2E5CF3E11C7E}"/>
              </a:ext>
            </a:extLst>
          </p:cNvPr>
          <p:cNvSpPr txBox="1">
            <a:spLocks/>
          </p:cNvSpPr>
          <p:nvPr/>
        </p:nvSpPr>
        <p:spPr>
          <a:xfrm>
            <a:off x="706286" y="837377"/>
            <a:ext cx="5492258" cy="6627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3E0F83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Hình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E0F83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3E0F83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lập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E0F83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3E0F83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phương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E0F83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err="1">
                <a:ln>
                  <a:noFill/>
                </a:ln>
                <a:solidFill>
                  <a:srgbClr val="3E0F83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có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3E0F83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mấy</a:t>
            </a:r>
            <a:r>
              <a:rPr kumimoji="0" lang="en-US" sz="2800" b="1" i="0" u="none" strike="noStrike" kern="1200" cap="none" spc="0" normalizeH="0" noProof="0">
                <a:ln>
                  <a:noFill/>
                </a:ln>
                <a:solidFill>
                  <a:srgbClr val="3E0F83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cạnh?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3E0F83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3360D157-E38B-4A1E-B756-515D64600BC9}"/>
              </a:ext>
            </a:extLst>
          </p:cNvPr>
          <p:cNvSpPr txBox="1">
            <a:spLocks/>
          </p:cNvSpPr>
          <p:nvPr/>
        </p:nvSpPr>
        <p:spPr>
          <a:xfrm>
            <a:off x="706286" y="5717187"/>
            <a:ext cx="6817917" cy="6627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Hình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lập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phương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có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12</a:t>
            </a:r>
            <a:r>
              <a:rPr kumimoji="0" lang="en-US" sz="2800" b="1" i="0" u="none" strike="noStrike" kern="1200" cap="none" spc="0" normalizeH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cạnh bằng nhau.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7449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26" grpId="0"/>
      <p:bldP spid="26" grpId="1"/>
      <p:bldP spid="2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C2015FE-F1C8-431C-9502-8BB92459D0E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859" t="8927" r="14695" b="20434"/>
          <a:stretch/>
        </p:blipFill>
        <p:spPr>
          <a:xfrm>
            <a:off x="2327563" y="1244946"/>
            <a:ext cx="2909455" cy="19625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2944A44-AFAB-4E26-ABCB-ADC8C9D41B3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77" t="10778" r="7696" b="8240"/>
          <a:stretch/>
        </p:blipFill>
        <p:spPr>
          <a:xfrm>
            <a:off x="7689272" y="1162063"/>
            <a:ext cx="2175165" cy="2059541"/>
          </a:xfrm>
          <a:prstGeom prst="rect">
            <a:avLst/>
          </a:prstGeom>
        </p:spPr>
      </p:pic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0E3EDB83-8A50-4850-B8DE-49414C27D1E9}"/>
              </a:ext>
            </a:extLst>
          </p:cNvPr>
          <p:cNvGraphicFramePr>
            <a:graphicFrameLocks noGrp="1"/>
          </p:cNvGraphicFramePr>
          <p:nvPr/>
        </p:nvGraphicFramePr>
        <p:xfrm>
          <a:off x="649705" y="3317713"/>
          <a:ext cx="10900611" cy="1257582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056021">
                  <a:extLst>
                    <a:ext uri="{9D8B030D-6E8A-4147-A177-3AD203B41FA5}">
                      <a16:colId xmlns:a16="http://schemas.microsoft.com/office/drawing/2014/main" val="3539000395"/>
                    </a:ext>
                  </a:extLst>
                </a:gridCol>
                <a:gridCol w="3992873">
                  <a:extLst>
                    <a:ext uri="{9D8B030D-6E8A-4147-A177-3AD203B41FA5}">
                      <a16:colId xmlns:a16="http://schemas.microsoft.com/office/drawing/2014/main" val="3553916860"/>
                    </a:ext>
                  </a:extLst>
                </a:gridCol>
                <a:gridCol w="3851717">
                  <a:extLst>
                    <a:ext uri="{9D8B030D-6E8A-4147-A177-3AD203B41FA5}">
                      <a16:colId xmlns:a16="http://schemas.microsoft.com/office/drawing/2014/main" val="3114109929"/>
                    </a:ext>
                  </a:extLst>
                </a:gridCol>
              </a:tblGrid>
              <a:tr h="628791"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 HỘP CHỮ NHẬT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 LẬP PHƯƠNG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32094464"/>
                  </a:ext>
                </a:extLst>
              </a:tr>
              <a:tr h="628791">
                <a:tc>
                  <a:txBody>
                    <a:bodyPr/>
                    <a:lstStyle/>
                    <a:p>
                      <a:r>
                        <a:rPr lang="en-US" sz="3000" dirty="0" err="1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3000" dirty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giống</a:t>
                      </a:r>
                      <a:r>
                        <a:rPr lang="en-US" sz="3000" dirty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nhau</a:t>
                      </a:r>
                      <a:endParaRPr lang="en-US" sz="3000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3000" b="1" dirty="0" err="1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3000" b="1" dirty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6 </a:t>
                      </a:r>
                      <a:r>
                        <a:rPr lang="en-US" sz="3000" b="1" dirty="0" err="1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mặt</a:t>
                      </a:r>
                      <a:r>
                        <a:rPr lang="en-US" sz="3000" b="1" dirty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8 </a:t>
                      </a:r>
                      <a:r>
                        <a:rPr lang="en-US" sz="3000" b="1" dirty="0" err="1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đỉnh</a:t>
                      </a:r>
                      <a:r>
                        <a:rPr lang="en-US" sz="3000" b="1" dirty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12 </a:t>
                      </a:r>
                      <a:r>
                        <a:rPr lang="en-US" sz="3000" b="1" dirty="0" err="1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cạnh</a:t>
                      </a:r>
                      <a:endParaRPr lang="en-US" sz="3000" b="1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2435614"/>
                  </a:ext>
                </a:extLst>
              </a:tr>
            </a:tbl>
          </a:graphicData>
        </a:graphic>
      </p:graphicFrame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9D50B65B-70CF-4DC6-8971-2B23F3A72F2E}"/>
              </a:ext>
            </a:extLst>
          </p:cNvPr>
          <p:cNvGraphicFramePr>
            <a:graphicFrameLocks noGrp="1"/>
          </p:cNvGraphicFramePr>
          <p:nvPr/>
        </p:nvGraphicFramePr>
        <p:xfrm>
          <a:off x="649711" y="4549744"/>
          <a:ext cx="10899648" cy="19272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50419">
                  <a:extLst>
                    <a:ext uri="{9D8B030D-6E8A-4147-A177-3AD203B41FA5}">
                      <a16:colId xmlns:a16="http://schemas.microsoft.com/office/drawing/2014/main" val="2919761117"/>
                    </a:ext>
                  </a:extLst>
                </a:gridCol>
                <a:gridCol w="4039173">
                  <a:extLst>
                    <a:ext uri="{9D8B030D-6E8A-4147-A177-3AD203B41FA5}">
                      <a16:colId xmlns:a16="http://schemas.microsoft.com/office/drawing/2014/main" val="3170401002"/>
                    </a:ext>
                  </a:extLst>
                </a:gridCol>
                <a:gridCol w="3810056">
                  <a:extLst>
                    <a:ext uri="{9D8B030D-6E8A-4147-A177-3AD203B41FA5}">
                      <a16:colId xmlns:a16="http://schemas.microsoft.com/office/drawing/2014/main" val="3197179122"/>
                    </a:ext>
                  </a:extLst>
                </a:gridCol>
              </a:tblGrid>
              <a:tr h="1927256">
                <a:tc>
                  <a:txBody>
                    <a:bodyPr/>
                    <a:lstStyle/>
                    <a:p>
                      <a:r>
                        <a:rPr lang="en-US" sz="3000" b="0" dirty="0" err="1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3000" b="0" dirty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0" dirty="0" err="1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khác</a:t>
                      </a:r>
                      <a:r>
                        <a:rPr lang="en-US" sz="3000" b="0" dirty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0" dirty="0" err="1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nhau</a:t>
                      </a:r>
                      <a:endParaRPr lang="en-US" sz="3000" b="0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D7C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000" b="1" dirty="0" err="1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3000" b="1" dirty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 </a:t>
                      </a:r>
                      <a:r>
                        <a:rPr lang="en-US" sz="3000" b="1" dirty="0" err="1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kích</a:t>
                      </a:r>
                      <a:r>
                        <a:rPr lang="en-US" sz="3000" b="1" dirty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dirty="0" err="1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thước</a:t>
                      </a:r>
                      <a:r>
                        <a:rPr lang="en-US" sz="3000" b="1" dirty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sz="3000" b="1" dirty="0" err="1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Chiều</a:t>
                      </a:r>
                      <a:r>
                        <a:rPr lang="en-US" sz="3000" b="1" dirty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dirty="0" err="1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dài</a:t>
                      </a:r>
                      <a:endParaRPr lang="en-US" sz="3000" b="1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sz="3000" b="1" dirty="0" err="1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Chiều</a:t>
                      </a:r>
                      <a:r>
                        <a:rPr lang="en-US" sz="3000" b="1" dirty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dirty="0" err="1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rộng</a:t>
                      </a:r>
                      <a:endParaRPr lang="en-US" sz="3000" b="1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sz="3000" b="1" dirty="0" err="1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Chiều</a:t>
                      </a:r>
                      <a:r>
                        <a:rPr lang="en-US" sz="3000" b="1" dirty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dirty="0" err="1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cao</a:t>
                      </a:r>
                      <a:endParaRPr lang="en-US" sz="3000" b="1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D7C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000" dirty="0" err="1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3000" baseline="0" dirty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 </a:t>
                      </a:r>
                      <a:r>
                        <a:rPr lang="en-US" sz="3000" baseline="0" dirty="0" err="1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kích</a:t>
                      </a:r>
                      <a:r>
                        <a:rPr lang="en-US" sz="3000" baseline="0" dirty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aseline="0" dirty="0" err="1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thước</a:t>
                      </a:r>
                      <a:r>
                        <a:rPr lang="en-US" sz="3000" baseline="0" dirty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aseline="0" dirty="0" err="1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3000" baseline="0" dirty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aseline="0" dirty="0" err="1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nhau</a:t>
                      </a:r>
                      <a:endParaRPr lang="en-US" sz="3000" dirty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D7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4576260"/>
                  </a:ext>
                </a:extLst>
              </a:tr>
            </a:tbl>
          </a:graphicData>
        </a:graphic>
      </p:graphicFrame>
      <p:sp>
        <p:nvSpPr>
          <p:cNvPr id="8" name="Title 1">
            <a:extLst>
              <a:ext uri="{FF2B5EF4-FFF2-40B4-BE49-F238E27FC236}">
                <a16:creationId xmlns:a16="http://schemas.microsoft.com/office/drawing/2014/main" id="{24D3A9EB-2C37-446A-A093-984D6BEC8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865" y="111759"/>
            <a:ext cx="11789524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20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sz="320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320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20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en-US" sz="320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20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320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b="1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hộp</a:t>
            </a:r>
            <a:r>
              <a:rPr lang="en-US" sz="3200" b="1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200" b="1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sz="3200" b="1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b="1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err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3200" b="1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phương: </a:t>
            </a:r>
            <a:endParaRPr lang="en-US" sz="3200" b="1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 flipH="1">
            <a:off x="7857460" y="1244946"/>
            <a:ext cx="552894" cy="57881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9143999" y="2499587"/>
            <a:ext cx="552894" cy="57881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A_图片 9">
            <a:extLst>
              <a:ext uri="{FF2B5EF4-FFF2-40B4-BE49-F238E27FC236}">
                <a16:creationId xmlns:a16="http://schemas.microsoft.com/office/drawing/2014/main" id="{CDB1663C-7CFE-44DC-8353-5474ED07F31D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831"/>
          <a:stretch>
            <a:fillRect/>
          </a:stretch>
        </p:blipFill>
        <p:spPr>
          <a:xfrm flipV="1">
            <a:off x="8182466" y="15650"/>
            <a:ext cx="5003050" cy="1702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475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文本框 779"/>
          <p:cNvSpPr txBox="1"/>
          <p:nvPr/>
        </p:nvSpPr>
        <p:spPr>
          <a:xfrm>
            <a:off x="2877764" y="1591898"/>
            <a:ext cx="6849174" cy="186204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1500" b="0" i="0" u="none" strike="noStrike" kern="0" cap="none" spc="0" normalizeH="0" baseline="0" noProof="0">
                <a:ln>
                  <a:noFill/>
                </a:ln>
                <a:solidFill>
                  <a:srgbClr val="CB424E"/>
                </a:solidFill>
                <a:effectLst/>
                <a:uLnTx/>
                <a:uFillTx/>
                <a:latin typeface="UTM Colossalis" panose="02040603050506020204" pitchFamily="18" charset="0"/>
                <a:ea typeface="汉仪太极体简" panose="02010600000101010101" charset="-122"/>
              </a:rPr>
              <a:t>Luyện</a:t>
            </a:r>
            <a:r>
              <a:rPr kumimoji="0" lang="en-US" altLang="zh-CN" sz="11500" b="0" i="0" u="none" strike="noStrike" kern="0" cap="none" spc="0" normalizeH="0" noProof="0">
                <a:ln>
                  <a:noFill/>
                </a:ln>
                <a:solidFill>
                  <a:srgbClr val="CB424E"/>
                </a:solidFill>
                <a:effectLst/>
                <a:uLnTx/>
                <a:uFillTx/>
                <a:latin typeface="UTM Colossalis" panose="02040603050506020204" pitchFamily="18" charset="0"/>
                <a:ea typeface="汉仪太极体简" panose="02010600000101010101" charset="-122"/>
              </a:rPr>
              <a:t> tập</a:t>
            </a:r>
            <a:endParaRPr kumimoji="0" lang="zh-CN" altLang="en-US" sz="11500" b="0" i="0" u="none" strike="noStrike" kern="0" cap="none" spc="0" normalizeH="0" baseline="0" noProof="0" dirty="0">
              <a:ln>
                <a:noFill/>
              </a:ln>
              <a:solidFill>
                <a:srgbClr val="CB424E"/>
              </a:solidFill>
              <a:effectLst/>
              <a:uLnTx/>
              <a:uFillTx/>
              <a:latin typeface="UTM Colossalis" panose="02040603050506020204" pitchFamily="18" charset="0"/>
              <a:ea typeface="汉仪太极体简" panose="02010600000101010101" charset="-122"/>
            </a:endParaRPr>
          </a:p>
        </p:txBody>
      </p:sp>
      <p:grpSp>
        <p:nvGrpSpPr>
          <p:cNvPr id="30" name="组合 29"/>
          <p:cNvGrpSpPr/>
          <p:nvPr/>
        </p:nvGrpSpPr>
        <p:grpSpPr>
          <a:xfrm>
            <a:off x="-17836" y="-181500"/>
            <a:ext cx="2895600" cy="1909445"/>
            <a:chOff x="965597" y="532844"/>
            <a:chExt cx="1950872" cy="1269647"/>
          </a:xfrm>
        </p:grpSpPr>
        <p:pic>
          <p:nvPicPr>
            <p:cNvPr id="32" name="图片 3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33362" y="532844"/>
              <a:ext cx="1183107" cy="1213530"/>
            </a:xfrm>
            <a:prstGeom prst="rect">
              <a:avLst/>
            </a:prstGeom>
          </p:spPr>
        </p:pic>
        <p:pic>
          <p:nvPicPr>
            <p:cNvPr id="33" name="图片 3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65597" y="854098"/>
              <a:ext cx="1417375" cy="948393"/>
            </a:xfrm>
            <a:prstGeom prst="rect">
              <a:avLst/>
            </a:prstGeom>
          </p:spPr>
        </p:pic>
      </p:grpSp>
      <p:pic>
        <p:nvPicPr>
          <p:cNvPr id="21" name="图片 20" descr="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1661" y="4018236"/>
            <a:ext cx="2792730" cy="279273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849A526-9EF6-4D30-9873-CEE10EF54F4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1">
                <a:lumMod val="60000"/>
                <a:lumOff val="4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" t="36508" r="68062" b="26047"/>
          <a:stretch/>
        </p:blipFill>
        <p:spPr>
          <a:xfrm>
            <a:off x="9014293" y="4131822"/>
            <a:ext cx="2206820" cy="1602859"/>
          </a:xfrm>
          <a:prstGeom prst="rect">
            <a:avLst/>
          </a:prstGeom>
        </p:spPr>
      </p:pic>
      <p:sp>
        <p:nvSpPr>
          <p:cNvPr id="22" name="文本框 780">
            <a:extLst>
              <a:ext uri="{FF2B5EF4-FFF2-40B4-BE49-F238E27FC236}">
                <a16:creationId xmlns:a16="http://schemas.microsoft.com/office/drawing/2014/main" id="{142FE6A2-1DAF-41A7-9907-F53337C74FB2}"/>
              </a:ext>
            </a:extLst>
          </p:cNvPr>
          <p:cNvSpPr txBox="1"/>
          <p:nvPr/>
        </p:nvSpPr>
        <p:spPr>
          <a:xfrm>
            <a:off x="7384421" y="6015533"/>
            <a:ext cx="5466565" cy="85408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altLang="zh-CN" sz="3600" b="1" i="1" spc="300">
                <a:solidFill>
                  <a:srgbClr val="529AD6"/>
                </a:solidFill>
                <a:latin typeface="UTM Bustamalaka" panose="02040603050506020204" pitchFamily="18" charset="0"/>
                <a:ea typeface="汉仪太极体简" panose="02010600000101010101" charset="-122"/>
                <a:sym typeface="微软雅黑" panose="020B0503020204020204" charset="-122"/>
              </a:rPr>
              <a:t>Thực hiện: EduFive</a:t>
            </a:r>
            <a:endParaRPr lang="zh-CN" altLang="en-US" sz="3600" b="1" i="1" spc="300" dirty="0">
              <a:solidFill>
                <a:srgbClr val="529AD6"/>
              </a:solidFill>
              <a:latin typeface="UTM Bustamalaka" panose="02040603050506020204" pitchFamily="18" charset="0"/>
              <a:ea typeface="汉仪太极体简" panose="02010600000101010101" charset="-122"/>
              <a:sym typeface="微软雅黑" panose="020B0503020204020204" charset="-122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E810635-6806-4221-9256-10C7C132CC6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23" t="7129" r="25549" b="9105"/>
          <a:stretch/>
        </p:blipFill>
        <p:spPr>
          <a:xfrm>
            <a:off x="1342342" y="3855573"/>
            <a:ext cx="1918783" cy="1803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805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0" grpId="0"/>
      <p:bldP spid="2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97DAF-BF9C-401D-A7E6-384EDF092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008" y="248932"/>
            <a:ext cx="6666753" cy="950120"/>
          </a:xfrm>
        </p:spPr>
        <p:txBody>
          <a:bodyPr>
            <a:normAutofit/>
          </a:bodyPr>
          <a:lstStyle/>
          <a:p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endParaRPr lang="en-US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0683209"/>
              </p:ext>
            </p:extLst>
          </p:nvPr>
        </p:nvGraphicFramePr>
        <p:xfrm>
          <a:off x="1074383" y="2865578"/>
          <a:ext cx="9834228" cy="35807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991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116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116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116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905678">
                <a:tc>
                  <a:txBody>
                    <a:bodyPr/>
                    <a:lstStyle/>
                    <a:p>
                      <a:pPr algn="ctr"/>
                      <a:r>
                        <a:rPr lang="en-US" sz="3000" dirty="0">
                          <a:solidFill>
                            <a:srgbClr val="0042D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</a:t>
                      </a:r>
                      <a:r>
                        <a:rPr lang="en-US" sz="3000" dirty="0" err="1">
                          <a:solidFill>
                            <a:srgbClr val="0042D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3000" baseline="0" dirty="0">
                          <a:solidFill>
                            <a:srgbClr val="0042D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aseline="0" dirty="0" err="1">
                          <a:solidFill>
                            <a:srgbClr val="0042D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mặt</a:t>
                      </a:r>
                      <a:r>
                        <a:rPr lang="en-US" sz="3000" baseline="0" dirty="0">
                          <a:solidFill>
                            <a:srgbClr val="0042D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000" baseline="0" dirty="0" err="1">
                          <a:solidFill>
                            <a:srgbClr val="0042D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cạnh</a:t>
                      </a:r>
                      <a:r>
                        <a:rPr lang="en-US" sz="3000" baseline="0" dirty="0">
                          <a:solidFill>
                            <a:srgbClr val="0042D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endParaRPr lang="en-US" sz="3000" dirty="0">
                        <a:solidFill>
                          <a:srgbClr val="0042D7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3000">
                          <a:solidFill>
                            <a:srgbClr val="0042D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 đỉnh</a:t>
                      </a:r>
                      <a:endParaRPr lang="en-US" sz="3000" dirty="0">
                        <a:solidFill>
                          <a:srgbClr val="0042D7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3000" dirty="0">
                        <a:solidFill>
                          <a:srgbClr val="0042D7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r>
                        <a:rPr lang="en-US" sz="3000" dirty="0" err="1">
                          <a:solidFill>
                            <a:srgbClr val="0042D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endParaRPr lang="en-US" sz="3000" dirty="0">
                        <a:solidFill>
                          <a:srgbClr val="0042D7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 err="1">
                          <a:solidFill>
                            <a:srgbClr val="0042D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3000" baseline="0" dirty="0">
                          <a:solidFill>
                            <a:srgbClr val="0042D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aseline="0" dirty="0" err="1">
                          <a:solidFill>
                            <a:srgbClr val="0042D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mặt</a:t>
                      </a:r>
                      <a:endParaRPr lang="en-US" sz="3000" dirty="0">
                        <a:solidFill>
                          <a:srgbClr val="0042D7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 err="1">
                          <a:solidFill>
                            <a:srgbClr val="0042D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3000" dirty="0">
                          <a:solidFill>
                            <a:srgbClr val="0042D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0042D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cạnh</a:t>
                      </a:r>
                      <a:endParaRPr lang="en-US" sz="3000" dirty="0">
                        <a:solidFill>
                          <a:srgbClr val="0042D7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err="1">
                          <a:solidFill>
                            <a:srgbClr val="0042D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3000">
                          <a:solidFill>
                            <a:srgbClr val="0042D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đỉnh</a:t>
                      </a:r>
                      <a:endParaRPr lang="en-US" sz="3000" dirty="0">
                        <a:solidFill>
                          <a:srgbClr val="0042D7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30241">
                <a:tc>
                  <a:txBody>
                    <a:bodyPr/>
                    <a:lstStyle/>
                    <a:p>
                      <a:pPr algn="l"/>
                      <a:r>
                        <a:rPr lang="en-US" sz="3000" b="1" dirty="0" err="1">
                          <a:solidFill>
                            <a:srgbClr val="0042D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3000" b="1" baseline="0" dirty="0">
                          <a:solidFill>
                            <a:srgbClr val="0042D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baseline="0" dirty="0" err="1">
                          <a:solidFill>
                            <a:srgbClr val="0042D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hộp</a:t>
                      </a:r>
                      <a:r>
                        <a:rPr lang="en-US" sz="3000" b="1" baseline="0" dirty="0">
                          <a:solidFill>
                            <a:srgbClr val="0042D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baseline="0" dirty="0" err="1">
                          <a:solidFill>
                            <a:srgbClr val="0042D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chữ</a:t>
                      </a:r>
                      <a:r>
                        <a:rPr lang="en-US" sz="3000" b="1" baseline="0" dirty="0">
                          <a:solidFill>
                            <a:srgbClr val="0042D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baseline="0" dirty="0" err="1">
                          <a:solidFill>
                            <a:srgbClr val="0042D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nhật</a:t>
                      </a:r>
                      <a:endParaRPr lang="en-US" sz="3000" b="1" dirty="0">
                        <a:solidFill>
                          <a:srgbClr val="0042D7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solidFill>
                          <a:srgbClr val="0042D7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solidFill>
                          <a:srgbClr val="0042D7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solidFill>
                          <a:srgbClr val="0042D7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30241">
                <a:tc>
                  <a:txBody>
                    <a:bodyPr/>
                    <a:lstStyle/>
                    <a:p>
                      <a:pPr algn="l"/>
                      <a:r>
                        <a:rPr lang="en-US" sz="3000" b="1" dirty="0" err="1">
                          <a:solidFill>
                            <a:srgbClr val="0042D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3000" b="1" baseline="0" dirty="0">
                          <a:solidFill>
                            <a:srgbClr val="0042D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baseline="0" dirty="0" err="1">
                          <a:solidFill>
                            <a:srgbClr val="0042D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lập</a:t>
                      </a:r>
                      <a:r>
                        <a:rPr lang="en-US" sz="3000" b="1" baseline="0" dirty="0">
                          <a:solidFill>
                            <a:srgbClr val="0042D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000" b="1" baseline="0" dirty="0" err="1">
                          <a:solidFill>
                            <a:srgbClr val="0042D7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phương</a:t>
                      </a:r>
                      <a:endParaRPr lang="en-US" sz="3000" b="1" dirty="0">
                        <a:solidFill>
                          <a:srgbClr val="0042D7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solidFill>
                          <a:srgbClr val="0042D7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>
                        <a:solidFill>
                          <a:srgbClr val="0042D7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000" dirty="0">
                        <a:solidFill>
                          <a:srgbClr val="0042D7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5742846" y="4911219"/>
            <a:ext cx="3850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742847" y="5795949"/>
            <a:ext cx="3850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583680" y="4911219"/>
            <a:ext cx="6015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559618" y="5795949"/>
            <a:ext cx="6015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641080" y="4911219"/>
            <a:ext cx="6015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592955" y="5795949"/>
            <a:ext cx="6015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F98144E-57E6-485F-8A85-5004ECDC5D69}"/>
              </a:ext>
            </a:extLst>
          </p:cNvPr>
          <p:cNvCxnSpPr/>
          <p:nvPr/>
        </p:nvCxnSpPr>
        <p:spPr>
          <a:xfrm>
            <a:off x="1074383" y="2865578"/>
            <a:ext cx="3787009" cy="192246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9C479759-D017-404E-BFBC-A0CD769CC4C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85" t="35619" r="45319" b="26095"/>
          <a:stretch/>
        </p:blipFill>
        <p:spPr>
          <a:xfrm>
            <a:off x="3367589" y="814653"/>
            <a:ext cx="1942353" cy="20509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17F05B4-85F0-48F1-80DC-B77BBD1AF07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9" t="44289" r="68938" b="23238"/>
          <a:stretch/>
        </p:blipFill>
        <p:spPr>
          <a:xfrm>
            <a:off x="5781263" y="1037753"/>
            <a:ext cx="2884995" cy="1989125"/>
          </a:xfrm>
          <a:prstGeom prst="rect">
            <a:avLst/>
          </a:prstGeom>
        </p:spPr>
      </p:pic>
      <p:pic>
        <p:nvPicPr>
          <p:cNvPr id="16" name="PA_图片 9">
            <a:extLst>
              <a:ext uri="{FF2B5EF4-FFF2-40B4-BE49-F238E27FC236}">
                <a16:creationId xmlns:a16="http://schemas.microsoft.com/office/drawing/2014/main" id="{355B7946-B68D-4A31-B9B8-7C487032F4D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831"/>
          <a:stretch>
            <a:fillRect/>
          </a:stretch>
        </p:blipFill>
        <p:spPr>
          <a:xfrm flipV="1">
            <a:off x="7811468" y="-2270"/>
            <a:ext cx="5003050" cy="1702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135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BBFCB096-743D-49D6-9BC7-C25F0043B7D6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525" y="1136673"/>
            <a:ext cx="6814688" cy="4389120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8BD97DAF-BF9C-401D-A7E6-384EDF092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696" y="2461305"/>
            <a:ext cx="6497052" cy="2420036"/>
          </a:xfrm>
        </p:spPr>
        <p:txBody>
          <a:bodyPr>
            <a:noAutofit/>
          </a:bodyPr>
          <a:lstStyle/>
          <a:p>
            <a:pPr algn="just">
              <a:lnSpc>
                <a:spcPct val="100000"/>
              </a:lnSpc>
            </a:pPr>
            <a:r>
              <a:rPr lang="en-US" sz="3200" dirty="0">
                <a:solidFill>
                  <a:srgbClr val="3E0F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3200" dirty="0" err="1">
                <a:solidFill>
                  <a:srgbClr val="3E0F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solidFill>
                  <a:srgbClr val="3E0F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E0F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3E0F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E0F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3200" dirty="0">
                <a:solidFill>
                  <a:srgbClr val="3E0F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E0F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dirty="0">
                <a:solidFill>
                  <a:srgbClr val="3E0F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E0F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3200" dirty="0">
                <a:solidFill>
                  <a:srgbClr val="3E0F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E0F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3E0F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E0F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3200" dirty="0">
                <a:solidFill>
                  <a:srgbClr val="3E0F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E0F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200" dirty="0">
                <a:solidFill>
                  <a:srgbClr val="3E0F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6cm, </a:t>
            </a:r>
            <a:r>
              <a:rPr lang="en-US" sz="3200" dirty="0" err="1">
                <a:solidFill>
                  <a:srgbClr val="3E0F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3200" dirty="0">
                <a:solidFill>
                  <a:srgbClr val="3E0F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E0F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3200" dirty="0">
                <a:solidFill>
                  <a:srgbClr val="3E0F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3cm, </a:t>
            </a:r>
            <a:r>
              <a:rPr lang="en-US" sz="3200" dirty="0" err="1">
                <a:solidFill>
                  <a:srgbClr val="3E0F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3200" dirty="0">
                <a:solidFill>
                  <a:srgbClr val="3E0F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E0F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200" dirty="0">
                <a:solidFill>
                  <a:srgbClr val="3E0F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4cm. </a:t>
            </a:r>
            <a:r>
              <a:rPr lang="en-US" sz="3200" dirty="0" err="1">
                <a:solidFill>
                  <a:srgbClr val="3E0F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solidFill>
                  <a:srgbClr val="3E0F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E0F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200" dirty="0">
                <a:solidFill>
                  <a:srgbClr val="3E0F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E0F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dirty="0">
                <a:solidFill>
                  <a:srgbClr val="3E0F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E0F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3E0F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E0F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dirty="0">
                <a:solidFill>
                  <a:srgbClr val="3E0F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E0F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US" sz="3200" dirty="0">
                <a:solidFill>
                  <a:srgbClr val="3E0F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MNPQ </a:t>
            </a:r>
            <a:r>
              <a:rPr lang="en-US" sz="3200" dirty="0" err="1">
                <a:solidFill>
                  <a:srgbClr val="3E0F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3E0F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E0F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3E0F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E0F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dirty="0">
                <a:solidFill>
                  <a:srgbClr val="3E0F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E0F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200" dirty="0">
                <a:solidFill>
                  <a:srgbClr val="3E0F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ABNM, BCPN.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60949" y="797459"/>
            <a:ext cx="13956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2.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8BD97DAF-BF9C-401D-A7E6-384EDF09248E}"/>
              </a:ext>
            </a:extLst>
          </p:cNvPr>
          <p:cNvSpPr txBox="1">
            <a:spLocks/>
          </p:cNvSpPr>
          <p:nvPr/>
        </p:nvSpPr>
        <p:spPr>
          <a:xfrm>
            <a:off x="288758" y="1319992"/>
            <a:ext cx="6472989" cy="13338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3E0F83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a)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3E0F83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Hãy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3E0F83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3E0F83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chỉ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3E0F83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3E0F83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ra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3E0F83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3E0F83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những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3E0F83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3E0F83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cạnh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3E0F83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3E0F83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3E0F83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3E0F83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nhau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3E0F83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3E0F83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3E0F83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3E0F83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3E0F83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3E0F83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hộp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3E0F83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3E0F83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chữ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3E0F83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3E0F83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nhật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3E0F83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(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3E0F83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3E0F83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3E0F83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3E0F83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36B573D-E264-4A12-84EB-A1A1954C22BC}"/>
              </a:ext>
            </a:extLst>
          </p:cNvPr>
          <p:cNvSpPr txBox="1"/>
          <p:nvPr/>
        </p:nvSpPr>
        <p:spPr>
          <a:xfrm>
            <a:off x="7831109" y="1154306"/>
            <a:ext cx="35118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07DFD00-A571-4CBE-8C81-8D38EE1183C5}"/>
              </a:ext>
            </a:extLst>
          </p:cNvPr>
          <p:cNvSpPr txBox="1"/>
          <p:nvPr/>
        </p:nvSpPr>
        <p:spPr>
          <a:xfrm>
            <a:off x="6971332" y="4267713"/>
            <a:ext cx="35118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7A7F734-BCB4-49B3-BB48-84CD452617AD}"/>
              </a:ext>
            </a:extLst>
          </p:cNvPr>
          <p:cNvSpPr txBox="1"/>
          <p:nvPr/>
        </p:nvSpPr>
        <p:spPr>
          <a:xfrm>
            <a:off x="10557909" y="4321762"/>
            <a:ext cx="35118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B5A180B-D87F-4BAE-B06E-2054BF261920}"/>
              </a:ext>
            </a:extLst>
          </p:cNvPr>
          <p:cNvSpPr txBox="1"/>
          <p:nvPr/>
        </p:nvSpPr>
        <p:spPr>
          <a:xfrm>
            <a:off x="11430827" y="3264953"/>
            <a:ext cx="35118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0EB8E0B-15B5-4FA7-8BCC-10597549F2D3}"/>
              </a:ext>
            </a:extLst>
          </p:cNvPr>
          <p:cNvSpPr txBox="1"/>
          <p:nvPr/>
        </p:nvSpPr>
        <p:spPr>
          <a:xfrm>
            <a:off x="7802137" y="3171366"/>
            <a:ext cx="35118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458FF15-D82D-46BE-A841-A30EAA5FAFCE}"/>
              </a:ext>
            </a:extLst>
          </p:cNvPr>
          <p:cNvSpPr txBox="1"/>
          <p:nvPr/>
        </p:nvSpPr>
        <p:spPr>
          <a:xfrm>
            <a:off x="10631177" y="2334606"/>
            <a:ext cx="35118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C2264FE-9DE1-406E-A8A3-79296AEB05AC}"/>
              </a:ext>
            </a:extLst>
          </p:cNvPr>
          <p:cNvSpPr txBox="1"/>
          <p:nvPr/>
        </p:nvSpPr>
        <p:spPr>
          <a:xfrm>
            <a:off x="6942603" y="2187953"/>
            <a:ext cx="35118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3971BF3-039D-4612-845E-807EA642C496}"/>
              </a:ext>
            </a:extLst>
          </p:cNvPr>
          <p:cNvSpPr txBox="1"/>
          <p:nvPr/>
        </p:nvSpPr>
        <p:spPr>
          <a:xfrm>
            <a:off x="11395974" y="1154306"/>
            <a:ext cx="35118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</a:t>
            </a:r>
          </a:p>
        </p:txBody>
      </p:sp>
      <p:pic>
        <p:nvPicPr>
          <p:cNvPr id="14" name="PA_图片 9">
            <a:extLst>
              <a:ext uri="{FF2B5EF4-FFF2-40B4-BE49-F238E27FC236}">
                <a16:creationId xmlns:a16="http://schemas.microsoft.com/office/drawing/2014/main" id="{7E00F57E-254E-4034-8294-FAC2F30BABC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831"/>
          <a:stretch>
            <a:fillRect/>
          </a:stretch>
        </p:blipFill>
        <p:spPr>
          <a:xfrm flipV="1">
            <a:off x="7811468" y="-2270"/>
            <a:ext cx="5003050" cy="1702011"/>
          </a:xfrm>
          <a:prstGeom prst="rect">
            <a:avLst/>
          </a:prstGeom>
        </p:spPr>
      </p:pic>
      <p:pic>
        <p:nvPicPr>
          <p:cNvPr id="15" name="PA_图片 3">
            <a:extLst>
              <a:ext uri="{FF2B5EF4-FFF2-40B4-BE49-F238E27FC236}">
                <a16:creationId xmlns:a16="http://schemas.microsoft.com/office/drawing/2014/main" id="{F717A549-2CD3-4D78-9229-2954FC96EBE6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478" r="13030"/>
          <a:stretch>
            <a:fillRect/>
          </a:stretch>
        </p:blipFill>
        <p:spPr>
          <a:xfrm flipH="1" flipV="1">
            <a:off x="0" y="5033010"/>
            <a:ext cx="4765040" cy="1824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0068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BBFCB096-743D-49D6-9BC7-C25F0043B7D6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ChalkSketch/>
                    </a14:imgEffect>
                    <a14:imgEffect>
                      <a14:sharpenSoften amount="-25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5267" y="1819029"/>
            <a:ext cx="6814688" cy="43891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9952" y="316543"/>
            <a:ext cx="13956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2.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BD97DAF-BF9C-401D-A7E6-384EDF09248E}"/>
              </a:ext>
            </a:extLst>
          </p:cNvPr>
          <p:cNvSpPr txBox="1">
            <a:spLocks/>
          </p:cNvSpPr>
          <p:nvPr/>
        </p:nvSpPr>
        <p:spPr>
          <a:xfrm>
            <a:off x="288758" y="1319992"/>
            <a:ext cx="6472989" cy="13338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a)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cạnh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nhau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hộp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chữ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nhật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36B573D-E264-4A12-84EB-A1A1954C22BC}"/>
              </a:ext>
            </a:extLst>
          </p:cNvPr>
          <p:cNvSpPr txBox="1"/>
          <p:nvPr/>
        </p:nvSpPr>
        <p:spPr>
          <a:xfrm>
            <a:off x="7365496" y="1841230"/>
            <a:ext cx="35118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07DFD00-A571-4CBE-8C81-8D38EE1183C5}"/>
              </a:ext>
            </a:extLst>
          </p:cNvPr>
          <p:cNvSpPr txBox="1"/>
          <p:nvPr/>
        </p:nvSpPr>
        <p:spPr>
          <a:xfrm>
            <a:off x="6494690" y="4832069"/>
            <a:ext cx="35118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7A7F734-BCB4-49B3-BB48-84CD452617AD}"/>
              </a:ext>
            </a:extLst>
          </p:cNvPr>
          <p:cNvSpPr txBox="1"/>
          <p:nvPr/>
        </p:nvSpPr>
        <p:spPr>
          <a:xfrm>
            <a:off x="10461098" y="4928322"/>
            <a:ext cx="35118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B5A180B-D87F-4BAE-B06E-2054BF261920}"/>
              </a:ext>
            </a:extLst>
          </p:cNvPr>
          <p:cNvSpPr txBox="1"/>
          <p:nvPr/>
        </p:nvSpPr>
        <p:spPr>
          <a:xfrm>
            <a:off x="11207404" y="3815241"/>
            <a:ext cx="35118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0EB8E0B-15B5-4FA7-8BCC-10597549F2D3}"/>
              </a:ext>
            </a:extLst>
          </p:cNvPr>
          <p:cNvSpPr txBox="1"/>
          <p:nvPr/>
        </p:nvSpPr>
        <p:spPr>
          <a:xfrm>
            <a:off x="7395834" y="3777926"/>
            <a:ext cx="35118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458FF15-D82D-46BE-A841-A30EAA5FAFCE}"/>
              </a:ext>
            </a:extLst>
          </p:cNvPr>
          <p:cNvSpPr txBox="1"/>
          <p:nvPr/>
        </p:nvSpPr>
        <p:spPr>
          <a:xfrm>
            <a:off x="10425006" y="3060428"/>
            <a:ext cx="35118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C2264FE-9DE1-406E-A8A3-79296AEB05AC}"/>
              </a:ext>
            </a:extLst>
          </p:cNvPr>
          <p:cNvSpPr txBox="1"/>
          <p:nvPr/>
        </p:nvSpPr>
        <p:spPr>
          <a:xfrm>
            <a:off x="6564435" y="2878918"/>
            <a:ext cx="35118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3971BF3-039D-4612-845E-807EA642C496}"/>
              </a:ext>
            </a:extLst>
          </p:cNvPr>
          <p:cNvSpPr txBox="1"/>
          <p:nvPr/>
        </p:nvSpPr>
        <p:spPr>
          <a:xfrm>
            <a:off x="11224317" y="1933017"/>
            <a:ext cx="35118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7EB955A-7567-4966-A851-5DB441E738C5}"/>
              </a:ext>
            </a:extLst>
          </p:cNvPr>
          <p:cNvCxnSpPr>
            <a:cxnSpLocks/>
          </p:cNvCxnSpPr>
          <p:nvPr/>
        </p:nvCxnSpPr>
        <p:spPr>
          <a:xfrm>
            <a:off x="7928609" y="2307716"/>
            <a:ext cx="3309754" cy="1983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124B779-5CE7-4DA2-A00D-C9B3843807E5}"/>
              </a:ext>
            </a:extLst>
          </p:cNvPr>
          <p:cNvCxnSpPr>
            <a:cxnSpLocks/>
          </p:cNvCxnSpPr>
          <p:nvPr/>
        </p:nvCxnSpPr>
        <p:spPr>
          <a:xfrm>
            <a:off x="7048055" y="3227897"/>
            <a:ext cx="320040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CD12603-EBCF-45DA-A382-69CF0F5DC7CC}"/>
              </a:ext>
            </a:extLst>
          </p:cNvPr>
          <p:cNvCxnSpPr>
            <a:cxnSpLocks/>
          </p:cNvCxnSpPr>
          <p:nvPr/>
        </p:nvCxnSpPr>
        <p:spPr>
          <a:xfrm flipV="1">
            <a:off x="7938714" y="4240044"/>
            <a:ext cx="3253282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7AB8958-F136-429A-BF95-102F640F3FD8}"/>
              </a:ext>
            </a:extLst>
          </p:cNvPr>
          <p:cNvCxnSpPr>
            <a:cxnSpLocks/>
          </p:cNvCxnSpPr>
          <p:nvPr/>
        </p:nvCxnSpPr>
        <p:spPr>
          <a:xfrm>
            <a:off x="7040104" y="5147716"/>
            <a:ext cx="320040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B1BA143-0D6A-40EB-9242-5F96661F0554}"/>
              </a:ext>
            </a:extLst>
          </p:cNvPr>
          <p:cNvCxnSpPr>
            <a:cxnSpLocks/>
          </p:cNvCxnSpPr>
          <p:nvPr/>
        </p:nvCxnSpPr>
        <p:spPr>
          <a:xfrm flipH="1">
            <a:off x="7048356" y="2294464"/>
            <a:ext cx="922080" cy="920681"/>
          </a:xfrm>
          <a:prstGeom prst="line">
            <a:avLst/>
          </a:prstGeom>
          <a:ln w="57150">
            <a:solidFill>
              <a:srgbClr val="013AB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B62535F-D6EF-42C1-BA64-355F338A7B3C}"/>
              </a:ext>
            </a:extLst>
          </p:cNvPr>
          <p:cNvCxnSpPr>
            <a:cxnSpLocks/>
          </p:cNvCxnSpPr>
          <p:nvPr/>
        </p:nvCxnSpPr>
        <p:spPr>
          <a:xfrm flipH="1">
            <a:off x="7032585" y="4230519"/>
            <a:ext cx="925179" cy="941411"/>
          </a:xfrm>
          <a:prstGeom prst="line">
            <a:avLst/>
          </a:prstGeom>
          <a:ln w="57150">
            <a:solidFill>
              <a:srgbClr val="013AB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04AB91C-14C8-4A63-9D2E-87C0C3F3D081}"/>
              </a:ext>
            </a:extLst>
          </p:cNvPr>
          <p:cNvCxnSpPr>
            <a:cxnSpLocks/>
          </p:cNvCxnSpPr>
          <p:nvPr/>
        </p:nvCxnSpPr>
        <p:spPr>
          <a:xfrm flipH="1">
            <a:off x="10271748" y="4256828"/>
            <a:ext cx="901198" cy="924627"/>
          </a:xfrm>
          <a:prstGeom prst="line">
            <a:avLst/>
          </a:prstGeom>
          <a:ln w="57150">
            <a:solidFill>
              <a:srgbClr val="013AB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499E926-F814-4F4F-9786-DEF7671C0AA4}"/>
              </a:ext>
            </a:extLst>
          </p:cNvPr>
          <p:cNvCxnSpPr>
            <a:cxnSpLocks/>
          </p:cNvCxnSpPr>
          <p:nvPr/>
        </p:nvCxnSpPr>
        <p:spPr>
          <a:xfrm flipH="1">
            <a:off x="10295251" y="2307716"/>
            <a:ext cx="943112" cy="906533"/>
          </a:xfrm>
          <a:prstGeom prst="line">
            <a:avLst/>
          </a:prstGeom>
          <a:ln w="57150">
            <a:solidFill>
              <a:srgbClr val="013AB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08A9E89-BC3A-4D49-BFE4-2710EDF0AFE4}"/>
              </a:ext>
            </a:extLst>
          </p:cNvPr>
          <p:cNvCxnSpPr>
            <a:cxnSpLocks/>
          </p:cNvCxnSpPr>
          <p:nvPr/>
        </p:nvCxnSpPr>
        <p:spPr>
          <a:xfrm>
            <a:off x="7947450" y="2376355"/>
            <a:ext cx="30307" cy="1882939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FA2A8B8-AD7B-45C6-87F6-A8B348832FAB}"/>
              </a:ext>
            </a:extLst>
          </p:cNvPr>
          <p:cNvCxnSpPr>
            <a:cxnSpLocks/>
          </p:cNvCxnSpPr>
          <p:nvPr/>
        </p:nvCxnSpPr>
        <p:spPr>
          <a:xfrm>
            <a:off x="10277874" y="3257745"/>
            <a:ext cx="12924" cy="194222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5B6E924-9903-4039-8BD8-72124D22F628}"/>
              </a:ext>
            </a:extLst>
          </p:cNvPr>
          <p:cNvCxnSpPr>
            <a:cxnSpLocks/>
          </p:cNvCxnSpPr>
          <p:nvPr/>
        </p:nvCxnSpPr>
        <p:spPr>
          <a:xfrm flipH="1">
            <a:off x="11202938" y="2315322"/>
            <a:ext cx="0" cy="1934247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1941622A-5859-434C-BA50-56B50A58EBBB}"/>
              </a:ext>
            </a:extLst>
          </p:cNvPr>
          <p:cNvCxnSpPr>
            <a:cxnSpLocks/>
          </p:cNvCxnSpPr>
          <p:nvPr/>
        </p:nvCxnSpPr>
        <p:spPr>
          <a:xfrm>
            <a:off x="7040504" y="3257746"/>
            <a:ext cx="26744" cy="1933083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itle 1">
            <a:extLst>
              <a:ext uri="{FF2B5EF4-FFF2-40B4-BE49-F238E27FC236}">
                <a16:creationId xmlns:a16="http://schemas.microsoft.com/office/drawing/2014/main" id="{8BD97DAF-BF9C-401D-A7E6-384EDF09248E}"/>
              </a:ext>
            </a:extLst>
          </p:cNvPr>
          <p:cNvSpPr txBox="1">
            <a:spLocks/>
          </p:cNvSpPr>
          <p:nvPr/>
        </p:nvSpPr>
        <p:spPr>
          <a:xfrm>
            <a:off x="1058780" y="2627428"/>
            <a:ext cx="4283055" cy="8187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AB = DC = MN = QP</a:t>
            </a: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8BD97DAF-BF9C-401D-A7E6-384EDF09248E}"/>
              </a:ext>
            </a:extLst>
          </p:cNvPr>
          <p:cNvSpPr txBox="1">
            <a:spLocks/>
          </p:cNvSpPr>
          <p:nvPr/>
        </p:nvSpPr>
        <p:spPr>
          <a:xfrm>
            <a:off x="1058779" y="3178230"/>
            <a:ext cx="4283055" cy="9727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AD = BC = NP = MQ</a:t>
            </a: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8BD97DAF-BF9C-401D-A7E6-384EDF09248E}"/>
              </a:ext>
            </a:extLst>
          </p:cNvPr>
          <p:cNvSpPr txBox="1">
            <a:spLocks/>
          </p:cNvSpPr>
          <p:nvPr/>
        </p:nvSpPr>
        <p:spPr>
          <a:xfrm>
            <a:off x="1058778" y="3806813"/>
            <a:ext cx="4283055" cy="1010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AM = BN = CP = DQ</a:t>
            </a: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D5E5C43C-F8D1-4E0A-889A-A8EA149DA8D0}"/>
              </a:ext>
            </a:extLst>
          </p:cNvPr>
          <p:cNvSpPr txBox="1">
            <a:spLocks/>
          </p:cNvSpPr>
          <p:nvPr/>
        </p:nvSpPr>
        <p:spPr>
          <a:xfrm>
            <a:off x="838704" y="688226"/>
            <a:ext cx="10364234" cy="8225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en-US" sz="3200" dirty="0">
                <a:solidFill>
                  <a:srgbClr val="3E0F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3200" dirty="0" err="1">
                <a:solidFill>
                  <a:srgbClr val="3E0F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solidFill>
                  <a:srgbClr val="3E0F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E0F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dirty="0">
                <a:solidFill>
                  <a:srgbClr val="3E0F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E0F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dirty="0">
                <a:solidFill>
                  <a:srgbClr val="3E0F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E0F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3E0F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E0F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200" dirty="0">
                <a:solidFill>
                  <a:srgbClr val="3E0F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E0F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solidFill>
                  <a:srgbClr val="3E0F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E0F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dirty="0">
                <a:solidFill>
                  <a:srgbClr val="3E0F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E0F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3E0F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E0F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3E0F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E0F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3200" dirty="0">
                <a:solidFill>
                  <a:srgbClr val="3E0F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err="1">
                <a:solidFill>
                  <a:srgbClr val="3E0F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>
                <a:solidFill>
                  <a:srgbClr val="3E0F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nhật.</a:t>
            </a:r>
            <a:endParaRPr lang="en-US" sz="3200" dirty="0">
              <a:solidFill>
                <a:srgbClr val="3E0F8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" name="PA_图片 3">
            <a:extLst>
              <a:ext uri="{FF2B5EF4-FFF2-40B4-BE49-F238E27FC236}">
                <a16:creationId xmlns:a16="http://schemas.microsoft.com/office/drawing/2014/main" id="{22FAB318-1200-4FD8-8835-6855715EED9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478" r="13030"/>
          <a:stretch>
            <a:fillRect/>
          </a:stretch>
        </p:blipFill>
        <p:spPr>
          <a:xfrm flipH="1" flipV="1">
            <a:off x="0" y="5033010"/>
            <a:ext cx="4765040" cy="1824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254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9" grpId="0"/>
      <p:bldP spid="30" grpId="0"/>
      <p:bldP spid="32" grpId="0"/>
      <p:bldP spid="32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4179110" y="4869129"/>
            <a:ext cx="4067830" cy="894085"/>
          </a:xfrm>
          <a:custGeom>
            <a:avLst/>
            <a:gdLst>
              <a:gd name="connsiteX0" fmla="*/ 0 w 3108960"/>
              <a:gd name="connsiteY0" fmla="*/ 0 h 1166649"/>
              <a:gd name="connsiteX1" fmla="*/ 3108960 w 3108960"/>
              <a:gd name="connsiteY1" fmla="*/ 0 h 1166649"/>
              <a:gd name="connsiteX2" fmla="*/ 3108960 w 3108960"/>
              <a:gd name="connsiteY2" fmla="*/ 1166649 h 1166649"/>
              <a:gd name="connsiteX3" fmla="*/ 0 w 3108960"/>
              <a:gd name="connsiteY3" fmla="*/ 1166649 h 1166649"/>
              <a:gd name="connsiteX4" fmla="*/ 0 w 3108960"/>
              <a:gd name="connsiteY4" fmla="*/ 0 h 1166649"/>
              <a:gd name="connsiteX0" fmla="*/ 851338 w 3960298"/>
              <a:gd name="connsiteY0" fmla="*/ 0 h 1166649"/>
              <a:gd name="connsiteX1" fmla="*/ 3960298 w 3960298"/>
              <a:gd name="connsiteY1" fmla="*/ 0 h 1166649"/>
              <a:gd name="connsiteX2" fmla="*/ 3960298 w 3960298"/>
              <a:gd name="connsiteY2" fmla="*/ 1166649 h 1166649"/>
              <a:gd name="connsiteX3" fmla="*/ 0 w 3960298"/>
              <a:gd name="connsiteY3" fmla="*/ 835573 h 1166649"/>
              <a:gd name="connsiteX4" fmla="*/ 851338 w 3960298"/>
              <a:gd name="connsiteY4" fmla="*/ 0 h 1166649"/>
              <a:gd name="connsiteX0" fmla="*/ 851338 w 3960298"/>
              <a:gd name="connsiteY0" fmla="*/ 0 h 867104"/>
              <a:gd name="connsiteX1" fmla="*/ 3960298 w 3960298"/>
              <a:gd name="connsiteY1" fmla="*/ 0 h 867104"/>
              <a:gd name="connsiteX2" fmla="*/ 3045898 w 3960298"/>
              <a:gd name="connsiteY2" fmla="*/ 867104 h 867104"/>
              <a:gd name="connsiteX3" fmla="*/ 0 w 3960298"/>
              <a:gd name="connsiteY3" fmla="*/ 835573 h 867104"/>
              <a:gd name="connsiteX4" fmla="*/ 851338 w 3960298"/>
              <a:gd name="connsiteY4" fmla="*/ 0 h 867104"/>
              <a:gd name="connsiteX0" fmla="*/ 851338 w 3960298"/>
              <a:gd name="connsiteY0" fmla="*/ 0 h 835573"/>
              <a:gd name="connsiteX1" fmla="*/ 3960298 w 3960298"/>
              <a:gd name="connsiteY1" fmla="*/ 0 h 835573"/>
              <a:gd name="connsiteX2" fmla="*/ 3093195 w 3960298"/>
              <a:gd name="connsiteY2" fmla="*/ 819808 h 835573"/>
              <a:gd name="connsiteX3" fmla="*/ 0 w 3960298"/>
              <a:gd name="connsiteY3" fmla="*/ 835573 h 835573"/>
              <a:gd name="connsiteX4" fmla="*/ 851338 w 3960298"/>
              <a:gd name="connsiteY4" fmla="*/ 0 h 835573"/>
              <a:gd name="connsiteX0" fmla="*/ 851338 w 3960298"/>
              <a:gd name="connsiteY0" fmla="*/ 0 h 865857"/>
              <a:gd name="connsiteX1" fmla="*/ 3960298 w 3960298"/>
              <a:gd name="connsiteY1" fmla="*/ 0 h 865857"/>
              <a:gd name="connsiteX2" fmla="*/ 3122798 w 3960298"/>
              <a:gd name="connsiteY2" fmla="*/ 865857 h 865857"/>
              <a:gd name="connsiteX3" fmla="*/ 0 w 3960298"/>
              <a:gd name="connsiteY3" fmla="*/ 835573 h 865857"/>
              <a:gd name="connsiteX4" fmla="*/ 851338 w 3960298"/>
              <a:gd name="connsiteY4" fmla="*/ 0 h 865857"/>
              <a:gd name="connsiteX0" fmla="*/ 887519 w 3996479"/>
              <a:gd name="connsiteY0" fmla="*/ 0 h 878333"/>
              <a:gd name="connsiteX1" fmla="*/ 3996479 w 3996479"/>
              <a:gd name="connsiteY1" fmla="*/ 0 h 878333"/>
              <a:gd name="connsiteX2" fmla="*/ 3158979 w 3996479"/>
              <a:gd name="connsiteY2" fmla="*/ 865857 h 878333"/>
              <a:gd name="connsiteX3" fmla="*/ 0 w 3996479"/>
              <a:gd name="connsiteY3" fmla="*/ 878333 h 878333"/>
              <a:gd name="connsiteX4" fmla="*/ 887519 w 3996479"/>
              <a:gd name="connsiteY4" fmla="*/ 0 h 878333"/>
              <a:gd name="connsiteX0" fmla="*/ 877652 w 3996479"/>
              <a:gd name="connsiteY0" fmla="*/ 0 h 891489"/>
              <a:gd name="connsiteX1" fmla="*/ 3996479 w 3996479"/>
              <a:gd name="connsiteY1" fmla="*/ 13156 h 891489"/>
              <a:gd name="connsiteX2" fmla="*/ 3158979 w 3996479"/>
              <a:gd name="connsiteY2" fmla="*/ 879013 h 891489"/>
              <a:gd name="connsiteX3" fmla="*/ 0 w 3996479"/>
              <a:gd name="connsiteY3" fmla="*/ 891489 h 891489"/>
              <a:gd name="connsiteX4" fmla="*/ 877652 w 3996479"/>
              <a:gd name="connsiteY4" fmla="*/ 0 h 891489"/>
              <a:gd name="connsiteX0" fmla="*/ 887520 w 4006347"/>
              <a:gd name="connsiteY0" fmla="*/ 0 h 891489"/>
              <a:gd name="connsiteX1" fmla="*/ 4006347 w 4006347"/>
              <a:gd name="connsiteY1" fmla="*/ 13156 h 891489"/>
              <a:gd name="connsiteX2" fmla="*/ 3168847 w 4006347"/>
              <a:gd name="connsiteY2" fmla="*/ 879013 h 891489"/>
              <a:gd name="connsiteX3" fmla="*/ 0 w 4006347"/>
              <a:gd name="connsiteY3" fmla="*/ 891489 h 891489"/>
              <a:gd name="connsiteX4" fmla="*/ 887520 w 4006347"/>
              <a:gd name="connsiteY4" fmla="*/ 0 h 891489"/>
              <a:gd name="connsiteX0" fmla="*/ 887520 w 4032661"/>
              <a:gd name="connsiteY0" fmla="*/ 0 h 891489"/>
              <a:gd name="connsiteX1" fmla="*/ 4032661 w 4032661"/>
              <a:gd name="connsiteY1" fmla="*/ 23024 h 891489"/>
              <a:gd name="connsiteX2" fmla="*/ 3168847 w 4032661"/>
              <a:gd name="connsiteY2" fmla="*/ 879013 h 891489"/>
              <a:gd name="connsiteX3" fmla="*/ 0 w 4032661"/>
              <a:gd name="connsiteY3" fmla="*/ 891489 h 891489"/>
              <a:gd name="connsiteX4" fmla="*/ 887520 w 4032661"/>
              <a:gd name="connsiteY4" fmla="*/ 0 h 891489"/>
              <a:gd name="connsiteX0" fmla="*/ 887520 w 4067830"/>
              <a:gd name="connsiteY0" fmla="*/ 0 h 891489"/>
              <a:gd name="connsiteX1" fmla="*/ 4067830 w 4067830"/>
              <a:gd name="connsiteY1" fmla="*/ 12976 h 891489"/>
              <a:gd name="connsiteX2" fmla="*/ 3168847 w 4067830"/>
              <a:gd name="connsiteY2" fmla="*/ 879013 h 891489"/>
              <a:gd name="connsiteX3" fmla="*/ 0 w 4067830"/>
              <a:gd name="connsiteY3" fmla="*/ 891489 h 891489"/>
              <a:gd name="connsiteX4" fmla="*/ 887520 w 4067830"/>
              <a:gd name="connsiteY4" fmla="*/ 0 h 891489"/>
              <a:gd name="connsiteX0" fmla="*/ 887520 w 4067830"/>
              <a:gd name="connsiteY0" fmla="*/ 0 h 894085"/>
              <a:gd name="connsiteX1" fmla="*/ 4067830 w 4067830"/>
              <a:gd name="connsiteY1" fmla="*/ 12976 h 894085"/>
              <a:gd name="connsiteX2" fmla="*/ 3168847 w 4067830"/>
              <a:gd name="connsiteY2" fmla="*/ 894085 h 894085"/>
              <a:gd name="connsiteX3" fmla="*/ 0 w 4067830"/>
              <a:gd name="connsiteY3" fmla="*/ 891489 h 894085"/>
              <a:gd name="connsiteX4" fmla="*/ 887520 w 4067830"/>
              <a:gd name="connsiteY4" fmla="*/ 0 h 894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67830" h="894085">
                <a:moveTo>
                  <a:pt x="887520" y="0"/>
                </a:moveTo>
                <a:lnTo>
                  <a:pt x="4067830" y="12976"/>
                </a:lnTo>
                <a:lnTo>
                  <a:pt x="3168847" y="894085"/>
                </a:lnTo>
                <a:lnTo>
                  <a:pt x="0" y="891489"/>
                </a:lnTo>
                <a:lnTo>
                  <a:pt x="887520" y="0"/>
                </a:lnTo>
                <a:close/>
              </a:path>
            </a:pathLst>
          </a:cu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067300" y="2965450"/>
            <a:ext cx="3200400" cy="1883664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372659" y="3002511"/>
            <a:ext cx="905514" cy="2743473"/>
          </a:xfrm>
          <a:custGeom>
            <a:avLst/>
            <a:gdLst>
              <a:gd name="connsiteX0" fmla="*/ 0 w 1364776"/>
              <a:gd name="connsiteY0" fmla="*/ 0 h 1883664"/>
              <a:gd name="connsiteX1" fmla="*/ 1364776 w 1364776"/>
              <a:gd name="connsiteY1" fmla="*/ 0 h 1883664"/>
              <a:gd name="connsiteX2" fmla="*/ 1364776 w 1364776"/>
              <a:gd name="connsiteY2" fmla="*/ 1883664 h 1883664"/>
              <a:gd name="connsiteX3" fmla="*/ 0 w 1364776"/>
              <a:gd name="connsiteY3" fmla="*/ 1883664 h 1883664"/>
              <a:gd name="connsiteX4" fmla="*/ 0 w 1364776"/>
              <a:gd name="connsiteY4" fmla="*/ 0 h 1883664"/>
              <a:gd name="connsiteX0" fmla="*/ 0 w 1364776"/>
              <a:gd name="connsiteY0" fmla="*/ 859809 h 2743473"/>
              <a:gd name="connsiteX1" fmla="*/ 914400 w 1364776"/>
              <a:gd name="connsiteY1" fmla="*/ 0 h 2743473"/>
              <a:gd name="connsiteX2" fmla="*/ 1364776 w 1364776"/>
              <a:gd name="connsiteY2" fmla="*/ 2743473 h 2743473"/>
              <a:gd name="connsiteX3" fmla="*/ 0 w 1364776"/>
              <a:gd name="connsiteY3" fmla="*/ 2743473 h 2743473"/>
              <a:gd name="connsiteX4" fmla="*/ 0 w 1364776"/>
              <a:gd name="connsiteY4" fmla="*/ 859809 h 2743473"/>
              <a:gd name="connsiteX0" fmla="*/ 0 w 914400"/>
              <a:gd name="connsiteY0" fmla="*/ 859809 h 2743473"/>
              <a:gd name="connsiteX1" fmla="*/ 914400 w 914400"/>
              <a:gd name="connsiteY1" fmla="*/ 0 h 2743473"/>
              <a:gd name="connsiteX2" fmla="*/ 832513 w 914400"/>
              <a:gd name="connsiteY2" fmla="*/ 2033789 h 2743473"/>
              <a:gd name="connsiteX3" fmla="*/ 0 w 914400"/>
              <a:gd name="connsiteY3" fmla="*/ 2743473 h 2743473"/>
              <a:gd name="connsiteX4" fmla="*/ 0 w 914400"/>
              <a:gd name="connsiteY4" fmla="*/ 859809 h 2743473"/>
              <a:gd name="connsiteX0" fmla="*/ 0 w 914400"/>
              <a:gd name="connsiteY0" fmla="*/ 859809 h 2743473"/>
              <a:gd name="connsiteX1" fmla="*/ 914400 w 914400"/>
              <a:gd name="connsiteY1" fmla="*/ 0 h 2743473"/>
              <a:gd name="connsiteX2" fmla="*/ 832513 w 914400"/>
              <a:gd name="connsiteY2" fmla="*/ 1883664 h 2743473"/>
              <a:gd name="connsiteX3" fmla="*/ 0 w 914400"/>
              <a:gd name="connsiteY3" fmla="*/ 2743473 h 2743473"/>
              <a:gd name="connsiteX4" fmla="*/ 0 w 914400"/>
              <a:gd name="connsiteY4" fmla="*/ 859809 h 2743473"/>
              <a:gd name="connsiteX0" fmla="*/ 0 w 914400"/>
              <a:gd name="connsiteY0" fmla="*/ 859809 h 2743473"/>
              <a:gd name="connsiteX1" fmla="*/ 914400 w 914400"/>
              <a:gd name="connsiteY1" fmla="*/ 0 h 2743473"/>
              <a:gd name="connsiteX2" fmla="*/ 864468 w 914400"/>
              <a:gd name="connsiteY2" fmla="*/ 1859083 h 2743473"/>
              <a:gd name="connsiteX3" fmla="*/ 0 w 914400"/>
              <a:gd name="connsiteY3" fmla="*/ 2743473 h 2743473"/>
              <a:gd name="connsiteX4" fmla="*/ 0 w 914400"/>
              <a:gd name="connsiteY4" fmla="*/ 859809 h 2743473"/>
              <a:gd name="connsiteX0" fmla="*/ 0 w 894735"/>
              <a:gd name="connsiteY0" fmla="*/ 859809 h 2743473"/>
              <a:gd name="connsiteX1" fmla="*/ 894735 w 894735"/>
              <a:gd name="connsiteY1" fmla="*/ 0 h 2743473"/>
              <a:gd name="connsiteX2" fmla="*/ 864468 w 894735"/>
              <a:gd name="connsiteY2" fmla="*/ 1859083 h 2743473"/>
              <a:gd name="connsiteX3" fmla="*/ 0 w 894735"/>
              <a:gd name="connsiteY3" fmla="*/ 2743473 h 2743473"/>
              <a:gd name="connsiteX4" fmla="*/ 0 w 894735"/>
              <a:gd name="connsiteY4" fmla="*/ 859809 h 2743473"/>
              <a:gd name="connsiteX0" fmla="*/ 0 w 904568"/>
              <a:gd name="connsiteY0" fmla="*/ 859809 h 2743473"/>
              <a:gd name="connsiteX1" fmla="*/ 904568 w 904568"/>
              <a:gd name="connsiteY1" fmla="*/ 0 h 2743473"/>
              <a:gd name="connsiteX2" fmla="*/ 874301 w 904568"/>
              <a:gd name="connsiteY2" fmla="*/ 1859083 h 2743473"/>
              <a:gd name="connsiteX3" fmla="*/ 9833 w 904568"/>
              <a:gd name="connsiteY3" fmla="*/ 2743473 h 2743473"/>
              <a:gd name="connsiteX4" fmla="*/ 0 w 904568"/>
              <a:gd name="connsiteY4" fmla="*/ 859809 h 2743473"/>
              <a:gd name="connsiteX0" fmla="*/ 946 w 905514"/>
              <a:gd name="connsiteY0" fmla="*/ 859809 h 2743473"/>
              <a:gd name="connsiteX1" fmla="*/ 905514 w 905514"/>
              <a:gd name="connsiteY1" fmla="*/ 0 h 2743473"/>
              <a:gd name="connsiteX2" fmla="*/ 875247 w 905514"/>
              <a:gd name="connsiteY2" fmla="*/ 1859083 h 2743473"/>
              <a:gd name="connsiteX3" fmla="*/ 946 w 905514"/>
              <a:gd name="connsiteY3" fmla="*/ 2743473 h 2743473"/>
              <a:gd name="connsiteX4" fmla="*/ 946 w 905514"/>
              <a:gd name="connsiteY4" fmla="*/ 859809 h 2743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5514" h="2743473">
                <a:moveTo>
                  <a:pt x="946" y="859809"/>
                </a:moveTo>
                <a:lnTo>
                  <a:pt x="905514" y="0"/>
                </a:lnTo>
                <a:lnTo>
                  <a:pt x="875247" y="1859083"/>
                </a:lnTo>
                <a:lnTo>
                  <a:pt x="946" y="2743473"/>
                </a:lnTo>
                <a:cubicBezTo>
                  <a:pt x="-2332" y="2115585"/>
                  <a:pt x="4224" y="1487697"/>
                  <a:pt x="946" y="859809"/>
                </a:cubicBezTo>
                <a:close/>
              </a:path>
            </a:pathLst>
          </a:cu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BD97DAF-BF9C-401D-A7E6-384EDF092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976" y="523315"/>
            <a:ext cx="10732167" cy="2420036"/>
          </a:xfrm>
        </p:spPr>
        <p:txBody>
          <a:bodyPr>
            <a:noAutofit/>
          </a:bodyPr>
          <a:lstStyle/>
          <a:p>
            <a:pPr algn="just">
              <a:lnSpc>
                <a:spcPct val="100000"/>
              </a:lnSpc>
            </a:pPr>
            <a:r>
              <a:rPr lang="en-US" sz="3200" dirty="0">
                <a:solidFill>
                  <a:srgbClr val="3E0F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3200" dirty="0" err="1">
                <a:solidFill>
                  <a:srgbClr val="3E0F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solidFill>
                  <a:srgbClr val="3E0F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E0F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3E0F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E0F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3200" dirty="0">
                <a:solidFill>
                  <a:srgbClr val="3E0F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E0F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dirty="0">
                <a:solidFill>
                  <a:srgbClr val="3E0F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E0F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3200" dirty="0">
                <a:solidFill>
                  <a:srgbClr val="3E0F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E0F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3E0F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E0F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3200" dirty="0">
                <a:solidFill>
                  <a:srgbClr val="3E0F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E0F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200" dirty="0">
                <a:solidFill>
                  <a:srgbClr val="3E0F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6cm, </a:t>
            </a:r>
            <a:r>
              <a:rPr lang="en-US" sz="3200" dirty="0" err="1">
                <a:solidFill>
                  <a:srgbClr val="3E0F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3200" dirty="0">
                <a:solidFill>
                  <a:srgbClr val="3E0F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E0F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3200" dirty="0">
                <a:solidFill>
                  <a:srgbClr val="3E0F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3cm, </a:t>
            </a:r>
            <a:r>
              <a:rPr lang="en-US" sz="3200" dirty="0" err="1">
                <a:solidFill>
                  <a:srgbClr val="3E0F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3200" dirty="0">
                <a:solidFill>
                  <a:srgbClr val="3E0F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E0F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200" dirty="0">
                <a:solidFill>
                  <a:srgbClr val="3E0F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4cm. </a:t>
            </a:r>
            <a:r>
              <a:rPr lang="en-US" sz="3200" dirty="0" err="1">
                <a:solidFill>
                  <a:srgbClr val="3E0F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solidFill>
                  <a:srgbClr val="3E0F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E0F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200" dirty="0">
                <a:solidFill>
                  <a:srgbClr val="3E0F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E0F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dirty="0">
                <a:solidFill>
                  <a:srgbClr val="3E0F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E0F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3E0F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E0F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dirty="0">
                <a:solidFill>
                  <a:srgbClr val="3E0F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E0F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US" sz="3200" dirty="0">
                <a:solidFill>
                  <a:srgbClr val="3E0F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MNPQ </a:t>
            </a:r>
            <a:r>
              <a:rPr lang="en-US" sz="3200" dirty="0" err="1">
                <a:solidFill>
                  <a:srgbClr val="3E0F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3E0F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E0F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3E0F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E0F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dirty="0">
                <a:solidFill>
                  <a:srgbClr val="3E0F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E0F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200" dirty="0">
                <a:solidFill>
                  <a:srgbClr val="3E0F8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ABNM, BCPN.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0949" y="321209"/>
            <a:ext cx="13956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2.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36B573D-E264-4A12-84EB-A1A1954C22BC}"/>
              </a:ext>
            </a:extLst>
          </p:cNvPr>
          <p:cNvSpPr txBox="1"/>
          <p:nvPr/>
        </p:nvSpPr>
        <p:spPr>
          <a:xfrm>
            <a:off x="4493286" y="2491219"/>
            <a:ext cx="35118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07DFD00-A571-4CBE-8C81-8D38EE1183C5}"/>
              </a:ext>
            </a:extLst>
          </p:cNvPr>
          <p:cNvSpPr txBox="1"/>
          <p:nvPr/>
        </p:nvSpPr>
        <p:spPr>
          <a:xfrm>
            <a:off x="3622480" y="5482058"/>
            <a:ext cx="35118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7A7F734-BCB4-49B3-BB48-84CD452617AD}"/>
              </a:ext>
            </a:extLst>
          </p:cNvPr>
          <p:cNvSpPr txBox="1"/>
          <p:nvPr/>
        </p:nvSpPr>
        <p:spPr>
          <a:xfrm>
            <a:off x="7588888" y="5578311"/>
            <a:ext cx="35118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B5A180B-D87F-4BAE-B06E-2054BF261920}"/>
              </a:ext>
            </a:extLst>
          </p:cNvPr>
          <p:cNvSpPr txBox="1"/>
          <p:nvPr/>
        </p:nvSpPr>
        <p:spPr>
          <a:xfrm>
            <a:off x="8335194" y="4465230"/>
            <a:ext cx="35118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0EB8E0B-15B5-4FA7-8BCC-10597549F2D3}"/>
              </a:ext>
            </a:extLst>
          </p:cNvPr>
          <p:cNvSpPr txBox="1"/>
          <p:nvPr/>
        </p:nvSpPr>
        <p:spPr>
          <a:xfrm>
            <a:off x="4523624" y="4427915"/>
            <a:ext cx="35118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458FF15-D82D-46BE-A841-A30EAA5FAFCE}"/>
              </a:ext>
            </a:extLst>
          </p:cNvPr>
          <p:cNvSpPr txBox="1"/>
          <p:nvPr/>
        </p:nvSpPr>
        <p:spPr>
          <a:xfrm>
            <a:off x="7552796" y="3710417"/>
            <a:ext cx="35118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C2264FE-9DE1-406E-A8A3-79296AEB05AC}"/>
              </a:ext>
            </a:extLst>
          </p:cNvPr>
          <p:cNvSpPr txBox="1"/>
          <p:nvPr/>
        </p:nvSpPr>
        <p:spPr>
          <a:xfrm>
            <a:off x="3692225" y="3528907"/>
            <a:ext cx="35118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3971BF3-039D-4612-845E-807EA642C496}"/>
              </a:ext>
            </a:extLst>
          </p:cNvPr>
          <p:cNvSpPr txBox="1"/>
          <p:nvPr/>
        </p:nvSpPr>
        <p:spPr>
          <a:xfrm>
            <a:off x="8352107" y="2583006"/>
            <a:ext cx="35118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7A7F734-BCB4-49B3-BB48-84CD452617AD}"/>
              </a:ext>
            </a:extLst>
          </p:cNvPr>
          <p:cNvSpPr txBox="1"/>
          <p:nvPr/>
        </p:nvSpPr>
        <p:spPr>
          <a:xfrm flipH="1">
            <a:off x="5228605" y="5855310"/>
            <a:ext cx="144491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6cm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7A7F734-BCB4-49B3-BB48-84CD452617AD}"/>
              </a:ext>
            </a:extLst>
          </p:cNvPr>
          <p:cNvSpPr txBox="1"/>
          <p:nvPr/>
        </p:nvSpPr>
        <p:spPr>
          <a:xfrm flipH="1">
            <a:off x="7805242" y="5029219"/>
            <a:ext cx="144491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3cm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7A7F734-BCB4-49B3-BB48-84CD452617AD}"/>
              </a:ext>
            </a:extLst>
          </p:cNvPr>
          <p:cNvSpPr txBox="1"/>
          <p:nvPr/>
        </p:nvSpPr>
        <p:spPr>
          <a:xfrm flipH="1">
            <a:off x="8106559" y="3710417"/>
            <a:ext cx="144491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4cm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BFCB096-743D-49D6-9BC7-C25F0043B7D6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6782" y="2425431"/>
            <a:ext cx="6814688" cy="4389120"/>
          </a:xfrm>
          <a:prstGeom prst="rect">
            <a:avLst/>
          </a:prstGeom>
        </p:spPr>
      </p:pic>
      <p:pic>
        <p:nvPicPr>
          <p:cNvPr id="19" name="PA_图片 9">
            <a:extLst>
              <a:ext uri="{FF2B5EF4-FFF2-40B4-BE49-F238E27FC236}">
                <a16:creationId xmlns:a16="http://schemas.microsoft.com/office/drawing/2014/main" id="{CBFEAC6C-BA46-4912-A8C6-CEF162DF48F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831"/>
          <a:stretch>
            <a:fillRect/>
          </a:stretch>
        </p:blipFill>
        <p:spPr>
          <a:xfrm>
            <a:off x="7787062" y="5141129"/>
            <a:ext cx="5003050" cy="1702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411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2" grpId="0" animBg="1"/>
      <p:bldP spid="23" grpId="0" animBg="1"/>
      <p:bldP spid="4" grpId="0"/>
      <p:bldP spid="16" grpId="0"/>
      <p:bldP spid="17" grpId="0"/>
      <p:bldP spid="1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3"/>
          <p:cNvSpPr/>
          <p:nvPr/>
        </p:nvSpPr>
        <p:spPr>
          <a:xfrm>
            <a:off x="6784033" y="3109635"/>
            <a:ext cx="4067830" cy="894085"/>
          </a:xfrm>
          <a:custGeom>
            <a:avLst/>
            <a:gdLst>
              <a:gd name="connsiteX0" fmla="*/ 0 w 3108960"/>
              <a:gd name="connsiteY0" fmla="*/ 0 h 1166649"/>
              <a:gd name="connsiteX1" fmla="*/ 3108960 w 3108960"/>
              <a:gd name="connsiteY1" fmla="*/ 0 h 1166649"/>
              <a:gd name="connsiteX2" fmla="*/ 3108960 w 3108960"/>
              <a:gd name="connsiteY2" fmla="*/ 1166649 h 1166649"/>
              <a:gd name="connsiteX3" fmla="*/ 0 w 3108960"/>
              <a:gd name="connsiteY3" fmla="*/ 1166649 h 1166649"/>
              <a:gd name="connsiteX4" fmla="*/ 0 w 3108960"/>
              <a:gd name="connsiteY4" fmla="*/ 0 h 1166649"/>
              <a:gd name="connsiteX0" fmla="*/ 851338 w 3960298"/>
              <a:gd name="connsiteY0" fmla="*/ 0 h 1166649"/>
              <a:gd name="connsiteX1" fmla="*/ 3960298 w 3960298"/>
              <a:gd name="connsiteY1" fmla="*/ 0 h 1166649"/>
              <a:gd name="connsiteX2" fmla="*/ 3960298 w 3960298"/>
              <a:gd name="connsiteY2" fmla="*/ 1166649 h 1166649"/>
              <a:gd name="connsiteX3" fmla="*/ 0 w 3960298"/>
              <a:gd name="connsiteY3" fmla="*/ 835573 h 1166649"/>
              <a:gd name="connsiteX4" fmla="*/ 851338 w 3960298"/>
              <a:gd name="connsiteY4" fmla="*/ 0 h 1166649"/>
              <a:gd name="connsiteX0" fmla="*/ 851338 w 3960298"/>
              <a:gd name="connsiteY0" fmla="*/ 0 h 867104"/>
              <a:gd name="connsiteX1" fmla="*/ 3960298 w 3960298"/>
              <a:gd name="connsiteY1" fmla="*/ 0 h 867104"/>
              <a:gd name="connsiteX2" fmla="*/ 3045898 w 3960298"/>
              <a:gd name="connsiteY2" fmla="*/ 867104 h 867104"/>
              <a:gd name="connsiteX3" fmla="*/ 0 w 3960298"/>
              <a:gd name="connsiteY3" fmla="*/ 835573 h 867104"/>
              <a:gd name="connsiteX4" fmla="*/ 851338 w 3960298"/>
              <a:gd name="connsiteY4" fmla="*/ 0 h 867104"/>
              <a:gd name="connsiteX0" fmla="*/ 851338 w 3960298"/>
              <a:gd name="connsiteY0" fmla="*/ 0 h 835573"/>
              <a:gd name="connsiteX1" fmla="*/ 3960298 w 3960298"/>
              <a:gd name="connsiteY1" fmla="*/ 0 h 835573"/>
              <a:gd name="connsiteX2" fmla="*/ 3093195 w 3960298"/>
              <a:gd name="connsiteY2" fmla="*/ 819808 h 835573"/>
              <a:gd name="connsiteX3" fmla="*/ 0 w 3960298"/>
              <a:gd name="connsiteY3" fmla="*/ 835573 h 835573"/>
              <a:gd name="connsiteX4" fmla="*/ 851338 w 3960298"/>
              <a:gd name="connsiteY4" fmla="*/ 0 h 835573"/>
              <a:gd name="connsiteX0" fmla="*/ 851338 w 3960298"/>
              <a:gd name="connsiteY0" fmla="*/ 0 h 865857"/>
              <a:gd name="connsiteX1" fmla="*/ 3960298 w 3960298"/>
              <a:gd name="connsiteY1" fmla="*/ 0 h 865857"/>
              <a:gd name="connsiteX2" fmla="*/ 3122798 w 3960298"/>
              <a:gd name="connsiteY2" fmla="*/ 865857 h 865857"/>
              <a:gd name="connsiteX3" fmla="*/ 0 w 3960298"/>
              <a:gd name="connsiteY3" fmla="*/ 835573 h 865857"/>
              <a:gd name="connsiteX4" fmla="*/ 851338 w 3960298"/>
              <a:gd name="connsiteY4" fmla="*/ 0 h 865857"/>
              <a:gd name="connsiteX0" fmla="*/ 887519 w 3996479"/>
              <a:gd name="connsiteY0" fmla="*/ 0 h 878333"/>
              <a:gd name="connsiteX1" fmla="*/ 3996479 w 3996479"/>
              <a:gd name="connsiteY1" fmla="*/ 0 h 878333"/>
              <a:gd name="connsiteX2" fmla="*/ 3158979 w 3996479"/>
              <a:gd name="connsiteY2" fmla="*/ 865857 h 878333"/>
              <a:gd name="connsiteX3" fmla="*/ 0 w 3996479"/>
              <a:gd name="connsiteY3" fmla="*/ 878333 h 878333"/>
              <a:gd name="connsiteX4" fmla="*/ 887519 w 3996479"/>
              <a:gd name="connsiteY4" fmla="*/ 0 h 878333"/>
              <a:gd name="connsiteX0" fmla="*/ 877652 w 3996479"/>
              <a:gd name="connsiteY0" fmla="*/ 0 h 891489"/>
              <a:gd name="connsiteX1" fmla="*/ 3996479 w 3996479"/>
              <a:gd name="connsiteY1" fmla="*/ 13156 h 891489"/>
              <a:gd name="connsiteX2" fmla="*/ 3158979 w 3996479"/>
              <a:gd name="connsiteY2" fmla="*/ 879013 h 891489"/>
              <a:gd name="connsiteX3" fmla="*/ 0 w 3996479"/>
              <a:gd name="connsiteY3" fmla="*/ 891489 h 891489"/>
              <a:gd name="connsiteX4" fmla="*/ 877652 w 3996479"/>
              <a:gd name="connsiteY4" fmla="*/ 0 h 891489"/>
              <a:gd name="connsiteX0" fmla="*/ 887520 w 4006347"/>
              <a:gd name="connsiteY0" fmla="*/ 0 h 891489"/>
              <a:gd name="connsiteX1" fmla="*/ 4006347 w 4006347"/>
              <a:gd name="connsiteY1" fmla="*/ 13156 h 891489"/>
              <a:gd name="connsiteX2" fmla="*/ 3168847 w 4006347"/>
              <a:gd name="connsiteY2" fmla="*/ 879013 h 891489"/>
              <a:gd name="connsiteX3" fmla="*/ 0 w 4006347"/>
              <a:gd name="connsiteY3" fmla="*/ 891489 h 891489"/>
              <a:gd name="connsiteX4" fmla="*/ 887520 w 4006347"/>
              <a:gd name="connsiteY4" fmla="*/ 0 h 891489"/>
              <a:gd name="connsiteX0" fmla="*/ 887520 w 4032661"/>
              <a:gd name="connsiteY0" fmla="*/ 0 h 891489"/>
              <a:gd name="connsiteX1" fmla="*/ 4032661 w 4032661"/>
              <a:gd name="connsiteY1" fmla="*/ 23024 h 891489"/>
              <a:gd name="connsiteX2" fmla="*/ 3168847 w 4032661"/>
              <a:gd name="connsiteY2" fmla="*/ 879013 h 891489"/>
              <a:gd name="connsiteX3" fmla="*/ 0 w 4032661"/>
              <a:gd name="connsiteY3" fmla="*/ 891489 h 891489"/>
              <a:gd name="connsiteX4" fmla="*/ 887520 w 4032661"/>
              <a:gd name="connsiteY4" fmla="*/ 0 h 891489"/>
              <a:gd name="connsiteX0" fmla="*/ 887520 w 4067830"/>
              <a:gd name="connsiteY0" fmla="*/ 0 h 891489"/>
              <a:gd name="connsiteX1" fmla="*/ 4067830 w 4067830"/>
              <a:gd name="connsiteY1" fmla="*/ 12976 h 891489"/>
              <a:gd name="connsiteX2" fmla="*/ 3168847 w 4067830"/>
              <a:gd name="connsiteY2" fmla="*/ 879013 h 891489"/>
              <a:gd name="connsiteX3" fmla="*/ 0 w 4067830"/>
              <a:gd name="connsiteY3" fmla="*/ 891489 h 891489"/>
              <a:gd name="connsiteX4" fmla="*/ 887520 w 4067830"/>
              <a:gd name="connsiteY4" fmla="*/ 0 h 891489"/>
              <a:gd name="connsiteX0" fmla="*/ 887520 w 4067830"/>
              <a:gd name="connsiteY0" fmla="*/ 0 h 894085"/>
              <a:gd name="connsiteX1" fmla="*/ 4067830 w 4067830"/>
              <a:gd name="connsiteY1" fmla="*/ 12976 h 894085"/>
              <a:gd name="connsiteX2" fmla="*/ 3168847 w 4067830"/>
              <a:gd name="connsiteY2" fmla="*/ 894085 h 894085"/>
              <a:gd name="connsiteX3" fmla="*/ 0 w 4067830"/>
              <a:gd name="connsiteY3" fmla="*/ 891489 h 894085"/>
              <a:gd name="connsiteX4" fmla="*/ 887520 w 4067830"/>
              <a:gd name="connsiteY4" fmla="*/ 0 h 894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67830" h="894085">
                <a:moveTo>
                  <a:pt x="887520" y="0"/>
                </a:moveTo>
                <a:lnTo>
                  <a:pt x="4067830" y="12976"/>
                </a:lnTo>
                <a:lnTo>
                  <a:pt x="3168847" y="894085"/>
                </a:lnTo>
                <a:lnTo>
                  <a:pt x="0" y="891489"/>
                </a:lnTo>
                <a:lnTo>
                  <a:pt x="887520" y="0"/>
                </a:lnTo>
                <a:close/>
              </a:path>
            </a:pathLst>
          </a:cu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651463" y="1225971"/>
            <a:ext cx="3246120" cy="1883664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9956822" y="1263032"/>
            <a:ext cx="905514" cy="2743473"/>
          </a:xfrm>
          <a:custGeom>
            <a:avLst/>
            <a:gdLst>
              <a:gd name="connsiteX0" fmla="*/ 0 w 1364776"/>
              <a:gd name="connsiteY0" fmla="*/ 0 h 1883664"/>
              <a:gd name="connsiteX1" fmla="*/ 1364776 w 1364776"/>
              <a:gd name="connsiteY1" fmla="*/ 0 h 1883664"/>
              <a:gd name="connsiteX2" fmla="*/ 1364776 w 1364776"/>
              <a:gd name="connsiteY2" fmla="*/ 1883664 h 1883664"/>
              <a:gd name="connsiteX3" fmla="*/ 0 w 1364776"/>
              <a:gd name="connsiteY3" fmla="*/ 1883664 h 1883664"/>
              <a:gd name="connsiteX4" fmla="*/ 0 w 1364776"/>
              <a:gd name="connsiteY4" fmla="*/ 0 h 1883664"/>
              <a:gd name="connsiteX0" fmla="*/ 0 w 1364776"/>
              <a:gd name="connsiteY0" fmla="*/ 859809 h 2743473"/>
              <a:gd name="connsiteX1" fmla="*/ 914400 w 1364776"/>
              <a:gd name="connsiteY1" fmla="*/ 0 h 2743473"/>
              <a:gd name="connsiteX2" fmla="*/ 1364776 w 1364776"/>
              <a:gd name="connsiteY2" fmla="*/ 2743473 h 2743473"/>
              <a:gd name="connsiteX3" fmla="*/ 0 w 1364776"/>
              <a:gd name="connsiteY3" fmla="*/ 2743473 h 2743473"/>
              <a:gd name="connsiteX4" fmla="*/ 0 w 1364776"/>
              <a:gd name="connsiteY4" fmla="*/ 859809 h 2743473"/>
              <a:gd name="connsiteX0" fmla="*/ 0 w 914400"/>
              <a:gd name="connsiteY0" fmla="*/ 859809 h 2743473"/>
              <a:gd name="connsiteX1" fmla="*/ 914400 w 914400"/>
              <a:gd name="connsiteY1" fmla="*/ 0 h 2743473"/>
              <a:gd name="connsiteX2" fmla="*/ 832513 w 914400"/>
              <a:gd name="connsiteY2" fmla="*/ 2033789 h 2743473"/>
              <a:gd name="connsiteX3" fmla="*/ 0 w 914400"/>
              <a:gd name="connsiteY3" fmla="*/ 2743473 h 2743473"/>
              <a:gd name="connsiteX4" fmla="*/ 0 w 914400"/>
              <a:gd name="connsiteY4" fmla="*/ 859809 h 2743473"/>
              <a:gd name="connsiteX0" fmla="*/ 0 w 914400"/>
              <a:gd name="connsiteY0" fmla="*/ 859809 h 2743473"/>
              <a:gd name="connsiteX1" fmla="*/ 914400 w 914400"/>
              <a:gd name="connsiteY1" fmla="*/ 0 h 2743473"/>
              <a:gd name="connsiteX2" fmla="*/ 832513 w 914400"/>
              <a:gd name="connsiteY2" fmla="*/ 1883664 h 2743473"/>
              <a:gd name="connsiteX3" fmla="*/ 0 w 914400"/>
              <a:gd name="connsiteY3" fmla="*/ 2743473 h 2743473"/>
              <a:gd name="connsiteX4" fmla="*/ 0 w 914400"/>
              <a:gd name="connsiteY4" fmla="*/ 859809 h 2743473"/>
              <a:gd name="connsiteX0" fmla="*/ 0 w 914400"/>
              <a:gd name="connsiteY0" fmla="*/ 859809 h 2743473"/>
              <a:gd name="connsiteX1" fmla="*/ 914400 w 914400"/>
              <a:gd name="connsiteY1" fmla="*/ 0 h 2743473"/>
              <a:gd name="connsiteX2" fmla="*/ 864468 w 914400"/>
              <a:gd name="connsiteY2" fmla="*/ 1859083 h 2743473"/>
              <a:gd name="connsiteX3" fmla="*/ 0 w 914400"/>
              <a:gd name="connsiteY3" fmla="*/ 2743473 h 2743473"/>
              <a:gd name="connsiteX4" fmla="*/ 0 w 914400"/>
              <a:gd name="connsiteY4" fmla="*/ 859809 h 2743473"/>
              <a:gd name="connsiteX0" fmla="*/ 0 w 894735"/>
              <a:gd name="connsiteY0" fmla="*/ 859809 h 2743473"/>
              <a:gd name="connsiteX1" fmla="*/ 894735 w 894735"/>
              <a:gd name="connsiteY1" fmla="*/ 0 h 2743473"/>
              <a:gd name="connsiteX2" fmla="*/ 864468 w 894735"/>
              <a:gd name="connsiteY2" fmla="*/ 1859083 h 2743473"/>
              <a:gd name="connsiteX3" fmla="*/ 0 w 894735"/>
              <a:gd name="connsiteY3" fmla="*/ 2743473 h 2743473"/>
              <a:gd name="connsiteX4" fmla="*/ 0 w 894735"/>
              <a:gd name="connsiteY4" fmla="*/ 859809 h 2743473"/>
              <a:gd name="connsiteX0" fmla="*/ 0 w 904568"/>
              <a:gd name="connsiteY0" fmla="*/ 859809 h 2743473"/>
              <a:gd name="connsiteX1" fmla="*/ 904568 w 904568"/>
              <a:gd name="connsiteY1" fmla="*/ 0 h 2743473"/>
              <a:gd name="connsiteX2" fmla="*/ 874301 w 904568"/>
              <a:gd name="connsiteY2" fmla="*/ 1859083 h 2743473"/>
              <a:gd name="connsiteX3" fmla="*/ 9833 w 904568"/>
              <a:gd name="connsiteY3" fmla="*/ 2743473 h 2743473"/>
              <a:gd name="connsiteX4" fmla="*/ 0 w 904568"/>
              <a:gd name="connsiteY4" fmla="*/ 859809 h 2743473"/>
              <a:gd name="connsiteX0" fmla="*/ 946 w 905514"/>
              <a:gd name="connsiteY0" fmla="*/ 859809 h 2743473"/>
              <a:gd name="connsiteX1" fmla="*/ 905514 w 905514"/>
              <a:gd name="connsiteY1" fmla="*/ 0 h 2743473"/>
              <a:gd name="connsiteX2" fmla="*/ 875247 w 905514"/>
              <a:gd name="connsiteY2" fmla="*/ 1859083 h 2743473"/>
              <a:gd name="connsiteX3" fmla="*/ 946 w 905514"/>
              <a:gd name="connsiteY3" fmla="*/ 2743473 h 2743473"/>
              <a:gd name="connsiteX4" fmla="*/ 946 w 905514"/>
              <a:gd name="connsiteY4" fmla="*/ 859809 h 2743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5514" h="2743473">
                <a:moveTo>
                  <a:pt x="946" y="859809"/>
                </a:moveTo>
                <a:lnTo>
                  <a:pt x="905514" y="0"/>
                </a:lnTo>
                <a:lnTo>
                  <a:pt x="875247" y="1859083"/>
                </a:lnTo>
                <a:lnTo>
                  <a:pt x="946" y="2743473"/>
                </a:lnTo>
                <a:cubicBezTo>
                  <a:pt x="-2332" y="2115585"/>
                  <a:pt x="4224" y="1487697"/>
                  <a:pt x="946" y="859809"/>
                </a:cubicBezTo>
                <a:close/>
              </a:path>
            </a:pathLst>
          </a:cu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BD97DAF-BF9C-401D-A7E6-384EDF092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949" y="1394059"/>
            <a:ext cx="5727030" cy="1730582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MNPQ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 x 3 = 18 (cm</a:t>
            </a:r>
            <a:r>
              <a:rPr lang="en-US" sz="32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b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60949" y="321209"/>
            <a:ext cx="13956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2.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36B573D-E264-4A12-84EB-A1A1954C22BC}"/>
              </a:ext>
            </a:extLst>
          </p:cNvPr>
          <p:cNvSpPr txBox="1"/>
          <p:nvPr/>
        </p:nvSpPr>
        <p:spPr>
          <a:xfrm>
            <a:off x="7098209" y="731725"/>
            <a:ext cx="35118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07DFD00-A571-4CBE-8C81-8D38EE1183C5}"/>
              </a:ext>
            </a:extLst>
          </p:cNvPr>
          <p:cNvSpPr txBox="1"/>
          <p:nvPr/>
        </p:nvSpPr>
        <p:spPr>
          <a:xfrm>
            <a:off x="6227403" y="3722564"/>
            <a:ext cx="35118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7A7F734-BCB4-49B3-BB48-84CD452617AD}"/>
              </a:ext>
            </a:extLst>
          </p:cNvPr>
          <p:cNvSpPr txBox="1"/>
          <p:nvPr/>
        </p:nvSpPr>
        <p:spPr>
          <a:xfrm>
            <a:off x="10193811" y="3818817"/>
            <a:ext cx="35118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B5A180B-D87F-4BAE-B06E-2054BF261920}"/>
              </a:ext>
            </a:extLst>
          </p:cNvPr>
          <p:cNvSpPr txBox="1"/>
          <p:nvPr/>
        </p:nvSpPr>
        <p:spPr>
          <a:xfrm>
            <a:off x="10940117" y="2705736"/>
            <a:ext cx="35118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0EB8E0B-15B5-4FA7-8BCC-10597549F2D3}"/>
              </a:ext>
            </a:extLst>
          </p:cNvPr>
          <p:cNvSpPr txBox="1"/>
          <p:nvPr/>
        </p:nvSpPr>
        <p:spPr>
          <a:xfrm>
            <a:off x="7128547" y="2668421"/>
            <a:ext cx="35118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458FF15-D82D-46BE-A841-A30EAA5FAFCE}"/>
              </a:ext>
            </a:extLst>
          </p:cNvPr>
          <p:cNvSpPr txBox="1"/>
          <p:nvPr/>
        </p:nvSpPr>
        <p:spPr>
          <a:xfrm>
            <a:off x="10157719" y="1950923"/>
            <a:ext cx="35118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C2264FE-9DE1-406E-A8A3-79296AEB05AC}"/>
              </a:ext>
            </a:extLst>
          </p:cNvPr>
          <p:cNvSpPr txBox="1"/>
          <p:nvPr/>
        </p:nvSpPr>
        <p:spPr>
          <a:xfrm>
            <a:off x="6297148" y="1769413"/>
            <a:ext cx="35118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3971BF3-039D-4612-845E-807EA642C496}"/>
              </a:ext>
            </a:extLst>
          </p:cNvPr>
          <p:cNvSpPr txBox="1"/>
          <p:nvPr/>
        </p:nvSpPr>
        <p:spPr>
          <a:xfrm>
            <a:off x="10957030" y="823512"/>
            <a:ext cx="35118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7A7F734-BCB4-49B3-BB48-84CD452617AD}"/>
              </a:ext>
            </a:extLst>
          </p:cNvPr>
          <p:cNvSpPr txBox="1"/>
          <p:nvPr/>
        </p:nvSpPr>
        <p:spPr>
          <a:xfrm flipH="1">
            <a:off x="7833528" y="4095816"/>
            <a:ext cx="144491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6cm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7A7F734-BCB4-49B3-BB48-84CD452617AD}"/>
              </a:ext>
            </a:extLst>
          </p:cNvPr>
          <p:cNvSpPr txBox="1"/>
          <p:nvPr/>
        </p:nvSpPr>
        <p:spPr>
          <a:xfrm flipH="1">
            <a:off x="10410165" y="3222419"/>
            <a:ext cx="144491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3cm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7A7F734-BCB4-49B3-BB48-84CD452617AD}"/>
              </a:ext>
            </a:extLst>
          </p:cNvPr>
          <p:cNvSpPr txBox="1"/>
          <p:nvPr/>
        </p:nvSpPr>
        <p:spPr>
          <a:xfrm flipH="1">
            <a:off x="10711482" y="1950923"/>
            <a:ext cx="144491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4cm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BFCB096-743D-49D6-9BC7-C25F0043B7D6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1705" y="695917"/>
            <a:ext cx="6814688" cy="438912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60949" y="820429"/>
            <a:ext cx="35132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b)              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8BD97DAF-BF9C-401D-A7E6-384EDF09248E}"/>
              </a:ext>
            </a:extLst>
          </p:cNvPr>
          <p:cNvSpPr txBox="1">
            <a:spLocks/>
          </p:cNvSpPr>
          <p:nvPr/>
        </p:nvSpPr>
        <p:spPr>
          <a:xfrm>
            <a:off x="360949" y="2382842"/>
            <a:ext cx="5727030" cy="17305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Diện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tích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mặt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ABNM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</a:t>
            </a:r>
            <a:b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6 x 4 = 24 (cm</a:t>
            </a:r>
            <a:r>
              <a:rPr kumimoji="0" lang="en-US" sz="32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8BD97DAF-BF9C-401D-A7E6-384EDF09248E}"/>
              </a:ext>
            </a:extLst>
          </p:cNvPr>
          <p:cNvSpPr txBox="1">
            <a:spLocks/>
          </p:cNvSpPr>
          <p:nvPr/>
        </p:nvSpPr>
        <p:spPr>
          <a:xfrm>
            <a:off x="360949" y="3516002"/>
            <a:ext cx="5727030" cy="17305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Diện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tích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mặt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BCPN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</a:t>
            </a:r>
            <a:b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4 x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3 = 12 (cm</a:t>
            </a:r>
            <a:r>
              <a:rPr kumimoji="0" lang="en-US" sz="32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8BD97DAF-BF9C-401D-A7E6-384EDF09248E}"/>
              </a:ext>
            </a:extLst>
          </p:cNvPr>
          <p:cNvSpPr txBox="1">
            <a:spLocks/>
          </p:cNvSpPr>
          <p:nvPr/>
        </p:nvSpPr>
        <p:spPr>
          <a:xfrm>
            <a:off x="695243" y="4794192"/>
            <a:ext cx="5727030" cy="17305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Đáp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Diện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tích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MNPQ: 18cm</a:t>
            </a:r>
            <a:r>
              <a:rPr kumimoji="0" lang="en-US" sz="32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          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Diện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tích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ABNM: 24cm</a:t>
            </a:r>
            <a:r>
              <a:rPr kumimoji="0" lang="en-US" sz="32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         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Diện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tích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BCPN: 12 cm</a:t>
            </a:r>
            <a:r>
              <a:rPr kumimoji="0" lang="en-US" sz="32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27" name="PA_图片 9">
            <a:extLst>
              <a:ext uri="{FF2B5EF4-FFF2-40B4-BE49-F238E27FC236}">
                <a16:creationId xmlns:a16="http://schemas.microsoft.com/office/drawing/2014/main" id="{241B7750-2A78-429F-821E-60401881258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831"/>
          <a:stretch>
            <a:fillRect/>
          </a:stretch>
        </p:blipFill>
        <p:spPr>
          <a:xfrm>
            <a:off x="7787062" y="5141129"/>
            <a:ext cx="5003050" cy="1702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268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22" grpId="0" animBg="1"/>
      <p:bldP spid="22" grpId="1" animBg="1"/>
      <p:bldP spid="23" grpId="0" animBg="1"/>
      <p:bldP spid="23" grpId="1" animBg="1"/>
      <p:bldP spid="7" grpId="0"/>
      <p:bldP spid="24" grpId="0"/>
      <p:bldP spid="25" grpId="0"/>
      <p:bldP spid="2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8541" y="457651"/>
            <a:ext cx="112595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dưới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hộp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lập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phương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 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BD97DAF-BF9C-401D-A7E6-384EDF09248E}"/>
              </a:ext>
            </a:extLst>
          </p:cNvPr>
          <p:cNvSpPr txBox="1">
            <a:spLocks/>
          </p:cNvSpPr>
          <p:nvPr/>
        </p:nvSpPr>
        <p:spPr>
          <a:xfrm>
            <a:off x="3257686" y="5219103"/>
            <a:ext cx="6003880" cy="5023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E0F8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3E0F8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E0F8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3E0F8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E0F8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3E0F8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E0F8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3E0F8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E0F8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err="1">
                <a:ln>
                  <a:noFill/>
                </a:ln>
                <a:solidFill>
                  <a:srgbClr val="3E0F8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3E0F8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nhật.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3E0F83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0" name="Group 59"/>
          <p:cNvGrpSpPr/>
          <p:nvPr/>
        </p:nvGrpSpPr>
        <p:grpSpPr>
          <a:xfrm>
            <a:off x="1012460" y="2937159"/>
            <a:ext cx="2501697" cy="1297946"/>
            <a:chOff x="1636294" y="4542346"/>
            <a:chExt cx="2210759" cy="951315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1650795" y="4908730"/>
              <a:ext cx="1780673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1636294" y="5492732"/>
              <a:ext cx="1780673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H="1" flipV="1">
              <a:off x="3416965" y="4905722"/>
              <a:ext cx="1" cy="58793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flipH="1" flipV="1">
              <a:off x="1660320" y="4904793"/>
              <a:ext cx="1" cy="58793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flipV="1">
              <a:off x="1650795" y="4542346"/>
              <a:ext cx="419137" cy="36638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flipV="1">
              <a:off x="3411451" y="4542346"/>
              <a:ext cx="419137" cy="36638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flipH="1" flipV="1">
              <a:off x="3833056" y="4552714"/>
              <a:ext cx="1" cy="58793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flipV="1">
              <a:off x="3427916" y="5113216"/>
              <a:ext cx="419137" cy="36638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>
              <a:off x="2029995" y="4551871"/>
              <a:ext cx="1780673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1" name="Group 90"/>
          <p:cNvGrpSpPr/>
          <p:nvPr/>
        </p:nvGrpSpPr>
        <p:grpSpPr>
          <a:xfrm>
            <a:off x="4483832" y="2398959"/>
            <a:ext cx="3250467" cy="1837322"/>
            <a:chOff x="4312383" y="4125502"/>
            <a:chExt cx="2937804" cy="1488726"/>
          </a:xfrm>
        </p:grpSpPr>
        <p:cxnSp>
          <p:nvCxnSpPr>
            <p:cNvPr id="24" name="Straight Connector 23"/>
            <p:cNvCxnSpPr/>
            <p:nvPr/>
          </p:nvCxnSpPr>
          <p:spPr>
            <a:xfrm flipH="1" flipV="1">
              <a:off x="4327423" y="4786516"/>
              <a:ext cx="1" cy="82296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5420106" y="4135027"/>
              <a:ext cx="18288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4327423" y="5609476"/>
              <a:ext cx="9144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flipV="1">
              <a:off x="4312383" y="4125502"/>
              <a:ext cx="1126774" cy="65836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flipV="1">
              <a:off x="5241823" y="4480167"/>
              <a:ext cx="543545" cy="31888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flipH="1" flipV="1">
              <a:off x="5235371" y="4791268"/>
              <a:ext cx="1" cy="82296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>
              <a:off x="4336383" y="4791268"/>
              <a:ext cx="9144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flipV="1">
              <a:off x="5241823" y="5290592"/>
              <a:ext cx="543545" cy="31888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flipH="1" flipV="1">
              <a:off x="5787876" y="4469751"/>
              <a:ext cx="1" cy="82296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>
              <a:off x="5787876" y="5292711"/>
              <a:ext cx="9144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flipH="1" flipV="1">
              <a:off x="6695824" y="4474503"/>
              <a:ext cx="1" cy="82296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>
              <a:off x="5796836" y="4474503"/>
              <a:ext cx="9144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 flipV="1">
              <a:off x="6704133" y="4155663"/>
              <a:ext cx="543545" cy="31888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 flipV="1">
              <a:off x="6704133" y="4966088"/>
              <a:ext cx="543545" cy="31888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 flipH="1" flipV="1">
              <a:off x="7250186" y="4145247"/>
              <a:ext cx="1" cy="82296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7" name="Group 106"/>
          <p:cNvGrpSpPr/>
          <p:nvPr/>
        </p:nvGrpSpPr>
        <p:grpSpPr>
          <a:xfrm>
            <a:off x="9709210" y="2512381"/>
            <a:ext cx="1730621" cy="1579443"/>
            <a:chOff x="8766306" y="4717497"/>
            <a:chExt cx="1886453" cy="1812783"/>
          </a:xfrm>
        </p:grpSpPr>
        <p:cxnSp>
          <p:nvCxnSpPr>
            <p:cNvPr id="45" name="Straight Connector 44"/>
            <p:cNvCxnSpPr/>
            <p:nvPr/>
          </p:nvCxnSpPr>
          <p:spPr>
            <a:xfrm flipV="1">
              <a:off x="8766308" y="4723116"/>
              <a:ext cx="490086" cy="41148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2" name="Group 101"/>
            <p:cNvGrpSpPr/>
            <p:nvPr/>
          </p:nvGrpSpPr>
          <p:grpSpPr>
            <a:xfrm>
              <a:off x="8766306" y="4736496"/>
              <a:ext cx="1872616" cy="1790391"/>
              <a:chOff x="8775833" y="4532791"/>
              <a:chExt cx="2084659" cy="1994094"/>
            </a:xfrm>
          </p:grpSpPr>
          <p:cxnSp>
            <p:nvCxnSpPr>
              <p:cNvPr id="15" name="Straight Connector 14"/>
              <p:cNvCxnSpPr/>
              <p:nvPr/>
            </p:nvCxnSpPr>
            <p:spPr>
              <a:xfrm>
                <a:off x="8775833" y="4966088"/>
                <a:ext cx="1554480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/>
              <p:cNvCxnSpPr/>
              <p:nvPr/>
            </p:nvCxnSpPr>
            <p:spPr>
              <a:xfrm>
                <a:off x="8775833" y="6526885"/>
                <a:ext cx="1554480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/>
              <p:cNvCxnSpPr/>
              <p:nvPr/>
            </p:nvCxnSpPr>
            <p:spPr>
              <a:xfrm rot="16200000">
                <a:off x="7998593" y="5749644"/>
                <a:ext cx="1554480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92"/>
              <p:cNvCxnSpPr/>
              <p:nvPr/>
            </p:nvCxnSpPr>
            <p:spPr>
              <a:xfrm rot="16200000">
                <a:off x="9553073" y="5749645"/>
                <a:ext cx="1554480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Straight Connector 102"/>
              <p:cNvCxnSpPr/>
              <p:nvPr/>
            </p:nvCxnSpPr>
            <p:spPr>
              <a:xfrm>
                <a:off x="9295408" y="4532791"/>
                <a:ext cx="1554480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Straight Connector 103"/>
              <p:cNvCxnSpPr/>
              <p:nvPr/>
            </p:nvCxnSpPr>
            <p:spPr>
              <a:xfrm rot="16200000">
                <a:off x="10083252" y="5316344"/>
                <a:ext cx="1554480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05" name="Straight Connector 104"/>
            <p:cNvCxnSpPr/>
            <p:nvPr/>
          </p:nvCxnSpPr>
          <p:spPr>
            <a:xfrm flipV="1">
              <a:off x="10162673" y="4717497"/>
              <a:ext cx="490086" cy="41148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/>
            <p:cNvCxnSpPr/>
            <p:nvPr/>
          </p:nvCxnSpPr>
          <p:spPr>
            <a:xfrm flipV="1">
              <a:off x="10162673" y="6118800"/>
              <a:ext cx="490086" cy="41148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8" name="Title 1">
            <a:extLst>
              <a:ext uri="{FF2B5EF4-FFF2-40B4-BE49-F238E27FC236}">
                <a16:creationId xmlns:a16="http://schemas.microsoft.com/office/drawing/2014/main" id="{8BD97DAF-BF9C-401D-A7E6-384EDF09248E}"/>
              </a:ext>
            </a:extLst>
          </p:cNvPr>
          <p:cNvSpPr txBox="1">
            <a:spLocks/>
          </p:cNvSpPr>
          <p:nvPr/>
        </p:nvSpPr>
        <p:spPr>
          <a:xfrm>
            <a:off x="483500" y="2722650"/>
            <a:ext cx="1144467" cy="5328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8 cm</a:t>
            </a:r>
          </a:p>
        </p:txBody>
      </p:sp>
      <p:sp>
        <p:nvSpPr>
          <p:cNvPr id="109" name="Title 1">
            <a:extLst>
              <a:ext uri="{FF2B5EF4-FFF2-40B4-BE49-F238E27FC236}">
                <a16:creationId xmlns:a16="http://schemas.microsoft.com/office/drawing/2014/main" id="{8BD97DAF-BF9C-401D-A7E6-384EDF09248E}"/>
              </a:ext>
            </a:extLst>
          </p:cNvPr>
          <p:cNvSpPr txBox="1">
            <a:spLocks/>
          </p:cNvSpPr>
          <p:nvPr/>
        </p:nvSpPr>
        <p:spPr>
          <a:xfrm>
            <a:off x="328541" y="3500797"/>
            <a:ext cx="1144467" cy="5328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4 cm</a:t>
            </a:r>
          </a:p>
        </p:txBody>
      </p:sp>
      <p:sp>
        <p:nvSpPr>
          <p:cNvPr id="110" name="Title 1">
            <a:extLst>
              <a:ext uri="{FF2B5EF4-FFF2-40B4-BE49-F238E27FC236}">
                <a16:creationId xmlns:a16="http://schemas.microsoft.com/office/drawing/2014/main" id="{8BD97DAF-BF9C-401D-A7E6-384EDF09248E}"/>
              </a:ext>
            </a:extLst>
          </p:cNvPr>
          <p:cNvSpPr txBox="1">
            <a:spLocks/>
          </p:cNvSpPr>
          <p:nvPr/>
        </p:nvSpPr>
        <p:spPr>
          <a:xfrm>
            <a:off x="1569189" y="4236281"/>
            <a:ext cx="1144467" cy="5328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10 cm</a:t>
            </a:r>
          </a:p>
        </p:txBody>
      </p:sp>
      <p:sp>
        <p:nvSpPr>
          <p:cNvPr id="111" name="Title 1">
            <a:extLst>
              <a:ext uri="{FF2B5EF4-FFF2-40B4-BE49-F238E27FC236}">
                <a16:creationId xmlns:a16="http://schemas.microsoft.com/office/drawing/2014/main" id="{8BD97DAF-BF9C-401D-A7E6-384EDF09248E}"/>
              </a:ext>
            </a:extLst>
          </p:cNvPr>
          <p:cNvSpPr txBox="1">
            <a:spLocks/>
          </p:cNvSpPr>
          <p:nvPr/>
        </p:nvSpPr>
        <p:spPr>
          <a:xfrm>
            <a:off x="6286359" y="1917650"/>
            <a:ext cx="1144467" cy="5328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11 cm</a:t>
            </a:r>
          </a:p>
        </p:txBody>
      </p:sp>
      <p:sp>
        <p:nvSpPr>
          <p:cNvPr id="112" name="Title 1">
            <a:extLst>
              <a:ext uri="{FF2B5EF4-FFF2-40B4-BE49-F238E27FC236}">
                <a16:creationId xmlns:a16="http://schemas.microsoft.com/office/drawing/2014/main" id="{8BD97DAF-BF9C-401D-A7E6-384EDF09248E}"/>
              </a:ext>
            </a:extLst>
          </p:cNvPr>
          <p:cNvSpPr txBox="1">
            <a:spLocks/>
          </p:cNvSpPr>
          <p:nvPr/>
        </p:nvSpPr>
        <p:spPr>
          <a:xfrm>
            <a:off x="4549078" y="4171535"/>
            <a:ext cx="1144467" cy="5328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6 cm</a:t>
            </a:r>
          </a:p>
        </p:txBody>
      </p:sp>
      <p:sp>
        <p:nvSpPr>
          <p:cNvPr id="113" name="Title 1">
            <a:extLst>
              <a:ext uri="{FF2B5EF4-FFF2-40B4-BE49-F238E27FC236}">
                <a16:creationId xmlns:a16="http://schemas.microsoft.com/office/drawing/2014/main" id="{8BD97DAF-BF9C-401D-A7E6-384EDF09248E}"/>
              </a:ext>
            </a:extLst>
          </p:cNvPr>
          <p:cNvSpPr txBox="1">
            <a:spLocks/>
          </p:cNvSpPr>
          <p:nvPr/>
        </p:nvSpPr>
        <p:spPr>
          <a:xfrm>
            <a:off x="4357844" y="2245961"/>
            <a:ext cx="1144467" cy="5328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12 cm</a:t>
            </a:r>
          </a:p>
        </p:txBody>
      </p:sp>
      <p:sp>
        <p:nvSpPr>
          <p:cNvPr id="114" name="Title 1">
            <a:extLst>
              <a:ext uri="{FF2B5EF4-FFF2-40B4-BE49-F238E27FC236}">
                <a16:creationId xmlns:a16="http://schemas.microsoft.com/office/drawing/2014/main" id="{8BD97DAF-BF9C-401D-A7E6-384EDF09248E}"/>
              </a:ext>
            </a:extLst>
          </p:cNvPr>
          <p:cNvSpPr txBox="1">
            <a:spLocks/>
          </p:cNvSpPr>
          <p:nvPr/>
        </p:nvSpPr>
        <p:spPr>
          <a:xfrm rot="18900000">
            <a:off x="7156574" y="3346109"/>
            <a:ext cx="1144467" cy="5328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6 cm</a:t>
            </a:r>
          </a:p>
        </p:txBody>
      </p:sp>
      <p:sp>
        <p:nvSpPr>
          <p:cNvPr id="115" name="Title 1">
            <a:extLst>
              <a:ext uri="{FF2B5EF4-FFF2-40B4-BE49-F238E27FC236}">
                <a16:creationId xmlns:a16="http://schemas.microsoft.com/office/drawing/2014/main" id="{8BD97DAF-BF9C-401D-A7E6-384EDF09248E}"/>
              </a:ext>
            </a:extLst>
          </p:cNvPr>
          <p:cNvSpPr txBox="1">
            <a:spLocks/>
          </p:cNvSpPr>
          <p:nvPr/>
        </p:nvSpPr>
        <p:spPr>
          <a:xfrm>
            <a:off x="7731523" y="2678647"/>
            <a:ext cx="1144467" cy="5328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5 cm</a:t>
            </a:r>
          </a:p>
        </p:txBody>
      </p:sp>
      <p:sp>
        <p:nvSpPr>
          <p:cNvPr id="116" name="Title 1">
            <a:extLst>
              <a:ext uri="{FF2B5EF4-FFF2-40B4-BE49-F238E27FC236}">
                <a16:creationId xmlns:a16="http://schemas.microsoft.com/office/drawing/2014/main" id="{8BD97DAF-BF9C-401D-A7E6-384EDF09248E}"/>
              </a:ext>
            </a:extLst>
          </p:cNvPr>
          <p:cNvSpPr txBox="1">
            <a:spLocks/>
          </p:cNvSpPr>
          <p:nvPr/>
        </p:nvSpPr>
        <p:spPr>
          <a:xfrm>
            <a:off x="10025657" y="3993182"/>
            <a:ext cx="1144467" cy="5328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8 cm</a:t>
            </a:r>
          </a:p>
        </p:txBody>
      </p:sp>
      <p:sp>
        <p:nvSpPr>
          <p:cNvPr id="117" name="Title 1">
            <a:extLst>
              <a:ext uri="{FF2B5EF4-FFF2-40B4-BE49-F238E27FC236}">
                <a16:creationId xmlns:a16="http://schemas.microsoft.com/office/drawing/2014/main" id="{8BD97DAF-BF9C-401D-A7E6-384EDF09248E}"/>
              </a:ext>
            </a:extLst>
          </p:cNvPr>
          <p:cNvSpPr txBox="1">
            <a:spLocks/>
          </p:cNvSpPr>
          <p:nvPr/>
        </p:nvSpPr>
        <p:spPr>
          <a:xfrm>
            <a:off x="8862140" y="3134189"/>
            <a:ext cx="1144467" cy="5328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8 cm</a:t>
            </a:r>
          </a:p>
        </p:txBody>
      </p:sp>
      <p:sp>
        <p:nvSpPr>
          <p:cNvPr id="118" name="Title 1">
            <a:extLst>
              <a:ext uri="{FF2B5EF4-FFF2-40B4-BE49-F238E27FC236}">
                <a16:creationId xmlns:a16="http://schemas.microsoft.com/office/drawing/2014/main" id="{8BD97DAF-BF9C-401D-A7E6-384EDF09248E}"/>
              </a:ext>
            </a:extLst>
          </p:cNvPr>
          <p:cNvSpPr txBox="1">
            <a:spLocks/>
          </p:cNvSpPr>
          <p:nvPr/>
        </p:nvSpPr>
        <p:spPr>
          <a:xfrm>
            <a:off x="9158440" y="2262513"/>
            <a:ext cx="1144467" cy="5328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8 cm</a:t>
            </a:r>
          </a:p>
        </p:txBody>
      </p:sp>
      <p:sp>
        <p:nvSpPr>
          <p:cNvPr id="119" name="Title 1">
            <a:extLst>
              <a:ext uri="{FF2B5EF4-FFF2-40B4-BE49-F238E27FC236}">
                <a16:creationId xmlns:a16="http://schemas.microsoft.com/office/drawing/2014/main" id="{8BD97DAF-BF9C-401D-A7E6-384EDF09248E}"/>
              </a:ext>
            </a:extLst>
          </p:cNvPr>
          <p:cNvSpPr txBox="1">
            <a:spLocks/>
          </p:cNvSpPr>
          <p:nvPr/>
        </p:nvSpPr>
        <p:spPr>
          <a:xfrm>
            <a:off x="1780368" y="4411724"/>
            <a:ext cx="685110" cy="9144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j-ea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20" name="Title 1">
            <a:extLst>
              <a:ext uri="{FF2B5EF4-FFF2-40B4-BE49-F238E27FC236}">
                <a16:creationId xmlns:a16="http://schemas.microsoft.com/office/drawing/2014/main" id="{8BD97DAF-BF9C-401D-A7E6-384EDF09248E}"/>
              </a:ext>
            </a:extLst>
          </p:cNvPr>
          <p:cNvSpPr txBox="1">
            <a:spLocks/>
          </p:cNvSpPr>
          <p:nvPr/>
        </p:nvSpPr>
        <p:spPr>
          <a:xfrm>
            <a:off x="6074283" y="4411724"/>
            <a:ext cx="685110" cy="9144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j-ea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121" name="Title 1">
            <a:extLst>
              <a:ext uri="{FF2B5EF4-FFF2-40B4-BE49-F238E27FC236}">
                <a16:creationId xmlns:a16="http://schemas.microsoft.com/office/drawing/2014/main" id="{8BD97DAF-BF9C-401D-A7E6-384EDF09248E}"/>
              </a:ext>
            </a:extLst>
          </p:cNvPr>
          <p:cNvSpPr txBox="1">
            <a:spLocks/>
          </p:cNvSpPr>
          <p:nvPr/>
        </p:nvSpPr>
        <p:spPr>
          <a:xfrm>
            <a:off x="10189007" y="4411724"/>
            <a:ext cx="685110" cy="9144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j-ea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56" name="Title 1">
            <a:extLst>
              <a:ext uri="{FF2B5EF4-FFF2-40B4-BE49-F238E27FC236}">
                <a16:creationId xmlns:a16="http://schemas.microsoft.com/office/drawing/2014/main" id="{AF964D62-4C92-4CB6-A83A-41C56DB29D80}"/>
              </a:ext>
            </a:extLst>
          </p:cNvPr>
          <p:cNvSpPr txBox="1">
            <a:spLocks/>
          </p:cNvSpPr>
          <p:nvPr/>
        </p:nvSpPr>
        <p:spPr>
          <a:xfrm>
            <a:off x="3277009" y="5698869"/>
            <a:ext cx="5250589" cy="7458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3E0F8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3E0F8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E0F8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3E0F8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E0F8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3E0F8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E0F8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err="1">
                <a:ln>
                  <a:noFill/>
                </a:ln>
                <a:solidFill>
                  <a:srgbClr val="3E0F8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3E0F8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phương.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3E0F83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8593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" grpId="0"/>
      <p:bldP spid="109" grpId="0"/>
      <p:bldP spid="110" grpId="0"/>
      <p:bldP spid="111" grpId="0"/>
      <p:bldP spid="112" grpId="0"/>
      <p:bldP spid="113" grpId="0"/>
      <p:bldP spid="114" grpId="0"/>
      <p:bldP spid="115" grpId="0"/>
      <p:bldP spid="116" grpId="0"/>
      <p:bldP spid="117" grpId="0"/>
      <p:bldP spid="118" grpId="0"/>
      <p:bldP spid="119" grpId="0"/>
      <p:bldP spid="120" grpId="0"/>
      <p:bldP spid="1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3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670" y="-363001"/>
            <a:ext cx="1527949" cy="1587997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91872" y="356959"/>
            <a:ext cx="1527949" cy="916590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1923818" y="1441466"/>
            <a:ext cx="1159359" cy="754690"/>
            <a:chOff x="3819430" y="2245962"/>
            <a:chExt cx="1303886" cy="94342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1" name="菱形 10"/>
            <p:cNvSpPr/>
            <p:nvPr/>
          </p:nvSpPr>
          <p:spPr>
            <a:xfrm>
              <a:off x="3819430" y="2245962"/>
              <a:ext cx="943428" cy="943428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汉仪太极体简" panose="02010600000101010101" charset="-122"/>
                <a:ea typeface="汉仪太极体简" panose="02010600000101010101" charset="-122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 flipH="1">
              <a:off x="4003627" y="2352166"/>
              <a:ext cx="1119689" cy="7310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3200" b="1" dirty="0">
                  <a:latin typeface="汉仪太极体简" panose="02010600000101010101" charset="-122"/>
                  <a:ea typeface="汉仪太极体简" panose="02010600000101010101" charset="-122"/>
                </a:rPr>
                <a:t>01</a:t>
              </a:r>
            </a:p>
          </p:txBody>
        </p:sp>
      </p:grpSp>
      <p:pic>
        <p:nvPicPr>
          <p:cNvPr id="10" name="图片 9"/>
          <p:cNvPicPr>
            <a:picLocks noChangeAspect="1"/>
          </p:cNvPicPr>
          <p:nvPr/>
        </p:nvPicPr>
        <p:blipFill>
          <a:blip r:embed="rId6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827878">
            <a:off x="2103421" y="1172478"/>
            <a:ext cx="470534" cy="365967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2634249" y="1336883"/>
            <a:ext cx="8126583" cy="963854"/>
            <a:chOff x="3998117" y="3508580"/>
            <a:chExt cx="7311217" cy="963854"/>
          </a:xfrm>
        </p:grpSpPr>
        <p:sp>
          <p:nvSpPr>
            <p:cNvPr id="7" name="矩形 6"/>
            <p:cNvSpPr/>
            <p:nvPr/>
          </p:nvSpPr>
          <p:spPr>
            <a:xfrm>
              <a:off x="4275142" y="3867496"/>
              <a:ext cx="3198114" cy="414020"/>
            </a:xfrm>
            <a:prstGeom prst="rect">
              <a:avLst/>
            </a:prstGeom>
          </p:spPr>
          <p:txBody>
            <a:bodyPr vert="horz"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400" dirty="0">
                  <a:latin typeface="汉仪太极体简" panose="02010600000101010101" charset="-122"/>
                  <a:ea typeface="汉仪太极体简" panose="02010600000101010101" charset="-122"/>
                </a:rPr>
                <a:t> </a:t>
              </a: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8" name="文本框 7"/>
                <p:cNvSpPr txBox="1"/>
                <p:nvPr/>
              </p:nvSpPr>
              <p:spPr>
                <a:xfrm>
                  <a:off x="3998117" y="3508580"/>
                  <a:ext cx="7311217" cy="963854"/>
                </a:xfrm>
                <a:prstGeom prst="rect">
                  <a:avLst/>
                </a:prstGeom>
                <a:noFill/>
              </p:spPr>
              <p:txBody>
                <a:bodyPr vert="horz" wrap="square" rtlCol="0">
                  <a:spAutoFit/>
                </a:bodyPr>
                <a:lstStyle/>
                <a:p>
                  <a:pPr lvl="0" algn="just"/>
                  <a:r>
                    <a:rPr lang="en-US" altLang="zh-CN" sz="2800" b="1">
                      <a:solidFill>
                        <a:schemeClr val="tx1"/>
                      </a:solidFill>
                      <a:latin typeface="汉仪太极体简" panose="02010600000101010101" charset="-122"/>
                      <a:ea typeface="汉仪太极体简" panose="02010600000101010101" charset="-122"/>
                      <a:cs typeface="+mn-ea"/>
                      <a:sym typeface="+mn-lt"/>
                    </a:rPr>
                    <a:t> </a:t>
                  </a:r>
                  <a:r>
                    <a:rPr lang="en-US" altLang="zh-CN" sz="2800" b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汉仪太极体简" panose="02010600000101010101" charset="-122"/>
                      <a:cs typeface="Times New Roman" panose="02020603050405020304" pitchFamily="18" charset="0"/>
                      <a:sym typeface="+mn-lt"/>
                    </a:rPr>
                    <a:t>Cho hình tam giác có diện tích 7,48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altLang="zh-CN" sz="2800" b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汉仪太极体简" panose="02010600000101010101" charset="-122"/>
                              <a:cs typeface="Times New Roman" panose="02020603050405020304" pitchFamily="18" charset="0"/>
                              <a:sym typeface="+mn-lt"/>
                            </a:rPr>
                          </m:ctrlPr>
                        </m:sSupPr>
                        <m:e>
                          <m:r>
                            <a:rPr lang="en-US" altLang="zh-CN" sz="28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汉仪太极体简" panose="02010600000101010101" charset="-122"/>
                              <a:cs typeface="Times New Roman" panose="02020603050405020304" pitchFamily="18" charset="0"/>
                              <a:sym typeface="+mn-lt"/>
                            </a:rPr>
                            <m:t>𝐜𝐦</m:t>
                          </m:r>
                        </m:e>
                        <m:sup>
                          <m:r>
                            <a:rPr lang="en-US" altLang="zh-CN" sz="28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汉仪太极体简" panose="02010600000101010101" charset="-122"/>
                              <a:cs typeface="Times New Roman" panose="02020603050405020304" pitchFamily="18" charset="0"/>
                              <a:sym typeface="+mn-lt"/>
                            </a:rPr>
                            <m:t>𝟐</m:t>
                          </m:r>
                        </m:sup>
                      </m:sSup>
                    </m:oMath>
                  </a14:m>
                  <a:r>
                    <a:rPr lang="en-US" altLang="zh-CN" sz="2800" b="1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汉仪太极体简" panose="02010600000101010101" charset="-122"/>
                      <a:cs typeface="Times New Roman" panose="02020603050405020304" pitchFamily="18" charset="0"/>
                    </a:rPr>
                    <a:t>, chiều cao 2,2 cm. Tính độ dài đáy của hình tam giác đó.</a:t>
                  </a:r>
                  <a:endParaRPr lang="zh-CN" altLang="en-US" sz="28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汉仪太极体简" panose="02010600000101010101" charset="-122"/>
                    <a:cs typeface="Times New Roman" panose="02020603050405020304" pitchFamily="18" charset="0"/>
                  </a:endParaRPr>
                </a:p>
              </p:txBody>
            </p:sp>
          </mc:Choice>
          <mc:Fallback>
            <p:sp>
              <p:nvSpPr>
                <p:cNvPr id="8" name="文本框 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98117" y="3508580"/>
                  <a:ext cx="7311217" cy="963854"/>
                </a:xfrm>
                <a:prstGeom prst="rect">
                  <a:avLst/>
                </a:prstGeom>
                <a:blipFill>
                  <a:blip r:embed="rId7"/>
                  <a:stretch>
                    <a:fillRect l="-1500" t="-5063" r="-1575" b="-1708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8A604D83-9E2D-475A-93D4-0184F8EFF07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5" t="21139" r="65030" b="30205"/>
          <a:stretch/>
        </p:blipFill>
        <p:spPr>
          <a:xfrm rot="20739215">
            <a:off x="-60157" y="4277176"/>
            <a:ext cx="2848409" cy="2364842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9C655D0-A859-4E64-904A-74401F0C5128}"/>
              </a:ext>
            </a:extLst>
          </p:cNvPr>
          <p:cNvSpPr/>
          <p:nvPr/>
        </p:nvSpPr>
        <p:spPr>
          <a:xfrm>
            <a:off x="3036824" y="2812460"/>
            <a:ext cx="6979383" cy="2105746"/>
          </a:xfrm>
          <a:prstGeom prst="roundRect">
            <a:avLst/>
          </a:prstGeom>
          <a:solidFill>
            <a:srgbClr val="3E0F83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Bài giải</a:t>
            </a:r>
          </a:p>
          <a:p>
            <a:pPr algn="ctr"/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Độ dài đáy của hình tam giác đó là:</a:t>
            </a:r>
          </a:p>
          <a:p>
            <a:pPr algn="ctr"/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7,48 x 2 : 2,2 = 6,8 (cm)</a:t>
            </a:r>
          </a:p>
          <a:p>
            <a:pPr algn="ctr"/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Đáp số: 6,8 cm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文本框 779"/>
          <p:cNvSpPr txBox="1"/>
          <p:nvPr/>
        </p:nvSpPr>
        <p:spPr>
          <a:xfrm>
            <a:off x="3277356" y="1566952"/>
            <a:ext cx="6058020" cy="186204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1500" i="0" u="none" strike="noStrike" kern="0" cap="none" spc="0" normalizeH="0" baseline="0" noProof="0">
                <a:ln>
                  <a:noFill/>
                </a:ln>
                <a:solidFill>
                  <a:srgbClr val="529AD6"/>
                </a:solidFill>
                <a:effectLst/>
                <a:uLnTx/>
                <a:uFillTx/>
                <a:latin typeface="UTM Cookies" panose="02040603050506020204" pitchFamily="18" charset="0"/>
                <a:ea typeface="汉仪太极体简" panose="02010600000101010101" charset="-122"/>
              </a:rPr>
              <a:t>Củng</a:t>
            </a:r>
            <a:r>
              <a:rPr kumimoji="0" lang="en-US" altLang="zh-CN" sz="11500" i="0" u="none" strike="noStrike" kern="0" cap="none" spc="0" normalizeH="0" noProof="0">
                <a:ln>
                  <a:noFill/>
                </a:ln>
                <a:solidFill>
                  <a:srgbClr val="529AD6"/>
                </a:solidFill>
                <a:effectLst/>
                <a:uLnTx/>
                <a:uFillTx/>
                <a:latin typeface="UTM Cookies" panose="02040603050506020204" pitchFamily="18" charset="0"/>
                <a:ea typeface="汉仪太极体简" panose="02010600000101010101" charset="-122"/>
              </a:rPr>
              <a:t> cố</a:t>
            </a:r>
            <a:endParaRPr kumimoji="0" lang="en-US" altLang="zh-CN" sz="11500" i="0" u="none" strike="noStrike" kern="0" cap="none" spc="0" normalizeH="0" baseline="0" noProof="0" dirty="0">
              <a:ln>
                <a:noFill/>
              </a:ln>
              <a:solidFill>
                <a:srgbClr val="529AD6"/>
              </a:solidFill>
              <a:effectLst/>
              <a:uLnTx/>
              <a:uFillTx/>
              <a:latin typeface="UTM Cookies" panose="02040603050506020204" pitchFamily="18" charset="0"/>
              <a:ea typeface="汉仪太极体简" panose="02010600000101010101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4975" y="3867645"/>
            <a:ext cx="5022783" cy="2261738"/>
          </a:xfrm>
          <a:prstGeom prst="rect">
            <a:avLst/>
          </a:prstGeom>
        </p:spPr>
      </p:pic>
      <p:grpSp>
        <p:nvGrpSpPr>
          <p:cNvPr id="30" name="组合 29"/>
          <p:cNvGrpSpPr/>
          <p:nvPr/>
        </p:nvGrpSpPr>
        <p:grpSpPr>
          <a:xfrm>
            <a:off x="153670" y="0"/>
            <a:ext cx="2895600" cy="1909445"/>
            <a:chOff x="965597" y="532844"/>
            <a:chExt cx="1950872" cy="1269647"/>
          </a:xfrm>
        </p:grpSpPr>
        <p:pic>
          <p:nvPicPr>
            <p:cNvPr id="32" name="图片 3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33362" y="532844"/>
              <a:ext cx="1183107" cy="1213530"/>
            </a:xfrm>
            <a:prstGeom prst="rect">
              <a:avLst/>
            </a:prstGeom>
          </p:spPr>
        </p:pic>
        <p:pic>
          <p:nvPicPr>
            <p:cNvPr id="33" name="图片 3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65597" y="854098"/>
              <a:ext cx="1417375" cy="948393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tar: 6 Points 5">
            <a:extLst>
              <a:ext uri="{FF2B5EF4-FFF2-40B4-BE49-F238E27FC236}">
                <a16:creationId xmlns:a16="http://schemas.microsoft.com/office/drawing/2014/main" id="{89772656-F33E-4410-BB4B-6D2AB36736BE}"/>
              </a:ext>
            </a:extLst>
          </p:cNvPr>
          <p:cNvSpPr/>
          <p:nvPr/>
        </p:nvSpPr>
        <p:spPr>
          <a:xfrm>
            <a:off x="6730676" y="927602"/>
            <a:ext cx="1737360" cy="1446094"/>
          </a:xfrm>
          <a:prstGeom prst="star6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mặt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5" name="Star: 6 Points 23">
            <a:extLst>
              <a:ext uri="{FF2B5EF4-FFF2-40B4-BE49-F238E27FC236}">
                <a16:creationId xmlns:a16="http://schemas.microsoft.com/office/drawing/2014/main" id="{C0FE8991-09B8-47BD-A051-5FD5F9B7D241}"/>
              </a:ext>
            </a:extLst>
          </p:cNvPr>
          <p:cNvSpPr/>
          <p:nvPr/>
        </p:nvSpPr>
        <p:spPr>
          <a:xfrm>
            <a:off x="10021145" y="903633"/>
            <a:ext cx="1737360" cy="1446094"/>
          </a:xfrm>
          <a:prstGeom prst="star6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 đỉnh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6" name="Arrow: Right 41">
            <a:extLst>
              <a:ext uri="{FF2B5EF4-FFF2-40B4-BE49-F238E27FC236}">
                <a16:creationId xmlns:a16="http://schemas.microsoft.com/office/drawing/2014/main" id="{A172DD36-1041-441A-A801-ADEA489C2D37}"/>
              </a:ext>
            </a:extLst>
          </p:cNvPr>
          <p:cNvSpPr/>
          <p:nvPr/>
        </p:nvSpPr>
        <p:spPr>
          <a:xfrm rot="5400000">
            <a:off x="8743215" y="4503733"/>
            <a:ext cx="462963" cy="423080"/>
          </a:xfrm>
          <a:prstGeom prst="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Star: 6 Points 42">
            <a:extLst>
              <a:ext uri="{FF2B5EF4-FFF2-40B4-BE49-F238E27FC236}">
                <a16:creationId xmlns:a16="http://schemas.microsoft.com/office/drawing/2014/main" id="{327E0A48-D496-4C23-9449-3DAA2A019F2F}"/>
              </a:ext>
            </a:extLst>
          </p:cNvPr>
          <p:cNvSpPr/>
          <p:nvPr/>
        </p:nvSpPr>
        <p:spPr>
          <a:xfrm>
            <a:off x="8106017" y="4963027"/>
            <a:ext cx="1737360" cy="1446094"/>
          </a:xfrm>
          <a:prstGeom prst="star6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12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cạnh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24D3A9EB-2C37-446A-A093-984D6BEC850A}"/>
              </a:ext>
            </a:extLst>
          </p:cNvPr>
          <p:cNvSpPr txBox="1">
            <a:spLocks/>
          </p:cNvSpPr>
          <p:nvPr/>
        </p:nvSpPr>
        <p:spPr>
          <a:xfrm>
            <a:off x="6471612" y="-36304"/>
            <a:ext cx="542925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2.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lập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phương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3B334AA1-8A8B-48E4-94A3-EBAA697B2BB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185" t="7488" r="14480" b="17312"/>
          <a:stretch/>
        </p:blipFill>
        <p:spPr>
          <a:xfrm>
            <a:off x="1124898" y="2485141"/>
            <a:ext cx="3834575" cy="2195391"/>
          </a:xfrm>
          <a:prstGeom prst="rect">
            <a:avLst/>
          </a:prstGeom>
        </p:spPr>
      </p:pic>
      <p:sp>
        <p:nvSpPr>
          <p:cNvPr id="30" name="Arrow: Right 76">
            <a:extLst>
              <a:ext uri="{FF2B5EF4-FFF2-40B4-BE49-F238E27FC236}">
                <a16:creationId xmlns:a16="http://schemas.microsoft.com/office/drawing/2014/main" id="{5CB8B297-CB73-414B-8131-C9C1A51120C6}"/>
              </a:ext>
            </a:extLst>
          </p:cNvPr>
          <p:cNvSpPr/>
          <p:nvPr/>
        </p:nvSpPr>
        <p:spPr>
          <a:xfrm rot="18900000">
            <a:off x="4253173" y="2085551"/>
            <a:ext cx="548640" cy="423080"/>
          </a:xfrm>
          <a:prstGeom prst="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Arrow: Right 77">
            <a:extLst>
              <a:ext uri="{FF2B5EF4-FFF2-40B4-BE49-F238E27FC236}">
                <a16:creationId xmlns:a16="http://schemas.microsoft.com/office/drawing/2014/main" id="{4795BA1F-9E47-4106-BE4D-BC43AFA70078}"/>
              </a:ext>
            </a:extLst>
          </p:cNvPr>
          <p:cNvSpPr/>
          <p:nvPr/>
        </p:nvSpPr>
        <p:spPr>
          <a:xfrm rot="2700000" flipH="1">
            <a:off x="1909308" y="2095873"/>
            <a:ext cx="548640" cy="423080"/>
          </a:xfrm>
          <a:prstGeom prst="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Arrow: Right 78">
            <a:extLst>
              <a:ext uri="{FF2B5EF4-FFF2-40B4-BE49-F238E27FC236}">
                <a16:creationId xmlns:a16="http://schemas.microsoft.com/office/drawing/2014/main" id="{B036ED52-5689-4965-BEE7-989FC66B70C4}"/>
              </a:ext>
            </a:extLst>
          </p:cNvPr>
          <p:cNvSpPr/>
          <p:nvPr/>
        </p:nvSpPr>
        <p:spPr>
          <a:xfrm rot="5400000">
            <a:off x="2623158" y="4527727"/>
            <a:ext cx="414974" cy="423080"/>
          </a:xfrm>
          <a:prstGeom prst="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Star: 6 Points 81">
            <a:extLst>
              <a:ext uri="{FF2B5EF4-FFF2-40B4-BE49-F238E27FC236}">
                <a16:creationId xmlns:a16="http://schemas.microsoft.com/office/drawing/2014/main" id="{DB9720EA-76A6-4B27-8358-0D5235603C5D}"/>
              </a:ext>
            </a:extLst>
          </p:cNvPr>
          <p:cNvSpPr/>
          <p:nvPr/>
        </p:nvSpPr>
        <p:spPr>
          <a:xfrm>
            <a:off x="700498" y="880417"/>
            <a:ext cx="1737360" cy="1446094"/>
          </a:xfrm>
          <a:prstGeom prst="star6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mặt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4" name="Star: 6 Points 83">
            <a:extLst>
              <a:ext uri="{FF2B5EF4-FFF2-40B4-BE49-F238E27FC236}">
                <a16:creationId xmlns:a16="http://schemas.microsoft.com/office/drawing/2014/main" id="{7A05FBE4-5A78-408D-9D9B-66AF0969D2DE}"/>
              </a:ext>
            </a:extLst>
          </p:cNvPr>
          <p:cNvSpPr/>
          <p:nvPr/>
        </p:nvSpPr>
        <p:spPr>
          <a:xfrm>
            <a:off x="4161055" y="838397"/>
            <a:ext cx="1737360" cy="1446094"/>
          </a:xfrm>
          <a:prstGeom prst="star6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 đỉnh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5" name="Star: 6 Points 84">
            <a:extLst>
              <a:ext uri="{FF2B5EF4-FFF2-40B4-BE49-F238E27FC236}">
                <a16:creationId xmlns:a16="http://schemas.microsoft.com/office/drawing/2014/main" id="{6D0E17E2-C59B-42C9-A937-C8FD1B49A44D}"/>
              </a:ext>
            </a:extLst>
          </p:cNvPr>
          <p:cNvSpPr/>
          <p:nvPr/>
        </p:nvSpPr>
        <p:spPr>
          <a:xfrm>
            <a:off x="1977519" y="4996579"/>
            <a:ext cx="1737360" cy="1446094"/>
          </a:xfrm>
          <a:prstGeom prst="star6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12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cạnh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24D3A9EB-2C37-446A-A093-984D6BEC8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690" y="-59097"/>
            <a:ext cx="5631139" cy="1325563"/>
          </a:xfrm>
        </p:spPr>
        <p:txBody>
          <a:bodyPr/>
          <a:lstStyle/>
          <a:p>
            <a:pPr algn="ctr"/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hộp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nhật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7" name="Straight Connector 36"/>
          <p:cNvCxnSpPr/>
          <p:nvPr/>
        </p:nvCxnSpPr>
        <p:spPr>
          <a:xfrm>
            <a:off x="6154304" y="-59097"/>
            <a:ext cx="0" cy="6828795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Arrow: Right 76">
            <a:extLst>
              <a:ext uri="{FF2B5EF4-FFF2-40B4-BE49-F238E27FC236}">
                <a16:creationId xmlns:a16="http://schemas.microsoft.com/office/drawing/2014/main" id="{5CB8B297-CB73-414B-8131-C9C1A51120C6}"/>
              </a:ext>
            </a:extLst>
          </p:cNvPr>
          <p:cNvSpPr/>
          <p:nvPr/>
        </p:nvSpPr>
        <p:spPr>
          <a:xfrm rot="18900000">
            <a:off x="10105370" y="2130521"/>
            <a:ext cx="548640" cy="423080"/>
          </a:xfrm>
          <a:prstGeom prst="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Arrow: Right 77">
            <a:extLst>
              <a:ext uri="{FF2B5EF4-FFF2-40B4-BE49-F238E27FC236}">
                <a16:creationId xmlns:a16="http://schemas.microsoft.com/office/drawing/2014/main" id="{4795BA1F-9E47-4106-BE4D-BC43AFA70078}"/>
              </a:ext>
            </a:extLst>
          </p:cNvPr>
          <p:cNvSpPr/>
          <p:nvPr/>
        </p:nvSpPr>
        <p:spPr>
          <a:xfrm rot="2700000" flipH="1">
            <a:off x="7919654" y="2095872"/>
            <a:ext cx="548640" cy="423080"/>
          </a:xfrm>
          <a:prstGeom prst="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0" name="Group 39"/>
          <p:cNvGrpSpPr/>
          <p:nvPr/>
        </p:nvGrpSpPr>
        <p:grpSpPr>
          <a:xfrm>
            <a:off x="7901130" y="2284491"/>
            <a:ext cx="2536356" cy="2444198"/>
            <a:chOff x="7901130" y="2284491"/>
            <a:chExt cx="2536356" cy="2444198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79A18F98-F6C9-474E-BD21-CB32F13F73E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prstClr val="black"/>
                <a:schemeClr val="tx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GlowEdges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01130" y="2284491"/>
              <a:ext cx="2536356" cy="2444198"/>
            </a:xfrm>
            <a:prstGeom prst="rect">
              <a:avLst/>
            </a:prstGeom>
          </p:spPr>
        </p:pic>
        <p:cxnSp>
          <p:nvCxnSpPr>
            <p:cNvPr id="42" name="Straight Connector 41"/>
            <p:cNvCxnSpPr/>
            <p:nvPr/>
          </p:nvCxnSpPr>
          <p:spPr>
            <a:xfrm flipV="1">
              <a:off x="8193974" y="2636679"/>
              <a:ext cx="607126" cy="592296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flipV="1">
              <a:off x="9465561" y="3851116"/>
              <a:ext cx="607126" cy="592296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14165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7" grpId="0" animBg="1"/>
      <p:bldP spid="28" grpId="0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/>
      <p:bldP spid="38" grpId="0" animBg="1"/>
      <p:bldP spid="3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文本框 779"/>
          <p:cNvSpPr txBox="1"/>
          <p:nvPr/>
        </p:nvSpPr>
        <p:spPr>
          <a:xfrm>
            <a:off x="4427217" y="658564"/>
            <a:ext cx="3763195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8000" i="0" u="none" strike="noStrike" kern="0" cap="none" spc="0" normalizeH="0" baseline="0" noProof="0">
                <a:ln>
                  <a:noFill/>
                </a:ln>
                <a:solidFill>
                  <a:srgbClr val="529AD6"/>
                </a:solidFill>
                <a:effectLst/>
                <a:uLnTx/>
                <a:uFillTx/>
                <a:latin typeface="UTM Cookies" panose="02040603050506020204" pitchFamily="18" charset="0"/>
                <a:ea typeface="汉仪太极体简" panose="02010600000101010101" charset="-122"/>
              </a:rPr>
              <a:t>Dặn</a:t>
            </a:r>
            <a:r>
              <a:rPr kumimoji="0" lang="en-US" altLang="zh-CN" sz="8000" i="0" u="none" strike="noStrike" kern="0" cap="none" spc="0" normalizeH="0" noProof="0">
                <a:ln>
                  <a:noFill/>
                </a:ln>
                <a:solidFill>
                  <a:srgbClr val="529AD6"/>
                </a:solidFill>
                <a:effectLst/>
                <a:uLnTx/>
                <a:uFillTx/>
                <a:latin typeface="UTM Cookies" panose="02040603050506020204" pitchFamily="18" charset="0"/>
                <a:ea typeface="汉仪太极体简" panose="02010600000101010101" charset="-122"/>
              </a:rPr>
              <a:t> dò</a:t>
            </a:r>
            <a:endParaRPr kumimoji="0" lang="en-US" altLang="zh-CN" sz="8000" i="0" u="none" strike="noStrike" kern="0" cap="none" spc="0" normalizeH="0" baseline="0" noProof="0" dirty="0">
              <a:ln>
                <a:noFill/>
              </a:ln>
              <a:solidFill>
                <a:srgbClr val="529AD6"/>
              </a:solidFill>
              <a:effectLst/>
              <a:uLnTx/>
              <a:uFillTx/>
              <a:latin typeface="UTM Cookies" panose="02040603050506020204" pitchFamily="18" charset="0"/>
              <a:ea typeface="汉仪太极体简" panose="02010600000101010101" charset="-122"/>
            </a:endParaRPr>
          </a:p>
        </p:txBody>
      </p:sp>
      <p:grpSp>
        <p:nvGrpSpPr>
          <p:cNvPr id="30" name="组合 29"/>
          <p:cNvGrpSpPr/>
          <p:nvPr/>
        </p:nvGrpSpPr>
        <p:grpSpPr>
          <a:xfrm>
            <a:off x="153670" y="0"/>
            <a:ext cx="2895600" cy="1909445"/>
            <a:chOff x="965597" y="532844"/>
            <a:chExt cx="1950872" cy="1269647"/>
          </a:xfrm>
        </p:grpSpPr>
        <p:pic>
          <p:nvPicPr>
            <p:cNvPr id="32" name="图片 3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33362" y="532844"/>
              <a:ext cx="1183107" cy="1213530"/>
            </a:xfrm>
            <a:prstGeom prst="rect">
              <a:avLst/>
            </a:prstGeom>
          </p:spPr>
        </p:pic>
        <p:pic>
          <p:nvPicPr>
            <p:cNvPr id="33" name="图片 3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65597" y="854098"/>
              <a:ext cx="1417375" cy="948393"/>
            </a:xfrm>
            <a:prstGeom prst="rect">
              <a:avLst/>
            </a:prstGeom>
          </p:spPr>
        </p:pic>
      </p:grp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16F15F6-69CB-4572-81BB-4A54B3CB681B}"/>
              </a:ext>
            </a:extLst>
          </p:cNvPr>
          <p:cNvSpPr txBox="1">
            <a:spLocks/>
          </p:cNvSpPr>
          <p:nvPr/>
        </p:nvSpPr>
        <p:spPr>
          <a:xfrm>
            <a:off x="1646462" y="1965190"/>
            <a:ext cx="9324703" cy="4351338"/>
          </a:xfrm>
        </p:spPr>
        <p:txBody>
          <a:bodyPr>
            <a:normAutofit/>
          </a:bodyPr>
          <a:lstStyle>
            <a:lvl1pPr marL="0" indent="0" algn="ctr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75000"/>
              <a:buFont typeface="Arial" panose="020B0604020202020204" pitchFamily="34" charset="0"/>
              <a:buNone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457200" indent="0" algn="ctr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buSzPct val="75000"/>
              <a:buFont typeface="Arial" panose="020B0604020202020204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2pPr>
            <a:lvl3pPr marL="914400" indent="0" algn="ctr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buSzPct val="75000"/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3pPr>
            <a:lvl4pPr marL="1371600" indent="0" algn="ctr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buSzPct val="75000"/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4pPr>
            <a:lvl5pPr marL="1828800" indent="0" algn="ctr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buSzPct val="75000"/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320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1. Hoàn thiện bài 1, bài 2, bài 3 (Hình hộp chữ nhật, hình lập phương, trang 108 - SGK)</a:t>
            </a:r>
          </a:p>
          <a:p>
            <a:pPr algn="just"/>
            <a:r>
              <a:rPr lang="en-US" sz="320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2. Tìm và kể tên các đồ vật có dạng hình hộp chữ nhật hoặc hình lập phương xung quanh em.</a:t>
            </a:r>
          </a:p>
          <a:p>
            <a:pPr algn="just"/>
            <a:r>
              <a:rPr lang="en-US" sz="320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3. Chuẩn bị bài: Diện tích xung quanh, diện tích toàn phần của hình hộp chữ nhật, trang 109, 110 – SGK.</a:t>
            </a:r>
            <a:endParaRPr lang="en-US" sz="3200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5990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文本框 779"/>
          <p:cNvSpPr txBox="1"/>
          <p:nvPr/>
        </p:nvSpPr>
        <p:spPr>
          <a:xfrm>
            <a:off x="2556615" y="1431424"/>
            <a:ext cx="7394998" cy="280076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8800" i="0" u="none" strike="noStrike" kern="0" cap="none" spc="0" normalizeH="0" baseline="0" noProof="0">
                <a:ln>
                  <a:noFill/>
                </a:ln>
                <a:solidFill>
                  <a:srgbClr val="529AD6"/>
                </a:solidFill>
                <a:effectLst/>
                <a:uLnTx/>
                <a:uFillTx/>
                <a:latin typeface="UTM Cookies" panose="02040603050506020204" pitchFamily="18" charset="0"/>
                <a:ea typeface="汉仪太极体简" panose="02010600000101010101" charset="-122"/>
              </a:rPr>
              <a:t>Tạm</a:t>
            </a:r>
            <a:r>
              <a:rPr kumimoji="0" lang="en-US" altLang="zh-CN" sz="8800" i="0" u="none" strike="noStrike" kern="0" cap="none" spc="0" normalizeH="0" noProof="0">
                <a:ln>
                  <a:noFill/>
                </a:ln>
                <a:solidFill>
                  <a:srgbClr val="529AD6"/>
                </a:solidFill>
                <a:effectLst/>
                <a:uLnTx/>
                <a:uFillTx/>
                <a:latin typeface="UTM Cookies" panose="02040603050506020204" pitchFamily="18" charset="0"/>
                <a:ea typeface="汉仪太极体简" panose="02010600000101010101" charset="-122"/>
              </a:rPr>
              <a:t> biệt và hẹn gặp lại!</a:t>
            </a:r>
            <a:endParaRPr kumimoji="0" lang="en-US" altLang="zh-CN" sz="8800" i="0" u="none" strike="noStrike" kern="0" cap="none" spc="0" normalizeH="0" baseline="0" noProof="0" dirty="0">
              <a:ln>
                <a:noFill/>
              </a:ln>
              <a:solidFill>
                <a:srgbClr val="529AD6"/>
              </a:solidFill>
              <a:effectLst/>
              <a:uLnTx/>
              <a:uFillTx/>
              <a:latin typeface="UTM Cookies" panose="02040603050506020204" pitchFamily="18" charset="0"/>
              <a:ea typeface="汉仪太极体简" panose="02010600000101010101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6030" y="4232191"/>
            <a:ext cx="4499940" cy="2026304"/>
          </a:xfrm>
          <a:prstGeom prst="rect">
            <a:avLst/>
          </a:prstGeom>
        </p:spPr>
      </p:pic>
      <p:grpSp>
        <p:nvGrpSpPr>
          <p:cNvPr id="30" name="组合 29"/>
          <p:cNvGrpSpPr/>
          <p:nvPr/>
        </p:nvGrpSpPr>
        <p:grpSpPr>
          <a:xfrm>
            <a:off x="153670" y="0"/>
            <a:ext cx="2895600" cy="1909445"/>
            <a:chOff x="965597" y="532844"/>
            <a:chExt cx="1950872" cy="1269647"/>
          </a:xfrm>
        </p:grpSpPr>
        <p:pic>
          <p:nvPicPr>
            <p:cNvPr id="32" name="图片 3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33362" y="532844"/>
              <a:ext cx="1183107" cy="1213530"/>
            </a:xfrm>
            <a:prstGeom prst="rect">
              <a:avLst/>
            </a:prstGeom>
          </p:spPr>
        </p:pic>
        <p:pic>
          <p:nvPicPr>
            <p:cNvPr id="33" name="图片 3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65597" y="854098"/>
              <a:ext cx="1417375" cy="94839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45281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3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627" y="-267926"/>
            <a:ext cx="1525997" cy="1585968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55581" y="412595"/>
            <a:ext cx="1688499" cy="886829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2183591" y="1363296"/>
            <a:ext cx="895689" cy="754690"/>
            <a:chOff x="3819430" y="2245962"/>
            <a:chExt cx="1119689" cy="94342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1" name="菱形 10"/>
            <p:cNvSpPr/>
            <p:nvPr/>
          </p:nvSpPr>
          <p:spPr>
            <a:xfrm>
              <a:off x="3819430" y="2245962"/>
              <a:ext cx="943428" cy="943428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汉仪太极体简" panose="02010600000101010101" charset="-122"/>
                <a:ea typeface="汉仪太极体简" panose="02010600000101010101" charset="-122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 flipH="1">
              <a:off x="3819430" y="2352166"/>
              <a:ext cx="1119689" cy="73101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3200" b="1">
                  <a:latin typeface="汉仪太极体简" panose="02010600000101010101" charset="-122"/>
                  <a:ea typeface="汉仪太极体简" panose="02010600000101010101" charset="-122"/>
                </a:rPr>
                <a:t>02</a:t>
              </a:r>
              <a:endParaRPr lang="en-US" altLang="zh-CN" sz="3200" b="1" dirty="0">
                <a:latin typeface="汉仪太极体简" panose="02010600000101010101" charset="-122"/>
                <a:ea typeface="汉仪太极体简" panose="02010600000101010101" charset="-122"/>
              </a:endParaRPr>
            </a:p>
          </p:txBody>
        </p:sp>
      </p:grpSp>
      <p:pic>
        <p:nvPicPr>
          <p:cNvPr id="10" name="图片 9"/>
          <p:cNvPicPr>
            <a:picLocks noChangeAspect="1"/>
          </p:cNvPicPr>
          <p:nvPr/>
        </p:nvPicPr>
        <p:blipFill>
          <a:blip r:embed="rId6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827878">
            <a:off x="2284319" y="1119752"/>
            <a:ext cx="423324" cy="365967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2938282" y="1119752"/>
            <a:ext cx="8012216" cy="138499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lvl="0" algn="just"/>
            <a:r>
              <a:rPr lang="en-US" altLang="zh-CN" sz="2800" b="1">
                <a:latin typeface="Times New Roman" panose="02020603050405020304" pitchFamily="18" charset="0"/>
                <a:ea typeface="汉仪太极体简" panose="02010600000101010101" charset="-122"/>
                <a:cs typeface="Times New Roman" panose="02020603050405020304" pitchFamily="18" charset="0"/>
                <a:sym typeface="+mn-lt"/>
              </a:rPr>
              <a:t> Cho hình thang có độ dài đáy bé và đáy lớn lần lượt là 3,4 cm và 5,2 cm. Chiều cao là 4 cm. Hỏi diện tích hình thang là bao nhiêu? </a:t>
            </a:r>
            <a:endParaRPr lang="zh-CN" altLang="en-US" sz="2800" b="1" dirty="0">
              <a:latin typeface="Times New Roman" panose="02020603050405020304" pitchFamily="18" charset="0"/>
              <a:ea typeface="汉仪太极体简" panose="02010600000101010101" charset="-122"/>
              <a:cs typeface="Times New Roman" panose="02020603050405020304" pitchFamily="18" charset="0"/>
            </a:endParaRPr>
          </a:p>
        </p:txBody>
      </p:sp>
      <p:pic>
        <p:nvPicPr>
          <p:cNvPr id="14" name="Picture 3">
            <a:extLst>
              <a:ext uri="{FF2B5EF4-FFF2-40B4-BE49-F238E27FC236}">
                <a16:creationId xmlns:a16="http://schemas.microsoft.com/office/drawing/2014/main" id="{623C6556-17BB-4397-A5C7-7533E64B017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1074254">
            <a:off x="319260" y="5310548"/>
            <a:ext cx="1941801" cy="992746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3E3E4B7-94E9-48E9-9D20-07E7BBF10546}"/>
              </a:ext>
            </a:extLst>
          </p:cNvPr>
          <p:cNvSpPr/>
          <p:nvPr/>
        </p:nvSpPr>
        <p:spPr>
          <a:xfrm>
            <a:off x="3311912" y="2798956"/>
            <a:ext cx="6657278" cy="2430966"/>
          </a:xfrm>
          <a:prstGeom prst="roundRect">
            <a:avLst/>
          </a:prstGeom>
          <a:solidFill>
            <a:srgbClr val="C63F4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Bài giải</a:t>
            </a:r>
          </a:p>
          <a:p>
            <a:pPr algn="ctr"/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Diện tích hình thang là:</a:t>
            </a:r>
          </a:p>
          <a:p>
            <a:pPr algn="ctr"/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(3,4 + 5,2) x 4 : 2 = 17,2 (cm)</a:t>
            </a:r>
          </a:p>
          <a:p>
            <a:pPr algn="ctr"/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Đáp số: 17,2 cm</a:t>
            </a:r>
          </a:p>
        </p:txBody>
      </p:sp>
    </p:spTree>
    <p:extLst>
      <p:ext uri="{BB962C8B-B14F-4D97-AF65-F5344CB8AC3E}">
        <p14:creationId xmlns:p14="http://schemas.microsoft.com/office/powerpoint/2010/main" val="1922115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文本框 779"/>
          <p:cNvSpPr txBox="1"/>
          <p:nvPr/>
        </p:nvSpPr>
        <p:spPr>
          <a:xfrm>
            <a:off x="2877764" y="1591898"/>
            <a:ext cx="6849174" cy="19389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000" b="0" i="0" u="none" strike="noStrike" kern="0" cap="none" spc="0" normalizeH="0" baseline="0" noProof="0">
                <a:ln>
                  <a:noFill/>
                </a:ln>
                <a:solidFill>
                  <a:srgbClr val="CB424E"/>
                </a:solidFill>
                <a:effectLst/>
                <a:uLnTx/>
                <a:uFillTx/>
                <a:latin typeface="UTM Colossalis" panose="02040603050506020204" pitchFamily="18" charset="0"/>
                <a:ea typeface="汉仪太极体简" panose="02010600000101010101" charset="-122"/>
              </a:rPr>
              <a:t>Hình</a:t>
            </a:r>
            <a:r>
              <a:rPr kumimoji="0" lang="en-US" altLang="zh-CN" sz="6000" b="0" i="0" u="none" strike="noStrike" kern="0" cap="none" spc="0" normalizeH="0" noProof="0">
                <a:ln>
                  <a:noFill/>
                </a:ln>
                <a:solidFill>
                  <a:srgbClr val="CB424E"/>
                </a:solidFill>
                <a:effectLst/>
                <a:uLnTx/>
                <a:uFillTx/>
                <a:latin typeface="UTM Colossalis" panose="02040603050506020204" pitchFamily="18" charset="0"/>
                <a:ea typeface="汉仪太极体简" panose="02010600000101010101" charset="-122"/>
              </a:rPr>
              <a:t> hộp chữ nhật. Hình lập phương</a:t>
            </a:r>
            <a:endParaRPr kumimoji="0" lang="zh-CN" altLang="en-US" sz="6000" b="0" i="0" u="none" strike="noStrike" kern="0" cap="none" spc="0" normalizeH="0" baseline="0" noProof="0" dirty="0">
              <a:ln>
                <a:noFill/>
              </a:ln>
              <a:solidFill>
                <a:srgbClr val="CB424E"/>
              </a:solidFill>
              <a:effectLst/>
              <a:uLnTx/>
              <a:uFillTx/>
              <a:latin typeface="UTM Colossalis" panose="02040603050506020204" pitchFamily="18" charset="0"/>
              <a:ea typeface="汉仪太极体简" panose="02010600000101010101" charset="-122"/>
            </a:endParaRPr>
          </a:p>
        </p:txBody>
      </p:sp>
      <p:sp>
        <p:nvSpPr>
          <p:cNvPr id="781" name="文本框 780"/>
          <p:cNvSpPr txBox="1"/>
          <p:nvPr/>
        </p:nvSpPr>
        <p:spPr>
          <a:xfrm>
            <a:off x="5891170" y="3277742"/>
            <a:ext cx="5466565" cy="85408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altLang="zh-CN" sz="3600" b="1" i="1" spc="300">
                <a:solidFill>
                  <a:srgbClr val="529AD6"/>
                </a:solidFill>
                <a:latin typeface="UTM Bustamalaka" panose="02040603050506020204" pitchFamily="18" charset="0"/>
                <a:ea typeface="汉仪太极体简" panose="02010600000101010101" charset="-122"/>
                <a:sym typeface="微软雅黑" panose="020B0503020204020204" charset="-122"/>
              </a:rPr>
              <a:t>Trang 107</a:t>
            </a:r>
            <a:endParaRPr lang="zh-CN" altLang="en-US" sz="3600" b="1" i="1" spc="300" dirty="0">
              <a:solidFill>
                <a:srgbClr val="529AD6"/>
              </a:solidFill>
              <a:latin typeface="UTM Bustamalaka" panose="02040603050506020204" pitchFamily="18" charset="0"/>
              <a:ea typeface="汉仪太极体简" panose="02010600000101010101" charset="-122"/>
              <a:sym typeface="微软雅黑" panose="020B0503020204020204" charset="-122"/>
            </a:endParaRPr>
          </a:p>
        </p:txBody>
      </p:sp>
      <p:grpSp>
        <p:nvGrpSpPr>
          <p:cNvPr id="30" name="组合 29"/>
          <p:cNvGrpSpPr/>
          <p:nvPr/>
        </p:nvGrpSpPr>
        <p:grpSpPr>
          <a:xfrm>
            <a:off x="-17836" y="-181500"/>
            <a:ext cx="2895600" cy="1909445"/>
            <a:chOff x="965597" y="532844"/>
            <a:chExt cx="1950872" cy="1269647"/>
          </a:xfrm>
        </p:grpSpPr>
        <p:pic>
          <p:nvPicPr>
            <p:cNvPr id="32" name="图片 3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33362" y="532844"/>
              <a:ext cx="1183107" cy="1213530"/>
            </a:xfrm>
            <a:prstGeom prst="rect">
              <a:avLst/>
            </a:prstGeom>
          </p:spPr>
        </p:pic>
        <p:pic>
          <p:nvPicPr>
            <p:cNvPr id="33" name="图片 3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65597" y="854098"/>
              <a:ext cx="1417375" cy="948393"/>
            </a:xfrm>
            <a:prstGeom prst="rect">
              <a:avLst/>
            </a:prstGeom>
          </p:spPr>
        </p:pic>
      </p:grpSp>
      <p:pic>
        <p:nvPicPr>
          <p:cNvPr id="21" name="图片 20" descr="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1661" y="4018236"/>
            <a:ext cx="2792730" cy="279273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849A526-9EF6-4D30-9873-CEE10EF54F4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1">
                <a:lumMod val="60000"/>
                <a:lumOff val="4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" t="36508" r="68062" b="26047"/>
          <a:stretch/>
        </p:blipFill>
        <p:spPr>
          <a:xfrm>
            <a:off x="9014293" y="4131822"/>
            <a:ext cx="2206820" cy="1602859"/>
          </a:xfrm>
          <a:prstGeom prst="rect">
            <a:avLst/>
          </a:prstGeom>
        </p:spPr>
      </p:pic>
      <p:sp>
        <p:nvSpPr>
          <p:cNvPr id="22" name="文本框 780">
            <a:extLst>
              <a:ext uri="{FF2B5EF4-FFF2-40B4-BE49-F238E27FC236}">
                <a16:creationId xmlns:a16="http://schemas.microsoft.com/office/drawing/2014/main" id="{142FE6A2-1DAF-41A7-9907-F53337C74FB2}"/>
              </a:ext>
            </a:extLst>
          </p:cNvPr>
          <p:cNvSpPr txBox="1"/>
          <p:nvPr/>
        </p:nvSpPr>
        <p:spPr>
          <a:xfrm>
            <a:off x="7384421" y="6015533"/>
            <a:ext cx="5466565" cy="85408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altLang="zh-CN" sz="3600" b="1" i="1" spc="300">
                <a:solidFill>
                  <a:srgbClr val="529AD6"/>
                </a:solidFill>
                <a:latin typeface="UTM Bustamalaka" panose="02040603050506020204" pitchFamily="18" charset="0"/>
                <a:ea typeface="汉仪太极体简" panose="02010600000101010101" charset="-122"/>
                <a:sym typeface="微软雅黑" panose="020B0503020204020204" charset="-122"/>
              </a:rPr>
              <a:t>Thực hiện: EduFive</a:t>
            </a:r>
            <a:endParaRPr lang="zh-CN" altLang="en-US" sz="3600" b="1" i="1" spc="300" dirty="0">
              <a:solidFill>
                <a:srgbClr val="529AD6"/>
              </a:solidFill>
              <a:latin typeface="UTM Bustamalaka" panose="02040603050506020204" pitchFamily="18" charset="0"/>
              <a:ea typeface="汉仪太极体简" panose="02010600000101010101" charset="-122"/>
              <a:sym typeface="微软雅黑" panose="020B0503020204020204" charset="-122"/>
            </a:endParaRPr>
          </a:p>
        </p:txBody>
      </p:sp>
      <p:sp>
        <p:nvSpPr>
          <p:cNvPr id="23" name="文本框 779">
            <a:extLst>
              <a:ext uri="{FF2B5EF4-FFF2-40B4-BE49-F238E27FC236}">
                <a16:creationId xmlns:a16="http://schemas.microsoft.com/office/drawing/2014/main" id="{19EFE07E-82FE-462E-8CCC-DEE905619EAA}"/>
              </a:ext>
            </a:extLst>
          </p:cNvPr>
          <p:cNvSpPr txBox="1"/>
          <p:nvPr/>
        </p:nvSpPr>
        <p:spPr>
          <a:xfrm>
            <a:off x="5067012" y="902419"/>
            <a:ext cx="2238316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800" b="1" i="0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Diana" panose="02040603050506020204" pitchFamily="18" charset="0"/>
                <a:ea typeface="汉仪太极体简" panose="02010600000101010101" charset="-122"/>
              </a:rPr>
              <a:t>Toán</a:t>
            </a:r>
            <a:endParaRPr kumimoji="0" lang="zh-CN" altLang="en-US" sz="4800" b="1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UTM Diana" panose="02040603050506020204" pitchFamily="18" charset="0"/>
              <a:ea typeface="汉仪太极体简" panose="02010600000101010101" charset="-122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E810635-6806-4221-9256-10C7C132CC6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23" t="7129" r="25549" b="9105"/>
          <a:stretch/>
        </p:blipFill>
        <p:spPr>
          <a:xfrm>
            <a:off x="1342342" y="3855573"/>
            <a:ext cx="1918783" cy="1803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116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0" grpId="0"/>
      <p:bldP spid="781" grpId="0"/>
      <p:bldP spid="22" grpId="0"/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组合 29"/>
          <p:cNvGrpSpPr/>
          <p:nvPr/>
        </p:nvGrpSpPr>
        <p:grpSpPr>
          <a:xfrm>
            <a:off x="0" y="-161966"/>
            <a:ext cx="2895600" cy="1909445"/>
            <a:chOff x="965597" y="532844"/>
            <a:chExt cx="1950872" cy="1269647"/>
          </a:xfrm>
        </p:grpSpPr>
        <p:pic>
          <p:nvPicPr>
            <p:cNvPr id="32" name="图片 3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33362" y="532844"/>
              <a:ext cx="1183107" cy="1213530"/>
            </a:xfrm>
            <a:prstGeom prst="rect">
              <a:avLst/>
            </a:prstGeom>
          </p:spPr>
        </p:pic>
        <p:pic>
          <p:nvPicPr>
            <p:cNvPr id="33" name="图片 3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65597" y="854098"/>
              <a:ext cx="1417375" cy="948393"/>
            </a:xfrm>
            <a:prstGeom prst="rect">
              <a:avLst/>
            </a:prstGeom>
          </p:spPr>
        </p:pic>
      </p:grpSp>
      <p:grpSp>
        <p:nvGrpSpPr>
          <p:cNvPr id="3" name="组合 2"/>
          <p:cNvGrpSpPr/>
          <p:nvPr/>
        </p:nvGrpSpPr>
        <p:grpSpPr>
          <a:xfrm>
            <a:off x="3193267" y="1854859"/>
            <a:ext cx="7227426" cy="998234"/>
            <a:chOff x="3414165" y="2697466"/>
            <a:chExt cx="7227426" cy="998234"/>
          </a:xfrm>
        </p:grpSpPr>
        <p:grpSp>
          <p:nvGrpSpPr>
            <p:cNvPr id="5" name="组合 4"/>
            <p:cNvGrpSpPr/>
            <p:nvPr/>
          </p:nvGrpSpPr>
          <p:grpSpPr>
            <a:xfrm>
              <a:off x="3414165" y="2697466"/>
              <a:ext cx="895689" cy="998234"/>
              <a:chOff x="2475875" y="2739703"/>
              <a:chExt cx="1426708" cy="1590048"/>
            </a:xfrm>
          </p:grpSpPr>
          <p:grpSp>
            <p:nvGrpSpPr>
              <p:cNvPr id="9" name="组合 8"/>
              <p:cNvGrpSpPr/>
              <p:nvPr/>
            </p:nvGrpSpPr>
            <p:grpSpPr>
              <a:xfrm>
                <a:off x="2475875" y="3127635"/>
                <a:ext cx="1426708" cy="1202116"/>
                <a:chOff x="3819430" y="2245962"/>
                <a:chExt cx="1119689" cy="943428"/>
              </a:xfr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11" name="菱形 10"/>
                <p:cNvSpPr/>
                <p:nvPr/>
              </p:nvSpPr>
              <p:spPr>
                <a:xfrm>
                  <a:off x="3819430" y="2245962"/>
                  <a:ext cx="943428" cy="943428"/>
                </a:xfrm>
                <a:prstGeom prst="diamond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>
                    <a:latin typeface="汉仪太极体简" panose="02010600000101010101" charset="-122"/>
                    <a:ea typeface="汉仪太极体简" panose="02010600000101010101" charset="-122"/>
                  </a:endParaRPr>
                </a:p>
              </p:txBody>
            </p:sp>
            <p:sp>
              <p:nvSpPr>
                <p:cNvPr id="12" name="矩形 11"/>
                <p:cNvSpPr/>
                <p:nvPr/>
              </p:nvSpPr>
              <p:spPr>
                <a:xfrm flipH="1">
                  <a:off x="3819430" y="2352166"/>
                  <a:ext cx="1119689" cy="731019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US" altLang="zh-CN" sz="3200" b="1" dirty="0">
                      <a:latin typeface="汉仪太极体简" panose="02010600000101010101" charset="-122"/>
                      <a:ea typeface="汉仪太极体简" panose="02010600000101010101" charset="-122"/>
                    </a:rPr>
                    <a:t>01</a:t>
                  </a:r>
                </a:p>
              </p:txBody>
            </p:sp>
          </p:grpSp>
          <p:pic>
            <p:nvPicPr>
              <p:cNvPr id="10" name="图片 9"/>
              <p:cNvPicPr>
                <a:picLocks noChangeAspect="1"/>
              </p:cNvPicPr>
              <p:nvPr/>
            </p:nvPicPr>
            <p:blipFill>
              <a:blip r:embed="rId6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 rot="1827878">
                <a:off x="2636320" y="2739703"/>
                <a:ext cx="674296" cy="582934"/>
              </a:xfrm>
              <a:prstGeom prst="rect">
                <a:avLst/>
              </a:prstGeom>
            </p:spPr>
          </p:pic>
        </p:grpSp>
        <p:sp>
          <p:nvSpPr>
            <p:cNvPr id="7" name="矩形 6"/>
            <p:cNvSpPr/>
            <p:nvPr/>
          </p:nvSpPr>
          <p:spPr>
            <a:xfrm>
              <a:off x="4267638" y="2857944"/>
              <a:ext cx="6373953" cy="830997"/>
            </a:xfrm>
            <a:prstGeom prst="rect">
              <a:avLst/>
            </a:prstGeom>
          </p:spPr>
          <p:txBody>
            <a:bodyPr vert="horz" wrap="square">
              <a:spAutoFit/>
            </a:bodyPr>
            <a:lstStyle/>
            <a:p>
              <a:pPr marL="0" indent="0" algn="just">
                <a:buNone/>
              </a:pPr>
              <a:r>
                <a:rPr lang="en-US" sz="240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Tìm hiểu, nhận diện và phân biệt được hình hộp chữ nhật và hình lập phương.</a:t>
              </a:r>
              <a:endParaRPr lang="en-US" sz="240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1991002" y="3030736"/>
            <a:ext cx="9179405" cy="998234"/>
            <a:chOff x="3414165" y="2697466"/>
            <a:chExt cx="9179405" cy="998234"/>
          </a:xfrm>
        </p:grpSpPr>
        <p:grpSp>
          <p:nvGrpSpPr>
            <p:cNvPr id="14" name="组合 13"/>
            <p:cNvGrpSpPr/>
            <p:nvPr/>
          </p:nvGrpSpPr>
          <p:grpSpPr>
            <a:xfrm>
              <a:off x="3414165" y="2697466"/>
              <a:ext cx="895689" cy="998234"/>
              <a:chOff x="2475875" y="2739703"/>
              <a:chExt cx="1426708" cy="1590048"/>
            </a:xfrm>
          </p:grpSpPr>
          <p:grpSp>
            <p:nvGrpSpPr>
              <p:cNvPr id="18" name="组合 17"/>
              <p:cNvGrpSpPr/>
              <p:nvPr/>
            </p:nvGrpSpPr>
            <p:grpSpPr>
              <a:xfrm>
                <a:off x="2475875" y="3127635"/>
                <a:ext cx="1426708" cy="1202116"/>
                <a:chOff x="3819430" y="2245962"/>
                <a:chExt cx="1119689" cy="943428"/>
              </a:xfr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20" name="菱形 19"/>
                <p:cNvSpPr/>
                <p:nvPr/>
              </p:nvSpPr>
              <p:spPr>
                <a:xfrm>
                  <a:off x="3819430" y="2245962"/>
                  <a:ext cx="943428" cy="943428"/>
                </a:xfrm>
                <a:prstGeom prst="diamond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>
                    <a:latin typeface="汉仪太极体简" panose="02010600000101010101" charset="-122"/>
                    <a:ea typeface="汉仪太极体简" panose="02010600000101010101" charset="-122"/>
                  </a:endParaRPr>
                </a:p>
              </p:txBody>
            </p:sp>
            <p:sp>
              <p:nvSpPr>
                <p:cNvPr id="21" name="矩形 20"/>
                <p:cNvSpPr/>
                <p:nvPr/>
              </p:nvSpPr>
              <p:spPr>
                <a:xfrm flipH="1">
                  <a:off x="3819430" y="2352166"/>
                  <a:ext cx="1119689" cy="731019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US" altLang="zh-CN" sz="3200" b="1" dirty="0">
                      <a:latin typeface="汉仪太极体简" panose="02010600000101010101" charset="-122"/>
                      <a:ea typeface="汉仪太极体简" panose="02010600000101010101" charset="-122"/>
                    </a:rPr>
                    <a:t>02</a:t>
                  </a:r>
                </a:p>
              </p:txBody>
            </p:sp>
          </p:grpSp>
          <p:pic>
            <p:nvPicPr>
              <p:cNvPr id="19" name="图片 18"/>
              <p:cNvPicPr>
                <a:picLocks noChangeAspect="1"/>
              </p:cNvPicPr>
              <p:nvPr/>
            </p:nvPicPr>
            <p:blipFill>
              <a:blip r:embed="rId6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 rot="1827878">
                <a:off x="2636320" y="2739703"/>
                <a:ext cx="674296" cy="582934"/>
              </a:xfrm>
              <a:prstGeom prst="rect">
                <a:avLst/>
              </a:prstGeom>
            </p:spPr>
          </p:pic>
        </p:grpSp>
        <p:sp>
          <p:nvSpPr>
            <p:cNvPr id="16" name="矩形 15"/>
            <p:cNvSpPr/>
            <p:nvPr/>
          </p:nvSpPr>
          <p:spPr>
            <a:xfrm>
              <a:off x="4273355" y="2818270"/>
              <a:ext cx="8320215" cy="830997"/>
            </a:xfrm>
            <a:prstGeom prst="rect">
              <a:avLst/>
            </a:prstGeom>
          </p:spPr>
          <p:txBody>
            <a:bodyPr vert="horz" wrap="square">
              <a:spAutoFit/>
            </a:bodyPr>
            <a:lstStyle/>
            <a:p>
              <a:pPr marL="0" indent="0" algn="just">
                <a:buNone/>
              </a:pPr>
              <a:r>
                <a:rPr lang="en-US" sz="240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Chỉ ra những đặc điểm, cấu tạo của hình hộp chữ nhật và hình lập phương.</a:t>
              </a:r>
              <a:endParaRPr lang="en-US" sz="240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3230442" y="4287743"/>
            <a:ext cx="5148800" cy="998234"/>
            <a:chOff x="3414165" y="2697466"/>
            <a:chExt cx="5148800" cy="998234"/>
          </a:xfrm>
        </p:grpSpPr>
        <p:grpSp>
          <p:nvGrpSpPr>
            <p:cNvPr id="23" name="组合 22"/>
            <p:cNvGrpSpPr/>
            <p:nvPr/>
          </p:nvGrpSpPr>
          <p:grpSpPr>
            <a:xfrm>
              <a:off x="3414165" y="2697466"/>
              <a:ext cx="895689" cy="998234"/>
              <a:chOff x="2475875" y="2739703"/>
              <a:chExt cx="1426708" cy="1590048"/>
            </a:xfrm>
          </p:grpSpPr>
          <p:grpSp>
            <p:nvGrpSpPr>
              <p:cNvPr id="27" name="组合 26"/>
              <p:cNvGrpSpPr/>
              <p:nvPr/>
            </p:nvGrpSpPr>
            <p:grpSpPr>
              <a:xfrm>
                <a:off x="2475875" y="3127635"/>
                <a:ext cx="1426708" cy="1202116"/>
                <a:chOff x="3819430" y="2245962"/>
                <a:chExt cx="1119689" cy="943428"/>
              </a:xfr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29" name="菱形 28"/>
                <p:cNvSpPr/>
                <p:nvPr/>
              </p:nvSpPr>
              <p:spPr>
                <a:xfrm>
                  <a:off x="3819430" y="2245962"/>
                  <a:ext cx="943428" cy="943428"/>
                </a:xfrm>
                <a:prstGeom prst="diamond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>
                    <a:latin typeface="汉仪太极体简" panose="02010600000101010101" charset="-122"/>
                    <a:ea typeface="汉仪太极体简" panose="02010600000101010101" charset="-122"/>
                  </a:endParaRPr>
                </a:p>
              </p:txBody>
            </p:sp>
            <p:sp>
              <p:nvSpPr>
                <p:cNvPr id="24" name="矩形 23"/>
                <p:cNvSpPr/>
                <p:nvPr/>
              </p:nvSpPr>
              <p:spPr>
                <a:xfrm flipH="1">
                  <a:off x="3819430" y="2352166"/>
                  <a:ext cx="1119689" cy="731019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US" altLang="zh-CN" sz="3200" b="1" dirty="0">
                      <a:latin typeface="汉仪太极体简" panose="02010600000101010101" charset="-122"/>
                      <a:ea typeface="汉仪太极体简" panose="02010600000101010101" charset="-122"/>
                    </a:rPr>
                    <a:t>03</a:t>
                  </a:r>
                </a:p>
              </p:txBody>
            </p:sp>
          </p:grpSp>
          <p:pic>
            <p:nvPicPr>
              <p:cNvPr id="28" name="图片 27"/>
              <p:cNvPicPr>
                <a:picLocks noChangeAspect="1"/>
              </p:cNvPicPr>
              <p:nvPr/>
            </p:nvPicPr>
            <p:blipFill>
              <a:blip r:embed="rId6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 rot="1827878">
                <a:off x="2636320" y="2739703"/>
                <a:ext cx="674296" cy="582934"/>
              </a:xfrm>
              <a:prstGeom prst="rect">
                <a:avLst/>
              </a:prstGeom>
            </p:spPr>
          </p:pic>
        </p:grpSp>
        <p:sp>
          <p:nvSpPr>
            <p:cNvPr id="26" name="矩形 25"/>
            <p:cNvSpPr/>
            <p:nvPr/>
          </p:nvSpPr>
          <p:spPr>
            <a:xfrm>
              <a:off x="4309854" y="3025967"/>
              <a:ext cx="4253111" cy="461665"/>
            </a:xfrm>
            <a:prstGeom prst="rect">
              <a:avLst/>
            </a:prstGeom>
          </p:spPr>
          <p:txBody>
            <a:bodyPr vert="horz" wrap="square">
              <a:spAutoFit/>
            </a:bodyPr>
            <a:lstStyle/>
            <a:p>
              <a:pPr marL="0" indent="0" algn="just">
                <a:buNone/>
              </a:pPr>
              <a:r>
                <a:rPr lang="en-US" sz="240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rPr>
                <a:t>Vận dụng làm các bài tập.</a:t>
              </a:r>
              <a:endParaRPr lang="en-US" sz="240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43" name="文本框 42"/>
          <p:cNvSpPr txBox="1"/>
          <p:nvPr/>
        </p:nvSpPr>
        <p:spPr>
          <a:xfrm>
            <a:off x="5238086" y="999609"/>
            <a:ext cx="2746265" cy="830997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lang="en-US" altLang="zh-CN" sz="4800" b="1">
                <a:solidFill>
                  <a:srgbClr val="C00000"/>
                </a:solidFill>
                <a:latin typeface="UTM Cookies" panose="02040603050506020204" pitchFamily="18" charset="0"/>
                <a:ea typeface="汉仪太极体简" panose="02010600000101010101" charset="-122"/>
              </a:rPr>
              <a:t>Mục tiêu</a:t>
            </a:r>
            <a:endParaRPr lang="zh-CN" altLang="en-US" sz="4800" b="1" dirty="0">
              <a:solidFill>
                <a:srgbClr val="C00000"/>
              </a:solidFill>
              <a:latin typeface="UTM Cookies" panose="02040603050506020204" pitchFamily="18" charset="0"/>
              <a:ea typeface="汉仪太极体简" panose="02010600000101010101" charset="-122"/>
            </a:endParaRPr>
          </a:p>
        </p:txBody>
      </p:sp>
      <p:pic>
        <p:nvPicPr>
          <p:cNvPr id="44" name="PA_图片 3">
            <a:extLst>
              <a:ext uri="{FF2B5EF4-FFF2-40B4-BE49-F238E27FC236}">
                <a16:creationId xmlns:a16="http://schemas.microsoft.com/office/drawing/2014/main" id="{83B893ED-F305-4050-97D8-E59AEAF5D4DB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478" r="13030"/>
          <a:stretch>
            <a:fillRect/>
          </a:stretch>
        </p:blipFill>
        <p:spPr>
          <a:xfrm flipH="1" flipV="1">
            <a:off x="-21590" y="5063490"/>
            <a:ext cx="4765040" cy="182499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03D0D20B-9EFC-404A-B0A4-BFF826CA406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23" t="7129" r="25549" b="9105"/>
          <a:stretch/>
        </p:blipFill>
        <p:spPr>
          <a:xfrm>
            <a:off x="9508146" y="4345152"/>
            <a:ext cx="1528449" cy="14366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文本框 779"/>
          <p:cNvSpPr txBox="1"/>
          <p:nvPr/>
        </p:nvSpPr>
        <p:spPr>
          <a:xfrm>
            <a:off x="2877764" y="1591898"/>
            <a:ext cx="6849174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000" b="0" i="0" u="none" strike="noStrike" kern="0" cap="none" spc="0" normalizeH="0" baseline="0" noProof="0">
                <a:ln>
                  <a:noFill/>
                </a:ln>
                <a:solidFill>
                  <a:srgbClr val="CB424E"/>
                </a:solidFill>
                <a:effectLst/>
                <a:uLnTx/>
                <a:uFillTx/>
                <a:latin typeface="UTM Colossalis" panose="02040603050506020204" pitchFamily="18" charset="0"/>
                <a:ea typeface="汉仪太极体简" panose="02010600000101010101" charset="-122"/>
              </a:rPr>
              <a:t>Hình</a:t>
            </a:r>
            <a:r>
              <a:rPr kumimoji="0" lang="en-US" altLang="zh-CN" sz="6000" b="0" i="0" u="none" strike="noStrike" kern="0" cap="none" spc="0" normalizeH="0" noProof="0">
                <a:ln>
                  <a:noFill/>
                </a:ln>
                <a:solidFill>
                  <a:srgbClr val="CB424E"/>
                </a:solidFill>
                <a:effectLst/>
                <a:uLnTx/>
                <a:uFillTx/>
                <a:latin typeface="UTM Colossalis" panose="02040603050506020204" pitchFamily="18" charset="0"/>
                <a:ea typeface="汉仪太极体简" panose="02010600000101010101" charset="-122"/>
              </a:rPr>
              <a:t> hộp chữ nhật</a:t>
            </a:r>
            <a:endParaRPr kumimoji="0" lang="zh-CN" altLang="en-US" sz="6000" b="0" i="0" u="none" strike="noStrike" kern="0" cap="none" spc="0" normalizeH="0" baseline="0" noProof="0" dirty="0">
              <a:ln>
                <a:noFill/>
              </a:ln>
              <a:solidFill>
                <a:srgbClr val="CB424E"/>
              </a:solidFill>
              <a:effectLst/>
              <a:uLnTx/>
              <a:uFillTx/>
              <a:latin typeface="UTM Colossalis" panose="02040603050506020204" pitchFamily="18" charset="0"/>
              <a:ea typeface="汉仪太极体简" panose="02010600000101010101" charset="-122"/>
            </a:endParaRPr>
          </a:p>
        </p:txBody>
      </p:sp>
      <p:grpSp>
        <p:nvGrpSpPr>
          <p:cNvPr id="30" name="组合 29"/>
          <p:cNvGrpSpPr/>
          <p:nvPr/>
        </p:nvGrpSpPr>
        <p:grpSpPr>
          <a:xfrm>
            <a:off x="-556912" y="-553984"/>
            <a:ext cx="2895600" cy="1909445"/>
            <a:chOff x="965597" y="532844"/>
            <a:chExt cx="1950872" cy="1269647"/>
          </a:xfrm>
        </p:grpSpPr>
        <p:pic>
          <p:nvPicPr>
            <p:cNvPr id="32" name="图片 3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33362" y="532844"/>
              <a:ext cx="1183107" cy="1213530"/>
            </a:xfrm>
            <a:prstGeom prst="rect">
              <a:avLst/>
            </a:prstGeom>
          </p:spPr>
        </p:pic>
        <p:pic>
          <p:nvPicPr>
            <p:cNvPr id="33" name="图片 3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65597" y="854098"/>
              <a:ext cx="1417375" cy="948393"/>
            </a:xfrm>
            <a:prstGeom prst="rect">
              <a:avLst/>
            </a:prstGeom>
          </p:spPr>
        </p:pic>
      </p:grpSp>
      <p:pic>
        <p:nvPicPr>
          <p:cNvPr id="21" name="图片 20" descr="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99745" y="3297040"/>
            <a:ext cx="2792730" cy="279273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849A526-9EF6-4D30-9873-CEE10EF54F4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1">
                <a:lumMod val="60000"/>
                <a:lumOff val="4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" t="36508" r="68062" b="26047"/>
          <a:stretch/>
        </p:blipFill>
        <p:spPr>
          <a:xfrm>
            <a:off x="5669099" y="2645560"/>
            <a:ext cx="4741997" cy="3444210"/>
          </a:xfrm>
          <a:prstGeom prst="rect">
            <a:avLst/>
          </a:prstGeom>
        </p:spPr>
      </p:pic>
      <p:grpSp>
        <p:nvGrpSpPr>
          <p:cNvPr id="13" name="组合 8">
            <a:extLst>
              <a:ext uri="{FF2B5EF4-FFF2-40B4-BE49-F238E27FC236}">
                <a16:creationId xmlns:a16="http://schemas.microsoft.com/office/drawing/2014/main" id="{D2585945-70CE-41FD-AB70-0F72F3BC53B7}"/>
              </a:ext>
            </a:extLst>
          </p:cNvPr>
          <p:cNvGrpSpPr/>
          <p:nvPr/>
        </p:nvGrpSpPr>
        <p:grpSpPr>
          <a:xfrm>
            <a:off x="1923818" y="1441466"/>
            <a:ext cx="1159359" cy="754690"/>
            <a:chOff x="3819430" y="2245962"/>
            <a:chExt cx="1303886" cy="94342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4" name="菱形 10">
              <a:extLst>
                <a:ext uri="{FF2B5EF4-FFF2-40B4-BE49-F238E27FC236}">
                  <a16:creationId xmlns:a16="http://schemas.microsoft.com/office/drawing/2014/main" id="{9371BCB1-9C10-4EE0-897F-472DF588C939}"/>
                </a:ext>
              </a:extLst>
            </p:cNvPr>
            <p:cNvSpPr/>
            <p:nvPr/>
          </p:nvSpPr>
          <p:spPr>
            <a:xfrm>
              <a:off x="3819430" y="2245962"/>
              <a:ext cx="943428" cy="943428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汉仪太极体简" panose="02010600000101010101" charset="-122"/>
                <a:ea typeface="汉仪太极体简" panose="02010600000101010101" charset="-122"/>
              </a:endParaRPr>
            </a:p>
          </p:txBody>
        </p:sp>
        <p:sp>
          <p:nvSpPr>
            <p:cNvPr id="15" name="矩形 11">
              <a:extLst>
                <a:ext uri="{FF2B5EF4-FFF2-40B4-BE49-F238E27FC236}">
                  <a16:creationId xmlns:a16="http://schemas.microsoft.com/office/drawing/2014/main" id="{2C7034DA-4068-4F0B-9EEE-27F79988D66C}"/>
                </a:ext>
              </a:extLst>
            </p:cNvPr>
            <p:cNvSpPr/>
            <p:nvPr/>
          </p:nvSpPr>
          <p:spPr>
            <a:xfrm flipH="1">
              <a:off x="4003627" y="2352166"/>
              <a:ext cx="1119689" cy="7310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3200" b="1" dirty="0">
                  <a:solidFill>
                    <a:srgbClr val="C00000"/>
                  </a:solidFill>
                  <a:latin typeface="汉仪太极体简" panose="02010600000101010101" charset="-122"/>
                  <a:ea typeface="汉仪太极体简" panose="02010600000101010101" charset="-122"/>
                </a:rPr>
                <a:t>01</a:t>
              </a:r>
            </a:p>
          </p:txBody>
        </p:sp>
      </p:grpSp>
      <p:pic>
        <p:nvPicPr>
          <p:cNvPr id="16" name="图片 9">
            <a:extLst>
              <a:ext uri="{FF2B5EF4-FFF2-40B4-BE49-F238E27FC236}">
                <a16:creationId xmlns:a16="http://schemas.microsoft.com/office/drawing/2014/main" id="{A1F7F8E6-C991-45E8-89C4-3B87B05C3688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827878">
            <a:off x="2103421" y="1172478"/>
            <a:ext cx="470534" cy="365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418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D3A9EB-2C37-446A-A093-984D6BEC8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552" y="124865"/>
            <a:ext cx="5658448" cy="1325563"/>
          </a:xfrm>
        </p:spPr>
        <p:txBody>
          <a:bodyPr/>
          <a:lstStyle/>
          <a:p>
            <a:r>
              <a:rPr lang="en-US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1. Hình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hộp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nhật</a:t>
            </a:r>
            <a:endParaRPr lang="en-US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7EB576EC-31EE-4AD0-A341-F109766144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774" b="97599" l="10000" r="90000">
                        <a14:foregroundMark x1="42533" y1="30189" x2="10133" y2="64322"/>
                        <a14:foregroundMark x1="29733" y1="93654" x2="29733" y2="93654"/>
                        <a14:foregroundMark x1="30533" y1="97770" x2="30533" y2="97770"/>
                        <a14:foregroundMark x1="68933" y1="6690" x2="68933" y2="6690"/>
                        <a14:foregroundMark x1="70267" y1="4460" x2="70267" y2="4460"/>
                        <a14:foregroundMark x1="70400" y1="3774" x2="70400" y2="3774"/>
                        <a14:foregroundMark x1="73733" y1="25729" x2="74667" y2="27616"/>
                        <a14:foregroundMark x1="75067" y1="27444" x2="80800" y2="36021"/>
                        <a14:foregroundMark x1="81200" y1="36021" x2="81200" y2="35506"/>
                        <a14:foregroundMark x1="80667" y1="34477" x2="80667" y2="34477"/>
                        <a14:foregroundMark x1="80000" y1="33791" x2="80000" y2="33791"/>
                        <a14:backgroundMark x1="67067" y1="14237" x2="68533" y2="11835"/>
                        <a14:backgroundMark x1="67067" y1="14751" x2="67067" y2="14751"/>
                        <a14:backgroundMark x1="67067" y1="14923" x2="67067" y2="14923"/>
                        <a14:backgroundMark x1="66267" y1="14923" x2="66267" y2="14923"/>
                      </a14:backgroundRemoval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7958" y="1875293"/>
            <a:ext cx="2568114" cy="1996280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E40F0986-A1BD-40CB-84EA-A763D99662C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091" b="90323" l="9961" r="95508">
                        <a14:foregroundMark x1="69531" y1="9384" x2="69531" y2="9384"/>
                        <a14:foregroundMark x1="91992" y1="23754" x2="91992" y2="35191"/>
                        <a14:foregroundMark x1="95508" y1="26686" x2="95508" y2="26686"/>
                        <a14:foregroundMark x1="46875" y1="90323" x2="46875" y2="9032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02968" y="1753206"/>
            <a:ext cx="3363967" cy="22404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BFCB096-743D-49D6-9BC7-C25F0043B7D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87" r="13090"/>
          <a:stretch/>
        </p:blipFill>
        <p:spPr>
          <a:xfrm>
            <a:off x="6677623" y="2161803"/>
            <a:ext cx="4476751" cy="398678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EC3B0A7-D5DC-42BC-B922-ABA66560050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9219" r="90000">
                        <a14:foregroundMark x1="9688" y1="63281" x2="9219" y2="58906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3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8133" y="4248458"/>
            <a:ext cx="2484677" cy="248467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6192BD8-9F2B-4E72-915E-51A09F153C7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61" b="91797" l="9961" r="89844">
                        <a14:foregroundMark x1="29102" y1="18750" x2="73047" y2="33984"/>
                        <a14:foregroundMark x1="82813" y1="31445" x2="79883" y2="75781"/>
                        <a14:foregroundMark x1="64258" y1="90625" x2="64258" y2="90625"/>
                        <a14:foregroundMark x1="18359" y1="47656" x2="18750" y2="58203"/>
                        <a14:foregroundMark x1="19727" y1="74023" x2="19727" y2="74023"/>
                        <a14:foregroundMark x1="81055" y1="73438" x2="81055" y2="73438"/>
                        <a14:foregroundMark x1="81445" y1="75391" x2="82422" y2="45703"/>
                        <a14:foregroundMark x1="65625" y1="91797" x2="82031" y2="75781"/>
                      </a14:backgroundRemoval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89439" y="3984566"/>
            <a:ext cx="2624940" cy="2624940"/>
          </a:xfrm>
          <a:prstGeom prst="rect">
            <a:avLst/>
          </a:prstGeom>
        </p:spPr>
      </p:pic>
      <p:pic>
        <p:nvPicPr>
          <p:cNvPr id="13" name="PA_图片 9">
            <a:extLst>
              <a:ext uri="{FF2B5EF4-FFF2-40B4-BE49-F238E27FC236}">
                <a16:creationId xmlns:a16="http://schemas.microsoft.com/office/drawing/2014/main" id="{CE0F4877-D443-4E57-BD52-4955173364B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831"/>
          <a:stretch>
            <a:fillRect/>
          </a:stretch>
        </p:blipFill>
        <p:spPr>
          <a:xfrm flipV="1">
            <a:off x="8713957" y="32498"/>
            <a:ext cx="3979545" cy="135382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A9D9AB8-CF79-4401-95C7-30E0BE3B3CDB}"/>
              </a:ext>
            </a:extLst>
          </p:cNvPr>
          <p:cNvSpPr txBox="1"/>
          <p:nvPr/>
        </p:nvSpPr>
        <p:spPr>
          <a:xfrm>
            <a:off x="588132" y="1084217"/>
            <a:ext cx="109333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Hãy kể tên một số đồ vật mang dạng hình hộp chữ nhật mà em biết?</a:t>
            </a:r>
          </a:p>
        </p:txBody>
      </p:sp>
    </p:spTree>
    <p:extLst>
      <p:ext uri="{BB962C8B-B14F-4D97-AF65-F5344CB8AC3E}">
        <p14:creationId xmlns:p14="http://schemas.microsoft.com/office/powerpoint/2010/main" val="1735491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6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4">
            <a:extLst>
              <a:ext uri="{FF2B5EF4-FFF2-40B4-BE49-F238E27FC236}">
                <a16:creationId xmlns:a16="http://schemas.microsoft.com/office/drawing/2014/main" id="{F9C08770-E6D5-4CCA-A314-3C3D77B16A7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95" t="40694" r="21352" b="35914"/>
          <a:stretch/>
        </p:blipFill>
        <p:spPr>
          <a:xfrm>
            <a:off x="2245795" y="2341494"/>
            <a:ext cx="3319294" cy="2011680"/>
          </a:xfrm>
          <a:prstGeom prst="rect">
            <a:avLst/>
          </a:prstGeom>
        </p:spPr>
      </p:pic>
      <p:pic>
        <p:nvPicPr>
          <p:cNvPr id="5" name="hình 1">
            <a:extLst>
              <a:ext uri="{FF2B5EF4-FFF2-40B4-BE49-F238E27FC236}">
                <a16:creationId xmlns:a16="http://schemas.microsoft.com/office/drawing/2014/main" id="{B908AB80-0B7D-4AB4-9758-BF0AAC0C82A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45" r="19868" b="70639"/>
          <a:stretch/>
        </p:blipFill>
        <p:spPr>
          <a:xfrm>
            <a:off x="1123921" y="2199861"/>
            <a:ext cx="4492487" cy="1325217"/>
          </a:xfrm>
          <a:prstGeom prst="rect">
            <a:avLst/>
          </a:prstGeom>
        </p:spPr>
      </p:pic>
      <p:pic>
        <p:nvPicPr>
          <p:cNvPr id="6" name="hình 2">
            <a:extLst>
              <a:ext uri="{FF2B5EF4-FFF2-40B4-BE49-F238E27FC236}">
                <a16:creationId xmlns:a16="http://schemas.microsoft.com/office/drawing/2014/main" id="{B908AB80-0B7D-4AB4-9758-BF0AAC0C82A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45" r="19868" b="70639"/>
          <a:stretch/>
        </p:blipFill>
        <p:spPr>
          <a:xfrm>
            <a:off x="1110702" y="4164010"/>
            <a:ext cx="4492487" cy="1325217"/>
          </a:xfrm>
          <a:prstGeom prst="rect">
            <a:avLst/>
          </a:prstGeom>
        </p:spPr>
      </p:pic>
      <p:pic>
        <p:nvPicPr>
          <p:cNvPr id="7" name="/hình 5">
            <a:extLst>
              <a:ext uri="{FF2B5EF4-FFF2-40B4-BE49-F238E27FC236}">
                <a16:creationId xmlns:a16="http://schemas.microsoft.com/office/drawing/2014/main" id="{0D3C71AF-19A1-41DD-AF1A-ED50F8D45D0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3" t="30314" r="79984" b="2969"/>
          <a:stretch/>
        </p:blipFill>
        <p:spPr>
          <a:xfrm>
            <a:off x="4288546" y="2421725"/>
            <a:ext cx="1339205" cy="2926474"/>
          </a:xfrm>
          <a:prstGeom prst="rect">
            <a:avLst/>
          </a:prstGeom>
        </p:spPr>
      </p:pic>
      <p:pic>
        <p:nvPicPr>
          <p:cNvPr id="8" name="hình 3">
            <a:extLst>
              <a:ext uri="{FF2B5EF4-FFF2-40B4-BE49-F238E27FC236}">
                <a16:creationId xmlns:a16="http://schemas.microsoft.com/office/drawing/2014/main" id="{8E100F3D-E107-492C-9E1D-AC7277AA7E2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23" t="16081" r="-771" b="38152"/>
          <a:stretch/>
        </p:blipFill>
        <p:spPr>
          <a:xfrm>
            <a:off x="1262065" y="3258834"/>
            <a:ext cx="1110074" cy="2011314"/>
          </a:xfrm>
          <a:prstGeom prst="rect">
            <a:avLst/>
          </a:prstGeom>
        </p:spPr>
      </p:pic>
      <p:sp>
        <p:nvSpPr>
          <p:cNvPr id="9" name="hÌNH 6">
            <a:extLst>
              <a:ext uri="{FF2B5EF4-FFF2-40B4-BE49-F238E27FC236}">
                <a16:creationId xmlns:a16="http://schemas.microsoft.com/office/drawing/2014/main" id="{4AC78AE0-27A5-45C1-A554-1AC14C0BCE77}"/>
              </a:ext>
            </a:extLst>
          </p:cNvPr>
          <p:cNvSpPr/>
          <p:nvPr/>
        </p:nvSpPr>
        <p:spPr>
          <a:xfrm>
            <a:off x="1312492" y="3306222"/>
            <a:ext cx="3241436" cy="194807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1">
            <a:extLst>
              <a:ext uri="{FF2B5EF4-FFF2-40B4-BE49-F238E27FC236}">
                <a16:creationId xmlns:a16="http://schemas.microsoft.com/office/drawing/2014/main" id="{3FA50895-8042-4118-BC6A-BA6956D53BA4}"/>
              </a:ext>
            </a:extLst>
          </p:cNvPr>
          <p:cNvSpPr txBox="1"/>
          <p:nvPr/>
        </p:nvSpPr>
        <p:spPr>
          <a:xfrm>
            <a:off x="2933210" y="2673440"/>
            <a:ext cx="7779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1" name="TextBox 5">
            <a:extLst>
              <a:ext uri="{FF2B5EF4-FFF2-40B4-BE49-F238E27FC236}">
                <a16:creationId xmlns:a16="http://schemas.microsoft.com/office/drawing/2014/main" id="{D5F44582-C174-491E-8E7E-6EB38C24102E}"/>
              </a:ext>
            </a:extLst>
          </p:cNvPr>
          <p:cNvSpPr txBox="1"/>
          <p:nvPr/>
        </p:nvSpPr>
        <p:spPr>
          <a:xfrm>
            <a:off x="4682210" y="3570985"/>
            <a:ext cx="7779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2" name="TextBox 2">
            <a:extLst>
              <a:ext uri="{FF2B5EF4-FFF2-40B4-BE49-F238E27FC236}">
                <a16:creationId xmlns:a16="http://schemas.microsoft.com/office/drawing/2014/main" id="{ABF06CBC-C97E-4681-BEF0-061741CCEA7F}"/>
              </a:ext>
            </a:extLst>
          </p:cNvPr>
          <p:cNvSpPr txBox="1"/>
          <p:nvPr/>
        </p:nvSpPr>
        <p:spPr>
          <a:xfrm>
            <a:off x="3078590" y="4569829"/>
            <a:ext cx="7779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3" name="TextBox 4">
            <a:extLst>
              <a:ext uri="{FF2B5EF4-FFF2-40B4-BE49-F238E27FC236}">
                <a16:creationId xmlns:a16="http://schemas.microsoft.com/office/drawing/2014/main" id="{1B9DE11F-F542-46B2-9234-EF92B22097C5}"/>
              </a:ext>
            </a:extLst>
          </p:cNvPr>
          <p:cNvSpPr txBox="1"/>
          <p:nvPr/>
        </p:nvSpPr>
        <p:spPr>
          <a:xfrm>
            <a:off x="3282129" y="3602219"/>
            <a:ext cx="7779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4" name="TextBox 3">
            <a:extLst>
              <a:ext uri="{FF2B5EF4-FFF2-40B4-BE49-F238E27FC236}">
                <a16:creationId xmlns:a16="http://schemas.microsoft.com/office/drawing/2014/main" id="{ED7B0F0A-68C8-491E-8DCD-DE29C96BD10B}"/>
              </a:ext>
            </a:extLst>
          </p:cNvPr>
          <p:cNvSpPr txBox="1"/>
          <p:nvPr/>
        </p:nvSpPr>
        <p:spPr>
          <a:xfrm>
            <a:off x="1298573" y="3697789"/>
            <a:ext cx="7779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5" name="TextBox 6">
            <a:extLst>
              <a:ext uri="{FF2B5EF4-FFF2-40B4-BE49-F238E27FC236}">
                <a16:creationId xmlns:a16="http://schemas.microsoft.com/office/drawing/2014/main" id="{A2B4DC00-4B7C-4B89-95AD-9EB549F16F1D}"/>
              </a:ext>
            </a:extLst>
          </p:cNvPr>
          <p:cNvSpPr txBox="1"/>
          <p:nvPr/>
        </p:nvSpPr>
        <p:spPr>
          <a:xfrm>
            <a:off x="2239961" y="3919827"/>
            <a:ext cx="7779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pic>
        <p:nvPicPr>
          <p:cNvPr id="16" name="khung">
            <a:extLst>
              <a:ext uri="{FF2B5EF4-FFF2-40B4-BE49-F238E27FC236}">
                <a16:creationId xmlns:a16="http://schemas.microsoft.com/office/drawing/2014/main" id="{3A51A72E-BFEF-4738-845D-2AAB40251CED}"/>
              </a:ext>
            </a:extLst>
          </p:cNvPr>
          <p:cNvPicPr>
            <a:picLocks noChangeAspect="1"/>
          </p:cNvPicPr>
          <p:nvPr/>
        </p:nvPicPr>
        <p:blipFill>
          <a:blip r:embed="rId7">
            <a:biLevel thresh="7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299" y="1859674"/>
            <a:ext cx="6943136" cy="4471850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24D3A9EB-2C37-446A-A093-984D6BEC8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955" y="100585"/>
            <a:ext cx="5429250" cy="1325563"/>
          </a:xfrm>
        </p:spPr>
        <p:txBody>
          <a:bodyPr/>
          <a:lstStyle/>
          <a:p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hộp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nhật</a:t>
            </a:r>
            <a:endParaRPr lang="en-US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Arrow: Right 76">
            <a:extLst>
              <a:ext uri="{FF2B5EF4-FFF2-40B4-BE49-F238E27FC236}">
                <a16:creationId xmlns:a16="http://schemas.microsoft.com/office/drawing/2014/main" id="{5CB8B297-CB73-414B-8131-C9C1A51120C6}"/>
              </a:ext>
            </a:extLst>
          </p:cNvPr>
          <p:cNvSpPr/>
          <p:nvPr/>
        </p:nvSpPr>
        <p:spPr>
          <a:xfrm>
            <a:off x="6002791" y="4094205"/>
            <a:ext cx="970511" cy="627457"/>
          </a:xfrm>
          <a:prstGeom prst="rightArrow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7030552-ACB0-4EDB-A873-91CBA3EB056E}"/>
              </a:ext>
            </a:extLst>
          </p:cNvPr>
          <p:cNvSpPr txBox="1"/>
          <p:nvPr/>
        </p:nvSpPr>
        <p:spPr>
          <a:xfrm>
            <a:off x="7426960" y="3863829"/>
            <a:ext cx="3191884" cy="1107996"/>
          </a:xfrm>
          <a:prstGeom prst="rect">
            <a:avLst/>
          </a:prstGeom>
          <a:noFill/>
          <a:ln w="38100">
            <a:solidFill>
              <a:srgbClr val="D34005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mặt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9" name="PA_图片 9">
            <a:extLst>
              <a:ext uri="{FF2B5EF4-FFF2-40B4-BE49-F238E27FC236}">
                <a16:creationId xmlns:a16="http://schemas.microsoft.com/office/drawing/2014/main" id="{E152CB9A-3EC9-41DD-B814-E2143B7EEEC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831"/>
          <a:stretch>
            <a:fillRect/>
          </a:stretch>
        </p:blipFill>
        <p:spPr>
          <a:xfrm flipV="1">
            <a:off x="8713957" y="32498"/>
            <a:ext cx="3979545" cy="1353820"/>
          </a:xfrm>
          <a:prstGeom prst="rect">
            <a:avLst/>
          </a:prstGeom>
        </p:spPr>
      </p:pic>
      <p:pic>
        <p:nvPicPr>
          <p:cNvPr id="21" name="PA_图片 3">
            <a:extLst>
              <a:ext uri="{FF2B5EF4-FFF2-40B4-BE49-F238E27FC236}">
                <a16:creationId xmlns:a16="http://schemas.microsoft.com/office/drawing/2014/main" id="{AB95068B-5FFA-4990-8815-91E82CEBC06B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478" r="13030"/>
          <a:stretch>
            <a:fillRect/>
          </a:stretch>
        </p:blipFill>
        <p:spPr>
          <a:xfrm flipV="1">
            <a:off x="7426960" y="5033010"/>
            <a:ext cx="4765040" cy="182499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FB126F7-12E9-4DA5-9115-75824BCF4C88}"/>
              </a:ext>
            </a:extLst>
          </p:cNvPr>
          <p:cNvSpPr txBox="1"/>
          <p:nvPr/>
        </p:nvSpPr>
        <p:spPr>
          <a:xfrm>
            <a:off x="6002791" y="1270396"/>
            <a:ext cx="55766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- Mặt 1 và mặt 2 là </a:t>
            </a:r>
            <a:r>
              <a:rPr lang="en-US" sz="3200" b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hai</a:t>
            </a:r>
            <a:r>
              <a:rPr lang="en-US" sz="320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mặt đáy</a:t>
            </a:r>
            <a:r>
              <a:rPr lang="en-US" sz="320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. </a:t>
            </a:r>
            <a:endParaRPr lang="en-US" sz="32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1DEFD74-1D2D-443D-8C7D-973C3C1C7907}"/>
              </a:ext>
            </a:extLst>
          </p:cNvPr>
          <p:cNvSpPr txBox="1"/>
          <p:nvPr/>
        </p:nvSpPr>
        <p:spPr>
          <a:xfrm>
            <a:off x="5997122" y="2199861"/>
            <a:ext cx="557664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- Mặt 3, mặt 4, mặt 5 và mặt 6: là </a:t>
            </a:r>
            <a:r>
              <a:rPr lang="en-US" sz="3200" b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bốn</a:t>
            </a:r>
            <a:r>
              <a:rPr lang="en-US" sz="320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3200" b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mặt bên.</a:t>
            </a:r>
            <a:endParaRPr lang="en-US" sz="3200" b="1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0160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/>
      <p:bldP spid="12" grpId="0"/>
      <p:bldP spid="13" grpId="0"/>
      <p:bldP spid="14" grpId="0"/>
      <p:bldP spid="15" grpId="0"/>
      <p:bldP spid="18" grpId="0" animBg="1"/>
      <p:bldP spid="20" grpId="0" animBg="1"/>
      <p:bldP spid="2" grpId="0"/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54"/>
  <p:tag name="KSO_WM_TEMPLATE_CATEGORY" val="custom"/>
  <p:tag name="KSO_WM_TEMPLATE_INDEX" val="20177907"/>
  <p:tag name="KSO_WM_UNIT_ID" val="custom20177907_24*i*5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55"/>
  <p:tag name="KSO_WM_TEMPLATE_CATEGORY" val="custom"/>
  <p:tag name="KSO_WM_TEMPLATE_INDEX" val="20177907"/>
  <p:tag name="KSO_WM_UNIT_ID" val="custom20177907_24*i*5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56"/>
  <p:tag name="KSO_WM_TEMPLATE_CATEGORY" val="custom"/>
  <p:tag name="KSO_WM_TEMPLATE_INDEX" val="20177907"/>
  <p:tag name="KSO_WM_UNIT_ID" val="custom20177907_24*i*5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57"/>
  <p:tag name="KSO_WM_TEMPLATE_CATEGORY" val="custom"/>
  <p:tag name="KSO_WM_TEMPLATE_INDEX" val="20177907"/>
  <p:tag name="KSO_WM_UNIT_ID" val="custom20177907_24*i*57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58"/>
  <p:tag name="KSO_WM_TEMPLATE_CATEGORY" val="custom"/>
  <p:tag name="KSO_WM_TEMPLATE_INDEX" val="20177907"/>
  <p:tag name="KSO_WM_UNIT_ID" val="custom20177907_24*i*58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59"/>
  <p:tag name="KSO_WM_TEMPLATE_CATEGORY" val="custom"/>
  <p:tag name="KSO_WM_TEMPLATE_INDEX" val="20177907"/>
  <p:tag name="KSO_WM_UNIT_ID" val="custom20177907_24*i*59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51"/>
  <p:tag name="KSO_WM_TEMPLATE_CATEGORY" val="custom"/>
  <p:tag name="KSO_WM_TEMPLATE_INDEX" val="20177907"/>
  <p:tag name="KSO_WM_UNIT_ID" val="custom20177907_24*i*5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52"/>
  <p:tag name="KSO_WM_TEMPLATE_CATEGORY" val="custom"/>
  <p:tag name="KSO_WM_TEMPLATE_INDEX" val="20177907"/>
  <p:tag name="KSO_WM_UNIT_ID" val="custom20177907_24*i*5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TYPE" val="i"/>
  <p:tag name="KSO_WM_UNIT_INDEX" val="53"/>
  <p:tag name="KSO_WM_TEMPLATE_CATEGORY" val="custom"/>
  <p:tag name="KSO_WM_TEMPLATE_INDEX" val="20177907"/>
  <p:tag name="KSO_WM_UNIT_ID" val="custom20177907_24*i*53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561</TotalTime>
  <Words>1574</Words>
  <Application>Microsoft Office PowerPoint</Application>
  <PresentationFormat>Widescreen</PresentationFormat>
  <Paragraphs>342</Paragraphs>
  <Slides>33</Slides>
  <Notes>33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33</vt:i4>
      </vt:variant>
    </vt:vector>
  </HeadingPairs>
  <TitlesOfParts>
    <vt:vector size="48" baseType="lpstr">
      <vt:lpstr>Arial</vt:lpstr>
      <vt:lpstr>Times New Roman</vt:lpstr>
      <vt:lpstr>UTM Cookies</vt:lpstr>
      <vt:lpstr>汉仪太极体简</vt:lpstr>
      <vt:lpstr>Calibri</vt:lpstr>
      <vt:lpstr>微软雅黑</vt:lpstr>
      <vt:lpstr>UTM Bustamalaka</vt:lpstr>
      <vt:lpstr>UTM Cabaret</vt:lpstr>
      <vt:lpstr>UTM Colossalis</vt:lpstr>
      <vt:lpstr>Cambria Math</vt:lpstr>
      <vt:lpstr>Calibri Light</vt:lpstr>
      <vt:lpstr>宋体</vt:lpstr>
      <vt:lpstr>UTM Diana</vt:lpstr>
      <vt:lpstr>Office 主题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Hình hộp chữ nhật</vt:lpstr>
      <vt:lpstr>1. Hình hộp chữ nhật</vt:lpstr>
      <vt:lpstr>1. Hình hộp chữ nhật</vt:lpstr>
      <vt:lpstr>PowerPoint Presentation</vt:lpstr>
      <vt:lpstr>1. Hình hộp chữ nhật</vt:lpstr>
      <vt:lpstr>1. Hình hộp chữ nhật</vt:lpstr>
      <vt:lpstr>1. Hình hộp chữ nhật</vt:lpstr>
      <vt:lpstr>1. Hình hộp chữ nhật</vt:lpstr>
      <vt:lpstr>1. Hình hộp chữ nhật</vt:lpstr>
      <vt:lpstr>PowerPoint Presentation</vt:lpstr>
      <vt:lpstr>2. Hình lập phương</vt:lpstr>
      <vt:lpstr>2. Hình lập phương</vt:lpstr>
      <vt:lpstr>2. Hình lập phương</vt:lpstr>
      <vt:lpstr>2. Hình lập phương</vt:lpstr>
      <vt:lpstr>Điểm giống và khác nhau  giữa hình hộp chữ nhật và hình lập phương: </vt:lpstr>
      <vt:lpstr>PowerPoint Presentation</vt:lpstr>
      <vt:lpstr>Bài 1. Viết số thích hợp vào ô trống</vt:lpstr>
      <vt:lpstr>b) Biết hình hộp chữ nhật có chiều dài 6cm, chiều rộng 3cm, chiều cao 4cm. Tính diện tích của mặt đáy MNPQ và các mặt bên ABNM, BCPN.</vt:lpstr>
      <vt:lpstr>PowerPoint Presentation</vt:lpstr>
      <vt:lpstr>b) Biết hình hộp chữ nhật có chiều dài 6cm, chiều rộng 3cm, chiều cao 4cm. Tính diện tích của mặt đáy MNPQ và các mặt bên ABNM, BCPN.</vt:lpstr>
      <vt:lpstr>Diện tích của mặt đáy MNPQ là: 6 x 3 = 18 (cm2)  </vt:lpstr>
      <vt:lpstr>PowerPoint Presentation</vt:lpstr>
      <vt:lpstr>PowerPoint Presentation</vt:lpstr>
      <vt:lpstr>1. Hình hộp chữ nhật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hieu</cp:lastModifiedBy>
  <cp:revision>140</cp:revision>
  <dcterms:created xsi:type="dcterms:W3CDTF">2017-08-03T09:01:00Z</dcterms:created>
  <dcterms:modified xsi:type="dcterms:W3CDTF">2022-01-23T14:37:58Z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2052-10.1.0.7224</vt:lpwstr>
  </property>
</Properties>
</file>