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4" r:id="rId2"/>
  </p:sldMasterIdLst>
  <p:notesMasterIdLst>
    <p:notesMasterId r:id="rId26"/>
  </p:notesMasterIdLst>
  <p:sldIdLst>
    <p:sldId id="258" r:id="rId3"/>
    <p:sldId id="259" r:id="rId4"/>
    <p:sldId id="260" r:id="rId5"/>
    <p:sldId id="261" r:id="rId6"/>
    <p:sldId id="262" r:id="rId7"/>
    <p:sldId id="257" r:id="rId8"/>
    <p:sldId id="280" r:id="rId9"/>
    <p:sldId id="267" r:id="rId10"/>
    <p:sldId id="283" r:id="rId11"/>
    <p:sldId id="269" r:id="rId12"/>
    <p:sldId id="284" r:id="rId13"/>
    <p:sldId id="266" r:id="rId14"/>
    <p:sldId id="270" r:id="rId15"/>
    <p:sldId id="285" r:id="rId16"/>
    <p:sldId id="286" r:id="rId17"/>
    <p:sldId id="287" r:id="rId18"/>
    <p:sldId id="288" r:id="rId19"/>
    <p:sldId id="289" r:id="rId20"/>
    <p:sldId id="290" r:id="rId21"/>
    <p:sldId id="272" r:id="rId22"/>
    <p:sldId id="291" r:id="rId23"/>
    <p:sldId id="279" r:id="rId24"/>
    <p:sldId id="292"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7" d="100"/>
          <a:sy n="67" d="100"/>
        </p:scale>
        <p:origin x="892" y="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7DC5B44-3257-4D0B-8B24-7935B2F0BAE0}" type="datetimeFigureOut">
              <a:rPr lang="en-US" smtClean="0"/>
              <a:t>8/6/2024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B88F8B2-A980-4E4E-9158-4958DDD98DC0}" type="slidenum">
              <a:rPr lang="en-US" smtClean="0"/>
              <a:t>‹#›</a:t>
            </a:fld>
            <a:endParaRPr lang="en-US"/>
          </a:p>
        </p:txBody>
      </p:sp>
    </p:spTree>
    <p:extLst>
      <p:ext uri="{BB962C8B-B14F-4D97-AF65-F5344CB8AC3E}">
        <p14:creationId xmlns:p14="http://schemas.microsoft.com/office/powerpoint/2010/main" val="11837785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a:t>Gv</a:t>
            </a:r>
            <a:r>
              <a:rPr lang="en-GB" dirty="0"/>
              <a:t> </a:t>
            </a:r>
            <a:r>
              <a:rPr lang="en-GB" dirty="0" err="1"/>
              <a:t>kích</a:t>
            </a:r>
            <a:r>
              <a:rPr lang="en-GB" baseline="0" dirty="0"/>
              <a:t> </a:t>
            </a:r>
            <a:r>
              <a:rPr lang="en-GB" baseline="0" dirty="0" err="1"/>
              <a:t>vào</a:t>
            </a:r>
            <a:r>
              <a:rPr lang="en-GB" baseline="0" dirty="0"/>
              <a:t> </a:t>
            </a:r>
            <a:r>
              <a:rPr lang="en-GB" baseline="0" dirty="0" err="1"/>
              <a:t>từng</a:t>
            </a:r>
            <a:r>
              <a:rPr lang="en-GB" baseline="0" dirty="0"/>
              <a:t> </a:t>
            </a:r>
            <a:r>
              <a:rPr lang="en-GB" baseline="0" dirty="0" err="1"/>
              <a:t>hình</a:t>
            </a:r>
            <a:r>
              <a:rPr lang="en-GB" baseline="0" dirty="0"/>
              <a:t> </a:t>
            </a:r>
            <a:r>
              <a:rPr lang="en-GB" baseline="0" dirty="0" err="1"/>
              <a:t>ảnh</a:t>
            </a:r>
            <a:r>
              <a:rPr lang="en-GB" baseline="0" dirty="0"/>
              <a:t> </a:t>
            </a:r>
            <a:r>
              <a:rPr lang="en-GB" baseline="0" dirty="0" err="1"/>
              <a:t>để</a:t>
            </a:r>
            <a:r>
              <a:rPr lang="en-GB" baseline="0" dirty="0"/>
              <a:t> </a:t>
            </a:r>
            <a:r>
              <a:rPr lang="en-GB" baseline="0" dirty="0" err="1"/>
              <a:t>đến</a:t>
            </a:r>
            <a:r>
              <a:rPr lang="en-GB" baseline="0" dirty="0"/>
              <a:t> slide </a:t>
            </a:r>
            <a:r>
              <a:rPr lang="en-GB" baseline="0" dirty="0" err="1"/>
              <a:t>câu</a:t>
            </a:r>
            <a:r>
              <a:rPr lang="en-GB" baseline="0" dirty="0"/>
              <a:t> </a:t>
            </a:r>
            <a:r>
              <a:rPr lang="en-GB" baseline="0" dirty="0" err="1"/>
              <a:t>hỏi</a:t>
            </a:r>
            <a:r>
              <a:rPr lang="en-GB" baseline="0" dirty="0"/>
              <a:t>. </a:t>
            </a:r>
            <a:r>
              <a:rPr lang="en-GB" baseline="0" dirty="0" err="1"/>
              <a:t>Nhấn</a:t>
            </a:r>
            <a:r>
              <a:rPr lang="en-GB" baseline="0" dirty="0"/>
              <a:t> </a:t>
            </a:r>
            <a:r>
              <a:rPr lang="en-GB" baseline="0" dirty="0" err="1"/>
              <a:t>vào</a:t>
            </a:r>
            <a:r>
              <a:rPr lang="en-GB" baseline="0" dirty="0"/>
              <a:t> </a:t>
            </a:r>
            <a:r>
              <a:rPr lang="en-GB" baseline="0" dirty="0" err="1"/>
              <a:t>khung</a:t>
            </a:r>
            <a:r>
              <a:rPr lang="en-GB" baseline="0" dirty="0"/>
              <a:t> </a:t>
            </a:r>
            <a:r>
              <a:rPr lang="en-GB" baseline="0" dirty="0" err="1"/>
              <a:t>chữ</a:t>
            </a:r>
            <a:r>
              <a:rPr lang="en-GB" baseline="0" dirty="0"/>
              <a:t> </a:t>
            </a:r>
            <a:r>
              <a:rPr lang="en-GB" baseline="0" dirty="0" err="1"/>
              <a:t>Thử</a:t>
            </a:r>
            <a:r>
              <a:rPr lang="en-GB" baseline="0" dirty="0"/>
              <a:t> </a:t>
            </a:r>
            <a:r>
              <a:rPr lang="en-GB" baseline="0" dirty="0" err="1"/>
              <a:t>tài</a:t>
            </a:r>
            <a:r>
              <a:rPr lang="en-GB" baseline="0" dirty="0"/>
              <a:t> </a:t>
            </a:r>
            <a:r>
              <a:rPr lang="en-GB" baseline="0" dirty="0" err="1"/>
              <a:t>trí</a:t>
            </a:r>
            <a:r>
              <a:rPr lang="en-GB" baseline="0" dirty="0"/>
              <a:t> </a:t>
            </a:r>
            <a:r>
              <a:rPr lang="en-GB" baseline="0" dirty="0" err="1"/>
              <a:t>nhớ</a:t>
            </a:r>
            <a:r>
              <a:rPr lang="en-GB" baseline="0" dirty="0"/>
              <a:t> </a:t>
            </a:r>
            <a:r>
              <a:rPr lang="en-GB" baseline="0" dirty="0" err="1"/>
              <a:t>đến</a:t>
            </a:r>
            <a:r>
              <a:rPr lang="en-GB" baseline="0" dirty="0"/>
              <a:t> </a:t>
            </a:r>
            <a:r>
              <a:rPr lang="en-GB" baseline="0" dirty="0" err="1"/>
              <a:t>đến</a:t>
            </a:r>
            <a:r>
              <a:rPr lang="en-GB" baseline="0" dirty="0"/>
              <a:t> </a:t>
            </a:r>
            <a:r>
              <a:rPr lang="en-GB" baseline="0" dirty="0" err="1"/>
              <a:t>bài</a:t>
            </a:r>
            <a:r>
              <a:rPr lang="en-GB" baseline="0" dirty="0"/>
              <a:t> </a:t>
            </a:r>
            <a:r>
              <a:rPr lang="en-GB" baseline="0" dirty="0" err="1"/>
              <a:t>mới</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A32189-5E7F-4DF5-80C1-10DD1B211E3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80748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a:t>Nhấn</a:t>
            </a:r>
            <a:r>
              <a:rPr lang="en-GB" baseline="0" dirty="0"/>
              <a:t> </a:t>
            </a:r>
            <a:r>
              <a:rPr lang="en-GB" baseline="0" dirty="0" err="1"/>
              <a:t>vào</a:t>
            </a:r>
            <a:r>
              <a:rPr lang="en-GB" baseline="0" dirty="0"/>
              <a:t> </a:t>
            </a:r>
            <a:r>
              <a:rPr lang="en-GB" baseline="0" dirty="0" err="1"/>
              <a:t>hình</a:t>
            </a:r>
            <a:r>
              <a:rPr lang="en-GB" baseline="0" dirty="0"/>
              <a:t> </a:t>
            </a:r>
            <a:r>
              <a:rPr lang="en-GB" baseline="0" dirty="0" err="1"/>
              <a:t>ảnh</a:t>
            </a:r>
            <a:r>
              <a:rPr lang="en-GB" baseline="0" dirty="0"/>
              <a:t> </a:t>
            </a:r>
            <a:r>
              <a:rPr lang="en-GB" baseline="0" dirty="0" err="1"/>
              <a:t>trên</a:t>
            </a:r>
            <a:r>
              <a:rPr lang="en-GB" baseline="0" dirty="0"/>
              <a:t> </a:t>
            </a:r>
            <a:r>
              <a:rPr lang="en-GB" baseline="0" dirty="0" err="1"/>
              <a:t>câu</a:t>
            </a:r>
            <a:r>
              <a:rPr lang="en-GB" baseline="0" dirty="0"/>
              <a:t> </a:t>
            </a:r>
            <a:r>
              <a:rPr lang="en-GB" baseline="0" dirty="0" err="1"/>
              <a:t>hỏi</a:t>
            </a:r>
            <a:r>
              <a:rPr lang="en-GB" baseline="0" dirty="0"/>
              <a:t> </a:t>
            </a:r>
            <a:r>
              <a:rPr lang="en-GB" baseline="0" dirty="0" err="1"/>
              <a:t>để</a:t>
            </a:r>
            <a:r>
              <a:rPr lang="en-GB" baseline="0" dirty="0"/>
              <a:t> quay </a:t>
            </a:r>
            <a:r>
              <a:rPr lang="en-GB" baseline="0" dirty="0" err="1"/>
              <a:t>lại</a:t>
            </a:r>
            <a:r>
              <a:rPr lang="en-GB" baseline="0" dirty="0"/>
              <a:t> slide </a:t>
            </a:r>
            <a:r>
              <a:rPr lang="en-GB" baseline="0" dirty="0" err="1"/>
              <a:t>trò</a:t>
            </a:r>
            <a:r>
              <a:rPr lang="en-GB" baseline="0" dirty="0"/>
              <a:t> </a:t>
            </a:r>
            <a:r>
              <a:rPr lang="en-GB" baseline="0" dirty="0" err="1"/>
              <a:t>chơi</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A32189-5E7F-4DF5-80C1-10DD1B211E3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722671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a:t>Nhấn</a:t>
            </a:r>
            <a:r>
              <a:rPr lang="en-GB" baseline="0" dirty="0"/>
              <a:t> </a:t>
            </a:r>
            <a:r>
              <a:rPr lang="en-GB" baseline="0" dirty="0" err="1"/>
              <a:t>vào</a:t>
            </a:r>
            <a:r>
              <a:rPr lang="en-GB" baseline="0" dirty="0"/>
              <a:t> </a:t>
            </a:r>
            <a:r>
              <a:rPr lang="en-GB" baseline="0" dirty="0" err="1"/>
              <a:t>hình</a:t>
            </a:r>
            <a:r>
              <a:rPr lang="en-GB" baseline="0" dirty="0"/>
              <a:t> </a:t>
            </a:r>
            <a:r>
              <a:rPr lang="en-GB" baseline="0" dirty="0" err="1"/>
              <a:t>ảnh</a:t>
            </a:r>
            <a:r>
              <a:rPr lang="en-GB" baseline="0" dirty="0"/>
              <a:t> </a:t>
            </a:r>
            <a:r>
              <a:rPr lang="en-GB" baseline="0" dirty="0" err="1"/>
              <a:t>trên</a:t>
            </a:r>
            <a:r>
              <a:rPr lang="en-GB" baseline="0" dirty="0"/>
              <a:t> </a:t>
            </a:r>
            <a:r>
              <a:rPr lang="en-GB" baseline="0" dirty="0" err="1"/>
              <a:t>câu</a:t>
            </a:r>
            <a:r>
              <a:rPr lang="en-GB" baseline="0" dirty="0"/>
              <a:t> </a:t>
            </a:r>
            <a:r>
              <a:rPr lang="en-GB" baseline="0" dirty="0" err="1"/>
              <a:t>hỏi</a:t>
            </a:r>
            <a:r>
              <a:rPr lang="en-GB" baseline="0" dirty="0"/>
              <a:t> </a:t>
            </a:r>
            <a:r>
              <a:rPr lang="en-GB" baseline="0" dirty="0" err="1"/>
              <a:t>để</a:t>
            </a:r>
            <a:r>
              <a:rPr lang="en-GB" baseline="0" dirty="0"/>
              <a:t> quay </a:t>
            </a:r>
            <a:r>
              <a:rPr lang="en-GB" baseline="0" dirty="0" err="1"/>
              <a:t>lại</a:t>
            </a:r>
            <a:r>
              <a:rPr lang="en-GB" baseline="0" dirty="0"/>
              <a:t> slide </a:t>
            </a:r>
            <a:r>
              <a:rPr lang="en-GB" baseline="0" dirty="0" err="1"/>
              <a:t>trò</a:t>
            </a:r>
            <a:r>
              <a:rPr lang="en-GB" baseline="0" dirty="0"/>
              <a:t> </a:t>
            </a:r>
            <a:r>
              <a:rPr lang="en-GB" baseline="0" dirty="0" err="1"/>
              <a:t>chơi</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A32189-5E7F-4DF5-80C1-10DD1B211E3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52397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a:t>Nhấn</a:t>
            </a:r>
            <a:r>
              <a:rPr lang="en-GB" baseline="0" dirty="0"/>
              <a:t> </a:t>
            </a:r>
            <a:r>
              <a:rPr lang="en-GB" baseline="0" dirty="0" err="1"/>
              <a:t>vào</a:t>
            </a:r>
            <a:r>
              <a:rPr lang="en-GB" baseline="0" dirty="0"/>
              <a:t> </a:t>
            </a:r>
            <a:r>
              <a:rPr lang="en-GB" baseline="0" dirty="0" err="1"/>
              <a:t>hình</a:t>
            </a:r>
            <a:r>
              <a:rPr lang="en-GB" baseline="0" dirty="0"/>
              <a:t> </a:t>
            </a:r>
            <a:r>
              <a:rPr lang="en-GB" baseline="0" dirty="0" err="1"/>
              <a:t>ảnh</a:t>
            </a:r>
            <a:r>
              <a:rPr lang="en-GB" baseline="0" dirty="0"/>
              <a:t> </a:t>
            </a:r>
            <a:r>
              <a:rPr lang="en-GB" baseline="0" dirty="0" err="1"/>
              <a:t>trên</a:t>
            </a:r>
            <a:r>
              <a:rPr lang="en-GB" baseline="0" dirty="0"/>
              <a:t> </a:t>
            </a:r>
            <a:r>
              <a:rPr lang="en-GB" baseline="0" dirty="0" err="1"/>
              <a:t>câu</a:t>
            </a:r>
            <a:r>
              <a:rPr lang="en-GB" baseline="0" dirty="0"/>
              <a:t> </a:t>
            </a:r>
            <a:r>
              <a:rPr lang="en-GB" baseline="0" dirty="0" err="1"/>
              <a:t>hỏi</a:t>
            </a:r>
            <a:r>
              <a:rPr lang="en-GB" baseline="0" dirty="0"/>
              <a:t> </a:t>
            </a:r>
            <a:r>
              <a:rPr lang="en-GB" baseline="0" dirty="0" err="1"/>
              <a:t>để</a:t>
            </a:r>
            <a:r>
              <a:rPr lang="en-GB" baseline="0" dirty="0"/>
              <a:t> quay </a:t>
            </a:r>
            <a:r>
              <a:rPr lang="en-GB" baseline="0" dirty="0" err="1"/>
              <a:t>lại</a:t>
            </a:r>
            <a:r>
              <a:rPr lang="en-GB" baseline="0" dirty="0"/>
              <a:t> slide </a:t>
            </a:r>
            <a:r>
              <a:rPr lang="en-GB" baseline="0" dirty="0" err="1"/>
              <a:t>trò</a:t>
            </a:r>
            <a:r>
              <a:rPr lang="en-GB" baseline="0" dirty="0"/>
              <a:t> </a:t>
            </a:r>
            <a:r>
              <a:rPr lang="en-GB" baseline="0" dirty="0" err="1"/>
              <a:t>chơi</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A32189-5E7F-4DF5-80C1-10DD1B211E3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987922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EC81128-6269-4A27-B3EA-1F389F14FD45}" type="slidenum">
              <a:rPr kumimoji="0" lang="zh-CN" altLang="en-US" sz="1200" b="0" i="0" u="none" strike="noStrike" kern="1200" cap="none" spc="0" normalizeH="0" baseline="0" noProof="0" smtClean="0">
                <a:ln>
                  <a:noFill/>
                </a:ln>
                <a:solidFill>
                  <a:prstClr val="black"/>
                </a:solidFill>
                <a:effectLst/>
                <a:uLnTx/>
                <a:uFillTx/>
                <a:latin typeface="Calibri" pitchFamily="34" charset="0"/>
                <a:ea typeface="宋体" pitchFamily="2" charset="-122"/>
                <a:cs typeface="+mn-cs"/>
              </a:rPr>
              <a:pPr marL="0" marR="0" lvl="0" indent="0" algn="r" defTabSz="914400" rtl="0" eaLnBrk="0" fontAlgn="base" latinLnBrk="0" hangingPunct="0">
                <a:lnSpc>
                  <a:spcPct val="100000"/>
                </a:lnSpc>
                <a:spcBef>
                  <a:spcPct val="0"/>
                </a:spcBef>
                <a:spcAft>
                  <a:spcPct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pitchFamily="34" charset="0"/>
              <a:ea typeface="宋体" pitchFamily="2" charset="-122"/>
              <a:cs typeface="+mn-cs"/>
            </a:endParaRPr>
          </a:p>
        </p:txBody>
      </p:sp>
    </p:spTree>
    <p:extLst>
      <p:ext uri="{BB962C8B-B14F-4D97-AF65-F5344CB8AC3E}">
        <p14:creationId xmlns:p14="http://schemas.microsoft.com/office/powerpoint/2010/main" val="25191961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GV </a:t>
            </a:r>
            <a:r>
              <a:rPr lang="en-GB" dirty="0" err="1"/>
              <a:t>kích</a:t>
            </a:r>
            <a:r>
              <a:rPr lang="en-GB" baseline="0" dirty="0"/>
              <a:t> </a:t>
            </a:r>
            <a:r>
              <a:rPr lang="en-GB" baseline="0" dirty="0" err="1"/>
              <a:t>vào</a:t>
            </a:r>
            <a:r>
              <a:rPr lang="en-GB" baseline="0" dirty="0"/>
              <a:t> con </a:t>
            </a:r>
            <a:r>
              <a:rPr lang="en-GB" baseline="0" dirty="0" err="1"/>
              <a:t>ong</a:t>
            </a:r>
            <a:r>
              <a:rPr lang="en-GB" baseline="0" dirty="0"/>
              <a:t> </a:t>
            </a:r>
            <a:r>
              <a:rPr lang="en-GB" baseline="0" dirty="0" err="1"/>
              <a:t>để</a:t>
            </a:r>
            <a:r>
              <a:rPr lang="en-GB" baseline="0" dirty="0"/>
              <a:t> </a:t>
            </a:r>
            <a:r>
              <a:rPr lang="en-GB" baseline="0" dirty="0" err="1"/>
              <a:t>tìm</a:t>
            </a:r>
            <a:r>
              <a:rPr lang="en-GB" baseline="0" dirty="0"/>
              <a:t> </a:t>
            </a:r>
            <a:r>
              <a:rPr lang="en-GB" baseline="0" dirty="0" err="1"/>
              <a:t>đến</a:t>
            </a:r>
            <a:r>
              <a:rPr lang="en-GB" baseline="0" dirty="0"/>
              <a:t> </a:t>
            </a:r>
            <a:r>
              <a:rPr lang="en-GB" baseline="0" dirty="0" err="1"/>
              <a:t>kết</a:t>
            </a:r>
            <a:r>
              <a:rPr lang="en-GB" baseline="0" dirty="0"/>
              <a:t> </a:t>
            </a:r>
            <a:r>
              <a:rPr lang="en-GB" baseline="0" dirty="0" err="1"/>
              <a:t>quả</a:t>
            </a:r>
            <a:r>
              <a:rPr lang="en-GB" baseline="0" dirty="0"/>
              <a:t>.</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A32189-5E7F-4DF5-80C1-10DD1B211E3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177451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GV </a:t>
            </a:r>
            <a:r>
              <a:rPr lang="en-GB" dirty="0" err="1"/>
              <a:t>kích</a:t>
            </a:r>
            <a:r>
              <a:rPr lang="en-GB" baseline="0" dirty="0"/>
              <a:t> </a:t>
            </a:r>
            <a:r>
              <a:rPr lang="en-GB" baseline="0" dirty="0" err="1"/>
              <a:t>vào</a:t>
            </a:r>
            <a:r>
              <a:rPr lang="en-GB" baseline="0" dirty="0"/>
              <a:t> con </a:t>
            </a:r>
            <a:r>
              <a:rPr lang="en-GB" baseline="0" dirty="0" err="1"/>
              <a:t>ong</a:t>
            </a:r>
            <a:r>
              <a:rPr lang="en-GB" baseline="0" dirty="0"/>
              <a:t> </a:t>
            </a:r>
            <a:r>
              <a:rPr lang="en-GB" baseline="0" dirty="0" err="1"/>
              <a:t>để</a:t>
            </a:r>
            <a:r>
              <a:rPr lang="en-GB" baseline="0" dirty="0"/>
              <a:t> </a:t>
            </a:r>
            <a:r>
              <a:rPr lang="en-GB" baseline="0" dirty="0" err="1"/>
              <a:t>tìm</a:t>
            </a:r>
            <a:r>
              <a:rPr lang="en-GB" baseline="0" dirty="0"/>
              <a:t> </a:t>
            </a:r>
            <a:r>
              <a:rPr lang="en-GB" baseline="0" dirty="0" err="1"/>
              <a:t>đến</a:t>
            </a:r>
            <a:r>
              <a:rPr lang="en-GB" baseline="0" dirty="0"/>
              <a:t> </a:t>
            </a:r>
            <a:r>
              <a:rPr lang="en-GB" baseline="0" dirty="0" err="1"/>
              <a:t>kết</a:t>
            </a:r>
            <a:r>
              <a:rPr lang="en-GB" baseline="0" dirty="0"/>
              <a:t> </a:t>
            </a:r>
            <a:r>
              <a:rPr lang="en-GB" baseline="0" dirty="0" err="1"/>
              <a:t>quả</a:t>
            </a:r>
            <a:r>
              <a:rPr lang="en-GB" baseline="0" dirty="0"/>
              <a:t>.</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A32189-5E7F-4DF5-80C1-10DD1B211E3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917491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3.jpeg"/><Relationship Id="rId1" Type="http://schemas.openxmlformats.org/officeDocument/2006/relationships/slideMaster" Target="../slideMasters/slideMaster2.xml"/><Relationship Id="rId6" Type="http://schemas.openxmlformats.org/officeDocument/2006/relationships/image" Target="../media/image16.png"/><Relationship Id="rId5" Type="http://schemas.openxmlformats.org/officeDocument/2006/relationships/image" Target="../media/image15.emf"/><Relationship Id="rId4" Type="http://schemas.openxmlformats.org/officeDocument/2006/relationships/image" Target="../media/image14.emf"/></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633330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FBEE01DE-8780-4724-9C1D-249EA54201D3}" type="datetimeFigureOut">
              <a:rPr lang="en-GB" smtClean="0"/>
              <a:t>06/08/2024</a:t>
            </a:fld>
            <a:endParaRPr lang="en-GB"/>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GB"/>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A0CA8C2F-7D96-4CE8-A602-27B0938532F1}" type="slidenum">
              <a:rPr lang="en-GB" smtClean="0"/>
              <a:t>‹#›</a:t>
            </a:fld>
            <a:endParaRPr lang="en-GB"/>
          </a:p>
        </p:txBody>
      </p:sp>
    </p:spTree>
    <p:extLst>
      <p:ext uri="{BB962C8B-B14F-4D97-AF65-F5344CB8AC3E}">
        <p14:creationId xmlns:p14="http://schemas.microsoft.com/office/powerpoint/2010/main" val="15062825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FBEE01DE-8780-4724-9C1D-249EA54201D3}" type="datetimeFigureOut">
              <a:rPr lang="en-GB" smtClean="0"/>
              <a:t>06/08/2024</a:t>
            </a:fld>
            <a:endParaRPr lang="en-GB"/>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GB"/>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A0CA8C2F-7D96-4CE8-A602-27B0938532F1}" type="slidenum">
              <a:rPr lang="en-GB" smtClean="0"/>
              <a:t>‹#›</a:t>
            </a:fld>
            <a:endParaRPr lang="en-GB"/>
          </a:p>
        </p:txBody>
      </p:sp>
    </p:spTree>
    <p:extLst>
      <p:ext uri="{BB962C8B-B14F-4D97-AF65-F5344CB8AC3E}">
        <p14:creationId xmlns:p14="http://schemas.microsoft.com/office/powerpoint/2010/main" val="1292342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FBEE01DE-8780-4724-9C1D-249EA54201D3}" type="datetimeFigureOut">
              <a:rPr lang="en-GB" smtClean="0"/>
              <a:t>06/08/2024</a:t>
            </a:fld>
            <a:endParaRPr lang="en-GB"/>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GB"/>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A0CA8C2F-7D96-4CE8-A602-27B0938532F1}" type="slidenum">
              <a:rPr lang="en-GB" smtClean="0"/>
              <a:t>‹#›</a:t>
            </a:fld>
            <a:endParaRPr lang="en-GB"/>
          </a:p>
        </p:txBody>
      </p:sp>
    </p:spTree>
    <p:extLst>
      <p:ext uri="{BB962C8B-B14F-4D97-AF65-F5344CB8AC3E}">
        <p14:creationId xmlns:p14="http://schemas.microsoft.com/office/powerpoint/2010/main" val="24707169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FBEE01DE-8780-4724-9C1D-249EA54201D3}" type="datetimeFigureOut">
              <a:rPr lang="en-GB" smtClean="0"/>
              <a:t>06/08/2024</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A0CA8C2F-7D96-4CE8-A602-27B0938532F1}" type="slidenum">
              <a:rPr lang="en-GB" smtClean="0"/>
              <a:t>‹#›</a:t>
            </a:fld>
            <a:endParaRPr lang="en-GB"/>
          </a:p>
        </p:txBody>
      </p:sp>
    </p:spTree>
    <p:extLst>
      <p:ext uri="{BB962C8B-B14F-4D97-AF65-F5344CB8AC3E}">
        <p14:creationId xmlns:p14="http://schemas.microsoft.com/office/powerpoint/2010/main" val="427289289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FBEE01DE-8780-4724-9C1D-249EA54201D3}" type="datetimeFigureOut">
              <a:rPr lang="en-GB" smtClean="0"/>
              <a:t>06/08/2024</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A0CA8C2F-7D96-4CE8-A602-27B0938532F1}" type="slidenum">
              <a:rPr lang="en-GB" smtClean="0"/>
              <a:t>‹#›</a:t>
            </a:fld>
            <a:endParaRPr lang="en-GB"/>
          </a:p>
        </p:txBody>
      </p:sp>
    </p:spTree>
    <p:extLst>
      <p:ext uri="{BB962C8B-B14F-4D97-AF65-F5344CB8AC3E}">
        <p14:creationId xmlns:p14="http://schemas.microsoft.com/office/powerpoint/2010/main" val="32363699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FBEE01DE-8780-4724-9C1D-249EA54201D3}" type="datetimeFigureOut">
              <a:rPr lang="en-GB" smtClean="0"/>
              <a:t>06/08/2024</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0CA8C2F-7D96-4CE8-A602-27B0938532F1}" type="slidenum">
              <a:rPr lang="en-GB" smtClean="0"/>
              <a:t>‹#›</a:t>
            </a:fld>
            <a:endParaRPr lang="en-GB"/>
          </a:p>
        </p:txBody>
      </p:sp>
    </p:spTree>
    <p:extLst>
      <p:ext uri="{BB962C8B-B14F-4D97-AF65-F5344CB8AC3E}">
        <p14:creationId xmlns:p14="http://schemas.microsoft.com/office/powerpoint/2010/main" val="41846182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FBEE01DE-8780-4724-9C1D-249EA54201D3}" type="datetimeFigureOut">
              <a:rPr lang="en-GB" smtClean="0"/>
              <a:t>06/08/2024</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0CA8C2F-7D96-4CE8-A602-27B0938532F1}" type="slidenum">
              <a:rPr lang="en-GB" smtClean="0"/>
              <a:t>‹#›</a:t>
            </a:fld>
            <a:endParaRPr lang="en-GB"/>
          </a:p>
        </p:txBody>
      </p:sp>
    </p:spTree>
    <p:extLst>
      <p:ext uri="{BB962C8B-B14F-4D97-AF65-F5344CB8AC3E}">
        <p14:creationId xmlns:p14="http://schemas.microsoft.com/office/powerpoint/2010/main" val="145980260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788765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5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4459858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4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4212124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FBEE01DE-8780-4724-9C1D-249EA54201D3}" type="datetimeFigureOut">
              <a:rPr lang="en-GB" smtClean="0"/>
              <a:t>06/08/2024</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0CA8C2F-7D96-4CE8-A602-27B0938532F1}" type="slidenum">
              <a:rPr lang="en-GB" smtClean="0"/>
              <a:t>‹#›</a:t>
            </a:fld>
            <a:endParaRPr lang="en-GB"/>
          </a:p>
        </p:txBody>
      </p:sp>
    </p:spTree>
    <p:extLst>
      <p:ext uri="{BB962C8B-B14F-4D97-AF65-F5344CB8AC3E}">
        <p14:creationId xmlns:p14="http://schemas.microsoft.com/office/powerpoint/2010/main" val="127831982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3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9211053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2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3590395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3286094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0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9447570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9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4730446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8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7534517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7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191876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6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1221744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5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6442111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4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7687515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FBEE01DE-8780-4724-9C1D-249EA54201D3}" type="datetimeFigureOut">
              <a:rPr lang="en-GB" smtClean="0"/>
              <a:t>06/08/2024</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0CA8C2F-7D96-4CE8-A602-27B0938532F1}" type="slidenum">
              <a:rPr lang="en-GB" smtClean="0"/>
              <a:t>‹#›</a:t>
            </a:fld>
            <a:endParaRPr lang="en-GB"/>
          </a:p>
        </p:txBody>
      </p:sp>
    </p:spTree>
    <p:extLst>
      <p:ext uri="{BB962C8B-B14F-4D97-AF65-F5344CB8AC3E}">
        <p14:creationId xmlns:p14="http://schemas.microsoft.com/office/powerpoint/2010/main" val="423137297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3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796678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2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28435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7184672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three columns" userDrawn="1">
  <p:cSld name="Title and three columns">
    <p:bg>
      <p:bgPr>
        <a:blipFill dpi="0" rotWithShape="1">
          <a:blip r:embed="rId2">
            <a:lum/>
          </a:blip>
          <a:srcRect/>
          <a:stretch>
            <a:fillRect l="-6000" r="-6000"/>
          </a:stretch>
        </a:blipFill>
        <a:effectLst/>
      </p:bgPr>
    </p:bg>
    <p:spTree>
      <p:nvGrpSpPr>
        <p:cNvPr id="1" name="Shape 977"/>
        <p:cNvGrpSpPr/>
        <p:nvPr/>
      </p:nvGrpSpPr>
      <p:grpSpPr>
        <a:xfrm>
          <a:off x="0" y="0"/>
          <a:ext cx="0" cy="0"/>
          <a:chOff x="0" y="0"/>
          <a:chExt cx="0" cy="0"/>
        </a:xfrm>
      </p:grpSpPr>
      <p:sp>
        <p:nvSpPr>
          <p:cNvPr id="984" name="Google Shape;984;p14"/>
          <p:cNvSpPr/>
          <p:nvPr/>
        </p:nvSpPr>
        <p:spPr>
          <a:xfrm>
            <a:off x="8502319"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5" name="Google Shape;985;p14"/>
          <p:cNvSpPr/>
          <p:nvPr/>
        </p:nvSpPr>
        <p:spPr>
          <a:xfrm>
            <a:off x="586919" y="6035236"/>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6" name="Google Shape;986;p14"/>
          <p:cNvSpPr/>
          <p:nvPr/>
        </p:nvSpPr>
        <p:spPr>
          <a:xfrm>
            <a:off x="719202"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7" name="Google Shape;987;p14"/>
          <p:cNvSpPr/>
          <p:nvPr/>
        </p:nvSpPr>
        <p:spPr>
          <a:xfrm>
            <a:off x="11432703" y="6035236"/>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67034196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8/6/2024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26746991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8/6/2024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85868285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8/6/2024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62955754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dirty="0"/>
              <a:t>8/6/2024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45473456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764DE79-268F-4C1A-8933-263129D2AF90}" type="datetimeFigureOut">
              <a:rPr lang="en-US" dirty="0"/>
              <a:t>8/6/2024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31055514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764DE79-268F-4C1A-8933-263129D2AF90}" type="datetimeFigureOut">
              <a:rPr lang="en-US" dirty="0"/>
              <a:t>8/6/2024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8812649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FBEE01DE-8780-4724-9C1D-249EA54201D3}" type="datetimeFigureOut">
              <a:rPr lang="en-GB" smtClean="0"/>
              <a:t>06/08/2024</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0CA8C2F-7D96-4CE8-A602-27B0938532F1}" type="slidenum">
              <a:rPr lang="en-GB" smtClean="0"/>
              <a:t>‹#›</a:t>
            </a:fld>
            <a:endParaRPr lang="en-GB"/>
          </a:p>
        </p:txBody>
      </p:sp>
    </p:spTree>
    <p:extLst>
      <p:ext uri="{BB962C8B-B14F-4D97-AF65-F5344CB8AC3E}">
        <p14:creationId xmlns:p14="http://schemas.microsoft.com/office/powerpoint/2010/main" val="61504605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8/6/2024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7216059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8/6/2024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96534131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8/6/2024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48260027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8/6/2024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73280967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8/6/2024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47100887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userDrawn="1">
  <p:cSld name="kongbai">
    <p:spTree>
      <p:nvGrpSpPr>
        <p:cNvPr id="1" name=""/>
        <p:cNvGrpSpPr/>
        <p:nvPr/>
      </p:nvGrpSpPr>
      <p:grpSpPr>
        <a:xfrm>
          <a:off x="0" y="0"/>
          <a:ext cx="0" cy="0"/>
          <a:chOff x="0" y="0"/>
          <a:chExt cx="0" cy="0"/>
        </a:xfrm>
      </p:grpSpPr>
    </p:spTree>
    <p:extLst>
      <p:ext uri="{BB962C8B-B14F-4D97-AF65-F5344CB8AC3E}">
        <p14:creationId xmlns:p14="http://schemas.microsoft.com/office/powerpoint/2010/main" val="2165843630"/>
      </p:ext>
    </p:extLst>
  </p:cSld>
  <p:clrMapOvr>
    <a:masterClrMapping/>
  </p:clrMapOvr>
  <mc:AlternateContent xmlns:mc="http://schemas.openxmlformats.org/markup-compatibility/2006" xmlns:p14="http://schemas.microsoft.com/office/powerpoint/2010/main">
    <mc:Choice Requires="p14">
      <p:transition spd="slow" p14:dur="1600" advClick="0" advTm="2000">
        <p:blinds dir="vert"/>
      </p:transition>
    </mc:Choice>
    <mc:Fallback xmlns="">
      <p:transition spd="slow" advClick="0" advTm="2000">
        <p:blinds dir="vert"/>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目录">
    <p:spTree>
      <p:nvGrpSpPr>
        <p:cNvPr id="1" name=""/>
        <p:cNvGrpSpPr/>
        <p:nvPr/>
      </p:nvGrpSpPr>
      <p:grpSpPr>
        <a:xfrm>
          <a:off x="0" y="0"/>
          <a:ext cx="0" cy="0"/>
          <a:chOff x="0" y="0"/>
          <a:chExt cx="0" cy="0"/>
        </a:xfrm>
      </p:grpSpPr>
    </p:spTree>
    <p:extLst>
      <p:ext uri="{BB962C8B-B14F-4D97-AF65-F5344CB8AC3E}">
        <p14:creationId xmlns:p14="http://schemas.microsoft.com/office/powerpoint/2010/main" val="3520762280"/>
      </p:ext>
    </p:extLst>
  </p:cSld>
  <p:clrMapOvr>
    <a:masterClrMapping/>
  </p:clrMapOvr>
  <mc:AlternateContent xmlns:mc="http://schemas.openxmlformats.org/markup-compatibility/2006" xmlns:p14="http://schemas.microsoft.com/office/powerpoint/2010/main">
    <mc:Choice Requires="p14">
      <p:transition spd="slow" p14:dur="1600" advClick="0" advTm="2000">
        <p:blinds dir="vert"/>
      </p:transition>
    </mc:Choice>
    <mc:Fallback xmlns="">
      <p:transition spd="slow" advClick="0" advTm="2000">
        <p:blinds dir="vert"/>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userDrawn="1">
  <p:cSld name="1_内页">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BEBA8EAE-BF5A-486C-A8C5-ECC9F3942E4B}">
                <a14:imgProps xmlns:a14="http://schemas.microsoft.com/office/drawing/2010/main">
                  <a14:imgLayer r:embed="rId3">
                    <a14:imgEffect>
                      <a14:artisticPastelsSmooth/>
                    </a14:imgEffect>
                    <a14:imgEffect>
                      <a14:saturation sat="30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图片 4"/>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323851" y="246064"/>
            <a:ext cx="1483783" cy="67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图片 5"/>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 y="-82550"/>
            <a:ext cx="1344084"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图片 8"/>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9348121" y="-26504"/>
            <a:ext cx="3365024" cy="1307494"/>
          </a:xfrm>
          <a:prstGeom prst="rect">
            <a:avLst/>
          </a:prstGeom>
        </p:spPr>
      </p:pic>
    </p:spTree>
    <p:extLst>
      <p:ext uri="{BB962C8B-B14F-4D97-AF65-F5344CB8AC3E}">
        <p14:creationId xmlns:p14="http://schemas.microsoft.com/office/powerpoint/2010/main" val="274676840"/>
      </p:ext>
    </p:extLst>
  </p:cSld>
  <p:clrMapOvr>
    <a:masterClrMapping/>
  </p:clrMapOvr>
  <mc:AlternateContent xmlns:mc="http://schemas.openxmlformats.org/markup-compatibility/2006" xmlns:p14="http://schemas.microsoft.com/office/powerpoint/2010/main">
    <mc:Choice Requires="p14">
      <p:transition spd="slow" p14:dur="1600" advClick="0" advTm="2000">
        <p:blinds dir="vert"/>
      </p:transition>
    </mc:Choice>
    <mc:Fallback xmlns="">
      <p:transition spd="slow" advClick="0" advTm="2000">
        <p:blinds dir="vert"/>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599742815"/>
      </p:ext>
    </p:extLst>
  </p:cSld>
  <p:clrMapOvr>
    <a:masterClrMapping/>
  </p:clrMapOvr>
  <mc:AlternateContent xmlns:mc="http://schemas.openxmlformats.org/markup-compatibility/2006" xmlns:p14="http://schemas.microsoft.com/office/powerpoint/2010/main">
    <mc:Choice Requires="p14">
      <p:transition spd="slow" p14:dur="1600" advClick="0" advTm="2000">
        <p:blinds dir="vert"/>
      </p:transition>
    </mc:Choice>
    <mc:Fallback xmlns="">
      <p:transition spd="slow" advClick="0" advTm="2000">
        <p:blinds dir="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FBEE01DE-8780-4724-9C1D-249EA54201D3}" type="datetimeFigureOut">
              <a:rPr lang="en-GB" smtClean="0"/>
              <a:t>06/08/2024</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0CA8C2F-7D96-4CE8-A602-27B0938532F1}" type="slidenum">
              <a:rPr lang="en-GB" smtClean="0"/>
              <a:t>‹#›</a:t>
            </a:fld>
            <a:endParaRPr lang="en-GB"/>
          </a:p>
        </p:txBody>
      </p:sp>
    </p:spTree>
    <p:extLst>
      <p:ext uri="{BB962C8B-B14F-4D97-AF65-F5344CB8AC3E}">
        <p14:creationId xmlns:p14="http://schemas.microsoft.com/office/powerpoint/2010/main" val="29267973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FBEE01DE-8780-4724-9C1D-249EA54201D3}" type="datetimeFigureOut">
              <a:rPr lang="en-GB" smtClean="0"/>
              <a:t>06/08/2024</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0CA8C2F-7D96-4CE8-A602-27B0938532F1}" type="slidenum">
              <a:rPr lang="en-GB" smtClean="0"/>
              <a:t>‹#›</a:t>
            </a:fld>
            <a:endParaRPr lang="en-GB"/>
          </a:p>
        </p:txBody>
      </p:sp>
    </p:spTree>
    <p:extLst>
      <p:ext uri="{BB962C8B-B14F-4D97-AF65-F5344CB8AC3E}">
        <p14:creationId xmlns:p14="http://schemas.microsoft.com/office/powerpoint/2010/main" val="5489903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FBEE01DE-8780-4724-9C1D-249EA54201D3}" type="datetimeFigureOut">
              <a:rPr lang="en-GB" smtClean="0"/>
              <a:t>06/08/2024</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0CA8C2F-7D96-4CE8-A602-27B0938532F1}" type="slidenum">
              <a:rPr lang="en-GB" smtClean="0"/>
              <a:t>‹#›</a:t>
            </a:fld>
            <a:endParaRPr lang="en-GB"/>
          </a:p>
        </p:txBody>
      </p:sp>
    </p:spTree>
    <p:extLst>
      <p:ext uri="{BB962C8B-B14F-4D97-AF65-F5344CB8AC3E}">
        <p14:creationId xmlns:p14="http://schemas.microsoft.com/office/powerpoint/2010/main" val="23370543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FBEE01DE-8780-4724-9C1D-249EA54201D3}" type="datetimeFigureOut">
              <a:rPr lang="en-GB" smtClean="0"/>
              <a:t>06/08/2024</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0CA8C2F-7D96-4CE8-A602-27B0938532F1}" type="slidenum">
              <a:rPr lang="en-GB" smtClean="0"/>
              <a:t>‹#›</a:t>
            </a:fld>
            <a:endParaRPr lang="en-GB"/>
          </a:p>
        </p:txBody>
      </p:sp>
    </p:spTree>
    <p:extLst>
      <p:ext uri="{BB962C8B-B14F-4D97-AF65-F5344CB8AC3E}">
        <p14:creationId xmlns:p14="http://schemas.microsoft.com/office/powerpoint/2010/main" val="7028414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FBEE01DE-8780-4724-9C1D-249EA54201D3}" type="datetimeFigureOut">
              <a:rPr lang="en-GB" smtClean="0"/>
              <a:t>06/08/2024</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A0CA8C2F-7D96-4CE8-A602-27B0938532F1}" type="slidenum">
              <a:rPr lang="en-GB" smtClean="0"/>
              <a:t>‹#›</a:t>
            </a:fld>
            <a:endParaRPr lang="en-GB"/>
          </a:p>
        </p:txBody>
      </p:sp>
    </p:spTree>
    <p:extLst>
      <p:ext uri="{BB962C8B-B14F-4D97-AF65-F5344CB8AC3E}">
        <p14:creationId xmlns:p14="http://schemas.microsoft.com/office/powerpoint/2010/main" val="33618488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image" Target="../media/image2.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18" Type="http://schemas.openxmlformats.org/officeDocument/2006/relationships/image" Target="../media/image5.png"/><Relationship Id="rId26" Type="http://schemas.openxmlformats.org/officeDocument/2006/relationships/image" Target="../media/image10.png"/><Relationship Id="rId3" Type="http://schemas.openxmlformats.org/officeDocument/2006/relationships/slideLayout" Target="../slideLayouts/slideLayout36.xml"/><Relationship Id="rId21" Type="http://schemas.openxmlformats.org/officeDocument/2006/relationships/image" Target="../media/image7.png"/><Relationship Id="rId7" Type="http://schemas.openxmlformats.org/officeDocument/2006/relationships/slideLayout" Target="../slideLayouts/slideLayout40.xml"/><Relationship Id="rId12" Type="http://schemas.openxmlformats.org/officeDocument/2006/relationships/slideLayout" Target="../slideLayouts/slideLayout45.xml"/><Relationship Id="rId17" Type="http://schemas.openxmlformats.org/officeDocument/2006/relationships/image" Target="../media/image4.jpeg"/><Relationship Id="rId25" Type="http://schemas.microsoft.com/office/2007/relationships/hdphoto" Target="../media/hdphoto3.wdp"/><Relationship Id="rId2" Type="http://schemas.openxmlformats.org/officeDocument/2006/relationships/slideLayout" Target="../slideLayouts/slideLayout35.xml"/><Relationship Id="rId16" Type="http://schemas.openxmlformats.org/officeDocument/2006/relationships/theme" Target="../theme/theme2.xml"/><Relationship Id="rId20" Type="http://schemas.openxmlformats.org/officeDocument/2006/relationships/image" Target="../media/image6.png"/><Relationship Id="rId29" Type="http://schemas.microsoft.com/office/2007/relationships/hdphoto" Target="../media/hdphoto5.wdp"/><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24" Type="http://schemas.openxmlformats.org/officeDocument/2006/relationships/image" Target="../media/image9.png"/><Relationship Id="rId5" Type="http://schemas.openxmlformats.org/officeDocument/2006/relationships/slideLayout" Target="../slideLayouts/slideLayout38.xml"/><Relationship Id="rId15" Type="http://schemas.openxmlformats.org/officeDocument/2006/relationships/slideLayout" Target="../slideLayouts/slideLayout48.xml"/><Relationship Id="rId23" Type="http://schemas.microsoft.com/office/2007/relationships/hdphoto" Target="../media/hdphoto2.wdp"/><Relationship Id="rId28" Type="http://schemas.openxmlformats.org/officeDocument/2006/relationships/image" Target="../media/image11.png"/><Relationship Id="rId10" Type="http://schemas.openxmlformats.org/officeDocument/2006/relationships/slideLayout" Target="../slideLayouts/slideLayout43.xml"/><Relationship Id="rId19" Type="http://schemas.microsoft.com/office/2007/relationships/hdphoto" Target="../media/hdphoto1.wdp"/><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 Id="rId22" Type="http://schemas.openxmlformats.org/officeDocument/2006/relationships/image" Target="../media/image8.png"/><Relationship Id="rId27" Type="http://schemas.microsoft.com/office/2007/relationships/hdphoto" Target="../media/hdphoto4.wdp"/><Relationship Id="rId30" Type="http://schemas.openxmlformats.org/officeDocument/2006/relationships/image" Target="../media/image1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35">
            <a:lum/>
          </a:blip>
          <a:srcRect/>
          <a:stretch>
            <a:fillRect t="-1000" b="-1000"/>
          </a:stretch>
        </a:blipFill>
        <a:effectLst/>
      </p:bgPr>
    </p:bg>
    <p:spTree>
      <p:nvGrpSpPr>
        <p:cNvPr id="1" name=""/>
        <p:cNvGrpSpPr/>
        <p:nvPr/>
      </p:nvGrpSpPr>
      <p:grpSpPr>
        <a:xfrm>
          <a:off x="0" y="0"/>
          <a:ext cx="0" cy="0"/>
          <a:chOff x="0" y="0"/>
          <a:chExt cx="0" cy="0"/>
        </a:xfrm>
      </p:grpSpPr>
      <p:pic>
        <p:nvPicPr>
          <p:cNvPr id="25" name="Picture 24" descr="A round pink label with white text and a black background&#10;&#10;Description automatically generated">
            <a:extLst>
              <a:ext uri="{FF2B5EF4-FFF2-40B4-BE49-F238E27FC236}">
                <a16:creationId xmlns:a16="http://schemas.microsoft.com/office/drawing/2014/main" id="{85B2FAE6-5042-98C1-81BB-9C15C27EF343}"/>
              </a:ext>
            </a:extLst>
          </p:cNvPr>
          <p:cNvPicPr>
            <a:picLocks noChangeAspect="1"/>
          </p:cNvPicPr>
          <p:nvPr userDrawn="1"/>
        </p:nvPicPr>
        <p:blipFill>
          <a:blip r:embed="rId36">
            <a:extLst>
              <a:ext uri="{28A0092B-C50C-407E-A947-70E740481C1C}">
                <a14:useLocalDpi xmlns:a14="http://schemas.microsoft.com/office/drawing/2010/main" val="0"/>
              </a:ext>
            </a:extLst>
          </a:blip>
          <a:stretch>
            <a:fillRect/>
          </a:stretch>
        </p:blipFill>
        <p:spPr>
          <a:xfrm>
            <a:off x="-2044730" y="216817"/>
            <a:ext cx="1841267" cy="1841267"/>
          </a:xfrm>
          <a:prstGeom prst="rect">
            <a:avLst/>
          </a:prstGeom>
        </p:spPr>
      </p:pic>
      <p:pic>
        <p:nvPicPr>
          <p:cNvPr id="26" name="Picture 25" descr="A round pink label with white text and a black background&#10;&#10;Description automatically generated">
            <a:extLst>
              <a:ext uri="{FF2B5EF4-FFF2-40B4-BE49-F238E27FC236}">
                <a16:creationId xmlns:a16="http://schemas.microsoft.com/office/drawing/2014/main" id="{8401365D-82B5-5D55-C7E4-FEA3B0D9F381}"/>
              </a:ext>
            </a:extLst>
          </p:cNvPr>
          <p:cNvPicPr>
            <a:picLocks noChangeAspect="1"/>
          </p:cNvPicPr>
          <p:nvPr userDrawn="1"/>
        </p:nvPicPr>
        <p:blipFill>
          <a:blip r:embed="rId36">
            <a:extLst>
              <a:ext uri="{28A0092B-C50C-407E-A947-70E740481C1C}">
                <a14:useLocalDpi xmlns:a14="http://schemas.microsoft.com/office/drawing/2010/main" val="0"/>
              </a:ext>
            </a:extLst>
          </a:blip>
          <a:stretch>
            <a:fillRect/>
          </a:stretch>
        </p:blipFill>
        <p:spPr>
          <a:xfrm>
            <a:off x="5121614" y="-3206867"/>
            <a:ext cx="1841267" cy="1841267"/>
          </a:xfrm>
          <a:prstGeom prst="rect">
            <a:avLst/>
          </a:prstGeom>
        </p:spPr>
      </p:pic>
    </p:spTree>
    <p:extLst>
      <p:ext uri="{BB962C8B-B14F-4D97-AF65-F5344CB8AC3E}">
        <p14:creationId xmlns:p14="http://schemas.microsoft.com/office/powerpoint/2010/main" val="426547481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 name="9Slide.vn - 2019">
            <a:extLst>
              <a:ext uri="{FF2B5EF4-FFF2-40B4-BE49-F238E27FC236}">
                <a16:creationId xmlns:a16="http://schemas.microsoft.com/office/drawing/2014/main" id="{4B00C3CD-8A84-439D-B785-1A99C66E2E67}"/>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8/6/2024</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pic>
        <p:nvPicPr>
          <p:cNvPr id="16" name="Content Placeholder 12" descr="cdc42615100be655bf1a"/>
          <p:cNvPicPr>
            <a:picLocks noChangeAspect="1"/>
          </p:cNvPicPr>
          <p:nvPr userDrawn="1"/>
        </p:nvPicPr>
        <p:blipFill>
          <a:blip r:embed="rId17">
            <a:clrChange>
              <a:clrFrom>
                <a:srgbClr val="FFE1E3">
                  <a:alpha val="100000"/>
                </a:srgbClr>
              </a:clrFrom>
              <a:clrTo>
                <a:srgbClr val="FFE1E3">
                  <a:alpha val="100000"/>
                  <a:alpha val="0"/>
                </a:srgbClr>
              </a:clrTo>
            </a:clrChange>
          </a:blip>
          <a:stretch>
            <a:fillRect/>
          </a:stretch>
        </p:blipFill>
        <p:spPr>
          <a:xfrm>
            <a:off x="445499" y="-100869"/>
            <a:ext cx="3712446" cy="3712446"/>
          </a:xfrm>
          <a:prstGeom prst="rect">
            <a:avLst/>
          </a:prstGeom>
        </p:spPr>
      </p:pic>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dirty="0"/>
          </a:p>
        </p:txBody>
      </p:sp>
      <p:pic>
        <p:nvPicPr>
          <p:cNvPr id="7" name="图片 3"/>
          <p:cNvPicPr>
            <a:picLocks noChangeAspect="1"/>
          </p:cNvPicPr>
          <p:nvPr userDrawn="1"/>
        </p:nvPicPr>
        <p:blipFill>
          <a:blip r:embed="rId18">
            <a:extLst>
              <a:ext uri="{BEBA8EAE-BF5A-486C-A8C5-ECC9F3942E4B}">
                <a14:imgProps xmlns:a14="http://schemas.microsoft.com/office/drawing/2010/main">
                  <a14:imgLayer r:embed="rId19">
                    <a14:imgEffect>
                      <a14:saturation sat="300000"/>
                    </a14:imgEffect>
                  </a14:imgLayer>
                </a14:imgProps>
              </a:ext>
              <a:ext uri="{28A0092B-C50C-407E-A947-70E740481C1C}">
                <a14:useLocalDpi xmlns:a14="http://schemas.microsoft.com/office/drawing/2010/main" val="0"/>
              </a:ext>
            </a:extLst>
          </a:blip>
          <a:stretch>
            <a:fillRect/>
          </a:stretch>
        </p:blipFill>
        <p:spPr>
          <a:xfrm>
            <a:off x="-33997" y="0"/>
            <a:ext cx="12209231" cy="5802097"/>
          </a:xfrm>
          <a:prstGeom prst="rect">
            <a:avLst/>
          </a:prstGeom>
        </p:spPr>
      </p:pic>
      <p:pic>
        <p:nvPicPr>
          <p:cNvPr id="8" name="图片 4"/>
          <p:cNvPicPr>
            <a:picLocks noChangeAspect="1"/>
          </p:cNvPicPr>
          <p:nvPr userDrawn="1"/>
        </p:nvPicPr>
        <p:blipFill>
          <a:blip r:embed="rId20">
            <a:extLst>
              <a:ext uri="{28A0092B-C50C-407E-A947-70E740481C1C}">
                <a14:useLocalDpi xmlns:a14="http://schemas.microsoft.com/office/drawing/2010/main" val="0"/>
              </a:ext>
            </a:extLst>
          </a:blip>
          <a:stretch>
            <a:fillRect/>
          </a:stretch>
        </p:blipFill>
        <p:spPr>
          <a:xfrm>
            <a:off x="9091969" y="3311076"/>
            <a:ext cx="2885201" cy="1444633"/>
          </a:xfrm>
          <a:prstGeom prst="rect">
            <a:avLst/>
          </a:prstGeom>
        </p:spPr>
      </p:pic>
      <p:pic>
        <p:nvPicPr>
          <p:cNvPr id="9" name="图片 5"/>
          <p:cNvPicPr>
            <a:picLocks noChangeAspect="1"/>
          </p:cNvPicPr>
          <p:nvPr userDrawn="1"/>
        </p:nvPicPr>
        <p:blipFill>
          <a:blip r:embed="rId21">
            <a:extLst>
              <a:ext uri="{28A0092B-C50C-407E-A947-70E740481C1C}">
                <a14:useLocalDpi xmlns:a14="http://schemas.microsoft.com/office/drawing/2010/main" val="0"/>
              </a:ext>
            </a:extLst>
          </a:blip>
          <a:stretch>
            <a:fillRect/>
          </a:stretch>
        </p:blipFill>
        <p:spPr>
          <a:xfrm>
            <a:off x="-800357" y="4229277"/>
            <a:ext cx="10533017" cy="2200474"/>
          </a:xfrm>
          <a:prstGeom prst="rect">
            <a:avLst/>
          </a:prstGeom>
        </p:spPr>
      </p:pic>
      <p:pic>
        <p:nvPicPr>
          <p:cNvPr id="10" name="图片 9"/>
          <p:cNvPicPr>
            <a:picLocks noChangeAspect="1"/>
          </p:cNvPicPr>
          <p:nvPr userDrawn="1"/>
        </p:nvPicPr>
        <p:blipFill>
          <a:blip r:embed="rId22">
            <a:extLst>
              <a:ext uri="{BEBA8EAE-BF5A-486C-A8C5-ECC9F3942E4B}">
                <a14:imgProps xmlns:a14="http://schemas.microsoft.com/office/drawing/2010/main">
                  <a14:imgLayer r:embed="rId23">
                    <a14:imgEffect>
                      <a14:saturation sat="130000"/>
                    </a14:imgEffect>
                  </a14:imgLayer>
                </a14:imgProps>
              </a:ext>
              <a:ext uri="{28A0092B-C50C-407E-A947-70E740481C1C}">
                <a14:useLocalDpi xmlns:a14="http://schemas.microsoft.com/office/drawing/2010/main" val="0"/>
              </a:ext>
            </a:extLst>
          </a:blip>
          <a:stretch>
            <a:fillRect/>
          </a:stretch>
        </p:blipFill>
        <p:spPr>
          <a:xfrm>
            <a:off x="6614565" y="3789854"/>
            <a:ext cx="5672876" cy="2694209"/>
          </a:xfrm>
          <a:prstGeom prst="rect">
            <a:avLst/>
          </a:prstGeom>
        </p:spPr>
      </p:pic>
      <p:pic>
        <p:nvPicPr>
          <p:cNvPr id="11" name="图片 11"/>
          <p:cNvPicPr>
            <a:picLocks noChangeAspect="1"/>
          </p:cNvPicPr>
          <p:nvPr userDrawn="1"/>
        </p:nvPicPr>
        <p:blipFill>
          <a:blip r:embed="rId24">
            <a:extLst>
              <a:ext uri="{BEBA8EAE-BF5A-486C-A8C5-ECC9F3942E4B}">
                <a14:imgProps xmlns:a14="http://schemas.microsoft.com/office/drawing/2010/main">
                  <a14:imgLayer r:embed="rId25">
                    <a14:imgEffect>
                      <a14:saturation sat="135000"/>
                    </a14:imgEffect>
                  </a14:imgLayer>
                </a14:imgProps>
              </a:ext>
              <a:ext uri="{28A0092B-C50C-407E-A947-70E740481C1C}">
                <a14:useLocalDpi xmlns:a14="http://schemas.microsoft.com/office/drawing/2010/main" val="0"/>
              </a:ext>
            </a:extLst>
          </a:blip>
          <a:stretch>
            <a:fillRect/>
          </a:stretch>
        </p:blipFill>
        <p:spPr>
          <a:xfrm>
            <a:off x="4937241" y="4860699"/>
            <a:ext cx="7639689" cy="2011514"/>
          </a:xfrm>
          <a:prstGeom prst="rect">
            <a:avLst/>
          </a:prstGeom>
        </p:spPr>
      </p:pic>
      <p:pic>
        <p:nvPicPr>
          <p:cNvPr id="12" name="图片 12"/>
          <p:cNvPicPr>
            <a:picLocks noChangeAspect="1"/>
          </p:cNvPicPr>
          <p:nvPr userDrawn="1"/>
        </p:nvPicPr>
        <p:blipFill>
          <a:blip r:embed="rId26">
            <a:extLst>
              <a:ext uri="{BEBA8EAE-BF5A-486C-A8C5-ECC9F3942E4B}">
                <a14:imgProps xmlns:a14="http://schemas.microsoft.com/office/drawing/2010/main">
                  <a14:imgLayer r:embed="rId27">
                    <a14:imgEffect>
                      <a14:saturation sat="135000"/>
                    </a14:imgEffect>
                  </a14:imgLayer>
                </a14:imgProps>
              </a:ext>
              <a:ext uri="{28A0092B-C50C-407E-A947-70E740481C1C}">
                <a14:useLocalDpi xmlns:a14="http://schemas.microsoft.com/office/drawing/2010/main" val="0"/>
              </a:ext>
            </a:extLst>
          </a:blip>
          <a:stretch>
            <a:fillRect/>
          </a:stretch>
        </p:blipFill>
        <p:spPr>
          <a:xfrm>
            <a:off x="-974236" y="5654975"/>
            <a:ext cx="8306459" cy="1392476"/>
          </a:xfrm>
          <a:prstGeom prst="rect">
            <a:avLst/>
          </a:prstGeom>
        </p:spPr>
      </p:pic>
      <p:pic>
        <p:nvPicPr>
          <p:cNvPr id="13" name="图片 13"/>
          <p:cNvPicPr>
            <a:picLocks noChangeAspect="1"/>
          </p:cNvPicPr>
          <p:nvPr userDrawn="1"/>
        </p:nvPicPr>
        <p:blipFill>
          <a:blip r:embed="rId28">
            <a:extLst>
              <a:ext uri="{BEBA8EAE-BF5A-486C-A8C5-ECC9F3942E4B}">
                <a14:imgProps xmlns:a14="http://schemas.microsoft.com/office/drawing/2010/main">
                  <a14:imgLayer r:embed="rId29">
                    <a14:imgEffect>
                      <a14:saturation sat="135000"/>
                    </a14:imgEffect>
                  </a14:imgLayer>
                </a14:imgProps>
              </a:ext>
              <a:ext uri="{28A0092B-C50C-407E-A947-70E740481C1C}">
                <a14:useLocalDpi xmlns:a14="http://schemas.microsoft.com/office/drawing/2010/main" val="0"/>
              </a:ext>
            </a:extLst>
          </a:blip>
          <a:stretch>
            <a:fillRect/>
          </a:stretch>
        </p:blipFill>
        <p:spPr>
          <a:xfrm>
            <a:off x="3496123" y="5866456"/>
            <a:ext cx="9338300" cy="1334914"/>
          </a:xfrm>
          <a:prstGeom prst="rect">
            <a:avLst/>
          </a:prstGeom>
        </p:spPr>
      </p:pic>
      <p:pic>
        <p:nvPicPr>
          <p:cNvPr id="14" name="图片 14"/>
          <p:cNvPicPr>
            <a:picLocks noChangeAspect="1"/>
          </p:cNvPicPr>
          <p:nvPr userDrawn="1"/>
        </p:nvPicPr>
        <p:blipFill>
          <a:blip r:embed="rId30">
            <a:extLst>
              <a:ext uri="{28A0092B-C50C-407E-A947-70E740481C1C}">
                <a14:useLocalDpi xmlns:a14="http://schemas.microsoft.com/office/drawing/2010/main" val="0"/>
              </a:ext>
            </a:extLst>
          </a:blip>
          <a:stretch>
            <a:fillRect/>
          </a:stretch>
        </p:blipFill>
        <p:spPr>
          <a:xfrm>
            <a:off x="445499" y="5037849"/>
            <a:ext cx="3746699" cy="1505588"/>
          </a:xfrm>
          <a:prstGeom prst="rect">
            <a:avLst/>
          </a:prstGeom>
        </p:spPr>
      </p:pic>
      <p:pic>
        <p:nvPicPr>
          <p:cNvPr id="15" name="Content Placeholder 12" descr="cdc42615100be655bf1a"/>
          <p:cNvPicPr>
            <a:picLocks noChangeAspect="1"/>
          </p:cNvPicPr>
          <p:nvPr userDrawn="1"/>
        </p:nvPicPr>
        <p:blipFill>
          <a:blip r:embed="rId17">
            <a:clrChange>
              <a:clrFrom>
                <a:srgbClr val="FFE1E3">
                  <a:alpha val="100000"/>
                </a:srgbClr>
              </a:clrFrom>
              <a:clrTo>
                <a:srgbClr val="FFE1E3">
                  <a:alpha val="100000"/>
                  <a:alpha val="0"/>
                </a:srgbClr>
              </a:clrTo>
            </a:clrChange>
          </a:blip>
          <a:stretch>
            <a:fillRect/>
          </a:stretch>
        </p:blipFill>
        <p:spPr>
          <a:xfrm>
            <a:off x="-6456425" y="0"/>
            <a:ext cx="1600518" cy="1600518"/>
          </a:xfrm>
          <a:prstGeom prst="rect">
            <a:avLst/>
          </a:prstGeom>
        </p:spPr>
      </p:pic>
    </p:spTree>
    <p:extLst>
      <p:ext uri="{BB962C8B-B14F-4D97-AF65-F5344CB8AC3E}">
        <p14:creationId xmlns:p14="http://schemas.microsoft.com/office/powerpoint/2010/main" val="3408212477"/>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 id="2147483706" r:id="rId12"/>
    <p:sldLayoutId id="2147483707" r:id="rId13"/>
    <p:sldLayoutId id="2147483708" r:id="rId14"/>
    <p:sldLayoutId id="2147483709" r:id="rId15"/>
  </p:sldLayoutIdLst>
  <mc:AlternateContent xmlns:mc="http://schemas.openxmlformats.org/markup-compatibility/2006" xmlns:p14="http://schemas.microsoft.com/office/powerpoint/2010/main">
    <mc:Choice Requires="p14">
      <p:transition spd="slow" p14:dur="1600">
        <p:blinds dir="vert"/>
      </p:transition>
    </mc:Choice>
    <mc:Fallback xmlns="">
      <p:transition spd="slow" advClick="0" advTm="2000">
        <p:blinds dir="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7.xml"/><Relationship Id="rId4" Type="http://schemas.openxmlformats.org/officeDocument/2006/relationships/image" Target="../media/image19.png"/></Relationships>
</file>

<file path=ppt/slides/_rels/slide1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6.xml"/><Relationship Id="rId1" Type="http://schemas.openxmlformats.org/officeDocument/2006/relationships/slideLayout" Target="../slideLayouts/slideLayout17.xml"/><Relationship Id="rId5" Type="http://schemas.openxmlformats.org/officeDocument/2006/relationships/image" Target="../media/image45.png"/><Relationship Id="rId4" Type="http://schemas.openxmlformats.org/officeDocument/2006/relationships/image" Target="../media/image44.png"/></Relationships>
</file>

<file path=ppt/slides/_rels/slide1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7.xml"/><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7.xml"/><Relationship Id="rId4" Type="http://schemas.openxmlformats.org/officeDocument/2006/relationships/image" Target="../media/image47.png"/></Relationships>
</file>

<file path=ppt/slides/_rels/slide13.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jpeg"/><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eg"/><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jpeg"/><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7.xml"/><Relationship Id="rId4" Type="http://schemas.openxmlformats.org/officeDocument/2006/relationships/image" Target="../media/image55.png"/></Relationships>
</file>

<file path=ppt/slides/_rels/slide19.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slide" Target="slide3.xml"/><Relationship Id="rId7" Type="http://schemas.openxmlformats.org/officeDocument/2006/relationships/slide" Target="slide5.xml"/><Relationship Id="rId12" Type="http://schemas.openxmlformats.org/officeDocument/2006/relationships/image" Target="../media/image24.png"/><Relationship Id="rId2" Type="http://schemas.openxmlformats.org/officeDocument/2006/relationships/notesSlide" Target="../notesSlides/notesSlide1.xml"/><Relationship Id="rId1" Type="http://schemas.openxmlformats.org/officeDocument/2006/relationships/slideLayout" Target="../slideLayouts/slideLayout17.xml"/><Relationship Id="rId6" Type="http://schemas.openxmlformats.org/officeDocument/2006/relationships/image" Target="../media/image21.png"/><Relationship Id="rId11" Type="http://schemas.openxmlformats.org/officeDocument/2006/relationships/slide" Target="slide7.xml"/><Relationship Id="rId5" Type="http://schemas.openxmlformats.org/officeDocument/2006/relationships/slide" Target="slide4.xml"/><Relationship Id="rId10" Type="http://schemas.openxmlformats.org/officeDocument/2006/relationships/image" Target="../media/image23.png"/><Relationship Id="rId4" Type="http://schemas.openxmlformats.org/officeDocument/2006/relationships/image" Target="../media/image20.png"/><Relationship Id="rId9" Type="http://schemas.openxmlformats.org/officeDocument/2006/relationships/slide" Target="slide8.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7.xml"/><Relationship Id="rId4" Type="http://schemas.openxmlformats.org/officeDocument/2006/relationships/image" Target="../media/image5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8.png"/><Relationship Id="rId1" Type="http://schemas.openxmlformats.org/officeDocument/2006/relationships/slideLayout" Target="../slideLayouts/slideLayout17.xml"/><Relationship Id="rId4" Type="http://schemas.openxmlformats.org/officeDocument/2006/relationships/image" Target="../media/image58.png"/></Relationships>
</file>

<file path=ppt/slides/_rels/slide2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17.xml"/><Relationship Id="rId4" Type="http://schemas.microsoft.com/office/2007/relationships/hdphoto" Target="../media/hdphoto8.wdp"/></Relationships>
</file>

<file path=ppt/slides/_rels/slide3.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audio" Target="../media/audio1.wav"/><Relationship Id="rId7" Type="http://schemas.openxmlformats.org/officeDocument/2006/relationships/slide" Target="slide2.xml"/><Relationship Id="rId2" Type="http://schemas.openxmlformats.org/officeDocument/2006/relationships/notesSlide" Target="../notesSlides/notesSlide2.xml"/><Relationship Id="rId1" Type="http://schemas.openxmlformats.org/officeDocument/2006/relationships/slideLayout" Target="../slideLayouts/slideLayout17.xml"/><Relationship Id="rId6" Type="http://schemas.openxmlformats.org/officeDocument/2006/relationships/image" Target="../media/image26.gif"/><Relationship Id="rId5" Type="http://schemas.openxmlformats.org/officeDocument/2006/relationships/image" Target="../media/image25.gif"/><Relationship Id="rId4" Type="http://schemas.openxmlformats.org/officeDocument/2006/relationships/audio" Target="../media/audio2.wav"/></Relationships>
</file>

<file path=ppt/slides/_rels/slide4.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audio" Target="../media/audio2.wav"/><Relationship Id="rId7" Type="http://schemas.openxmlformats.org/officeDocument/2006/relationships/slide" Target="slide2.xml"/><Relationship Id="rId2" Type="http://schemas.openxmlformats.org/officeDocument/2006/relationships/notesSlide" Target="../notesSlides/notesSlide3.xml"/><Relationship Id="rId1" Type="http://schemas.openxmlformats.org/officeDocument/2006/relationships/slideLayout" Target="../slideLayouts/slideLayout17.xml"/><Relationship Id="rId6" Type="http://schemas.openxmlformats.org/officeDocument/2006/relationships/image" Target="../media/image26.gif"/><Relationship Id="rId5" Type="http://schemas.openxmlformats.org/officeDocument/2006/relationships/image" Target="../media/image25.gif"/><Relationship Id="rId4" Type="http://schemas.openxmlformats.org/officeDocument/2006/relationships/audio" Target="../media/audio1.wav"/></Relationships>
</file>

<file path=ppt/slides/_rels/slide5.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audio" Target="../media/audio2.wav"/><Relationship Id="rId7" Type="http://schemas.openxmlformats.org/officeDocument/2006/relationships/slide" Target="slide2.xml"/><Relationship Id="rId2" Type="http://schemas.openxmlformats.org/officeDocument/2006/relationships/notesSlide" Target="../notesSlides/notesSlide4.xml"/><Relationship Id="rId1" Type="http://schemas.openxmlformats.org/officeDocument/2006/relationships/slideLayout" Target="../slideLayouts/slideLayout17.xml"/><Relationship Id="rId6" Type="http://schemas.openxmlformats.org/officeDocument/2006/relationships/image" Target="../media/image26.gif"/><Relationship Id="rId5" Type="http://schemas.openxmlformats.org/officeDocument/2006/relationships/image" Target="../media/image25.gif"/><Relationship Id="rId4" Type="http://schemas.openxmlformats.org/officeDocument/2006/relationships/audio" Target="../media/audio1.wav"/></Relationships>
</file>

<file path=ppt/slides/_rels/slide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7.xml"/><Relationship Id="rId5" Type="http://schemas.openxmlformats.org/officeDocument/2006/relationships/image" Target="../media/image33.png"/><Relationship Id="rId4" Type="http://schemas.openxmlformats.org/officeDocument/2006/relationships/image" Target="../media/image32.pn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7.xml"/><Relationship Id="rId4" Type="http://schemas.openxmlformats.org/officeDocument/2006/relationships/image" Target="../media/image34.png"/></Relationships>
</file>

<file path=ppt/slides/_rels/slide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slideLayout" Target="../slideLayouts/slideLayout17.xml"/><Relationship Id="rId5" Type="http://schemas.openxmlformats.org/officeDocument/2006/relationships/image" Target="../media/image38.PNG"/><Relationship Id="rId4" Type="http://schemas.openxmlformats.org/officeDocument/2006/relationships/image" Target="../media/image37.PNG"/></Relationships>
</file>

<file path=ppt/slides/_rels/slide9.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15.emf"/><Relationship Id="rId7" Type="http://schemas.openxmlformats.org/officeDocument/2006/relationships/image" Target="../media/image42.png"/><Relationship Id="rId2" Type="http://schemas.openxmlformats.org/officeDocument/2006/relationships/notesSlide" Target="../notesSlides/notesSlide5.xml"/><Relationship Id="rId1" Type="http://schemas.openxmlformats.org/officeDocument/2006/relationships/slideLayout" Target="../slideLayouts/slideLayout46.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a:off x="5320027" y="744289"/>
            <a:ext cx="5895343" cy="4918641"/>
          </a:xfrm>
          <a:prstGeom prst="rect">
            <a:avLst/>
          </a:prstGeom>
        </p:spPr>
      </p:pic>
      <p:pic>
        <p:nvPicPr>
          <p:cNvPr id="5" name="图片 11"/>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929640" y="1512570"/>
            <a:ext cx="4150360" cy="4150360"/>
          </a:xfrm>
          <a:prstGeom prst="rect">
            <a:avLst/>
          </a:prstGeom>
        </p:spPr>
      </p:pic>
      <p:pic>
        <p:nvPicPr>
          <p:cNvPr id="15" name="Picture 14"/>
          <p:cNvPicPr>
            <a:picLocks noChangeAspect="1"/>
          </p:cNvPicPr>
          <p:nvPr/>
        </p:nvPicPr>
        <p:blipFill>
          <a:blip r:embed="rId4"/>
          <a:stretch>
            <a:fillRect/>
          </a:stretch>
        </p:blipFill>
        <p:spPr>
          <a:xfrm>
            <a:off x="5080000" y="853472"/>
            <a:ext cx="6425741" cy="4474222"/>
          </a:xfrm>
          <a:prstGeom prst="rect">
            <a:avLst/>
          </a:prstGeom>
        </p:spPr>
      </p:pic>
    </p:spTree>
    <p:extLst>
      <p:ext uri="{BB962C8B-B14F-4D97-AF65-F5344CB8AC3E}">
        <p14:creationId xmlns:p14="http://schemas.microsoft.com/office/powerpoint/2010/main" val="29479294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4"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to="" calcmode="lin" valueType="num">
                                      <p:cBhvr>
                                        <p:cTn id="7" dur="1" fill="hold"/>
                                        <p:tgtEl>
                                          <p:spTgt spid="5"/>
                                        </p:tgtEl>
                                      </p:cBhvr>
                                    </p:anim>
                                  </p:childTnLst>
                                </p:cTn>
                              </p:par>
                              <p:par>
                                <p:cTn id="8" presetID="16" presetClass="entr" presetSubtype="21"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barn(inVertical)">
                                      <p:cBhvr>
                                        <p:cTn id="1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BF43"/>
        </a:solidFill>
        <a:effectLst/>
      </p:bgPr>
    </p:bg>
    <p:spTree>
      <p:nvGrpSpPr>
        <p:cNvPr id="1" name=""/>
        <p:cNvGrpSpPr/>
        <p:nvPr/>
      </p:nvGrpSpPr>
      <p:grpSpPr>
        <a:xfrm>
          <a:off x="0" y="0"/>
          <a:ext cx="0" cy="0"/>
          <a:chOff x="0" y="0"/>
          <a:chExt cx="0" cy="0"/>
        </a:xfrm>
      </p:grpSpPr>
      <p:sp>
        <p:nvSpPr>
          <p:cNvPr id="2" name="Rounded Rectangle 3">
            <a:extLst>
              <a:ext uri="{FF2B5EF4-FFF2-40B4-BE49-F238E27FC236}">
                <a16:creationId xmlns:a16="http://schemas.microsoft.com/office/drawing/2014/main" id="{BCEDAEDD-18DD-5187-B132-F7399091F486}"/>
              </a:ext>
            </a:extLst>
          </p:cNvPr>
          <p:cNvSpPr/>
          <p:nvPr/>
        </p:nvSpPr>
        <p:spPr>
          <a:xfrm>
            <a:off x="378512" y="257175"/>
            <a:ext cx="10907486" cy="5994413"/>
          </a:xfrm>
          <a:prstGeom prst="roundRect">
            <a:avLst/>
          </a:prstGeom>
          <a:solidFill>
            <a:schemeClr val="bg1"/>
          </a:solidFill>
          <a:ln w="50800">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0A73F32D-ADC4-67FD-8322-B1ADF5FDB5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75565" y="1057275"/>
            <a:ext cx="6721343" cy="4330647"/>
          </a:xfrm>
          <a:prstGeom prst="rect">
            <a:avLst/>
          </a:prstGeom>
        </p:spPr>
      </p:pic>
      <p:sp>
        <p:nvSpPr>
          <p:cNvPr id="7" name="TextBox 6">
            <a:extLst>
              <a:ext uri="{FF2B5EF4-FFF2-40B4-BE49-F238E27FC236}">
                <a16:creationId xmlns:a16="http://schemas.microsoft.com/office/drawing/2014/main" id="{A85145DA-D86B-0738-4DCC-081BAAA1C86A}"/>
              </a:ext>
            </a:extLst>
          </p:cNvPr>
          <p:cNvSpPr txBox="1"/>
          <p:nvPr/>
        </p:nvSpPr>
        <p:spPr>
          <a:xfrm>
            <a:off x="2821870" y="232871"/>
            <a:ext cx="1883479" cy="769441"/>
          </a:xfrm>
          <a:prstGeom prst="rect">
            <a:avLst/>
          </a:prstGeom>
          <a:noFill/>
        </p:spPr>
        <p:txBody>
          <a:bodyPr wrap="square" rtlCol="0">
            <a:spAutoFit/>
          </a:bodyPr>
          <a:lstStyle/>
          <a:p>
            <a:pPr algn="ctr"/>
            <a:r>
              <a:rPr lang="en-US" sz="44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100 m</a:t>
            </a:r>
          </a:p>
        </p:txBody>
      </p:sp>
      <p:sp>
        <p:nvSpPr>
          <p:cNvPr id="8" name="Rectangle 7">
            <a:extLst>
              <a:ext uri="{FF2B5EF4-FFF2-40B4-BE49-F238E27FC236}">
                <a16:creationId xmlns:a16="http://schemas.microsoft.com/office/drawing/2014/main" id="{089BD36C-ADEB-4B99-58DA-BB4A2C7DB6BC}"/>
              </a:ext>
            </a:extLst>
          </p:cNvPr>
          <p:cNvSpPr/>
          <p:nvPr/>
        </p:nvSpPr>
        <p:spPr>
          <a:xfrm>
            <a:off x="1247775" y="1381124"/>
            <a:ext cx="4728367" cy="4627669"/>
          </a:xfrm>
          <a:prstGeom prst="rect">
            <a:avLst/>
          </a:prstGeom>
          <a:solidFill>
            <a:schemeClr val="accent1">
              <a:lumMod val="60000"/>
              <a:lumOff val="40000"/>
            </a:schemeClr>
          </a:solidFill>
          <a:ln w="76200" cmpd="sng">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Box 28">
            <a:extLst>
              <a:ext uri="{FF2B5EF4-FFF2-40B4-BE49-F238E27FC236}">
                <a16:creationId xmlns:a16="http://schemas.microsoft.com/office/drawing/2014/main" id="{24DEE9AE-AD29-7967-1562-87A57E143E46}"/>
              </a:ext>
            </a:extLst>
          </p:cNvPr>
          <p:cNvSpPr txBox="1">
            <a:spLocks noChangeArrowheads="1"/>
          </p:cNvSpPr>
          <p:nvPr/>
        </p:nvSpPr>
        <p:spPr bwMode="auto">
          <a:xfrm>
            <a:off x="6791325" y="1720717"/>
            <a:ext cx="4373839" cy="1754326"/>
          </a:xfrm>
          <a:prstGeom prst="rect">
            <a:avLst/>
          </a:prstGeom>
          <a:noFill/>
          <a:ln w="9525">
            <a:noFill/>
            <a:miter lim="800000"/>
            <a:headEnd/>
            <a:tailEnd/>
          </a:ln>
        </p:spPr>
        <p:txBody>
          <a:bodyPr wrap="square">
            <a:spAutoFit/>
          </a:bodyPr>
          <a:lstStyle/>
          <a:p>
            <a:pPr algn="ctr">
              <a:spcBef>
                <a:spcPct val="50000"/>
              </a:spcBef>
            </a:pPr>
            <a:r>
              <a:rPr lang="en-US" sz="3600" b="1" dirty="0" err="1">
                <a:solidFill>
                  <a:srgbClr val="002060"/>
                </a:solidFill>
                <a:latin typeface="Arial" panose="020B0604020202020204" pitchFamily="34" charset="0"/>
                <a:cs typeface="Arial" panose="020B0604020202020204" pitchFamily="34" charset="0"/>
              </a:rPr>
              <a:t>Héc</a:t>
            </a:r>
            <a:r>
              <a:rPr lang="en-US" sz="3600" b="1" dirty="0">
                <a:solidFill>
                  <a:srgbClr val="002060"/>
                </a:solidFill>
                <a:latin typeface="Arial" panose="020B0604020202020204" pitchFamily="34" charset="0"/>
                <a:cs typeface="Arial" panose="020B0604020202020204" pitchFamily="34" charset="0"/>
              </a:rPr>
              <a:t>-ta </a:t>
            </a:r>
            <a:r>
              <a:rPr lang="en-US" sz="3600" b="1" dirty="0" err="1">
                <a:solidFill>
                  <a:srgbClr val="002060"/>
                </a:solidFill>
                <a:latin typeface="Arial" panose="020B0604020202020204" pitchFamily="34" charset="0"/>
                <a:cs typeface="Arial" panose="020B0604020202020204" pitchFamily="34" charset="0"/>
              </a:rPr>
              <a:t>là</a:t>
            </a:r>
            <a:r>
              <a:rPr lang="en-US" sz="3600" b="1" dirty="0">
                <a:solidFill>
                  <a:srgbClr val="002060"/>
                </a:solidFill>
                <a:latin typeface="Arial" panose="020B0604020202020204" pitchFamily="34" charset="0"/>
                <a:cs typeface="Arial" panose="020B0604020202020204" pitchFamily="34" charset="0"/>
              </a:rPr>
              <a:t> </a:t>
            </a:r>
            <a:r>
              <a:rPr lang="en-US" sz="3600" b="1" dirty="0" err="1">
                <a:solidFill>
                  <a:srgbClr val="002060"/>
                </a:solidFill>
                <a:latin typeface="Arial" panose="020B0604020202020204" pitchFamily="34" charset="0"/>
                <a:cs typeface="Arial" panose="020B0604020202020204" pitchFamily="34" charset="0"/>
              </a:rPr>
              <a:t>diện</a:t>
            </a:r>
            <a:r>
              <a:rPr lang="en-US" sz="3600" b="1" dirty="0">
                <a:solidFill>
                  <a:srgbClr val="002060"/>
                </a:solidFill>
                <a:latin typeface="Arial" panose="020B0604020202020204" pitchFamily="34" charset="0"/>
                <a:cs typeface="Arial" panose="020B0604020202020204" pitchFamily="34" charset="0"/>
              </a:rPr>
              <a:t> </a:t>
            </a:r>
            <a:r>
              <a:rPr lang="en-US" sz="3600" b="1" dirty="0" err="1">
                <a:solidFill>
                  <a:srgbClr val="002060"/>
                </a:solidFill>
                <a:latin typeface="Arial" panose="020B0604020202020204" pitchFamily="34" charset="0"/>
                <a:cs typeface="Arial" panose="020B0604020202020204" pitchFamily="34" charset="0"/>
              </a:rPr>
              <a:t>tích</a:t>
            </a:r>
            <a:r>
              <a:rPr lang="en-US" sz="3600" b="1" dirty="0">
                <a:solidFill>
                  <a:srgbClr val="002060"/>
                </a:solidFill>
                <a:latin typeface="Arial" panose="020B0604020202020204" pitchFamily="34" charset="0"/>
                <a:cs typeface="Arial" panose="020B0604020202020204" pitchFamily="34" charset="0"/>
              </a:rPr>
              <a:t> </a:t>
            </a:r>
            <a:r>
              <a:rPr lang="en-US" sz="3600" b="1" dirty="0" err="1">
                <a:solidFill>
                  <a:srgbClr val="002060"/>
                </a:solidFill>
                <a:latin typeface="Arial" panose="020B0604020202020204" pitchFamily="34" charset="0"/>
                <a:cs typeface="Arial" panose="020B0604020202020204" pitchFamily="34" charset="0"/>
              </a:rPr>
              <a:t>của</a:t>
            </a:r>
            <a:r>
              <a:rPr lang="en-US" sz="3600" b="1" dirty="0">
                <a:solidFill>
                  <a:srgbClr val="002060"/>
                </a:solidFill>
                <a:latin typeface="Arial" panose="020B0604020202020204" pitchFamily="34" charset="0"/>
                <a:cs typeface="Arial" panose="020B0604020202020204" pitchFamily="34" charset="0"/>
              </a:rPr>
              <a:t> </a:t>
            </a:r>
            <a:r>
              <a:rPr lang="en-US" sz="3600" b="1" dirty="0" err="1">
                <a:solidFill>
                  <a:srgbClr val="002060"/>
                </a:solidFill>
                <a:latin typeface="Arial" panose="020B0604020202020204" pitchFamily="34" charset="0"/>
                <a:cs typeface="Arial" panose="020B0604020202020204" pitchFamily="34" charset="0"/>
              </a:rPr>
              <a:t>hình</a:t>
            </a:r>
            <a:r>
              <a:rPr lang="en-US" sz="3600" b="1" dirty="0">
                <a:solidFill>
                  <a:srgbClr val="002060"/>
                </a:solidFill>
                <a:latin typeface="Arial" panose="020B0604020202020204" pitchFamily="34" charset="0"/>
                <a:cs typeface="Arial" panose="020B0604020202020204" pitchFamily="34" charset="0"/>
              </a:rPr>
              <a:t> </a:t>
            </a:r>
            <a:r>
              <a:rPr lang="en-US" sz="3600" b="1" dirty="0" err="1">
                <a:solidFill>
                  <a:srgbClr val="002060"/>
                </a:solidFill>
                <a:latin typeface="Arial" panose="020B0604020202020204" pitchFamily="34" charset="0"/>
                <a:cs typeface="Arial" panose="020B0604020202020204" pitchFamily="34" charset="0"/>
              </a:rPr>
              <a:t>vuông</a:t>
            </a:r>
            <a:r>
              <a:rPr lang="en-US" sz="3600" b="1" dirty="0">
                <a:solidFill>
                  <a:srgbClr val="002060"/>
                </a:solidFill>
                <a:latin typeface="Arial" panose="020B0604020202020204" pitchFamily="34" charset="0"/>
                <a:cs typeface="Arial" panose="020B0604020202020204" pitchFamily="34" charset="0"/>
              </a:rPr>
              <a:t> </a:t>
            </a:r>
            <a:r>
              <a:rPr lang="en-US" sz="3600" b="1" dirty="0" err="1">
                <a:solidFill>
                  <a:srgbClr val="002060"/>
                </a:solidFill>
                <a:latin typeface="Arial" panose="020B0604020202020204" pitchFamily="34" charset="0"/>
                <a:cs typeface="Arial" panose="020B0604020202020204" pitchFamily="34" charset="0"/>
              </a:rPr>
              <a:t>có</a:t>
            </a:r>
            <a:r>
              <a:rPr lang="en-US" sz="3600" b="1" dirty="0">
                <a:solidFill>
                  <a:srgbClr val="002060"/>
                </a:solidFill>
                <a:latin typeface="Arial" panose="020B0604020202020204" pitchFamily="34" charset="0"/>
                <a:cs typeface="Arial" panose="020B0604020202020204" pitchFamily="34" charset="0"/>
              </a:rPr>
              <a:t> </a:t>
            </a:r>
            <a:r>
              <a:rPr lang="en-US" sz="3600" b="1" dirty="0" err="1">
                <a:solidFill>
                  <a:srgbClr val="002060"/>
                </a:solidFill>
                <a:latin typeface="Arial" panose="020B0604020202020204" pitchFamily="34" charset="0"/>
                <a:cs typeface="Arial" panose="020B0604020202020204" pitchFamily="34" charset="0"/>
              </a:rPr>
              <a:t>cạnh</a:t>
            </a:r>
            <a:r>
              <a:rPr lang="en-US" sz="3600" b="1" dirty="0">
                <a:solidFill>
                  <a:srgbClr val="002060"/>
                </a:solidFill>
                <a:latin typeface="Arial" panose="020B0604020202020204" pitchFamily="34" charset="0"/>
                <a:cs typeface="Arial" panose="020B0604020202020204" pitchFamily="34" charset="0"/>
              </a:rPr>
              <a:t> </a:t>
            </a:r>
            <a:r>
              <a:rPr lang="en-US" sz="3600" b="1" dirty="0" err="1">
                <a:solidFill>
                  <a:srgbClr val="002060"/>
                </a:solidFill>
                <a:latin typeface="Arial" panose="020B0604020202020204" pitchFamily="34" charset="0"/>
                <a:cs typeface="Arial" panose="020B0604020202020204" pitchFamily="34" charset="0"/>
              </a:rPr>
              <a:t>dài</a:t>
            </a:r>
            <a:r>
              <a:rPr lang="en-US" sz="3600" b="1" dirty="0">
                <a:solidFill>
                  <a:srgbClr val="002060"/>
                </a:solidFill>
                <a:latin typeface="Arial" panose="020B0604020202020204" pitchFamily="34" charset="0"/>
                <a:cs typeface="Arial" panose="020B0604020202020204" pitchFamily="34" charset="0"/>
              </a:rPr>
              <a:t> </a:t>
            </a:r>
            <a:r>
              <a:rPr lang="en-US" sz="3600" b="1" dirty="0">
                <a:solidFill>
                  <a:srgbClr val="FF0000"/>
                </a:solidFill>
                <a:latin typeface="Arial" panose="020B0604020202020204" pitchFamily="34" charset="0"/>
                <a:cs typeface="Arial" panose="020B0604020202020204" pitchFamily="34" charset="0"/>
              </a:rPr>
              <a:t>100 m</a:t>
            </a:r>
            <a:r>
              <a:rPr lang="en-US" sz="3600" b="1" dirty="0">
                <a:solidFill>
                  <a:srgbClr val="002060"/>
                </a:solidFill>
                <a:latin typeface="Arial" panose="020B0604020202020204" pitchFamily="34" charset="0"/>
                <a:cs typeface="Arial" panose="020B0604020202020204" pitchFamily="34" charset="0"/>
              </a:rPr>
              <a:t>.</a:t>
            </a:r>
          </a:p>
        </p:txBody>
      </p:sp>
      <p:pic>
        <p:nvPicPr>
          <p:cNvPr id="12" name="Picture 11">
            <a:extLst>
              <a:ext uri="{FF2B5EF4-FFF2-40B4-BE49-F238E27FC236}">
                <a16:creationId xmlns:a16="http://schemas.microsoft.com/office/drawing/2014/main" id="{9ECBE966-D93B-4753-5017-E1B78652F85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82863" y="3072056"/>
            <a:ext cx="2316681" cy="3785944"/>
          </a:xfrm>
          <a:prstGeom prst="rect">
            <a:avLst/>
          </a:prstGeom>
        </p:spPr>
      </p:pic>
      <p:pic>
        <p:nvPicPr>
          <p:cNvPr id="16" name="Picture 15">
            <a:extLst>
              <a:ext uri="{FF2B5EF4-FFF2-40B4-BE49-F238E27FC236}">
                <a16:creationId xmlns:a16="http://schemas.microsoft.com/office/drawing/2014/main" id="{B9210418-8ED5-22B7-A23B-45A74A8BD39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93355" y="3203730"/>
            <a:ext cx="2472568" cy="3642623"/>
          </a:xfrm>
          <a:prstGeom prst="rect">
            <a:avLst/>
          </a:prstGeom>
        </p:spPr>
      </p:pic>
      <p:sp>
        <p:nvSpPr>
          <p:cNvPr id="17" name="Left Brace 16">
            <a:extLst>
              <a:ext uri="{FF2B5EF4-FFF2-40B4-BE49-F238E27FC236}">
                <a16:creationId xmlns:a16="http://schemas.microsoft.com/office/drawing/2014/main" id="{B08270DE-26F8-6A91-428D-05CA698D467D}"/>
              </a:ext>
            </a:extLst>
          </p:cNvPr>
          <p:cNvSpPr/>
          <p:nvPr/>
        </p:nvSpPr>
        <p:spPr>
          <a:xfrm rot="5400000">
            <a:off x="3324226" y="-1247775"/>
            <a:ext cx="528637" cy="4614865"/>
          </a:xfrm>
          <a:prstGeom prst="leftBrace">
            <a:avLst>
              <a:gd name="adj1" fmla="val 26852"/>
              <a:gd name="adj2" fmla="val 50000"/>
            </a:avLst>
          </a:prstGeom>
          <a:ln w="57150">
            <a:solidFill>
              <a:srgbClr val="00206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 name="TextBox 20">
            <a:extLst>
              <a:ext uri="{FF2B5EF4-FFF2-40B4-BE49-F238E27FC236}">
                <a16:creationId xmlns:a16="http://schemas.microsoft.com/office/drawing/2014/main" id="{7480295C-4FDE-E762-27B9-73BD0F2A729F}"/>
              </a:ext>
            </a:extLst>
          </p:cNvPr>
          <p:cNvSpPr txBox="1"/>
          <p:nvPr/>
        </p:nvSpPr>
        <p:spPr>
          <a:xfrm>
            <a:off x="1302511" y="2310019"/>
            <a:ext cx="4628257" cy="2123658"/>
          </a:xfrm>
          <a:prstGeom prst="rect">
            <a:avLst/>
          </a:prstGeom>
          <a:noFill/>
        </p:spPr>
        <p:txBody>
          <a:bodyPr wrap="square" rtlCol="0">
            <a:spAutoFit/>
          </a:bodyPr>
          <a:lstStyle/>
          <a:p>
            <a:pPr algn="ctr"/>
            <a:r>
              <a:rPr lang="en-US" sz="6600" b="1" dirty="0" err="1">
                <a:solidFill>
                  <a:schemeClr val="bg1"/>
                </a:solidFill>
                <a:effectLst>
                  <a:outerShdw blurRad="38100" dist="38100" dir="2700000" algn="tl">
                    <a:srgbClr val="000000">
                      <a:alpha val="43137"/>
                    </a:srgbClr>
                  </a:outerShdw>
                </a:effectLst>
                <a:latin typeface="UTM Avo" panose="02040603050506020204" pitchFamily="18" charset="0"/>
              </a:rPr>
              <a:t>Diện</a:t>
            </a:r>
            <a:r>
              <a:rPr lang="en-US" sz="6600" b="1" dirty="0">
                <a:solidFill>
                  <a:schemeClr val="bg1"/>
                </a:solidFill>
                <a:effectLst>
                  <a:outerShdw blurRad="38100" dist="38100" dir="2700000" algn="tl">
                    <a:srgbClr val="000000">
                      <a:alpha val="43137"/>
                    </a:srgbClr>
                  </a:outerShdw>
                </a:effectLst>
                <a:latin typeface="UTM Avo" panose="02040603050506020204" pitchFamily="18" charset="0"/>
              </a:rPr>
              <a:t> </a:t>
            </a:r>
            <a:r>
              <a:rPr lang="en-US" sz="6600" b="1" dirty="0" err="1">
                <a:solidFill>
                  <a:schemeClr val="bg1"/>
                </a:solidFill>
                <a:effectLst>
                  <a:outerShdw blurRad="38100" dist="38100" dir="2700000" algn="tl">
                    <a:srgbClr val="000000">
                      <a:alpha val="43137"/>
                    </a:srgbClr>
                  </a:outerShdw>
                </a:effectLst>
                <a:latin typeface="UTM Avo" panose="02040603050506020204" pitchFamily="18" charset="0"/>
              </a:rPr>
              <a:t>tích</a:t>
            </a:r>
            <a:endParaRPr lang="en-US" sz="6600" b="1" dirty="0">
              <a:solidFill>
                <a:schemeClr val="bg1"/>
              </a:solidFill>
              <a:effectLst>
                <a:outerShdw blurRad="38100" dist="38100" dir="2700000" algn="tl">
                  <a:srgbClr val="000000">
                    <a:alpha val="43137"/>
                  </a:srgbClr>
                </a:outerShdw>
              </a:effectLst>
              <a:latin typeface="UTM Avo" panose="02040603050506020204" pitchFamily="18" charset="0"/>
            </a:endParaRPr>
          </a:p>
          <a:p>
            <a:pPr algn="ctr"/>
            <a:r>
              <a:rPr lang="en-US" sz="6600" b="1" dirty="0">
                <a:solidFill>
                  <a:schemeClr val="bg1"/>
                </a:solidFill>
                <a:effectLst>
                  <a:outerShdw blurRad="38100" dist="38100" dir="2700000" algn="tl">
                    <a:srgbClr val="000000">
                      <a:alpha val="43137"/>
                    </a:srgbClr>
                  </a:outerShdw>
                </a:effectLst>
                <a:latin typeface="UTM Avo" panose="02040603050506020204" pitchFamily="18" charset="0"/>
              </a:rPr>
              <a:t>?</a:t>
            </a:r>
          </a:p>
        </p:txBody>
      </p:sp>
      <p:sp>
        <p:nvSpPr>
          <p:cNvPr id="22" name="文本框 1">
            <a:extLst>
              <a:ext uri="{FF2B5EF4-FFF2-40B4-BE49-F238E27FC236}">
                <a16:creationId xmlns:a16="http://schemas.microsoft.com/office/drawing/2014/main" id="{3FF3A59F-5E1B-A304-38BF-C2C5739B3F09}"/>
              </a:ext>
            </a:extLst>
          </p:cNvPr>
          <p:cNvSpPr txBox="1"/>
          <p:nvPr/>
        </p:nvSpPr>
        <p:spPr>
          <a:xfrm>
            <a:off x="1511349" y="2382974"/>
            <a:ext cx="3974165" cy="1446550"/>
          </a:xfrm>
          <a:prstGeom prst="rect">
            <a:avLst/>
          </a:prstGeom>
          <a:noFill/>
        </p:spPr>
        <p:txBody>
          <a:bodyPr wrap="none" rtlCol="0">
            <a:spAutoFit/>
            <a:scene3d>
              <a:camera prst="orthographicFront"/>
              <a:lightRig rig="threePt" dir="t"/>
            </a:scene3d>
            <a:sp3d contourW="12700"/>
          </a:bodyPr>
          <a:lstStyle/>
          <a:p>
            <a:pPr algn="ctr"/>
            <a:r>
              <a:rPr lang="en-US" altLang="zh-CN" sz="8800" b="1" dirty="0">
                <a:solidFill>
                  <a:srgbClr val="FF0000"/>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1 </a:t>
            </a:r>
            <a:r>
              <a:rPr lang="en-US" altLang="zh-CN" sz="8800" b="1" dirty="0" err="1">
                <a:solidFill>
                  <a:srgbClr val="FF0000"/>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héc</a:t>
            </a:r>
            <a:r>
              <a:rPr lang="en-US" altLang="zh-CN" sz="8800" b="1" dirty="0">
                <a:solidFill>
                  <a:srgbClr val="FF0000"/>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-ta</a:t>
            </a:r>
            <a:endParaRPr lang="zh-CN" altLang="en-US" sz="8800" b="1" dirty="0">
              <a:solidFill>
                <a:srgbClr val="FF0000"/>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spTree>
    <p:extLst>
      <p:ext uri="{BB962C8B-B14F-4D97-AF65-F5344CB8AC3E}">
        <p14:creationId xmlns:p14="http://schemas.microsoft.com/office/powerpoint/2010/main" val="14725393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strips(downRight)">
                                      <p:cBhvr>
                                        <p:cTn id="7" dur="1000"/>
                                        <p:tgtEl>
                                          <p:spTgt spid="8"/>
                                        </p:tgtEl>
                                      </p:cBhvr>
                                    </p:animEffect>
                                  </p:childTnLst>
                                </p:cTn>
                              </p:par>
                              <p:par>
                                <p:cTn id="8" presetID="53" presetClass="entr" presetSubtype="16"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 calcmode="lin" valueType="num">
                                      <p:cBhvr>
                                        <p:cTn id="10" dur="500" fill="hold"/>
                                        <p:tgtEl>
                                          <p:spTgt spid="12"/>
                                        </p:tgtEl>
                                        <p:attrNameLst>
                                          <p:attrName>ppt_w</p:attrName>
                                        </p:attrNameLst>
                                      </p:cBhvr>
                                      <p:tavLst>
                                        <p:tav tm="0">
                                          <p:val>
                                            <p:fltVal val="0"/>
                                          </p:val>
                                        </p:tav>
                                        <p:tav tm="100000">
                                          <p:val>
                                            <p:strVal val="#ppt_w"/>
                                          </p:val>
                                        </p:tav>
                                      </p:tavLst>
                                    </p:anim>
                                    <p:anim calcmode="lin" valueType="num">
                                      <p:cBhvr>
                                        <p:cTn id="11" dur="500" fill="hold"/>
                                        <p:tgtEl>
                                          <p:spTgt spid="12"/>
                                        </p:tgtEl>
                                        <p:attrNameLst>
                                          <p:attrName>ppt_h</p:attrName>
                                        </p:attrNameLst>
                                      </p:cBhvr>
                                      <p:tavLst>
                                        <p:tav tm="0">
                                          <p:val>
                                            <p:fltVal val="0"/>
                                          </p:val>
                                        </p:tav>
                                        <p:tav tm="100000">
                                          <p:val>
                                            <p:strVal val="#ppt_h"/>
                                          </p:val>
                                        </p:tav>
                                      </p:tavLst>
                                    </p:anim>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2"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wipe(down)">
                                      <p:cBhvr>
                                        <p:cTn id="22" dur="500"/>
                                        <p:tgtEl>
                                          <p:spTgt spid="17"/>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nodeType="clickEffect">
                                  <p:stCondLst>
                                    <p:cond delay="0"/>
                                  </p:stCondLst>
                                  <p:childTnLst>
                                    <p:set>
                                      <p:cBhvr>
                                        <p:cTn id="29" dur="1" fill="hold">
                                          <p:stCondLst>
                                            <p:cond delay="0"/>
                                          </p:stCondLst>
                                        </p:cTn>
                                        <p:tgtEl>
                                          <p:spTgt spid="16"/>
                                        </p:tgtEl>
                                        <p:attrNameLst>
                                          <p:attrName>style.visibility</p:attrName>
                                        </p:attrNameLst>
                                      </p:cBhvr>
                                      <p:to>
                                        <p:strVal val="visible"/>
                                      </p:to>
                                    </p:set>
                                    <p:anim calcmode="lin" valueType="num">
                                      <p:cBhvr>
                                        <p:cTn id="30" dur="500" fill="hold"/>
                                        <p:tgtEl>
                                          <p:spTgt spid="16"/>
                                        </p:tgtEl>
                                        <p:attrNameLst>
                                          <p:attrName>ppt_w</p:attrName>
                                        </p:attrNameLst>
                                      </p:cBhvr>
                                      <p:tavLst>
                                        <p:tav tm="0">
                                          <p:val>
                                            <p:fltVal val="0"/>
                                          </p:val>
                                        </p:tav>
                                        <p:tav tm="100000">
                                          <p:val>
                                            <p:strVal val="#ppt_w"/>
                                          </p:val>
                                        </p:tav>
                                      </p:tavLst>
                                    </p:anim>
                                    <p:anim calcmode="lin" valueType="num">
                                      <p:cBhvr>
                                        <p:cTn id="31" dur="500" fill="hold"/>
                                        <p:tgtEl>
                                          <p:spTgt spid="16"/>
                                        </p:tgtEl>
                                        <p:attrNameLst>
                                          <p:attrName>ppt_h</p:attrName>
                                        </p:attrNameLst>
                                      </p:cBhvr>
                                      <p:tavLst>
                                        <p:tav tm="0">
                                          <p:val>
                                            <p:fltVal val="0"/>
                                          </p:val>
                                        </p:tav>
                                        <p:tav tm="100000">
                                          <p:val>
                                            <p:strVal val="#ppt_h"/>
                                          </p:val>
                                        </p:tav>
                                      </p:tavLst>
                                    </p:anim>
                                    <p:animEffect transition="in" filter="fade">
                                      <p:cBhvr>
                                        <p:cTn id="32" dur="500"/>
                                        <p:tgtEl>
                                          <p:spTgt spid="16"/>
                                        </p:tgtEl>
                                      </p:cBhvr>
                                    </p:animEffect>
                                  </p:childTnLst>
                                </p:cTn>
                              </p:par>
                              <p:par>
                                <p:cTn id="33" presetID="53" presetClass="exit" presetSubtype="32" fill="hold" nodeType="withEffect">
                                  <p:stCondLst>
                                    <p:cond delay="0"/>
                                  </p:stCondLst>
                                  <p:childTnLst>
                                    <p:anim calcmode="lin" valueType="num">
                                      <p:cBhvr>
                                        <p:cTn id="34" dur="500"/>
                                        <p:tgtEl>
                                          <p:spTgt spid="12"/>
                                        </p:tgtEl>
                                        <p:attrNameLst>
                                          <p:attrName>ppt_w</p:attrName>
                                        </p:attrNameLst>
                                      </p:cBhvr>
                                      <p:tavLst>
                                        <p:tav tm="0">
                                          <p:val>
                                            <p:strVal val="ppt_w"/>
                                          </p:val>
                                        </p:tav>
                                        <p:tav tm="100000">
                                          <p:val>
                                            <p:fltVal val="0"/>
                                          </p:val>
                                        </p:tav>
                                      </p:tavLst>
                                    </p:anim>
                                    <p:anim calcmode="lin" valueType="num">
                                      <p:cBhvr>
                                        <p:cTn id="35" dur="500"/>
                                        <p:tgtEl>
                                          <p:spTgt spid="12"/>
                                        </p:tgtEl>
                                        <p:attrNameLst>
                                          <p:attrName>ppt_h</p:attrName>
                                        </p:attrNameLst>
                                      </p:cBhvr>
                                      <p:tavLst>
                                        <p:tav tm="0">
                                          <p:val>
                                            <p:strVal val="ppt_h"/>
                                          </p:val>
                                        </p:tav>
                                        <p:tav tm="100000">
                                          <p:val>
                                            <p:fltVal val="0"/>
                                          </p:val>
                                        </p:tav>
                                      </p:tavLst>
                                    </p:anim>
                                    <p:animEffect transition="out" filter="fade">
                                      <p:cBhvr>
                                        <p:cTn id="36" dur="500"/>
                                        <p:tgtEl>
                                          <p:spTgt spid="12"/>
                                        </p:tgtEl>
                                      </p:cBhvr>
                                    </p:animEffect>
                                    <p:set>
                                      <p:cBhvr>
                                        <p:cTn id="37" dur="1" fill="hold">
                                          <p:stCondLst>
                                            <p:cond delay="499"/>
                                          </p:stCondLst>
                                        </p:cTn>
                                        <p:tgtEl>
                                          <p:spTgt spid="12"/>
                                        </p:tgtEl>
                                        <p:attrNameLst>
                                          <p:attrName>style.visibility</p:attrName>
                                        </p:attrNameLst>
                                      </p:cBhvr>
                                      <p:to>
                                        <p:strVal val="hidden"/>
                                      </p:to>
                                    </p:set>
                                  </p:childTnLst>
                                </p:cTn>
                              </p:par>
                              <p:par>
                                <p:cTn id="38" presetID="53" presetClass="entr" presetSubtype="16" fill="hold" nodeType="withEffect">
                                  <p:stCondLst>
                                    <p:cond delay="0"/>
                                  </p:stCondLst>
                                  <p:childTnLst>
                                    <p:set>
                                      <p:cBhvr>
                                        <p:cTn id="39" dur="1" fill="hold">
                                          <p:stCondLst>
                                            <p:cond delay="0"/>
                                          </p:stCondLst>
                                        </p:cTn>
                                        <p:tgtEl>
                                          <p:spTgt spid="4"/>
                                        </p:tgtEl>
                                        <p:attrNameLst>
                                          <p:attrName>style.visibility</p:attrName>
                                        </p:attrNameLst>
                                      </p:cBhvr>
                                      <p:to>
                                        <p:strVal val="visible"/>
                                      </p:to>
                                    </p:set>
                                    <p:anim calcmode="lin" valueType="num">
                                      <p:cBhvr>
                                        <p:cTn id="40" dur="500" fill="hold"/>
                                        <p:tgtEl>
                                          <p:spTgt spid="4"/>
                                        </p:tgtEl>
                                        <p:attrNameLst>
                                          <p:attrName>ppt_w</p:attrName>
                                        </p:attrNameLst>
                                      </p:cBhvr>
                                      <p:tavLst>
                                        <p:tav tm="0">
                                          <p:val>
                                            <p:fltVal val="0"/>
                                          </p:val>
                                        </p:tav>
                                        <p:tav tm="100000">
                                          <p:val>
                                            <p:strVal val="#ppt_w"/>
                                          </p:val>
                                        </p:tav>
                                      </p:tavLst>
                                    </p:anim>
                                    <p:anim calcmode="lin" valueType="num">
                                      <p:cBhvr>
                                        <p:cTn id="41" dur="500" fill="hold"/>
                                        <p:tgtEl>
                                          <p:spTgt spid="4"/>
                                        </p:tgtEl>
                                        <p:attrNameLst>
                                          <p:attrName>ppt_h</p:attrName>
                                        </p:attrNameLst>
                                      </p:cBhvr>
                                      <p:tavLst>
                                        <p:tav tm="0">
                                          <p:val>
                                            <p:fltVal val="0"/>
                                          </p:val>
                                        </p:tav>
                                        <p:tav tm="100000">
                                          <p:val>
                                            <p:strVal val="#ppt_h"/>
                                          </p:val>
                                        </p:tav>
                                      </p:tavLst>
                                    </p:anim>
                                    <p:animEffect transition="in" filter="fade">
                                      <p:cBhvr>
                                        <p:cTn id="42" dur="500"/>
                                        <p:tgtEl>
                                          <p:spTgt spid="4"/>
                                        </p:tgtEl>
                                      </p:cBhvr>
                                    </p:animEffect>
                                  </p:childTnLst>
                                </p:cTn>
                              </p:par>
                              <p:par>
                                <p:cTn id="43" presetID="53" presetClass="entr" presetSubtype="16" fill="hold" grpId="0" nodeType="withEffect">
                                  <p:stCondLst>
                                    <p:cond delay="0"/>
                                  </p:stCondLst>
                                  <p:childTnLst>
                                    <p:set>
                                      <p:cBhvr>
                                        <p:cTn id="44" dur="1" fill="hold">
                                          <p:stCondLst>
                                            <p:cond delay="0"/>
                                          </p:stCondLst>
                                        </p:cTn>
                                        <p:tgtEl>
                                          <p:spTgt spid="11"/>
                                        </p:tgtEl>
                                        <p:attrNameLst>
                                          <p:attrName>style.visibility</p:attrName>
                                        </p:attrNameLst>
                                      </p:cBhvr>
                                      <p:to>
                                        <p:strVal val="visible"/>
                                      </p:to>
                                    </p:set>
                                    <p:anim calcmode="lin" valueType="num">
                                      <p:cBhvr>
                                        <p:cTn id="45" dur="500" fill="hold"/>
                                        <p:tgtEl>
                                          <p:spTgt spid="11"/>
                                        </p:tgtEl>
                                        <p:attrNameLst>
                                          <p:attrName>ppt_w</p:attrName>
                                        </p:attrNameLst>
                                      </p:cBhvr>
                                      <p:tavLst>
                                        <p:tav tm="0">
                                          <p:val>
                                            <p:fltVal val="0"/>
                                          </p:val>
                                        </p:tav>
                                        <p:tav tm="100000">
                                          <p:val>
                                            <p:strVal val="#ppt_w"/>
                                          </p:val>
                                        </p:tav>
                                      </p:tavLst>
                                    </p:anim>
                                    <p:anim calcmode="lin" valueType="num">
                                      <p:cBhvr>
                                        <p:cTn id="46" dur="500" fill="hold"/>
                                        <p:tgtEl>
                                          <p:spTgt spid="11"/>
                                        </p:tgtEl>
                                        <p:attrNameLst>
                                          <p:attrName>ppt_h</p:attrName>
                                        </p:attrNameLst>
                                      </p:cBhvr>
                                      <p:tavLst>
                                        <p:tav tm="0">
                                          <p:val>
                                            <p:fltVal val="0"/>
                                          </p:val>
                                        </p:tav>
                                        <p:tav tm="100000">
                                          <p:val>
                                            <p:strVal val="#ppt_h"/>
                                          </p:val>
                                        </p:tav>
                                      </p:tavLst>
                                    </p:anim>
                                    <p:animEffect transition="in" filter="fade">
                                      <p:cBhvr>
                                        <p:cTn id="47" dur="500"/>
                                        <p:tgtEl>
                                          <p:spTgt spid="11"/>
                                        </p:tgtEl>
                                      </p:cBhvr>
                                    </p:animEffect>
                                  </p:childTnLst>
                                </p:cTn>
                              </p:par>
                            </p:childTnLst>
                          </p:cTn>
                        </p:par>
                      </p:childTnLst>
                    </p:cTn>
                  </p:par>
                  <p:par>
                    <p:cTn id="48" fill="hold">
                      <p:stCondLst>
                        <p:cond delay="indefinite"/>
                      </p:stCondLst>
                      <p:childTnLst>
                        <p:par>
                          <p:cTn id="49" fill="hold">
                            <p:stCondLst>
                              <p:cond delay="0"/>
                            </p:stCondLst>
                            <p:childTnLst>
                              <p:par>
                                <p:cTn id="50" presetID="53" presetClass="exit" presetSubtype="32" fill="hold" grpId="1" nodeType="clickEffect">
                                  <p:stCondLst>
                                    <p:cond delay="0"/>
                                  </p:stCondLst>
                                  <p:childTnLst>
                                    <p:anim calcmode="lin" valueType="num">
                                      <p:cBhvr>
                                        <p:cTn id="51" dur="500"/>
                                        <p:tgtEl>
                                          <p:spTgt spid="21"/>
                                        </p:tgtEl>
                                        <p:attrNameLst>
                                          <p:attrName>ppt_w</p:attrName>
                                        </p:attrNameLst>
                                      </p:cBhvr>
                                      <p:tavLst>
                                        <p:tav tm="0">
                                          <p:val>
                                            <p:strVal val="ppt_w"/>
                                          </p:val>
                                        </p:tav>
                                        <p:tav tm="100000">
                                          <p:val>
                                            <p:fltVal val="0"/>
                                          </p:val>
                                        </p:tav>
                                      </p:tavLst>
                                    </p:anim>
                                    <p:anim calcmode="lin" valueType="num">
                                      <p:cBhvr>
                                        <p:cTn id="52" dur="500"/>
                                        <p:tgtEl>
                                          <p:spTgt spid="21"/>
                                        </p:tgtEl>
                                        <p:attrNameLst>
                                          <p:attrName>ppt_h</p:attrName>
                                        </p:attrNameLst>
                                      </p:cBhvr>
                                      <p:tavLst>
                                        <p:tav tm="0">
                                          <p:val>
                                            <p:strVal val="ppt_h"/>
                                          </p:val>
                                        </p:tav>
                                        <p:tav tm="100000">
                                          <p:val>
                                            <p:fltVal val="0"/>
                                          </p:val>
                                        </p:tav>
                                      </p:tavLst>
                                    </p:anim>
                                    <p:animEffect transition="out" filter="fade">
                                      <p:cBhvr>
                                        <p:cTn id="53" dur="500"/>
                                        <p:tgtEl>
                                          <p:spTgt spid="21"/>
                                        </p:tgtEl>
                                      </p:cBhvr>
                                    </p:animEffect>
                                    <p:set>
                                      <p:cBhvr>
                                        <p:cTn id="54" dur="1" fill="hold">
                                          <p:stCondLst>
                                            <p:cond delay="499"/>
                                          </p:stCondLst>
                                        </p:cTn>
                                        <p:tgtEl>
                                          <p:spTgt spid="21"/>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22" presetClass="entr" presetSubtype="4" fill="hold" grpId="0" nodeType="clickEffect">
                                  <p:stCondLst>
                                    <p:cond delay="0"/>
                                  </p:stCondLst>
                                  <p:childTnLst>
                                    <p:set>
                                      <p:cBhvr>
                                        <p:cTn id="58" dur="1" fill="hold">
                                          <p:stCondLst>
                                            <p:cond delay="0"/>
                                          </p:stCondLst>
                                        </p:cTn>
                                        <p:tgtEl>
                                          <p:spTgt spid="22"/>
                                        </p:tgtEl>
                                        <p:attrNameLst>
                                          <p:attrName>style.visibility</p:attrName>
                                        </p:attrNameLst>
                                      </p:cBhvr>
                                      <p:to>
                                        <p:strVal val="visible"/>
                                      </p:to>
                                    </p:set>
                                    <p:animEffect transition="in" filter="wipe(down)">
                                      <p:cBhvr>
                                        <p:cTn id="59"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11" grpId="0"/>
      <p:bldP spid="17" grpId="0" animBg="1"/>
      <p:bldP spid="21" grpId="1"/>
      <p:bldP spid="21" grpId="2"/>
      <p:bldP spid="22"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BF43"/>
        </a:solidFill>
        <a:effectLst/>
      </p:bgPr>
    </p:bg>
    <p:spTree>
      <p:nvGrpSpPr>
        <p:cNvPr id="1" name=""/>
        <p:cNvGrpSpPr/>
        <p:nvPr/>
      </p:nvGrpSpPr>
      <p:grpSpPr>
        <a:xfrm>
          <a:off x="0" y="0"/>
          <a:ext cx="0" cy="0"/>
          <a:chOff x="0" y="0"/>
          <a:chExt cx="0" cy="0"/>
        </a:xfrm>
      </p:grpSpPr>
      <p:sp>
        <p:nvSpPr>
          <p:cNvPr id="2" name="Rounded Rectangle 3">
            <a:extLst>
              <a:ext uri="{FF2B5EF4-FFF2-40B4-BE49-F238E27FC236}">
                <a16:creationId xmlns:a16="http://schemas.microsoft.com/office/drawing/2014/main" id="{BCEDAEDD-18DD-5187-B132-F7399091F486}"/>
              </a:ext>
            </a:extLst>
          </p:cNvPr>
          <p:cNvSpPr/>
          <p:nvPr/>
        </p:nvSpPr>
        <p:spPr>
          <a:xfrm>
            <a:off x="378512" y="257175"/>
            <a:ext cx="11222938" cy="6162675"/>
          </a:xfrm>
          <a:prstGeom prst="roundRect">
            <a:avLst/>
          </a:prstGeom>
          <a:solidFill>
            <a:schemeClr val="bg1"/>
          </a:solidFill>
          <a:ln w="50800">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ight Arrow 2">
            <a:extLst>
              <a:ext uri="{FF2B5EF4-FFF2-40B4-BE49-F238E27FC236}">
                <a16:creationId xmlns:a16="http://schemas.microsoft.com/office/drawing/2014/main" id="{F32F8A01-D6B7-DCEA-AE45-B56AE12A4C4D}"/>
              </a:ext>
            </a:extLst>
          </p:cNvPr>
          <p:cNvSpPr/>
          <p:nvPr/>
        </p:nvSpPr>
        <p:spPr>
          <a:xfrm rot="5400000">
            <a:off x="5367251" y="2820109"/>
            <a:ext cx="1992087" cy="989185"/>
          </a:xfrm>
          <a:prstGeom prst="rightArrow">
            <a:avLst/>
          </a:prstGeom>
          <a:ln>
            <a:solidFill>
              <a:srgbClr val="3C6CC2"/>
            </a:solidFill>
          </a:ln>
          <a:scene3d>
            <a:camera prst="orthographicFront"/>
            <a:lightRig rig="flat" dir="t"/>
          </a:scene3d>
          <a:sp3d z="190500" extrusionH="12700" prstMaterial="plastic">
            <a:bevelT w="50800" h="50800"/>
          </a:sp3d>
        </p:spPr>
        <p:style>
          <a:lnRef idx="1">
            <a:scrgbClr r="0" g="0" b="0"/>
          </a:lnRef>
          <a:fillRef idx="1">
            <a:schemeClr val="lt1">
              <a:hueOff val="0"/>
              <a:satOff val="0"/>
              <a:lumOff val="0"/>
              <a:alphaOff val="0"/>
            </a:schemeClr>
          </a:fillRef>
          <a:effectRef idx="2">
            <a:schemeClr val="lt1">
              <a:hueOff val="0"/>
              <a:satOff val="0"/>
              <a:lumOff val="0"/>
              <a:alphaOff val="0"/>
            </a:schemeClr>
          </a:effectRef>
          <a:fontRef idx="minor">
            <a:schemeClr val="dk1">
              <a:hueOff val="0"/>
              <a:satOff val="0"/>
              <a:lumOff val="0"/>
              <a:alphaOff val="0"/>
            </a:schemeClr>
          </a:fontRef>
        </p:style>
        <p:txBody>
          <a:bodyPr/>
          <a:lstStyle/>
          <a:p>
            <a:endParaRPr lang="en-US"/>
          </a:p>
        </p:txBody>
      </p:sp>
      <p:grpSp>
        <p:nvGrpSpPr>
          <p:cNvPr id="10" name="Group 9">
            <a:extLst>
              <a:ext uri="{FF2B5EF4-FFF2-40B4-BE49-F238E27FC236}">
                <a16:creationId xmlns:a16="http://schemas.microsoft.com/office/drawing/2014/main" id="{31D247B4-A528-D134-6F62-6F81E732B1D6}"/>
              </a:ext>
            </a:extLst>
          </p:cNvPr>
          <p:cNvGrpSpPr/>
          <p:nvPr/>
        </p:nvGrpSpPr>
        <p:grpSpPr>
          <a:xfrm>
            <a:off x="2220461" y="418977"/>
            <a:ext cx="7818889" cy="1771061"/>
            <a:chOff x="580012" y="3957154"/>
            <a:chExt cx="6009359" cy="791348"/>
          </a:xfrm>
          <a:effectLst>
            <a:outerShdw blurRad="50800" dist="38100" algn="l" rotWithShape="0">
              <a:prstClr val="black">
                <a:alpha val="40000"/>
              </a:prstClr>
            </a:outerShdw>
          </a:effectLst>
          <a:scene3d>
            <a:camera prst="orthographicFront"/>
            <a:lightRig rig="flat" dir="t"/>
          </a:scene3d>
        </p:grpSpPr>
        <p:sp>
          <p:nvSpPr>
            <p:cNvPr id="13" name="Rectangle 12">
              <a:extLst>
                <a:ext uri="{FF2B5EF4-FFF2-40B4-BE49-F238E27FC236}">
                  <a16:creationId xmlns:a16="http://schemas.microsoft.com/office/drawing/2014/main" id="{10C680A9-D309-2F83-375F-7A5688BA9A5C}"/>
                </a:ext>
              </a:extLst>
            </p:cNvPr>
            <p:cNvSpPr/>
            <p:nvPr/>
          </p:nvSpPr>
          <p:spPr>
            <a:xfrm>
              <a:off x="580012" y="3957154"/>
              <a:ext cx="6009359" cy="791348"/>
            </a:xfrm>
            <a:prstGeom prst="rect">
              <a:avLst/>
            </a:prstGeom>
            <a:solidFill>
              <a:srgbClr val="FF7D93"/>
            </a:solidFill>
            <a:sp3d prstMaterial="plastic">
              <a:bevelT w="120900" h="88900"/>
              <a:bevelB w="88900" h="31750" prst="angle"/>
            </a:sp3d>
          </p:spPr>
          <p:style>
            <a:lnRef idx="0">
              <a:schemeClr val="lt1">
                <a:hueOff val="0"/>
                <a:satOff val="0"/>
                <a:lumOff val="0"/>
                <a:alphaOff val="0"/>
              </a:schemeClr>
            </a:lnRef>
            <a:fillRef idx="3">
              <a:scrgbClr r="0" g="0" b="0"/>
            </a:fillRef>
            <a:effectRef idx="2">
              <a:schemeClr val="accent4">
                <a:hueOff val="10395692"/>
                <a:satOff val="-47968"/>
                <a:lumOff val="1765"/>
                <a:alphaOff val="0"/>
              </a:schemeClr>
            </a:effectRef>
            <a:fontRef idx="minor">
              <a:schemeClr val="lt1"/>
            </a:fontRef>
          </p:style>
          <p:txBody>
            <a:bodyPr/>
            <a:lstStyle/>
            <a:p>
              <a:endParaRPr lang="en-US"/>
            </a:p>
          </p:txBody>
        </p:sp>
        <p:sp>
          <p:nvSpPr>
            <p:cNvPr id="14" name="TextBox 13">
              <a:extLst>
                <a:ext uri="{FF2B5EF4-FFF2-40B4-BE49-F238E27FC236}">
                  <a16:creationId xmlns:a16="http://schemas.microsoft.com/office/drawing/2014/main" id="{558D1D27-9FE6-2CD2-CB1A-DF436FC3E153}"/>
                </a:ext>
              </a:extLst>
            </p:cNvPr>
            <p:cNvSpPr txBox="1"/>
            <p:nvPr/>
          </p:nvSpPr>
          <p:spPr>
            <a:xfrm>
              <a:off x="580013" y="3957154"/>
              <a:ext cx="6009358" cy="791348"/>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628133" tIns="121920" rIns="121920" bIns="121920" numCol="1" spcCol="1270" anchor="ctr" anchorCtr="0">
              <a:noAutofit/>
            </a:bodyPr>
            <a:lstStyle/>
            <a:p>
              <a:pPr lvl="0" algn="ctr" defTabSz="2133600">
                <a:lnSpc>
                  <a:spcPct val="100000"/>
                </a:lnSpc>
                <a:spcBef>
                  <a:spcPct val="0"/>
                </a:spcBef>
                <a:spcAft>
                  <a:spcPct val="35000"/>
                </a:spcAft>
              </a:pPr>
              <a:r>
                <a:rPr lang="en-US" sz="7200" b="1" dirty="0" err="1">
                  <a:latin typeface="Cambria" panose="02040503050406030204" pitchFamily="18" charset="0"/>
                  <a:ea typeface="Cambria" panose="02040503050406030204" pitchFamily="18" charset="0"/>
                  <a:cs typeface="Times New Roman" panose="02020603050405020304" pitchFamily="18" charset="0"/>
                </a:rPr>
                <a:t>Héc</a:t>
              </a:r>
              <a:r>
                <a:rPr lang="en-US" sz="7200" b="1" dirty="0">
                  <a:latin typeface="Cambria" panose="02040503050406030204" pitchFamily="18" charset="0"/>
                  <a:ea typeface="Cambria" panose="02040503050406030204" pitchFamily="18" charset="0"/>
                  <a:cs typeface="Times New Roman" panose="02020603050405020304" pitchFamily="18" charset="0"/>
                </a:rPr>
                <a:t> - ta</a:t>
              </a:r>
              <a:endParaRPr lang="en-US" sz="7200" b="1" kern="1200" dirty="0">
                <a:latin typeface="Cambria" panose="02040503050406030204" pitchFamily="18" charset="0"/>
                <a:ea typeface="Cambria" panose="02040503050406030204" pitchFamily="18" charset="0"/>
                <a:cs typeface="Times New Roman" panose="02020603050405020304" pitchFamily="18" charset="0"/>
              </a:endParaRPr>
            </a:p>
          </p:txBody>
        </p:sp>
      </p:grpSp>
      <p:grpSp>
        <p:nvGrpSpPr>
          <p:cNvPr id="15" name="Group 14">
            <a:extLst>
              <a:ext uri="{FF2B5EF4-FFF2-40B4-BE49-F238E27FC236}">
                <a16:creationId xmlns:a16="http://schemas.microsoft.com/office/drawing/2014/main" id="{E44E839B-101B-322C-A328-BBB6D615B999}"/>
              </a:ext>
            </a:extLst>
          </p:cNvPr>
          <p:cNvGrpSpPr/>
          <p:nvPr/>
        </p:nvGrpSpPr>
        <p:grpSpPr>
          <a:xfrm>
            <a:off x="5468583" y="4067890"/>
            <a:ext cx="1749934" cy="1665256"/>
            <a:chOff x="9959567" y="3781047"/>
            <a:chExt cx="1749934" cy="1665256"/>
          </a:xfrm>
        </p:grpSpPr>
        <p:sp>
          <p:nvSpPr>
            <p:cNvPr id="18" name="文本框 1">
              <a:extLst>
                <a:ext uri="{FF2B5EF4-FFF2-40B4-BE49-F238E27FC236}">
                  <a16:creationId xmlns:a16="http://schemas.microsoft.com/office/drawing/2014/main" id="{4B7CE32F-9F68-41E6-12AF-B8C6AD8413AA}"/>
                </a:ext>
              </a:extLst>
            </p:cNvPr>
            <p:cNvSpPr txBox="1"/>
            <p:nvPr/>
          </p:nvSpPr>
          <p:spPr>
            <a:xfrm>
              <a:off x="9959567" y="3999753"/>
              <a:ext cx="1462260" cy="1446550"/>
            </a:xfrm>
            <a:prstGeom prst="rect">
              <a:avLst/>
            </a:prstGeom>
            <a:noFill/>
          </p:spPr>
          <p:txBody>
            <a:bodyPr wrap="none" rtlCol="0">
              <a:spAutoFit/>
              <a:scene3d>
                <a:camera prst="orthographicFront"/>
                <a:lightRig rig="threePt" dir="t"/>
              </a:scene3d>
              <a:sp3d contourW="12700"/>
            </a:bodyPr>
            <a:lstStyle/>
            <a:p>
              <a:pPr algn="ctr"/>
              <a:r>
                <a:rPr lang="en-US" altLang="zh-CN" sz="8800" b="1" dirty="0">
                  <a:solidFill>
                    <a:srgbClr val="FF0000"/>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ha</a:t>
              </a:r>
              <a:endParaRPr lang="zh-CN" altLang="en-US" sz="8800" b="1" dirty="0">
                <a:solidFill>
                  <a:srgbClr val="FF0000"/>
                </a:solidFill>
                <a:latin typeface="Cambria" panose="020405030504060302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sp>
          <p:nvSpPr>
            <p:cNvPr id="19" name="文本框 1">
              <a:extLst>
                <a:ext uri="{FF2B5EF4-FFF2-40B4-BE49-F238E27FC236}">
                  <a16:creationId xmlns:a16="http://schemas.microsoft.com/office/drawing/2014/main" id="{F4873961-1211-63FE-8507-C157BA39C598}"/>
                </a:ext>
              </a:extLst>
            </p:cNvPr>
            <p:cNvSpPr txBox="1"/>
            <p:nvPr/>
          </p:nvSpPr>
          <p:spPr>
            <a:xfrm>
              <a:off x="11524771" y="3781047"/>
              <a:ext cx="184730" cy="1015663"/>
            </a:xfrm>
            <a:prstGeom prst="rect">
              <a:avLst/>
            </a:prstGeom>
            <a:noFill/>
          </p:spPr>
          <p:txBody>
            <a:bodyPr wrap="none" rtlCol="0">
              <a:spAutoFit/>
              <a:scene3d>
                <a:camera prst="orthographicFront"/>
                <a:lightRig rig="threePt" dir="t"/>
              </a:scene3d>
              <a:sp3d contourW="12700"/>
            </a:bodyPr>
            <a:lstStyle/>
            <a:p>
              <a:pPr algn="ctr"/>
              <a:endParaRPr lang="zh-CN" altLang="en-US" sz="6000" b="1" dirty="0">
                <a:solidFill>
                  <a:srgbClr val="FF0000"/>
                </a:solidFill>
                <a:latin typeface="Cambria" panose="020405030504060302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grpSp>
      <p:grpSp>
        <p:nvGrpSpPr>
          <p:cNvPr id="23" name="组合 210">
            <a:extLst>
              <a:ext uri="{FF2B5EF4-FFF2-40B4-BE49-F238E27FC236}">
                <a16:creationId xmlns:a16="http://schemas.microsoft.com/office/drawing/2014/main" id="{6B2CC50E-6656-B348-881B-EAAD5DF0233C}"/>
              </a:ext>
            </a:extLst>
          </p:cNvPr>
          <p:cNvGrpSpPr/>
          <p:nvPr/>
        </p:nvGrpSpPr>
        <p:grpSpPr>
          <a:xfrm>
            <a:off x="491097" y="82329"/>
            <a:ext cx="1284558" cy="1284558"/>
            <a:chOff x="2132930" y="1035327"/>
            <a:chExt cx="1307248" cy="1307248"/>
          </a:xfrm>
        </p:grpSpPr>
        <p:grpSp>
          <p:nvGrpSpPr>
            <p:cNvPr id="24" name="组合 211">
              <a:extLst>
                <a:ext uri="{FF2B5EF4-FFF2-40B4-BE49-F238E27FC236}">
                  <a16:creationId xmlns:a16="http://schemas.microsoft.com/office/drawing/2014/main" id="{0454335F-91E0-0DFE-ECB7-62064FD9FF8D}"/>
                </a:ext>
              </a:extLst>
            </p:cNvPr>
            <p:cNvGrpSpPr/>
            <p:nvPr/>
          </p:nvGrpSpPr>
          <p:grpSpPr>
            <a:xfrm rot="20755360">
              <a:off x="2132930" y="1035327"/>
              <a:ext cx="1307248" cy="1307248"/>
              <a:chOff x="5153025" y="4019551"/>
              <a:chExt cx="1866899" cy="1866899"/>
            </a:xfrm>
          </p:grpSpPr>
          <p:sp>
            <p:nvSpPr>
              <p:cNvPr id="26" name="椭圆 213">
                <a:extLst>
                  <a:ext uri="{FF2B5EF4-FFF2-40B4-BE49-F238E27FC236}">
                    <a16:creationId xmlns:a16="http://schemas.microsoft.com/office/drawing/2014/main" id="{665F5A07-DC0B-CBFF-9F54-6D70941FA03E}"/>
                  </a:ext>
                </a:extLst>
              </p:cNvPr>
              <p:cNvSpPr/>
              <p:nvPr/>
            </p:nvSpPr>
            <p:spPr>
              <a:xfrm>
                <a:off x="5566468" y="4396051"/>
                <a:ext cx="1047657" cy="1047657"/>
              </a:xfrm>
              <a:prstGeom prst="ellipse">
                <a:avLst/>
              </a:prstGeom>
              <a:solidFill>
                <a:srgbClr val="FFC000"/>
              </a:solidFill>
              <a:ln w="22225">
                <a:solidFill>
                  <a:srgbClr val="FFC000"/>
                </a:solidFill>
              </a:ln>
              <a:effectLst>
                <a:innerShdw blurRad="241300" dist="76200">
                  <a:srgbClr val="FFFF00"/>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ambria" panose="02040503050406030204" pitchFamily="18" charset="0"/>
                  <a:ea typeface="inpin heiti" panose="00000500000000000000" pitchFamily="2" charset="-122"/>
                  <a:sym typeface="inpin heiti" panose="00000500000000000000" pitchFamily="2" charset="-122"/>
                </a:endParaRPr>
              </a:p>
            </p:txBody>
          </p:sp>
          <p:grpSp>
            <p:nvGrpSpPr>
              <p:cNvPr id="27" name="组合 214">
                <a:extLst>
                  <a:ext uri="{FF2B5EF4-FFF2-40B4-BE49-F238E27FC236}">
                    <a16:creationId xmlns:a16="http://schemas.microsoft.com/office/drawing/2014/main" id="{547A7018-25AB-8EDF-D104-3102BB0541BE}"/>
                  </a:ext>
                </a:extLst>
              </p:cNvPr>
              <p:cNvGrpSpPr/>
              <p:nvPr/>
            </p:nvGrpSpPr>
            <p:grpSpPr>
              <a:xfrm>
                <a:off x="6050915" y="4019551"/>
                <a:ext cx="71120" cy="1866899"/>
                <a:chOff x="6072187" y="3914775"/>
                <a:chExt cx="0" cy="2143125"/>
              </a:xfrm>
            </p:grpSpPr>
            <p:cxnSp>
              <p:nvCxnSpPr>
                <p:cNvPr id="37" name="直接连接符 224">
                  <a:extLst>
                    <a:ext uri="{FF2B5EF4-FFF2-40B4-BE49-F238E27FC236}">
                      <a16:creationId xmlns:a16="http://schemas.microsoft.com/office/drawing/2014/main" id="{51F93284-6DD0-2ADB-FB47-550509C30DFF}"/>
                    </a:ext>
                  </a:extLst>
                </p:cNvPr>
                <p:cNvCxnSpPr/>
                <p:nvPr/>
              </p:nvCxnSpPr>
              <p:spPr>
                <a:xfrm>
                  <a:off x="6072187" y="3914775"/>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8" name="直接连接符 225">
                  <a:extLst>
                    <a:ext uri="{FF2B5EF4-FFF2-40B4-BE49-F238E27FC236}">
                      <a16:creationId xmlns:a16="http://schemas.microsoft.com/office/drawing/2014/main" id="{B05F46D4-A730-11D5-CD11-8B67935A3890}"/>
                    </a:ext>
                  </a:extLst>
                </p:cNvPr>
                <p:cNvCxnSpPr/>
                <p:nvPr/>
              </p:nvCxnSpPr>
              <p:spPr>
                <a:xfrm>
                  <a:off x="6072187" y="5810250"/>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grpSp>
          <p:grpSp>
            <p:nvGrpSpPr>
              <p:cNvPr id="28" name="组合 215">
                <a:extLst>
                  <a:ext uri="{FF2B5EF4-FFF2-40B4-BE49-F238E27FC236}">
                    <a16:creationId xmlns:a16="http://schemas.microsoft.com/office/drawing/2014/main" id="{69A62B94-BF7C-DC7B-E28F-25DF51F79389}"/>
                  </a:ext>
                </a:extLst>
              </p:cNvPr>
              <p:cNvGrpSpPr/>
              <p:nvPr/>
            </p:nvGrpSpPr>
            <p:grpSpPr>
              <a:xfrm rot="16200000">
                <a:off x="6050915" y="4019551"/>
                <a:ext cx="71120" cy="1866899"/>
                <a:chOff x="6072187" y="3914775"/>
                <a:chExt cx="0" cy="2143125"/>
              </a:xfrm>
            </p:grpSpPr>
            <p:cxnSp>
              <p:nvCxnSpPr>
                <p:cNvPr id="35" name="直接连接符 222">
                  <a:extLst>
                    <a:ext uri="{FF2B5EF4-FFF2-40B4-BE49-F238E27FC236}">
                      <a16:creationId xmlns:a16="http://schemas.microsoft.com/office/drawing/2014/main" id="{18DA23B4-5B9A-93ED-7039-F4054399FE3D}"/>
                    </a:ext>
                  </a:extLst>
                </p:cNvPr>
                <p:cNvCxnSpPr/>
                <p:nvPr/>
              </p:nvCxnSpPr>
              <p:spPr>
                <a:xfrm>
                  <a:off x="6072187" y="3914775"/>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6" name="直接连接符 223">
                  <a:extLst>
                    <a:ext uri="{FF2B5EF4-FFF2-40B4-BE49-F238E27FC236}">
                      <a16:creationId xmlns:a16="http://schemas.microsoft.com/office/drawing/2014/main" id="{C7A82FD0-57E4-4621-F080-F7C9D7D4BA51}"/>
                    </a:ext>
                  </a:extLst>
                </p:cNvPr>
                <p:cNvCxnSpPr/>
                <p:nvPr/>
              </p:nvCxnSpPr>
              <p:spPr>
                <a:xfrm>
                  <a:off x="6072187" y="5810250"/>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grpSp>
          <p:grpSp>
            <p:nvGrpSpPr>
              <p:cNvPr id="29" name="组合 216">
                <a:extLst>
                  <a:ext uri="{FF2B5EF4-FFF2-40B4-BE49-F238E27FC236}">
                    <a16:creationId xmlns:a16="http://schemas.microsoft.com/office/drawing/2014/main" id="{BFE637FF-CCB1-5005-5126-5FE9E9E52EC6}"/>
                  </a:ext>
                </a:extLst>
              </p:cNvPr>
              <p:cNvGrpSpPr/>
              <p:nvPr/>
            </p:nvGrpSpPr>
            <p:grpSpPr>
              <a:xfrm rot="2700000">
                <a:off x="6050915" y="4019551"/>
                <a:ext cx="71120" cy="1866899"/>
                <a:chOff x="6072187" y="3914775"/>
                <a:chExt cx="0" cy="2143125"/>
              </a:xfrm>
            </p:grpSpPr>
            <p:cxnSp>
              <p:nvCxnSpPr>
                <p:cNvPr id="33" name="直接连接符 220">
                  <a:extLst>
                    <a:ext uri="{FF2B5EF4-FFF2-40B4-BE49-F238E27FC236}">
                      <a16:creationId xmlns:a16="http://schemas.microsoft.com/office/drawing/2014/main" id="{EFDA3FB0-74EE-5BA2-0666-1232EA2DE7B0}"/>
                    </a:ext>
                  </a:extLst>
                </p:cNvPr>
                <p:cNvCxnSpPr/>
                <p:nvPr/>
              </p:nvCxnSpPr>
              <p:spPr>
                <a:xfrm>
                  <a:off x="6072187" y="3914775"/>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4" name="直接连接符 221">
                  <a:extLst>
                    <a:ext uri="{FF2B5EF4-FFF2-40B4-BE49-F238E27FC236}">
                      <a16:creationId xmlns:a16="http://schemas.microsoft.com/office/drawing/2014/main" id="{D0FFA65A-EEC1-0DF5-94A9-63072670B824}"/>
                    </a:ext>
                  </a:extLst>
                </p:cNvPr>
                <p:cNvCxnSpPr/>
                <p:nvPr/>
              </p:nvCxnSpPr>
              <p:spPr>
                <a:xfrm>
                  <a:off x="6072187" y="5810250"/>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grpSp>
          <p:grpSp>
            <p:nvGrpSpPr>
              <p:cNvPr id="30" name="组合 217">
                <a:extLst>
                  <a:ext uri="{FF2B5EF4-FFF2-40B4-BE49-F238E27FC236}">
                    <a16:creationId xmlns:a16="http://schemas.microsoft.com/office/drawing/2014/main" id="{C8B0C752-49D6-F172-BE5E-225DEF181578}"/>
                  </a:ext>
                </a:extLst>
              </p:cNvPr>
              <p:cNvGrpSpPr/>
              <p:nvPr/>
            </p:nvGrpSpPr>
            <p:grpSpPr>
              <a:xfrm rot="18900000" flipH="1">
                <a:off x="6050915" y="4019551"/>
                <a:ext cx="71120" cy="1866899"/>
                <a:chOff x="6072187" y="3914775"/>
                <a:chExt cx="0" cy="2143125"/>
              </a:xfrm>
            </p:grpSpPr>
            <p:cxnSp>
              <p:nvCxnSpPr>
                <p:cNvPr id="31" name="直接连接符 218">
                  <a:extLst>
                    <a:ext uri="{FF2B5EF4-FFF2-40B4-BE49-F238E27FC236}">
                      <a16:creationId xmlns:a16="http://schemas.microsoft.com/office/drawing/2014/main" id="{8184D63E-484F-31BA-707C-06BAAC022638}"/>
                    </a:ext>
                  </a:extLst>
                </p:cNvPr>
                <p:cNvCxnSpPr/>
                <p:nvPr/>
              </p:nvCxnSpPr>
              <p:spPr>
                <a:xfrm>
                  <a:off x="6072187" y="3914775"/>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2" name="直接连接符 219">
                  <a:extLst>
                    <a:ext uri="{FF2B5EF4-FFF2-40B4-BE49-F238E27FC236}">
                      <a16:creationId xmlns:a16="http://schemas.microsoft.com/office/drawing/2014/main" id="{9325552D-D097-16B1-B682-74DFFEE5AB97}"/>
                    </a:ext>
                  </a:extLst>
                </p:cNvPr>
                <p:cNvCxnSpPr/>
                <p:nvPr/>
              </p:nvCxnSpPr>
              <p:spPr>
                <a:xfrm>
                  <a:off x="6072187" y="5810250"/>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grpSp>
        </p:grpSp>
        <p:sp>
          <p:nvSpPr>
            <p:cNvPr id="25" name="弧形 212">
              <a:extLst>
                <a:ext uri="{FF2B5EF4-FFF2-40B4-BE49-F238E27FC236}">
                  <a16:creationId xmlns:a16="http://schemas.microsoft.com/office/drawing/2014/main" id="{60D33D2E-28C2-0EB8-D718-D1C171603CBC}"/>
                </a:ext>
              </a:extLst>
            </p:cNvPr>
            <p:cNvSpPr/>
            <p:nvPr/>
          </p:nvSpPr>
          <p:spPr>
            <a:xfrm>
              <a:off x="2477044" y="1366932"/>
              <a:ext cx="594214" cy="594214"/>
            </a:xfrm>
            <a:prstGeom prst="arc">
              <a:avLst/>
            </a:prstGeom>
            <a:ln w="508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latin typeface="Cambria" panose="02040503050406030204" pitchFamily="18" charset="0"/>
                <a:ea typeface="inpin heiti" panose="00000500000000000000" pitchFamily="2" charset="-122"/>
                <a:sym typeface="inpin heiti" panose="00000500000000000000" pitchFamily="2" charset="-122"/>
              </a:endParaRPr>
            </a:p>
          </p:txBody>
        </p:sp>
      </p:grpSp>
      <p:grpSp>
        <p:nvGrpSpPr>
          <p:cNvPr id="39" name="组合 226">
            <a:extLst>
              <a:ext uri="{FF2B5EF4-FFF2-40B4-BE49-F238E27FC236}">
                <a16:creationId xmlns:a16="http://schemas.microsoft.com/office/drawing/2014/main" id="{C46E5247-3BB6-B9E4-2BCD-0AE370DC04A4}"/>
              </a:ext>
            </a:extLst>
          </p:cNvPr>
          <p:cNvGrpSpPr/>
          <p:nvPr/>
        </p:nvGrpSpPr>
        <p:grpSpPr>
          <a:xfrm>
            <a:off x="10127" y="791960"/>
            <a:ext cx="1862063" cy="1142683"/>
            <a:chOff x="8726219" y="-661205"/>
            <a:chExt cx="2154936" cy="1322409"/>
          </a:xfrm>
        </p:grpSpPr>
        <p:sp>
          <p:nvSpPr>
            <p:cNvPr id="40" name="任意多边形 227">
              <a:extLst>
                <a:ext uri="{FF2B5EF4-FFF2-40B4-BE49-F238E27FC236}">
                  <a16:creationId xmlns:a16="http://schemas.microsoft.com/office/drawing/2014/main" id="{DE759311-6165-4A77-ACE1-7070C0FF0244}"/>
                </a:ext>
              </a:extLst>
            </p:cNvPr>
            <p:cNvSpPr/>
            <p:nvPr/>
          </p:nvSpPr>
          <p:spPr>
            <a:xfrm rot="21387068">
              <a:off x="8737941" y="-661205"/>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outerShdw blurRad="215900" dist="76200" dir="66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ambria" panose="02040503050406030204" pitchFamily="18" charset="0"/>
                <a:ea typeface="inpin heiti" panose="00000500000000000000" pitchFamily="2" charset="-122"/>
                <a:sym typeface="inpin heiti" panose="00000500000000000000" pitchFamily="2" charset="-122"/>
              </a:endParaRPr>
            </a:p>
          </p:txBody>
        </p:sp>
        <p:sp>
          <p:nvSpPr>
            <p:cNvPr id="41" name="任意多边形 228">
              <a:extLst>
                <a:ext uri="{FF2B5EF4-FFF2-40B4-BE49-F238E27FC236}">
                  <a16:creationId xmlns:a16="http://schemas.microsoft.com/office/drawing/2014/main" id="{FF245351-5647-E835-DED5-3EF54F13943B}"/>
                </a:ext>
              </a:extLst>
            </p:cNvPr>
            <p:cNvSpPr/>
            <p:nvPr/>
          </p:nvSpPr>
          <p:spPr>
            <a:xfrm rot="21387068">
              <a:off x="8726219" y="-661204"/>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innerShdw blurRad="355600" dist="114300" dir="3600000">
                <a:srgbClr val="19B4C9">
                  <a:alpha val="32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ambria" panose="02040503050406030204" pitchFamily="18" charset="0"/>
                <a:ea typeface="inpin heiti" panose="00000500000000000000" pitchFamily="2" charset="-122"/>
                <a:sym typeface="inpin heiti" panose="00000500000000000000" pitchFamily="2" charset="-122"/>
              </a:endParaRPr>
            </a:p>
          </p:txBody>
        </p:sp>
      </p:grpSp>
      <p:pic>
        <p:nvPicPr>
          <p:cNvPr id="44" name="Picture 43">
            <a:extLst>
              <a:ext uri="{FF2B5EF4-FFF2-40B4-BE49-F238E27FC236}">
                <a16:creationId xmlns:a16="http://schemas.microsoft.com/office/drawing/2014/main" id="{99B6BE8B-E109-0F2B-3D95-637EBAAFF7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37073" y="-39622"/>
            <a:ext cx="1024343" cy="1024343"/>
          </a:xfrm>
          <a:prstGeom prst="rect">
            <a:avLst/>
          </a:prstGeom>
        </p:spPr>
      </p:pic>
      <p:sp>
        <p:nvSpPr>
          <p:cNvPr id="45" name="TextBox 44">
            <a:extLst>
              <a:ext uri="{FF2B5EF4-FFF2-40B4-BE49-F238E27FC236}">
                <a16:creationId xmlns:a16="http://schemas.microsoft.com/office/drawing/2014/main" id="{B49E1B31-595E-3803-C484-E39EE951564F}"/>
              </a:ext>
            </a:extLst>
          </p:cNvPr>
          <p:cNvSpPr txBox="1"/>
          <p:nvPr/>
        </p:nvSpPr>
        <p:spPr>
          <a:xfrm>
            <a:off x="962025" y="2962275"/>
            <a:ext cx="4505325" cy="707886"/>
          </a:xfrm>
          <a:prstGeom prst="rect">
            <a:avLst/>
          </a:prstGeom>
          <a:noFill/>
        </p:spPr>
        <p:txBody>
          <a:bodyPr wrap="square" rtlCol="0">
            <a:spAutoFit/>
          </a:bodyPr>
          <a:lstStyle/>
          <a:p>
            <a:r>
              <a:rPr lang="en-US" sz="4000" b="1" dirty="0">
                <a:solidFill>
                  <a:srgbClr val="FF0000"/>
                </a:solidFill>
                <a:latin typeface="Cambria" panose="02040503050406030204" pitchFamily="18" charset="0"/>
                <a:ea typeface="Cambria" panose="02040503050406030204" pitchFamily="18" charset="0"/>
              </a:rPr>
              <a:t>1 ha = 10 000 </a:t>
            </a:r>
            <a:r>
              <a:rPr lang="en-US" sz="4000" b="1" i="0" dirty="0">
                <a:solidFill>
                  <a:srgbClr val="FF0000"/>
                </a:solidFill>
                <a:effectLst/>
                <a:latin typeface="Cambria" panose="02040503050406030204" pitchFamily="18" charset="0"/>
                <a:ea typeface="Cambria" panose="02040503050406030204" pitchFamily="18" charset="0"/>
              </a:rPr>
              <a:t>m</a:t>
            </a:r>
            <a:r>
              <a:rPr lang="en-US" sz="4000" b="1" i="0" baseline="30000" dirty="0">
                <a:solidFill>
                  <a:srgbClr val="FF0000"/>
                </a:solidFill>
                <a:effectLst/>
                <a:latin typeface="Cambria" panose="02040503050406030204" pitchFamily="18" charset="0"/>
                <a:ea typeface="Cambria" panose="02040503050406030204" pitchFamily="18" charset="0"/>
              </a:rPr>
              <a:t>2</a:t>
            </a:r>
            <a:r>
              <a:rPr lang="en-US" sz="4000" b="1" dirty="0">
                <a:solidFill>
                  <a:srgbClr val="FF0000"/>
                </a:solidFill>
                <a:latin typeface="Cambria" panose="02040503050406030204" pitchFamily="18" charset="0"/>
                <a:ea typeface="Cambria" panose="02040503050406030204" pitchFamily="18" charset="0"/>
              </a:rPr>
              <a:t> </a:t>
            </a:r>
          </a:p>
        </p:txBody>
      </p:sp>
      <p:sp>
        <p:nvSpPr>
          <p:cNvPr id="46" name="TextBox 45">
            <a:extLst>
              <a:ext uri="{FF2B5EF4-FFF2-40B4-BE49-F238E27FC236}">
                <a16:creationId xmlns:a16="http://schemas.microsoft.com/office/drawing/2014/main" id="{E46AC0EC-8CEA-7F51-FBC6-64341E9CE64E}"/>
              </a:ext>
            </a:extLst>
          </p:cNvPr>
          <p:cNvSpPr txBox="1"/>
          <p:nvPr/>
        </p:nvSpPr>
        <p:spPr>
          <a:xfrm>
            <a:off x="962025" y="3857625"/>
            <a:ext cx="4505325" cy="707886"/>
          </a:xfrm>
          <a:prstGeom prst="rect">
            <a:avLst/>
          </a:prstGeom>
          <a:noFill/>
        </p:spPr>
        <p:txBody>
          <a:bodyPr wrap="square" rtlCol="0">
            <a:spAutoFit/>
          </a:bodyPr>
          <a:lstStyle/>
          <a:p>
            <a:r>
              <a:rPr lang="en-US" sz="4000" b="1" dirty="0">
                <a:solidFill>
                  <a:srgbClr val="FF0000"/>
                </a:solidFill>
                <a:latin typeface="Cambria" panose="02040503050406030204" pitchFamily="18" charset="0"/>
                <a:ea typeface="Cambria" panose="02040503050406030204" pitchFamily="18" charset="0"/>
              </a:rPr>
              <a:t>1 </a:t>
            </a:r>
            <a:r>
              <a:rPr lang="en-US" sz="4000" b="1" i="0" dirty="0">
                <a:solidFill>
                  <a:srgbClr val="FF0000"/>
                </a:solidFill>
                <a:effectLst/>
                <a:latin typeface="Cambria" panose="02040503050406030204" pitchFamily="18" charset="0"/>
                <a:ea typeface="Cambria" panose="02040503050406030204" pitchFamily="18" charset="0"/>
              </a:rPr>
              <a:t>km</a:t>
            </a:r>
            <a:r>
              <a:rPr lang="en-US" sz="4000" b="1" i="0" baseline="30000" dirty="0">
                <a:solidFill>
                  <a:srgbClr val="FF0000"/>
                </a:solidFill>
                <a:effectLst/>
                <a:latin typeface="Cambria" panose="02040503050406030204" pitchFamily="18" charset="0"/>
                <a:ea typeface="Cambria" panose="02040503050406030204" pitchFamily="18" charset="0"/>
              </a:rPr>
              <a:t>2</a:t>
            </a:r>
            <a:r>
              <a:rPr lang="en-US" sz="4000" b="1" dirty="0">
                <a:solidFill>
                  <a:srgbClr val="FF0000"/>
                </a:solidFill>
                <a:latin typeface="Cambria" panose="02040503050406030204" pitchFamily="18" charset="0"/>
                <a:ea typeface="Cambria" panose="02040503050406030204" pitchFamily="18" charset="0"/>
              </a:rPr>
              <a:t> = 100 ha</a:t>
            </a:r>
          </a:p>
        </p:txBody>
      </p:sp>
    </p:spTree>
    <p:extLst>
      <p:ext uri="{BB962C8B-B14F-4D97-AF65-F5344CB8AC3E}">
        <p14:creationId xmlns:p14="http://schemas.microsoft.com/office/powerpoint/2010/main" val="5018459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1000"/>
                                        <p:tgtEl>
                                          <p:spTgt spid="39"/>
                                        </p:tgtEl>
                                      </p:cBhvr>
                                    </p:animEffect>
                                    <p:anim calcmode="lin" valueType="num">
                                      <p:cBhvr>
                                        <p:cTn id="8" dur="1000" fill="hold"/>
                                        <p:tgtEl>
                                          <p:spTgt spid="39"/>
                                        </p:tgtEl>
                                        <p:attrNameLst>
                                          <p:attrName>ppt_x</p:attrName>
                                        </p:attrNameLst>
                                      </p:cBhvr>
                                      <p:tavLst>
                                        <p:tav tm="0">
                                          <p:val>
                                            <p:strVal val="#ppt_x"/>
                                          </p:val>
                                        </p:tav>
                                        <p:tav tm="100000">
                                          <p:val>
                                            <p:strVal val="#ppt_x"/>
                                          </p:val>
                                        </p:tav>
                                      </p:tavLst>
                                    </p:anim>
                                    <p:anim calcmode="lin" valueType="num">
                                      <p:cBhvr>
                                        <p:cTn id="9" dur="1000" fill="hold"/>
                                        <p:tgtEl>
                                          <p:spTgt spid="39"/>
                                        </p:tgtEl>
                                        <p:attrNameLst>
                                          <p:attrName>ppt_y</p:attrName>
                                        </p:attrNameLst>
                                      </p:cBhvr>
                                      <p:tavLst>
                                        <p:tav tm="0">
                                          <p:val>
                                            <p:strVal val="#ppt_y+.1"/>
                                          </p:val>
                                        </p:tav>
                                        <p:tav tm="100000">
                                          <p:val>
                                            <p:strVal val="#ppt_y"/>
                                          </p:val>
                                        </p:tav>
                                      </p:tavLst>
                                    </p:anim>
                                  </p:childTnLst>
                                </p:cTn>
                              </p:par>
                              <p:par>
                                <p:cTn id="10" presetID="10" presetClass="entr" presetSubtype="0" fill="hold" nodeType="withEffect">
                                  <p:stCondLst>
                                    <p:cond delay="100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childTnLst>
                                </p:cTn>
                              </p:par>
                              <p:par>
                                <p:cTn id="13" presetID="42" presetClass="path" presetSubtype="0" accel="50000" decel="50000" fill="hold" nodeType="withEffect">
                                  <p:stCondLst>
                                    <p:cond delay="1000"/>
                                  </p:stCondLst>
                                  <p:childTnLst>
                                    <p:animMotion origin="layout" path="M -0.03789 0.06041 L 1.25E-6 4.44444E-6 " pathEditMode="relative" rAng="0" ptsTypes="AA">
                                      <p:cBhvr>
                                        <p:cTn id="14" dur="1500" fill="hold"/>
                                        <p:tgtEl>
                                          <p:spTgt spid="23"/>
                                        </p:tgtEl>
                                        <p:attrNameLst>
                                          <p:attrName>ppt_x</p:attrName>
                                          <p:attrName>ppt_y</p:attrName>
                                        </p:attrNameLst>
                                      </p:cBhvr>
                                      <p:rCtr x="1888" y="-3032"/>
                                    </p:animMotion>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up)">
                                      <p:cBhvr>
                                        <p:cTn id="19" dur="500"/>
                                        <p:tgtEl>
                                          <p:spTgt spid="9"/>
                                        </p:tgtEl>
                                      </p:cBhvr>
                                    </p:animEffect>
                                  </p:childTnLst>
                                </p:cTn>
                              </p:par>
                              <p:par>
                                <p:cTn id="20" presetID="53" presetClass="entr" presetSubtype="16"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 calcmode="lin" valueType="num">
                                      <p:cBhvr>
                                        <p:cTn id="22" dur="500" fill="hold"/>
                                        <p:tgtEl>
                                          <p:spTgt spid="15"/>
                                        </p:tgtEl>
                                        <p:attrNameLst>
                                          <p:attrName>ppt_w</p:attrName>
                                        </p:attrNameLst>
                                      </p:cBhvr>
                                      <p:tavLst>
                                        <p:tav tm="0">
                                          <p:val>
                                            <p:fltVal val="0"/>
                                          </p:val>
                                        </p:tav>
                                        <p:tav tm="100000">
                                          <p:val>
                                            <p:strVal val="#ppt_w"/>
                                          </p:val>
                                        </p:tav>
                                      </p:tavLst>
                                    </p:anim>
                                    <p:anim calcmode="lin" valueType="num">
                                      <p:cBhvr>
                                        <p:cTn id="23" dur="500" fill="hold"/>
                                        <p:tgtEl>
                                          <p:spTgt spid="15"/>
                                        </p:tgtEl>
                                        <p:attrNameLst>
                                          <p:attrName>ppt_h</p:attrName>
                                        </p:attrNameLst>
                                      </p:cBhvr>
                                      <p:tavLst>
                                        <p:tav tm="0">
                                          <p:val>
                                            <p:fltVal val="0"/>
                                          </p:val>
                                        </p:tav>
                                        <p:tav tm="100000">
                                          <p:val>
                                            <p:strVal val="#ppt_h"/>
                                          </p:val>
                                        </p:tav>
                                      </p:tavLst>
                                    </p:anim>
                                    <p:animEffect transition="in" filter="fade">
                                      <p:cBhvr>
                                        <p:cTn id="24" dur="500"/>
                                        <p:tgtEl>
                                          <p:spTgt spid="15"/>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45"/>
                                        </p:tgtEl>
                                        <p:attrNameLst>
                                          <p:attrName>style.visibility</p:attrName>
                                        </p:attrNameLst>
                                      </p:cBhvr>
                                      <p:to>
                                        <p:strVal val="visible"/>
                                      </p:to>
                                    </p:set>
                                    <p:animEffect transition="in" filter="wipe(down)">
                                      <p:cBhvr>
                                        <p:cTn id="29" dur="500"/>
                                        <p:tgtEl>
                                          <p:spTgt spid="45"/>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46"/>
                                        </p:tgtEl>
                                        <p:attrNameLst>
                                          <p:attrName>style.visibility</p:attrName>
                                        </p:attrNameLst>
                                      </p:cBhvr>
                                      <p:to>
                                        <p:strVal val="visible"/>
                                      </p:to>
                                    </p:set>
                                    <p:animEffect transition="in" filter="wipe(down)">
                                      <p:cBhvr>
                                        <p:cTn id="34"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4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a:off x="5079999" y="744289"/>
            <a:ext cx="5895343" cy="4918641"/>
          </a:xfrm>
          <a:prstGeom prst="rect">
            <a:avLst/>
          </a:prstGeom>
        </p:spPr>
      </p:pic>
      <p:pic>
        <p:nvPicPr>
          <p:cNvPr id="5" name="图片 11"/>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929640" y="1512570"/>
            <a:ext cx="4150360" cy="4150360"/>
          </a:xfrm>
          <a:prstGeom prst="rect">
            <a:avLst/>
          </a:prstGeom>
        </p:spPr>
      </p:pic>
      <p:pic>
        <p:nvPicPr>
          <p:cNvPr id="7" name="Picture 6">
            <a:extLst>
              <a:ext uri="{FF2B5EF4-FFF2-40B4-BE49-F238E27FC236}">
                <a16:creationId xmlns:a16="http://schemas.microsoft.com/office/drawing/2014/main" id="{DDB1F4E6-4DDC-5078-2AF2-F754355951D0}"/>
              </a:ext>
            </a:extLst>
          </p:cNvPr>
          <p:cNvPicPr>
            <a:picLocks noChangeAspect="1"/>
          </p:cNvPicPr>
          <p:nvPr/>
        </p:nvPicPr>
        <p:blipFill>
          <a:blip r:embed="rId4"/>
          <a:stretch>
            <a:fillRect/>
          </a:stretch>
        </p:blipFill>
        <p:spPr>
          <a:xfrm>
            <a:off x="5162686" y="1515077"/>
            <a:ext cx="5657578" cy="3694496"/>
          </a:xfrm>
          <a:prstGeom prst="rect">
            <a:avLst/>
          </a:prstGeom>
        </p:spPr>
      </p:pic>
    </p:spTree>
    <p:extLst>
      <p:ext uri="{BB962C8B-B14F-4D97-AF65-F5344CB8AC3E}">
        <p14:creationId xmlns:p14="http://schemas.microsoft.com/office/powerpoint/2010/main" val="30985952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4"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to="" calcmode="lin" valueType="num">
                                      <p:cBhvr>
                                        <p:cTn id="7" dur="1" fill="hold"/>
                                        <p:tgtEl>
                                          <p:spTgt spid="5"/>
                                        </p:tgtEl>
                                      </p:cBhvr>
                                    </p:anim>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BF43"/>
        </a:solidFill>
        <a:effectLst/>
      </p:bgPr>
    </p:bg>
    <p:spTree>
      <p:nvGrpSpPr>
        <p:cNvPr id="1" name=""/>
        <p:cNvGrpSpPr/>
        <p:nvPr/>
      </p:nvGrpSpPr>
      <p:grpSpPr>
        <a:xfrm>
          <a:off x="0" y="0"/>
          <a:ext cx="0" cy="0"/>
          <a:chOff x="0" y="0"/>
          <a:chExt cx="0" cy="0"/>
        </a:xfrm>
      </p:grpSpPr>
      <p:sp>
        <p:nvSpPr>
          <p:cNvPr id="2" name="Rounded Rectangle 1"/>
          <p:cNvSpPr/>
          <p:nvPr/>
        </p:nvSpPr>
        <p:spPr>
          <a:xfrm>
            <a:off x="218364" y="126080"/>
            <a:ext cx="11694659" cy="6537278"/>
          </a:xfrm>
          <a:prstGeom prst="roundRect">
            <a:avLst>
              <a:gd name="adj" fmla="val 8667"/>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Oval 7">
            <a:extLst>
              <a:ext uri="{FF2B5EF4-FFF2-40B4-BE49-F238E27FC236}">
                <a16:creationId xmlns:a16="http://schemas.microsoft.com/office/drawing/2014/main" id="{014F07B2-C969-A1CF-58CC-DE8B59682987}"/>
              </a:ext>
            </a:extLst>
          </p:cNvPr>
          <p:cNvSpPr/>
          <p:nvPr/>
        </p:nvSpPr>
        <p:spPr>
          <a:xfrm>
            <a:off x="643775" y="477448"/>
            <a:ext cx="546849" cy="503627"/>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1" i="0" u="none" strike="noStrike" kern="0" cap="none" spc="0" normalizeH="0" baseline="0" noProof="0" dirty="0">
                <a:ln>
                  <a:noFill/>
                </a:ln>
                <a:solidFill>
                  <a:srgbClr val="F9BC6E"/>
                </a:solidFill>
                <a:effectLst/>
                <a:uLnTx/>
                <a:uFillTx/>
                <a:latin typeface="Arial"/>
                <a:ea typeface="+mn-ea"/>
                <a:cs typeface="+mn-cs"/>
                <a:sym typeface="Arial"/>
              </a:rPr>
              <a:t>1</a:t>
            </a:r>
            <a:endParaRPr kumimoji="0" lang="vi-VN" sz="4000" b="1" i="0" u="none" strike="noStrike" kern="0" cap="none" spc="0" normalizeH="0" baseline="0" noProof="0" dirty="0">
              <a:ln>
                <a:noFill/>
              </a:ln>
              <a:solidFill>
                <a:srgbClr val="F9BC6E"/>
              </a:solidFill>
              <a:effectLst/>
              <a:uLnTx/>
              <a:uFillTx/>
              <a:latin typeface="Arial" panose="020B0604020202020204" pitchFamily="34" charset="0"/>
              <a:ea typeface="+mn-ea"/>
              <a:cs typeface="+mn-cs"/>
              <a:sym typeface="Arial"/>
            </a:endParaRPr>
          </a:p>
        </p:txBody>
      </p:sp>
      <p:grpSp>
        <p:nvGrpSpPr>
          <p:cNvPr id="9" name="Group 8">
            <a:extLst>
              <a:ext uri="{FF2B5EF4-FFF2-40B4-BE49-F238E27FC236}">
                <a16:creationId xmlns:a16="http://schemas.microsoft.com/office/drawing/2014/main" id="{40BA9F18-B2CE-1F3F-091E-E9607AC3E463}"/>
              </a:ext>
            </a:extLst>
          </p:cNvPr>
          <p:cNvGrpSpPr/>
          <p:nvPr/>
        </p:nvGrpSpPr>
        <p:grpSpPr>
          <a:xfrm>
            <a:off x="1242532" y="364063"/>
            <a:ext cx="9559921" cy="564841"/>
            <a:chOff x="1870518" y="1394077"/>
            <a:chExt cx="1104605" cy="428731"/>
          </a:xfrm>
        </p:grpSpPr>
        <p:sp>
          <p:nvSpPr>
            <p:cNvPr id="10" name="Rectangle: Rounded Corners 7">
              <a:extLst>
                <a:ext uri="{FF2B5EF4-FFF2-40B4-BE49-F238E27FC236}">
                  <a16:creationId xmlns:a16="http://schemas.microsoft.com/office/drawing/2014/main" id="{34929EB8-6A15-BDB8-67DC-0D6C18B0DDDD}"/>
                </a:ext>
              </a:extLst>
            </p:cNvPr>
            <p:cNvSpPr/>
            <p:nvPr/>
          </p:nvSpPr>
          <p:spPr>
            <a:xfrm>
              <a:off x="1870518" y="1440654"/>
              <a:ext cx="1104124" cy="382154"/>
            </a:xfrm>
            <a:prstGeom prst="roundRect">
              <a:avLst/>
            </a:prstGeom>
            <a:solidFill>
              <a:srgbClr val="FFD974"/>
            </a:solidFill>
            <a:ln>
              <a:solidFill>
                <a:srgbClr val="FFD97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vi-VN" sz="1400" b="0" i="0" u="none" strike="noStrike" kern="0" cap="none" spc="0" normalizeH="0" baseline="0" noProof="0" dirty="0">
                <a:ln>
                  <a:noFill/>
                </a:ln>
                <a:solidFill>
                  <a:srgbClr val="F9BC6E"/>
                </a:solidFill>
                <a:effectLst/>
                <a:uLnTx/>
                <a:uFillTx/>
                <a:latin typeface="Arial" panose="020B0604020202020204" pitchFamily="34" charset="0"/>
                <a:ea typeface="+mn-ea"/>
                <a:cs typeface="+mn-cs"/>
                <a:sym typeface="Arial"/>
              </a:endParaRPr>
            </a:p>
          </p:txBody>
        </p:sp>
        <p:sp>
          <p:nvSpPr>
            <p:cNvPr id="11" name="TextBox 10">
              <a:extLst>
                <a:ext uri="{FF2B5EF4-FFF2-40B4-BE49-F238E27FC236}">
                  <a16:creationId xmlns:a16="http://schemas.microsoft.com/office/drawing/2014/main" id="{BFD26025-2DCB-D677-F2CD-C84FAA13D244}"/>
                </a:ext>
              </a:extLst>
            </p:cNvPr>
            <p:cNvSpPr txBox="1"/>
            <p:nvPr/>
          </p:nvSpPr>
          <p:spPr>
            <a:xfrm>
              <a:off x="1891833" y="1394077"/>
              <a:ext cx="1083290" cy="39713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vi-VN" sz="2800" b="0" i="0" dirty="0">
                  <a:solidFill>
                    <a:srgbClr val="000000"/>
                  </a:solidFill>
                  <a:effectLst/>
                  <a:latin typeface="Cambria" panose="02040503050406030204" pitchFamily="18" charset="0"/>
                  <a:ea typeface="Cambria" panose="02040503050406030204" pitchFamily="18" charset="0"/>
                </a:rPr>
                <a:t>Chọn số đo phù hợp với diện tích của mỗi địa danh dưới đây.</a:t>
              </a:r>
              <a:endParaRPr kumimoji="0" lang="vi-VN" sz="28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pic>
        <p:nvPicPr>
          <p:cNvPr id="13" name="Picture 12">
            <a:extLst>
              <a:ext uri="{FF2B5EF4-FFF2-40B4-BE49-F238E27FC236}">
                <a16:creationId xmlns:a16="http://schemas.microsoft.com/office/drawing/2014/main" id="{C5533021-B40D-9F0B-2C1F-FD4F3E50AEB4}"/>
              </a:ext>
            </a:extLst>
          </p:cNvPr>
          <p:cNvPicPr>
            <a:picLocks noChangeAspect="1"/>
          </p:cNvPicPr>
          <p:nvPr/>
        </p:nvPicPr>
        <p:blipFill>
          <a:blip r:embed="rId2"/>
          <a:stretch>
            <a:fillRect/>
          </a:stretch>
        </p:blipFill>
        <p:spPr>
          <a:xfrm>
            <a:off x="609600" y="1868950"/>
            <a:ext cx="10915650" cy="2325178"/>
          </a:xfrm>
          <a:prstGeom prst="rect">
            <a:avLst/>
          </a:prstGeom>
        </p:spPr>
      </p:pic>
      <p:cxnSp>
        <p:nvCxnSpPr>
          <p:cNvPr id="15" name="Straight Connector 14">
            <a:extLst>
              <a:ext uri="{FF2B5EF4-FFF2-40B4-BE49-F238E27FC236}">
                <a16:creationId xmlns:a16="http://schemas.microsoft.com/office/drawing/2014/main" id="{73FF3BBC-DCCE-AEE8-2946-8A6070DE2323}"/>
              </a:ext>
            </a:extLst>
          </p:cNvPr>
          <p:cNvCxnSpPr/>
          <p:nvPr/>
        </p:nvCxnSpPr>
        <p:spPr>
          <a:xfrm>
            <a:off x="2047875" y="2924175"/>
            <a:ext cx="4171950" cy="44767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BDBEC17F-A713-C63B-97B8-A9E6B8D10924}"/>
              </a:ext>
            </a:extLst>
          </p:cNvPr>
          <p:cNvCxnSpPr/>
          <p:nvPr/>
        </p:nvCxnSpPr>
        <p:spPr>
          <a:xfrm>
            <a:off x="5886450" y="2933700"/>
            <a:ext cx="4171950" cy="44767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0661B545-63A6-861C-C3D5-B3A71A421C00}"/>
              </a:ext>
            </a:extLst>
          </p:cNvPr>
          <p:cNvCxnSpPr>
            <a:cxnSpLocks/>
          </p:cNvCxnSpPr>
          <p:nvPr/>
        </p:nvCxnSpPr>
        <p:spPr>
          <a:xfrm flipH="1">
            <a:off x="2514600" y="2971800"/>
            <a:ext cx="7267575" cy="3905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971440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10"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wipe(left)">
                                      <p:cBhvr>
                                        <p:cTn id="18" dur="5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wipe(left)">
                                      <p:cBhvr>
                                        <p:cTn id="23" dur="500"/>
                                        <p:tgtEl>
                                          <p:spTgt spid="16"/>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wipe(left)">
                                      <p:cBhvr>
                                        <p:cTn id="2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Vườn quốc gia Bạch Mã Huế, điểm đến hấp dẫn vùng đất Cố đô">
            <a:extLst>
              <a:ext uri="{FF2B5EF4-FFF2-40B4-BE49-F238E27FC236}">
                <a16:creationId xmlns:a16="http://schemas.microsoft.com/office/drawing/2014/main" id="{167A96C8-871E-8D97-DBDD-55811D3848E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50D0700B-8227-B21D-9738-BF16F5581A46}"/>
              </a:ext>
            </a:extLst>
          </p:cNvPr>
          <p:cNvPicPr>
            <a:picLocks noChangeAspect="1"/>
          </p:cNvPicPr>
          <p:nvPr/>
        </p:nvPicPr>
        <p:blipFill>
          <a:blip r:embed="rId3"/>
          <a:stretch>
            <a:fillRect/>
          </a:stretch>
        </p:blipFill>
        <p:spPr>
          <a:xfrm>
            <a:off x="2872090" y="244188"/>
            <a:ext cx="6200169" cy="749873"/>
          </a:xfrm>
          <a:prstGeom prst="rect">
            <a:avLst/>
          </a:prstGeom>
        </p:spPr>
      </p:pic>
    </p:spTree>
    <p:extLst>
      <p:ext uri="{BB962C8B-B14F-4D97-AF65-F5344CB8AC3E}">
        <p14:creationId xmlns:p14="http://schemas.microsoft.com/office/powerpoint/2010/main" val="28879845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Điện Thái Hòa - tuyệt tác của lịch sử">
            <a:extLst>
              <a:ext uri="{FF2B5EF4-FFF2-40B4-BE49-F238E27FC236}">
                <a16:creationId xmlns:a16="http://schemas.microsoft.com/office/drawing/2014/main" id="{04A712FF-5037-D47B-225E-937E0BCB74A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F460E2B2-6075-6E5C-9AD8-20553D51840B}"/>
              </a:ext>
            </a:extLst>
          </p:cNvPr>
          <p:cNvPicPr>
            <a:picLocks noChangeAspect="1"/>
          </p:cNvPicPr>
          <p:nvPr/>
        </p:nvPicPr>
        <p:blipFill>
          <a:blip r:embed="rId3"/>
          <a:stretch>
            <a:fillRect/>
          </a:stretch>
        </p:blipFill>
        <p:spPr>
          <a:xfrm>
            <a:off x="3298821" y="284569"/>
            <a:ext cx="5956308" cy="859611"/>
          </a:xfrm>
          <a:prstGeom prst="rect">
            <a:avLst/>
          </a:prstGeom>
        </p:spPr>
      </p:pic>
    </p:spTree>
    <p:extLst>
      <p:ext uri="{BB962C8B-B14F-4D97-AF65-F5344CB8AC3E}">
        <p14:creationId xmlns:p14="http://schemas.microsoft.com/office/powerpoint/2010/main" val="26651434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Tỉnh Thừa Thiên Huế sẽ mang tên gì khi là thành phố trực thuộc Trung ương?  - Nhịp sống kinh tế Việt Nam &amp; Thế giới">
            <a:extLst>
              <a:ext uri="{FF2B5EF4-FFF2-40B4-BE49-F238E27FC236}">
                <a16:creationId xmlns:a16="http://schemas.microsoft.com/office/drawing/2014/main" id="{3C63B0C4-C5F2-E6B5-939D-6F1F7E3500B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02B64C4A-43A3-6FD4-7886-51D583843CB7}"/>
              </a:ext>
            </a:extLst>
          </p:cNvPr>
          <p:cNvPicPr>
            <a:picLocks noChangeAspect="1"/>
          </p:cNvPicPr>
          <p:nvPr/>
        </p:nvPicPr>
        <p:blipFill>
          <a:blip r:embed="rId3"/>
          <a:stretch>
            <a:fillRect/>
          </a:stretch>
        </p:blipFill>
        <p:spPr>
          <a:xfrm>
            <a:off x="3279764" y="170269"/>
            <a:ext cx="6108721" cy="859611"/>
          </a:xfrm>
          <a:prstGeom prst="rect">
            <a:avLst/>
          </a:prstGeom>
        </p:spPr>
      </p:pic>
    </p:spTree>
    <p:extLst>
      <p:ext uri="{BB962C8B-B14F-4D97-AF65-F5344CB8AC3E}">
        <p14:creationId xmlns:p14="http://schemas.microsoft.com/office/powerpoint/2010/main" val="17563359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BF43"/>
        </a:solidFill>
        <a:effectLst/>
      </p:bgPr>
    </p:bg>
    <p:spTree>
      <p:nvGrpSpPr>
        <p:cNvPr id="1" name=""/>
        <p:cNvGrpSpPr/>
        <p:nvPr/>
      </p:nvGrpSpPr>
      <p:grpSpPr>
        <a:xfrm>
          <a:off x="0" y="0"/>
          <a:ext cx="0" cy="0"/>
          <a:chOff x="0" y="0"/>
          <a:chExt cx="0" cy="0"/>
        </a:xfrm>
      </p:grpSpPr>
      <p:sp>
        <p:nvSpPr>
          <p:cNvPr id="2" name="Rounded Rectangle 1"/>
          <p:cNvSpPr/>
          <p:nvPr/>
        </p:nvSpPr>
        <p:spPr>
          <a:xfrm>
            <a:off x="218364" y="126080"/>
            <a:ext cx="11694659" cy="6537278"/>
          </a:xfrm>
          <a:prstGeom prst="roundRect">
            <a:avLst>
              <a:gd name="adj" fmla="val 8667"/>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Oval 7">
            <a:extLst>
              <a:ext uri="{FF2B5EF4-FFF2-40B4-BE49-F238E27FC236}">
                <a16:creationId xmlns:a16="http://schemas.microsoft.com/office/drawing/2014/main" id="{014F07B2-C969-A1CF-58CC-DE8B59682987}"/>
              </a:ext>
            </a:extLst>
          </p:cNvPr>
          <p:cNvSpPr/>
          <p:nvPr/>
        </p:nvSpPr>
        <p:spPr>
          <a:xfrm>
            <a:off x="672350" y="410773"/>
            <a:ext cx="546849" cy="503627"/>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1" i="0" u="none" strike="noStrike" kern="0" cap="none" spc="0" normalizeH="0" baseline="0" noProof="0" dirty="0">
                <a:ln>
                  <a:noFill/>
                </a:ln>
                <a:solidFill>
                  <a:srgbClr val="F9BC6E"/>
                </a:solidFill>
                <a:effectLst/>
                <a:uLnTx/>
                <a:uFillTx/>
                <a:latin typeface="Arial"/>
                <a:ea typeface="+mn-ea"/>
                <a:cs typeface="+mn-cs"/>
                <a:sym typeface="Arial"/>
              </a:rPr>
              <a:t>2</a:t>
            </a:r>
            <a:endParaRPr kumimoji="0" lang="vi-VN" sz="4000" b="1" i="0" u="none" strike="noStrike" kern="0" cap="none" spc="0" normalizeH="0" baseline="0" noProof="0" dirty="0">
              <a:ln>
                <a:noFill/>
              </a:ln>
              <a:solidFill>
                <a:srgbClr val="F9BC6E"/>
              </a:solidFill>
              <a:effectLst/>
              <a:uLnTx/>
              <a:uFillTx/>
              <a:latin typeface="Arial" panose="020B0604020202020204" pitchFamily="34" charset="0"/>
              <a:ea typeface="+mn-ea"/>
              <a:cs typeface="+mn-cs"/>
              <a:sym typeface="Arial"/>
            </a:endParaRPr>
          </a:p>
        </p:txBody>
      </p:sp>
      <p:grpSp>
        <p:nvGrpSpPr>
          <p:cNvPr id="9" name="Group 8">
            <a:extLst>
              <a:ext uri="{FF2B5EF4-FFF2-40B4-BE49-F238E27FC236}">
                <a16:creationId xmlns:a16="http://schemas.microsoft.com/office/drawing/2014/main" id="{40BA9F18-B2CE-1F3F-091E-E9607AC3E463}"/>
              </a:ext>
            </a:extLst>
          </p:cNvPr>
          <p:cNvGrpSpPr/>
          <p:nvPr/>
        </p:nvGrpSpPr>
        <p:grpSpPr>
          <a:xfrm>
            <a:off x="1242532" y="425425"/>
            <a:ext cx="788813" cy="557107"/>
            <a:chOff x="1870518" y="1440654"/>
            <a:chExt cx="1149435" cy="422861"/>
          </a:xfrm>
        </p:grpSpPr>
        <p:sp>
          <p:nvSpPr>
            <p:cNvPr id="10" name="Rectangle: Rounded Corners 7">
              <a:extLst>
                <a:ext uri="{FF2B5EF4-FFF2-40B4-BE49-F238E27FC236}">
                  <a16:creationId xmlns:a16="http://schemas.microsoft.com/office/drawing/2014/main" id="{34929EB8-6A15-BDB8-67DC-0D6C18B0DDDD}"/>
                </a:ext>
              </a:extLst>
            </p:cNvPr>
            <p:cNvSpPr/>
            <p:nvPr/>
          </p:nvSpPr>
          <p:spPr>
            <a:xfrm>
              <a:off x="1870518" y="1440654"/>
              <a:ext cx="1104124" cy="382154"/>
            </a:xfrm>
            <a:prstGeom prst="roundRect">
              <a:avLst/>
            </a:prstGeom>
            <a:solidFill>
              <a:srgbClr val="FFD974"/>
            </a:solidFill>
            <a:ln>
              <a:solidFill>
                <a:srgbClr val="FFD97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vi-VN" sz="1400" b="0" i="0" u="none" strike="noStrike" kern="0" cap="none" spc="0" normalizeH="0" baseline="0" noProof="0" dirty="0">
                <a:ln>
                  <a:noFill/>
                </a:ln>
                <a:solidFill>
                  <a:srgbClr val="F9BC6E"/>
                </a:solidFill>
                <a:effectLst/>
                <a:uLnTx/>
                <a:uFillTx/>
                <a:latin typeface="Arial" panose="020B0604020202020204" pitchFamily="34" charset="0"/>
                <a:ea typeface="+mn-ea"/>
                <a:cs typeface="+mn-cs"/>
                <a:sym typeface="Arial"/>
              </a:endParaRPr>
            </a:p>
          </p:txBody>
        </p:sp>
        <p:sp>
          <p:nvSpPr>
            <p:cNvPr id="11" name="TextBox 10">
              <a:extLst>
                <a:ext uri="{FF2B5EF4-FFF2-40B4-BE49-F238E27FC236}">
                  <a16:creationId xmlns:a16="http://schemas.microsoft.com/office/drawing/2014/main" id="{BFD26025-2DCB-D677-F2CD-C84FAA13D244}"/>
                </a:ext>
              </a:extLst>
            </p:cNvPr>
            <p:cNvSpPr txBox="1"/>
            <p:nvPr/>
          </p:nvSpPr>
          <p:spPr>
            <a:xfrm>
              <a:off x="1881928" y="1466375"/>
              <a:ext cx="1138025" cy="39714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SỐ?</a:t>
              </a:r>
              <a:endParaRPr kumimoji="0" lang="vi-VN" sz="28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sp>
        <p:nvSpPr>
          <p:cNvPr id="3" name="TextBox 2">
            <a:extLst>
              <a:ext uri="{FF2B5EF4-FFF2-40B4-BE49-F238E27FC236}">
                <a16:creationId xmlns:a16="http://schemas.microsoft.com/office/drawing/2014/main" id="{5148BC12-17E7-3FE3-6B49-4C994C43A733}"/>
              </a:ext>
            </a:extLst>
          </p:cNvPr>
          <p:cNvSpPr txBox="1"/>
          <p:nvPr/>
        </p:nvSpPr>
        <p:spPr>
          <a:xfrm>
            <a:off x="2313653" y="1456403"/>
            <a:ext cx="6794089" cy="584775"/>
          </a:xfrm>
          <a:prstGeom prst="rect">
            <a:avLst/>
          </a:prstGeom>
          <a:noFill/>
        </p:spPr>
        <p:txBody>
          <a:bodyPr wrap="square" rtlCol="0">
            <a:spAutoFit/>
          </a:bodyPr>
          <a:lstStyle/>
          <a:p>
            <a:pPr marL="342900" indent="-342900">
              <a:buAutoNum type="alphaLcParenR"/>
            </a:pPr>
            <a:r>
              <a:rPr lang="en-US" sz="3200" b="1" dirty="0">
                <a:solidFill>
                  <a:srgbClr val="002060"/>
                </a:solidFill>
                <a:latin typeface="Cambria" panose="02040503050406030204" pitchFamily="18" charset="0"/>
                <a:ea typeface="Cambria" panose="02040503050406030204" pitchFamily="18" charset="0"/>
              </a:rPr>
              <a:t>3 </a:t>
            </a:r>
            <a:r>
              <a:rPr lang="en-US" altLang="en-US" sz="32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km</a:t>
            </a:r>
            <a:r>
              <a:rPr lang="en-US" altLang="en-US" sz="3200" b="1" baseline="30000" dirty="0">
                <a:solidFill>
                  <a:srgbClr val="002060"/>
                </a:solidFill>
                <a:latin typeface="Cambria" panose="02040503050406030204" pitchFamily="18" charset="0"/>
                <a:ea typeface="Cambria" panose="02040503050406030204" pitchFamily="18" charset="0"/>
                <a:cs typeface="Times New Roman" panose="02020603050405020304" pitchFamily="18" charset="0"/>
              </a:rPr>
              <a:t>2  </a:t>
            </a:r>
            <a:r>
              <a:rPr lang="en-US" sz="3200" b="1" dirty="0">
                <a:solidFill>
                  <a:srgbClr val="002060"/>
                </a:solidFill>
                <a:latin typeface="Cambria" panose="02040503050406030204" pitchFamily="18" charset="0"/>
                <a:ea typeface="Cambria" panose="02040503050406030204" pitchFamily="18" charset="0"/>
              </a:rPr>
              <a:t> =              </a:t>
            </a:r>
            <a:r>
              <a:rPr lang="en-US" sz="32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ha</a:t>
            </a:r>
            <a:endParaRPr lang="en-US" sz="3200" b="1" dirty="0">
              <a:solidFill>
                <a:srgbClr val="002060"/>
              </a:solidFill>
              <a:latin typeface="Cambria" panose="02040503050406030204" pitchFamily="18" charset="0"/>
              <a:ea typeface="Cambria" panose="02040503050406030204" pitchFamily="18" charset="0"/>
            </a:endParaRPr>
          </a:p>
        </p:txBody>
      </p:sp>
      <p:sp>
        <p:nvSpPr>
          <p:cNvPr id="4" name="TextBox 3">
            <a:extLst>
              <a:ext uri="{FF2B5EF4-FFF2-40B4-BE49-F238E27FC236}">
                <a16:creationId xmlns:a16="http://schemas.microsoft.com/office/drawing/2014/main" id="{D63D3C05-C79B-7AC7-83B8-27B02F23ED37}"/>
              </a:ext>
            </a:extLst>
          </p:cNvPr>
          <p:cNvSpPr txBox="1"/>
          <p:nvPr/>
        </p:nvSpPr>
        <p:spPr>
          <a:xfrm>
            <a:off x="2303822" y="2351138"/>
            <a:ext cx="7757650" cy="584775"/>
          </a:xfrm>
          <a:prstGeom prst="rect">
            <a:avLst/>
          </a:prstGeom>
          <a:noFill/>
        </p:spPr>
        <p:txBody>
          <a:bodyPr wrap="square" rtlCol="0">
            <a:spAutoFit/>
          </a:bodyPr>
          <a:lstStyle/>
          <a:p>
            <a:r>
              <a:rPr lang="en-US" sz="3200" b="1" dirty="0">
                <a:solidFill>
                  <a:srgbClr val="002060"/>
                </a:solidFill>
                <a:latin typeface="Cambria" panose="02040503050406030204" pitchFamily="18" charset="0"/>
                <a:ea typeface="Cambria" panose="02040503050406030204" pitchFamily="18" charset="0"/>
              </a:rPr>
              <a:t>b) 40 000 ha =             k</a:t>
            </a:r>
            <a:r>
              <a:rPr lang="en-US" altLang="en-US" sz="32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m</a:t>
            </a:r>
            <a:r>
              <a:rPr lang="en-US" altLang="en-US" sz="3200" b="1" baseline="30000" dirty="0">
                <a:solidFill>
                  <a:srgbClr val="002060"/>
                </a:solidFill>
                <a:latin typeface="Cambria" panose="02040503050406030204" pitchFamily="18" charset="0"/>
                <a:ea typeface="Cambria" panose="02040503050406030204" pitchFamily="18" charset="0"/>
                <a:cs typeface="Times New Roman" panose="02020603050405020304" pitchFamily="18" charset="0"/>
              </a:rPr>
              <a:t>2</a:t>
            </a:r>
            <a:r>
              <a:rPr lang="en-US" sz="3200" b="1" dirty="0">
                <a:solidFill>
                  <a:srgbClr val="002060"/>
                </a:solidFill>
                <a:latin typeface="Cambria" panose="02040503050406030204" pitchFamily="18" charset="0"/>
                <a:ea typeface="Cambria" panose="02040503050406030204" pitchFamily="18" charset="0"/>
              </a:rPr>
              <a:t>    </a:t>
            </a:r>
          </a:p>
        </p:txBody>
      </p:sp>
      <p:sp>
        <p:nvSpPr>
          <p:cNvPr id="5" name="Rectangle: Rounded Corners 4">
            <a:extLst>
              <a:ext uri="{FF2B5EF4-FFF2-40B4-BE49-F238E27FC236}">
                <a16:creationId xmlns:a16="http://schemas.microsoft.com/office/drawing/2014/main" id="{AA41181E-3368-7F99-D6E9-DBC43436AFE5}"/>
              </a:ext>
            </a:extLst>
          </p:cNvPr>
          <p:cNvSpPr/>
          <p:nvPr/>
        </p:nvSpPr>
        <p:spPr>
          <a:xfrm>
            <a:off x="4496414" y="1495732"/>
            <a:ext cx="885211" cy="521110"/>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latin typeface="Cambria" panose="02040503050406030204" pitchFamily="18" charset="0"/>
                <a:ea typeface="Cambria" panose="02040503050406030204" pitchFamily="18" charset="0"/>
              </a:rPr>
              <a:t>?</a:t>
            </a:r>
          </a:p>
        </p:txBody>
      </p:sp>
      <p:sp>
        <p:nvSpPr>
          <p:cNvPr id="6" name="Rectangle: Rounded Corners 5">
            <a:extLst>
              <a:ext uri="{FF2B5EF4-FFF2-40B4-BE49-F238E27FC236}">
                <a16:creationId xmlns:a16="http://schemas.microsoft.com/office/drawing/2014/main" id="{5ED56A51-4A8C-BF6C-0B97-C58F28EB50F1}"/>
              </a:ext>
            </a:extLst>
          </p:cNvPr>
          <p:cNvSpPr/>
          <p:nvPr/>
        </p:nvSpPr>
        <p:spPr>
          <a:xfrm>
            <a:off x="5141655" y="2380328"/>
            <a:ext cx="1001970" cy="521110"/>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latin typeface="Cambria" panose="02040503050406030204" pitchFamily="18" charset="0"/>
                <a:ea typeface="Cambria" panose="02040503050406030204" pitchFamily="18" charset="0"/>
              </a:rPr>
              <a:t>?</a:t>
            </a:r>
          </a:p>
        </p:txBody>
      </p:sp>
      <p:sp>
        <p:nvSpPr>
          <p:cNvPr id="14" name="TextBox 13">
            <a:extLst>
              <a:ext uri="{FF2B5EF4-FFF2-40B4-BE49-F238E27FC236}">
                <a16:creationId xmlns:a16="http://schemas.microsoft.com/office/drawing/2014/main" id="{82D81F67-5671-C9B1-A41F-A827CE24D552}"/>
              </a:ext>
            </a:extLst>
          </p:cNvPr>
          <p:cNvSpPr txBox="1"/>
          <p:nvPr/>
        </p:nvSpPr>
        <p:spPr>
          <a:xfrm>
            <a:off x="2313347" y="3294113"/>
            <a:ext cx="7757650" cy="584775"/>
          </a:xfrm>
          <a:prstGeom prst="rect">
            <a:avLst/>
          </a:prstGeom>
          <a:noFill/>
        </p:spPr>
        <p:txBody>
          <a:bodyPr wrap="square" rtlCol="0">
            <a:spAutoFit/>
          </a:bodyPr>
          <a:lstStyle/>
          <a:p>
            <a:r>
              <a:rPr lang="en-US" sz="3200" b="1" dirty="0">
                <a:solidFill>
                  <a:srgbClr val="002060"/>
                </a:solidFill>
                <a:latin typeface="Cambria" panose="02040503050406030204" pitchFamily="18" charset="0"/>
                <a:ea typeface="Cambria" panose="02040503050406030204" pitchFamily="18" charset="0"/>
              </a:rPr>
              <a:t>c) 64 800 ha =             k</a:t>
            </a:r>
            <a:r>
              <a:rPr lang="en-US" altLang="en-US" sz="32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m</a:t>
            </a:r>
            <a:r>
              <a:rPr lang="en-US" altLang="en-US" sz="3200" b="1" baseline="30000" dirty="0">
                <a:solidFill>
                  <a:srgbClr val="002060"/>
                </a:solidFill>
                <a:latin typeface="Cambria" panose="02040503050406030204" pitchFamily="18" charset="0"/>
                <a:ea typeface="Cambria" panose="02040503050406030204" pitchFamily="18" charset="0"/>
                <a:cs typeface="Times New Roman" panose="02020603050405020304" pitchFamily="18" charset="0"/>
              </a:rPr>
              <a:t>2</a:t>
            </a:r>
            <a:r>
              <a:rPr lang="en-US" sz="3200" b="1" dirty="0">
                <a:solidFill>
                  <a:srgbClr val="002060"/>
                </a:solidFill>
                <a:latin typeface="Cambria" panose="02040503050406030204" pitchFamily="18" charset="0"/>
                <a:ea typeface="Cambria" panose="02040503050406030204" pitchFamily="18" charset="0"/>
              </a:rPr>
              <a:t>    </a:t>
            </a:r>
          </a:p>
        </p:txBody>
      </p:sp>
      <p:sp>
        <p:nvSpPr>
          <p:cNvPr id="18" name="Rectangle: Rounded Corners 17">
            <a:extLst>
              <a:ext uri="{FF2B5EF4-FFF2-40B4-BE49-F238E27FC236}">
                <a16:creationId xmlns:a16="http://schemas.microsoft.com/office/drawing/2014/main" id="{432A29C8-1A7A-9D8A-D4BB-A979CD91DCC6}"/>
              </a:ext>
            </a:extLst>
          </p:cNvPr>
          <p:cNvSpPr/>
          <p:nvPr/>
        </p:nvSpPr>
        <p:spPr>
          <a:xfrm>
            <a:off x="5151180" y="3323303"/>
            <a:ext cx="1001970" cy="521110"/>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latin typeface="Cambria" panose="02040503050406030204" pitchFamily="18" charset="0"/>
                <a:ea typeface="Cambria" panose="02040503050406030204" pitchFamily="18" charset="0"/>
              </a:rPr>
              <a:t>?</a:t>
            </a:r>
          </a:p>
        </p:txBody>
      </p:sp>
      <p:sp>
        <p:nvSpPr>
          <p:cNvPr id="19" name="Rectangle: Rounded Corners 18">
            <a:extLst>
              <a:ext uri="{FF2B5EF4-FFF2-40B4-BE49-F238E27FC236}">
                <a16:creationId xmlns:a16="http://schemas.microsoft.com/office/drawing/2014/main" id="{29896DEF-9F9C-0461-88F5-399FD3A396A1}"/>
              </a:ext>
            </a:extLst>
          </p:cNvPr>
          <p:cNvSpPr/>
          <p:nvPr/>
        </p:nvSpPr>
        <p:spPr>
          <a:xfrm>
            <a:off x="4477364" y="1486206"/>
            <a:ext cx="980461" cy="533093"/>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solidFill>
                  <a:srgbClr val="FF0000"/>
                </a:solidFill>
                <a:latin typeface="Cambria" panose="02040503050406030204" pitchFamily="18" charset="0"/>
                <a:ea typeface="Cambria" panose="02040503050406030204" pitchFamily="18" charset="0"/>
              </a:rPr>
              <a:t>300</a:t>
            </a:r>
          </a:p>
        </p:txBody>
      </p:sp>
      <p:sp>
        <p:nvSpPr>
          <p:cNvPr id="20" name="Rectangle: Rounded Corners 19">
            <a:extLst>
              <a:ext uri="{FF2B5EF4-FFF2-40B4-BE49-F238E27FC236}">
                <a16:creationId xmlns:a16="http://schemas.microsoft.com/office/drawing/2014/main" id="{36105C04-F740-CBFD-D908-117F623C18EC}"/>
              </a:ext>
            </a:extLst>
          </p:cNvPr>
          <p:cNvSpPr/>
          <p:nvPr/>
        </p:nvSpPr>
        <p:spPr>
          <a:xfrm>
            <a:off x="5163164" y="2362506"/>
            <a:ext cx="980461" cy="533093"/>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solidFill>
                  <a:srgbClr val="FF0000"/>
                </a:solidFill>
                <a:latin typeface="Cambria" panose="02040503050406030204" pitchFamily="18" charset="0"/>
                <a:ea typeface="Cambria" panose="02040503050406030204" pitchFamily="18" charset="0"/>
              </a:rPr>
              <a:t>400</a:t>
            </a:r>
          </a:p>
        </p:txBody>
      </p:sp>
      <p:sp>
        <p:nvSpPr>
          <p:cNvPr id="21" name="Rectangle: Rounded Corners 20">
            <a:extLst>
              <a:ext uri="{FF2B5EF4-FFF2-40B4-BE49-F238E27FC236}">
                <a16:creationId xmlns:a16="http://schemas.microsoft.com/office/drawing/2014/main" id="{F3BD9CA1-D456-E9DB-2328-10EC815C5AFB}"/>
              </a:ext>
            </a:extLst>
          </p:cNvPr>
          <p:cNvSpPr/>
          <p:nvPr/>
        </p:nvSpPr>
        <p:spPr>
          <a:xfrm>
            <a:off x="5115539" y="3305481"/>
            <a:ext cx="1018561" cy="533094"/>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solidFill>
                  <a:srgbClr val="FF0000"/>
                </a:solidFill>
                <a:latin typeface="Cambria" panose="02040503050406030204" pitchFamily="18" charset="0"/>
                <a:ea typeface="Cambria" panose="02040503050406030204" pitchFamily="18" charset="0"/>
              </a:rPr>
              <a:t>648</a:t>
            </a:r>
          </a:p>
        </p:txBody>
      </p:sp>
    </p:spTree>
    <p:extLst>
      <p:ext uri="{BB962C8B-B14F-4D97-AF65-F5344CB8AC3E}">
        <p14:creationId xmlns:p14="http://schemas.microsoft.com/office/powerpoint/2010/main" val="16544510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wipe(down)">
                                      <p:cBhvr>
                                        <p:cTn id="15" dur="500"/>
                                        <p:tgtEl>
                                          <p:spTgt spid="19"/>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wipe(down)">
                                      <p:cBhvr>
                                        <p:cTn id="20" dur="500"/>
                                        <p:tgtEl>
                                          <p:spTgt spid="20"/>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wipe(down)">
                                      <p:cBhvr>
                                        <p:cTn id="2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9" grpId="0" animBg="1"/>
      <p:bldP spid="20" grpId="0" animBg="1"/>
      <p:bldP spid="2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a:off x="5079999" y="744289"/>
            <a:ext cx="5895343" cy="4918641"/>
          </a:xfrm>
          <a:prstGeom prst="rect">
            <a:avLst/>
          </a:prstGeom>
        </p:spPr>
      </p:pic>
      <p:pic>
        <p:nvPicPr>
          <p:cNvPr id="5" name="图片 11"/>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929640" y="1512570"/>
            <a:ext cx="4150360" cy="4150360"/>
          </a:xfrm>
          <a:prstGeom prst="rect">
            <a:avLst/>
          </a:prstGeom>
        </p:spPr>
      </p:pic>
      <p:pic>
        <p:nvPicPr>
          <p:cNvPr id="3" name="Picture 2" descr="A logo with a black background&#10;&#10;Description automatically generated">
            <a:extLst>
              <a:ext uri="{FF2B5EF4-FFF2-40B4-BE49-F238E27FC236}">
                <a16:creationId xmlns:a16="http://schemas.microsoft.com/office/drawing/2014/main" id="{19FC3659-F211-A648-307A-A90A962AA86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43425" y="1091131"/>
            <a:ext cx="7463007" cy="5766869"/>
          </a:xfrm>
          <a:prstGeom prst="rect">
            <a:avLst/>
          </a:prstGeom>
        </p:spPr>
      </p:pic>
    </p:spTree>
    <p:extLst>
      <p:ext uri="{BB962C8B-B14F-4D97-AF65-F5344CB8AC3E}">
        <p14:creationId xmlns:p14="http://schemas.microsoft.com/office/powerpoint/2010/main" val="12692086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4"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to="" calcmode="lin" valueType="num">
                                      <p:cBhvr>
                                        <p:cTn id="7" dur="1" fill="hold"/>
                                        <p:tgtEl>
                                          <p:spTgt spid="5"/>
                                        </p:tgtEl>
                                      </p:cBhvr>
                                    </p:anim>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BF43"/>
        </a:solidFill>
        <a:effectLst/>
      </p:bgPr>
    </p:bg>
    <p:spTree>
      <p:nvGrpSpPr>
        <p:cNvPr id="1" name=""/>
        <p:cNvGrpSpPr/>
        <p:nvPr/>
      </p:nvGrpSpPr>
      <p:grpSpPr>
        <a:xfrm>
          <a:off x="0" y="0"/>
          <a:ext cx="0" cy="0"/>
          <a:chOff x="0" y="0"/>
          <a:chExt cx="0" cy="0"/>
        </a:xfrm>
      </p:grpSpPr>
      <p:sp>
        <p:nvSpPr>
          <p:cNvPr id="2" name="Rounded Rectangle 1"/>
          <p:cNvSpPr/>
          <p:nvPr/>
        </p:nvSpPr>
        <p:spPr>
          <a:xfrm>
            <a:off x="218364" y="126080"/>
            <a:ext cx="11694659" cy="6537278"/>
          </a:xfrm>
          <a:prstGeom prst="roundRect">
            <a:avLst>
              <a:gd name="adj" fmla="val 8667"/>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Oval 7">
            <a:extLst>
              <a:ext uri="{FF2B5EF4-FFF2-40B4-BE49-F238E27FC236}">
                <a16:creationId xmlns:a16="http://schemas.microsoft.com/office/drawing/2014/main" id="{014F07B2-C969-A1CF-58CC-DE8B59682987}"/>
              </a:ext>
            </a:extLst>
          </p:cNvPr>
          <p:cNvSpPr/>
          <p:nvPr/>
        </p:nvSpPr>
        <p:spPr>
          <a:xfrm>
            <a:off x="672350" y="410773"/>
            <a:ext cx="546849" cy="503627"/>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1" i="0" u="none" strike="noStrike" kern="0" cap="none" spc="0" normalizeH="0" baseline="0" noProof="0" dirty="0">
                <a:ln>
                  <a:noFill/>
                </a:ln>
                <a:solidFill>
                  <a:srgbClr val="F9BC6E"/>
                </a:solidFill>
                <a:effectLst/>
                <a:uLnTx/>
                <a:uFillTx/>
                <a:latin typeface="Arial"/>
                <a:ea typeface="+mn-ea"/>
                <a:cs typeface="+mn-cs"/>
                <a:sym typeface="Arial"/>
              </a:rPr>
              <a:t>1</a:t>
            </a:r>
            <a:endParaRPr kumimoji="0" lang="vi-VN" sz="4000" b="1" i="0" u="none" strike="noStrike" kern="0" cap="none" spc="0" normalizeH="0" baseline="0" noProof="0" dirty="0">
              <a:ln>
                <a:noFill/>
              </a:ln>
              <a:solidFill>
                <a:srgbClr val="F9BC6E"/>
              </a:solidFill>
              <a:effectLst/>
              <a:uLnTx/>
              <a:uFillTx/>
              <a:latin typeface="Arial" panose="020B0604020202020204" pitchFamily="34" charset="0"/>
              <a:ea typeface="+mn-ea"/>
              <a:cs typeface="+mn-cs"/>
              <a:sym typeface="Arial"/>
            </a:endParaRPr>
          </a:p>
        </p:txBody>
      </p:sp>
      <p:grpSp>
        <p:nvGrpSpPr>
          <p:cNvPr id="9" name="Group 8">
            <a:extLst>
              <a:ext uri="{FF2B5EF4-FFF2-40B4-BE49-F238E27FC236}">
                <a16:creationId xmlns:a16="http://schemas.microsoft.com/office/drawing/2014/main" id="{40BA9F18-B2CE-1F3F-091E-E9607AC3E463}"/>
              </a:ext>
            </a:extLst>
          </p:cNvPr>
          <p:cNvGrpSpPr/>
          <p:nvPr/>
        </p:nvGrpSpPr>
        <p:grpSpPr>
          <a:xfrm>
            <a:off x="1242532" y="402162"/>
            <a:ext cx="5015393" cy="526739"/>
            <a:chOff x="1870518" y="1422997"/>
            <a:chExt cx="7308283" cy="399811"/>
          </a:xfrm>
        </p:grpSpPr>
        <p:sp>
          <p:nvSpPr>
            <p:cNvPr id="10" name="Rectangle: Rounded Corners 7">
              <a:extLst>
                <a:ext uri="{FF2B5EF4-FFF2-40B4-BE49-F238E27FC236}">
                  <a16:creationId xmlns:a16="http://schemas.microsoft.com/office/drawing/2014/main" id="{34929EB8-6A15-BDB8-67DC-0D6C18B0DDDD}"/>
                </a:ext>
              </a:extLst>
            </p:cNvPr>
            <p:cNvSpPr/>
            <p:nvPr/>
          </p:nvSpPr>
          <p:spPr>
            <a:xfrm>
              <a:off x="1870518" y="1440654"/>
              <a:ext cx="6655944" cy="382154"/>
            </a:xfrm>
            <a:prstGeom prst="roundRect">
              <a:avLst/>
            </a:prstGeom>
            <a:solidFill>
              <a:srgbClr val="FFD974"/>
            </a:solidFill>
            <a:ln>
              <a:solidFill>
                <a:srgbClr val="FFD97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vi-VN" sz="1400" b="0" i="0" u="none" strike="noStrike" kern="0" cap="none" spc="0" normalizeH="0" baseline="0" noProof="0" dirty="0">
                <a:ln>
                  <a:noFill/>
                </a:ln>
                <a:solidFill>
                  <a:srgbClr val="F9BC6E"/>
                </a:solidFill>
                <a:effectLst/>
                <a:uLnTx/>
                <a:uFillTx/>
                <a:latin typeface="Arial" panose="020B0604020202020204" pitchFamily="34" charset="0"/>
                <a:ea typeface="+mn-ea"/>
                <a:cs typeface="+mn-cs"/>
                <a:sym typeface="Arial"/>
              </a:endParaRPr>
            </a:p>
          </p:txBody>
        </p:sp>
        <p:sp>
          <p:nvSpPr>
            <p:cNvPr id="11" name="TextBox 10">
              <a:extLst>
                <a:ext uri="{FF2B5EF4-FFF2-40B4-BE49-F238E27FC236}">
                  <a16:creationId xmlns:a16="http://schemas.microsoft.com/office/drawing/2014/main" id="{BFD26025-2DCB-D677-F2CD-C84FAA13D244}"/>
                </a:ext>
              </a:extLst>
            </p:cNvPr>
            <p:cNvSpPr txBox="1"/>
            <p:nvPr/>
          </p:nvSpPr>
          <p:spPr>
            <a:xfrm>
              <a:off x="2006844" y="1422997"/>
              <a:ext cx="7171957" cy="39714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Chọn</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câu</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trả</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lời</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đúng</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t>
              </a:r>
              <a:endParaRPr kumimoji="0" lang="vi-VN" sz="28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sp>
        <p:nvSpPr>
          <p:cNvPr id="7" name="TextBox 6">
            <a:extLst>
              <a:ext uri="{FF2B5EF4-FFF2-40B4-BE49-F238E27FC236}">
                <a16:creationId xmlns:a16="http://schemas.microsoft.com/office/drawing/2014/main" id="{C6756B26-D8B9-4DA7-DA28-23EEC110B4D7}"/>
              </a:ext>
            </a:extLst>
          </p:cNvPr>
          <p:cNvSpPr txBox="1"/>
          <p:nvPr/>
        </p:nvSpPr>
        <p:spPr>
          <a:xfrm>
            <a:off x="1247774" y="1171575"/>
            <a:ext cx="10391775" cy="523220"/>
          </a:xfrm>
          <a:prstGeom prst="rect">
            <a:avLst/>
          </a:prstGeom>
          <a:noFill/>
        </p:spPr>
        <p:txBody>
          <a:bodyPr wrap="square" rtlCol="0">
            <a:spAutoFit/>
          </a:bodyPr>
          <a:lstStyle/>
          <a:p>
            <a:r>
              <a:rPr lang="vi-VN" sz="2800" b="0" i="0" dirty="0">
                <a:solidFill>
                  <a:srgbClr val="000000"/>
                </a:solidFill>
                <a:effectLst/>
                <a:latin typeface="Cambria" panose="02040503050406030204" pitchFamily="18" charset="0"/>
                <a:ea typeface="Cambria" panose="02040503050406030204" pitchFamily="18" charset="0"/>
              </a:rPr>
              <a:t>Vườn quốc gia Phong Nha – Kẻ Bàng có diện tích là 123 326 ha.</a:t>
            </a:r>
            <a:endParaRPr lang="en-US" sz="2800" dirty="0">
              <a:latin typeface="Cambria" panose="02040503050406030204" pitchFamily="18" charset="0"/>
              <a:ea typeface="Cambria" panose="02040503050406030204" pitchFamily="18" charset="0"/>
            </a:endParaRPr>
          </a:p>
        </p:txBody>
      </p:sp>
      <p:pic>
        <p:nvPicPr>
          <p:cNvPr id="13" name="Picture 12">
            <a:extLst>
              <a:ext uri="{FF2B5EF4-FFF2-40B4-BE49-F238E27FC236}">
                <a16:creationId xmlns:a16="http://schemas.microsoft.com/office/drawing/2014/main" id="{385BB4FA-1B9D-CD70-C930-C60CCDD85015}"/>
              </a:ext>
            </a:extLst>
          </p:cNvPr>
          <p:cNvPicPr>
            <a:picLocks noChangeAspect="1"/>
          </p:cNvPicPr>
          <p:nvPr/>
        </p:nvPicPr>
        <p:blipFill>
          <a:blip r:embed="rId2"/>
          <a:stretch>
            <a:fillRect/>
          </a:stretch>
        </p:blipFill>
        <p:spPr>
          <a:xfrm>
            <a:off x="2176462" y="1828800"/>
            <a:ext cx="7839075" cy="3181350"/>
          </a:xfrm>
          <a:prstGeom prst="rect">
            <a:avLst/>
          </a:prstGeom>
        </p:spPr>
      </p:pic>
      <p:sp>
        <p:nvSpPr>
          <p:cNvPr id="15" name="TextBox 14">
            <a:extLst>
              <a:ext uri="{FF2B5EF4-FFF2-40B4-BE49-F238E27FC236}">
                <a16:creationId xmlns:a16="http://schemas.microsoft.com/office/drawing/2014/main" id="{109B49FC-D28A-5F71-4E55-64225BC25D8B}"/>
              </a:ext>
            </a:extLst>
          </p:cNvPr>
          <p:cNvSpPr txBox="1"/>
          <p:nvPr/>
        </p:nvSpPr>
        <p:spPr>
          <a:xfrm>
            <a:off x="1352550" y="5029200"/>
            <a:ext cx="9972675" cy="1384995"/>
          </a:xfrm>
          <a:prstGeom prst="rect">
            <a:avLst/>
          </a:prstGeom>
          <a:noFill/>
        </p:spPr>
        <p:txBody>
          <a:bodyPr wrap="square" rtlCol="0">
            <a:spAutoFit/>
          </a:bodyPr>
          <a:lstStyle/>
          <a:p>
            <a:pPr algn="just"/>
            <a:r>
              <a:rPr lang="vi-VN" sz="2800" b="0" i="0" dirty="0">
                <a:solidFill>
                  <a:srgbClr val="000000"/>
                </a:solidFill>
                <a:effectLst/>
                <a:latin typeface="Cambria" panose="02040503050406030204" pitchFamily="18" charset="0"/>
                <a:ea typeface="Cambria" panose="02040503050406030204" pitchFamily="18" charset="0"/>
              </a:rPr>
              <a:t>Số đo diện tích vườn quốc gia đó theo đơn vị ki-lô-mét vuông là:</a:t>
            </a:r>
          </a:p>
          <a:p>
            <a:pPr algn="just"/>
            <a:r>
              <a:rPr lang="vi-VN" sz="2800" b="0" i="0" dirty="0">
                <a:solidFill>
                  <a:srgbClr val="000000"/>
                </a:solidFill>
                <a:effectLst/>
                <a:latin typeface="Cambria" panose="02040503050406030204" pitchFamily="18" charset="0"/>
                <a:ea typeface="Cambria" panose="02040503050406030204" pitchFamily="18" charset="0"/>
              </a:rPr>
              <a:t>A. 12,3326 km</a:t>
            </a:r>
            <a:r>
              <a:rPr lang="vi-VN" sz="2800" b="0" i="0" baseline="30000" dirty="0">
                <a:solidFill>
                  <a:srgbClr val="000000"/>
                </a:solidFill>
                <a:effectLst/>
                <a:latin typeface="Cambria" panose="02040503050406030204" pitchFamily="18" charset="0"/>
                <a:ea typeface="Cambria" panose="02040503050406030204" pitchFamily="18" charset="0"/>
              </a:rPr>
              <a:t>2</a:t>
            </a:r>
            <a:r>
              <a:rPr lang="vi-VN" sz="2800" b="0" i="0" dirty="0">
                <a:solidFill>
                  <a:srgbClr val="000000"/>
                </a:solidFill>
                <a:effectLst/>
                <a:latin typeface="Cambria" panose="02040503050406030204" pitchFamily="18" charset="0"/>
                <a:ea typeface="Cambria" panose="02040503050406030204" pitchFamily="18" charset="0"/>
              </a:rPr>
              <a:t>                                                      B. 123,326 km</a:t>
            </a:r>
            <a:r>
              <a:rPr lang="vi-VN" sz="2800" b="0" i="0" baseline="30000" dirty="0">
                <a:solidFill>
                  <a:srgbClr val="000000"/>
                </a:solidFill>
                <a:effectLst/>
                <a:latin typeface="Cambria" panose="02040503050406030204" pitchFamily="18" charset="0"/>
                <a:ea typeface="Cambria" panose="02040503050406030204" pitchFamily="18" charset="0"/>
              </a:rPr>
              <a:t>2</a:t>
            </a:r>
            <a:endParaRPr lang="vi-VN" sz="2800" b="0" i="0" dirty="0">
              <a:solidFill>
                <a:srgbClr val="000000"/>
              </a:solidFill>
              <a:effectLst/>
              <a:latin typeface="Cambria" panose="02040503050406030204" pitchFamily="18" charset="0"/>
              <a:ea typeface="Cambria" panose="02040503050406030204" pitchFamily="18" charset="0"/>
            </a:endParaRPr>
          </a:p>
          <a:p>
            <a:pPr algn="just"/>
            <a:r>
              <a:rPr lang="vi-VN" sz="2800" b="0" i="0" dirty="0">
                <a:solidFill>
                  <a:srgbClr val="000000"/>
                </a:solidFill>
                <a:effectLst/>
                <a:latin typeface="Cambria" panose="02040503050406030204" pitchFamily="18" charset="0"/>
                <a:ea typeface="Cambria" panose="02040503050406030204" pitchFamily="18" charset="0"/>
              </a:rPr>
              <a:t>C. 1233,26 km</a:t>
            </a:r>
            <a:r>
              <a:rPr lang="vi-VN" sz="2800" b="0" i="0" baseline="30000" dirty="0">
                <a:solidFill>
                  <a:srgbClr val="000000"/>
                </a:solidFill>
                <a:effectLst/>
                <a:latin typeface="Cambria" panose="02040503050406030204" pitchFamily="18" charset="0"/>
                <a:ea typeface="Cambria" panose="02040503050406030204" pitchFamily="18" charset="0"/>
              </a:rPr>
              <a:t>2</a:t>
            </a:r>
            <a:r>
              <a:rPr lang="vi-VN" sz="2800" b="0" i="0" dirty="0">
                <a:solidFill>
                  <a:srgbClr val="000000"/>
                </a:solidFill>
                <a:effectLst/>
                <a:latin typeface="Cambria" panose="02040503050406030204" pitchFamily="18" charset="0"/>
                <a:ea typeface="Cambria" panose="02040503050406030204" pitchFamily="18" charset="0"/>
              </a:rPr>
              <a:t>                                                       D. 12332,6 km</a:t>
            </a:r>
            <a:r>
              <a:rPr lang="vi-VN" sz="2800" b="0" i="0" baseline="30000" dirty="0">
                <a:solidFill>
                  <a:srgbClr val="000000"/>
                </a:solidFill>
                <a:effectLst/>
                <a:latin typeface="Cambria" panose="02040503050406030204" pitchFamily="18" charset="0"/>
                <a:ea typeface="Cambria" panose="02040503050406030204" pitchFamily="18" charset="0"/>
              </a:rPr>
              <a:t>2</a:t>
            </a:r>
            <a:endParaRPr lang="vi-VN" sz="2800" b="0" i="0" dirty="0">
              <a:solidFill>
                <a:srgbClr val="000000"/>
              </a:solidFill>
              <a:effectLst/>
              <a:latin typeface="Cambria" panose="02040503050406030204" pitchFamily="18" charset="0"/>
              <a:ea typeface="Cambria" panose="02040503050406030204" pitchFamily="18" charset="0"/>
            </a:endParaRPr>
          </a:p>
        </p:txBody>
      </p:sp>
      <p:sp>
        <p:nvSpPr>
          <p:cNvPr id="16" name="Oval 15">
            <a:extLst>
              <a:ext uri="{FF2B5EF4-FFF2-40B4-BE49-F238E27FC236}">
                <a16:creationId xmlns:a16="http://schemas.microsoft.com/office/drawing/2014/main" id="{55230521-6D9D-FA6F-AB0C-AE5194782FFF}"/>
              </a:ext>
            </a:extLst>
          </p:cNvPr>
          <p:cNvSpPr/>
          <p:nvPr/>
        </p:nvSpPr>
        <p:spPr>
          <a:xfrm>
            <a:off x="1323975" y="6000750"/>
            <a:ext cx="485775" cy="409575"/>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340521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barn(inVertical)">
                                      <p:cBhvr>
                                        <p:cTn id="15" dur="500"/>
                                        <p:tgtEl>
                                          <p:spTgt spid="15"/>
                                        </p:tgtEl>
                                      </p:cBhvr>
                                    </p:animEffect>
                                  </p:childTnLst>
                                </p:cTn>
                              </p:par>
                              <p:par>
                                <p:cTn id="16" presetID="16" presetClass="entr" presetSubtype="21"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barn(inVertical)">
                                      <p:cBhvr>
                                        <p:cTn id="18" dur="500"/>
                                        <p:tgtEl>
                                          <p:spTgt spid="13"/>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barn(inVertical)">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wipe(down)">
                                      <p:cBhvr>
                                        <p:cTn id="2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7" grpId="0"/>
      <p:bldP spid="15" grpId="0"/>
      <p:bldP spid="1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31">
            <a:hlinkClick r:id="rId3" action="ppaction://hlinksldjump"/>
          </p:cNvPr>
          <p:cNvPicPr>
            <a:picLocks noChangeAspect="1"/>
          </p:cNvPicPr>
          <p:nvPr/>
        </p:nvPicPr>
        <p:blipFill>
          <a:blip r:embed="rId4" cstate="print">
            <a:extLst>
              <a:ext uri="{28A0092B-C50C-407E-A947-70E740481C1C}">
                <a14:useLocalDpi xmlns:a14="http://schemas.microsoft.com/office/drawing/2010/main" val="0"/>
              </a:ext>
            </a:extLst>
          </a:blip>
          <a:srcRect t="7846" b="7846"/>
          <a:stretch/>
        </p:blipFill>
        <p:spPr>
          <a:xfrm>
            <a:off x="806133" y="3418296"/>
            <a:ext cx="2452370" cy="2067560"/>
          </a:xfrm>
          <a:prstGeom prst="rect">
            <a:avLst/>
          </a:prstGeom>
        </p:spPr>
      </p:pic>
      <p:pic>
        <p:nvPicPr>
          <p:cNvPr id="5" name="图片 32">
            <a:hlinkClick r:id="rId5" action="ppaction://hlinksldjump"/>
          </p:cNvPr>
          <p:cNvPicPr>
            <a:picLocks noChangeAspect="1"/>
          </p:cNvPicPr>
          <p:nvPr/>
        </p:nvPicPr>
        <p:blipFill rotWithShape="1">
          <a:blip r:embed="rId6" cstate="print">
            <a:extLst>
              <a:ext uri="{28A0092B-C50C-407E-A947-70E740481C1C}">
                <a14:useLocalDpi xmlns:a14="http://schemas.microsoft.com/office/drawing/2010/main" val="0"/>
              </a:ext>
            </a:extLst>
          </a:blip>
          <a:srcRect t="688" b="688"/>
          <a:stretch/>
        </p:blipFill>
        <p:spPr>
          <a:xfrm>
            <a:off x="3785121" y="3418296"/>
            <a:ext cx="2139270" cy="2109832"/>
          </a:xfrm>
          <a:prstGeom prst="rect">
            <a:avLst/>
          </a:prstGeom>
        </p:spPr>
      </p:pic>
      <p:pic>
        <p:nvPicPr>
          <p:cNvPr id="7" name="图片 33">
            <a:hlinkClick r:id="rId7" action="ppaction://hlinksldjump"/>
          </p:cNvPr>
          <p:cNvPicPr>
            <a:picLocks noChangeAspect="1"/>
          </p:cNvPicPr>
          <p:nvPr/>
        </p:nvPicPr>
        <p:blipFill>
          <a:blip r:embed="rId8" cstate="print">
            <a:extLst>
              <a:ext uri="{28A0092B-C50C-407E-A947-70E740481C1C}">
                <a14:useLocalDpi xmlns:a14="http://schemas.microsoft.com/office/drawing/2010/main" val="0"/>
              </a:ext>
            </a:extLst>
          </a:blip>
          <a:srcRect t="8450" b="8450"/>
          <a:stretch/>
        </p:blipFill>
        <p:spPr>
          <a:xfrm>
            <a:off x="6118542" y="3454672"/>
            <a:ext cx="2452370" cy="2037080"/>
          </a:xfrm>
          <a:prstGeom prst="rect">
            <a:avLst/>
          </a:prstGeom>
        </p:spPr>
      </p:pic>
      <p:pic>
        <p:nvPicPr>
          <p:cNvPr id="8" name="图片 5">
            <a:hlinkClick r:id="rId9" action="ppaction://hlinksldjump"/>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a:off x="8765063" y="3119120"/>
            <a:ext cx="2665912" cy="2665912"/>
          </a:xfrm>
          <a:prstGeom prst="rect">
            <a:avLst/>
          </a:prstGeom>
        </p:spPr>
      </p:pic>
      <p:grpSp>
        <p:nvGrpSpPr>
          <p:cNvPr id="13" name="Group 12"/>
          <p:cNvGrpSpPr/>
          <p:nvPr/>
        </p:nvGrpSpPr>
        <p:grpSpPr>
          <a:xfrm>
            <a:off x="1409462" y="777403"/>
            <a:ext cx="9176068" cy="1913092"/>
            <a:chOff x="1268095" y="3746863"/>
            <a:chExt cx="2421800" cy="536121"/>
          </a:xfrm>
        </p:grpSpPr>
        <p:sp>
          <p:nvSpPr>
            <p:cNvPr id="11" name="文本框 17">
              <a:extLst>
                <a:ext uri="{FF2B5EF4-FFF2-40B4-BE49-F238E27FC236}">
                  <a16:creationId xmlns:a16="http://schemas.microsoft.com/office/drawing/2014/main" id="{3038CB48-43C5-47BF-9917-F81B41DA23B1}"/>
                </a:ext>
              </a:extLst>
            </p:cNvPr>
            <p:cNvSpPr txBox="1"/>
            <p:nvPr/>
          </p:nvSpPr>
          <p:spPr>
            <a:xfrm>
              <a:off x="1333410" y="3804829"/>
              <a:ext cx="2356485" cy="478155"/>
            </a:xfrm>
            <a:custGeom>
              <a:avLst/>
              <a:gdLst>
                <a:gd name="connsiteX0" fmla="*/ 0 w 2356485"/>
                <a:gd name="connsiteY0" fmla="*/ 0 h 478155"/>
                <a:gd name="connsiteX1" fmla="*/ 2356485 w 2356485"/>
                <a:gd name="connsiteY1" fmla="*/ 0 h 478155"/>
                <a:gd name="connsiteX2" fmla="*/ 2356485 w 2356485"/>
                <a:gd name="connsiteY2" fmla="*/ 478155 h 478155"/>
                <a:gd name="connsiteX3" fmla="*/ 0 w 2356485"/>
                <a:gd name="connsiteY3" fmla="*/ 478155 h 478155"/>
                <a:gd name="connsiteX4" fmla="*/ 0 w 2356485"/>
                <a:gd name="connsiteY4" fmla="*/ 0 h 4781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6485" h="478155" fill="none" extrusionOk="0">
                  <a:moveTo>
                    <a:pt x="0" y="0"/>
                  </a:moveTo>
                  <a:cubicBezTo>
                    <a:pt x="1033992" y="10773"/>
                    <a:pt x="1774310" y="-97671"/>
                    <a:pt x="2356485" y="0"/>
                  </a:cubicBezTo>
                  <a:cubicBezTo>
                    <a:pt x="2380685" y="148019"/>
                    <a:pt x="2341611" y="356312"/>
                    <a:pt x="2356485" y="478155"/>
                  </a:cubicBezTo>
                  <a:cubicBezTo>
                    <a:pt x="1521984" y="505449"/>
                    <a:pt x="843993" y="496060"/>
                    <a:pt x="0" y="478155"/>
                  </a:cubicBezTo>
                  <a:cubicBezTo>
                    <a:pt x="-17959" y="362352"/>
                    <a:pt x="27449" y="105842"/>
                    <a:pt x="0" y="0"/>
                  </a:cubicBezTo>
                  <a:close/>
                </a:path>
                <a:path w="2356485" h="478155" stroke="0" extrusionOk="0">
                  <a:moveTo>
                    <a:pt x="0" y="0"/>
                  </a:moveTo>
                  <a:cubicBezTo>
                    <a:pt x="993752" y="-39195"/>
                    <a:pt x="1624532" y="-59810"/>
                    <a:pt x="2356485" y="0"/>
                  </a:cubicBezTo>
                  <a:cubicBezTo>
                    <a:pt x="2368917" y="82176"/>
                    <a:pt x="2322692" y="352227"/>
                    <a:pt x="2356485" y="478155"/>
                  </a:cubicBezTo>
                  <a:cubicBezTo>
                    <a:pt x="1625676" y="553820"/>
                    <a:pt x="666553" y="627811"/>
                    <a:pt x="0" y="478155"/>
                  </a:cubicBezTo>
                  <a:cubicBezTo>
                    <a:pt x="-7300" y="319028"/>
                    <a:pt x="24222" y="56148"/>
                    <a:pt x="0" y="0"/>
                  </a:cubicBezTo>
                  <a:close/>
                </a:path>
              </a:pathLst>
            </a:custGeom>
            <a:solidFill>
              <a:srgbClr val="B54D06"/>
            </a:solidFill>
            <a:ln w="19050">
              <a:solidFill>
                <a:srgbClr val="B54D06"/>
              </a:solidFill>
              <a:extLst>
                <a:ext uri="{C807C97D-BFC1-408E-A445-0C87EB9F89A2}">
                  <ask:lineSketchStyleProps xmlns:ask="http://schemas.microsoft.com/office/drawing/2018/sketchyshapes" sd="228653754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a:defRPr>
                  <a:solidFill>
                    <a:schemeClr val="tx1"/>
                  </a:solidFill>
                  <a:cs typeface="+mn-ea"/>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100" normalizeH="0" baseline="0" noProof="0" dirty="0">
                <a:ln>
                  <a:noFill/>
                </a:ln>
                <a:solidFill>
                  <a:prstClr val="black"/>
                </a:solidFill>
                <a:effectLst/>
                <a:uLnTx/>
                <a:uFillTx/>
                <a:latin typeface="Arial" panose="020B0604020202020204" pitchFamily="34" charset="0"/>
                <a:ea typeface="思源黑体 CN Medium" panose="020B0600000000000000" pitchFamily="34" charset="-122"/>
                <a:sym typeface="Arial" panose="020B0604020202020204" pitchFamily="34" charset="0"/>
              </a:endParaRPr>
            </a:p>
          </p:txBody>
        </p:sp>
        <p:sp>
          <p:nvSpPr>
            <p:cNvPr id="12" name="文本框 18"/>
            <p:cNvSpPr txBox="1"/>
            <p:nvPr/>
          </p:nvSpPr>
          <p:spPr>
            <a:xfrm>
              <a:off x="1268095" y="3746863"/>
              <a:ext cx="2356485" cy="478155"/>
            </a:xfrm>
            <a:custGeom>
              <a:avLst/>
              <a:gdLst>
                <a:gd name="connsiteX0" fmla="*/ 0 w 2356485"/>
                <a:gd name="connsiteY0" fmla="*/ 0 h 478155"/>
                <a:gd name="connsiteX1" fmla="*/ 2356485 w 2356485"/>
                <a:gd name="connsiteY1" fmla="*/ 0 h 478155"/>
                <a:gd name="connsiteX2" fmla="*/ 2356485 w 2356485"/>
                <a:gd name="connsiteY2" fmla="*/ 478155 h 478155"/>
                <a:gd name="connsiteX3" fmla="*/ 0 w 2356485"/>
                <a:gd name="connsiteY3" fmla="*/ 478155 h 478155"/>
                <a:gd name="connsiteX4" fmla="*/ 0 w 2356485"/>
                <a:gd name="connsiteY4" fmla="*/ 0 h 4781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6485" h="478155" fill="none" extrusionOk="0">
                  <a:moveTo>
                    <a:pt x="0" y="0"/>
                  </a:moveTo>
                  <a:cubicBezTo>
                    <a:pt x="1033992" y="10773"/>
                    <a:pt x="1774310" y="-97671"/>
                    <a:pt x="2356485" y="0"/>
                  </a:cubicBezTo>
                  <a:cubicBezTo>
                    <a:pt x="2380685" y="148019"/>
                    <a:pt x="2341611" y="356312"/>
                    <a:pt x="2356485" y="478155"/>
                  </a:cubicBezTo>
                  <a:cubicBezTo>
                    <a:pt x="1521984" y="505449"/>
                    <a:pt x="843993" y="496060"/>
                    <a:pt x="0" y="478155"/>
                  </a:cubicBezTo>
                  <a:cubicBezTo>
                    <a:pt x="-17959" y="362352"/>
                    <a:pt x="27449" y="105842"/>
                    <a:pt x="0" y="0"/>
                  </a:cubicBezTo>
                  <a:close/>
                </a:path>
                <a:path w="2356485" h="478155" stroke="0" extrusionOk="0">
                  <a:moveTo>
                    <a:pt x="0" y="0"/>
                  </a:moveTo>
                  <a:cubicBezTo>
                    <a:pt x="993752" y="-39195"/>
                    <a:pt x="1624532" y="-59810"/>
                    <a:pt x="2356485" y="0"/>
                  </a:cubicBezTo>
                  <a:cubicBezTo>
                    <a:pt x="2368917" y="82176"/>
                    <a:pt x="2322692" y="352227"/>
                    <a:pt x="2356485" y="478155"/>
                  </a:cubicBezTo>
                  <a:cubicBezTo>
                    <a:pt x="1625676" y="553820"/>
                    <a:pt x="666553" y="627811"/>
                    <a:pt x="0" y="478155"/>
                  </a:cubicBezTo>
                  <a:cubicBezTo>
                    <a:pt x="-7300" y="319028"/>
                    <a:pt x="24222" y="56148"/>
                    <a:pt x="0" y="0"/>
                  </a:cubicBezTo>
                  <a:close/>
                </a:path>
              </a:pathLst>
            </a:custGeom>
            <a:solidFill>
              <a:srgbClr val="FFF1DA"/>
            </a:solidFill>
            <a:ln w="19050">
              <a:solidFill>
                <a:srgbClr val="B54D06"/>
              </a:solidFill>
              <a:extLst>
                <a:ext uri="{C807C97D-BFC1-408E-A445-0C87EB9F89A2}">
                  <ask:lineSketchStyleProps xmlns:ask="http://schemas.microsoft.com/office/drawing/2018/sketchyshapes" sd="228653754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a:defRPr>
                  <a:solidFill>
                    <a:schemeClr val="tx1"/>
                  </a:solidFill>
                  <a:cs typeface="+mn-ea"/>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100" normalizeH="0" baseline="0" noProof="0" dirty="0">
                <a:ln>
                  <a:noFill/>
                </a:ln>
                <a:solidFill>
                  <a:prstClr val="black"/>
                </a:solidFill>
                <a:effectLst/>
                <a:uLnTx/>
                <a:uFillTx/>
                <a:latin typeface="Arial" panose="020B0604020202020204" pitchFamily="34" charset="0"/>
                <a:ea typeface="思源黑体 CN Medium" panose="020B0600000000000000" pitchFamily="34" charset="-122"/>
                <a:sym typeface="Arial" panose="020B0604020202020204" pitchFamily="34" charset="0"/>
              </a:endParaRPr>
            </a:p>
          </p:txBody>
        </p:sp>
      </p:grpSp>
      <p:pic>
        <p:nvPicPr>
          <p:cNvPr id="16" name="Picture 15">
            <a:hlinkClick r:id="rId11" action="ppaction://hlinksldjump"/>
          </p:cNvPr>
          <p:cNvPicPr>
            <a:picLocks noChangeAspect="1"/>
          </p:cNvPicPr>
          <p:nvPr/>
        </p:nvPicPr>
        <p:blipFill>
          <a:blip r:embed="rId12"/>
          <a:stretch>
            <a:fillRect/>
          </a:stretch>
        </p:blipFill>
        <p:spPr>
          <a:xfrm>
            <a:off x="1749178" y="847122"/>
            <a:ext cx="9083827" cy="1566808"/>
          </a:xfrm>
          <a:prstGeom prst="rect">
            <a:avLst/>
          </a:prstGeom>
        </p:spPr>
      </p:pic>
      <p:sp>
        <p:nvSpPr>
          <p:cNvPr id="2" name="Rounded Rectangle 1"/>
          <p:cNvSpPr/>
          <p:nvPr/>
        </p:nvSpPr>
        <p:spPr>
          <a:xfrm>
            <a:off x="1160060" y="984249"/>
            <a:ext cx="9567080" cy="4501607"/>
          </a:xfrm>
          <a:prstGeom prst="roundRect">
            <a:avLst/>
          </a:prstGeom>
          <a:solidFill>
            <a:schemeClr val="bg1">
              <a:alpha val="84000"/>
            </a:schemeClr>
          </a:solidFill>
          <a:ln>
            <a:solidFill>
              <a:schemeClr val="accent4">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sng" strike="noStrike" kern="1200" cap="none" spc="0" normalizeH="0" baseline="0" noProof="0" dirty="0" err="1">
                <a:ln>
                  <a:noFill/>
                </a:ln>
                <a:solidFill>
                  <a:srgbClr val="4472C4">
                    <a:lumMod val="50000"/>
                  </a:srgbClr>
                </a:solidFill>
                <a:effectLst/>
                <a:uLnTx/>
                <a:uFillTx/>
                <a:latin typeface="Calibri" panose="020F0502020204030204"/>
                <a:ea typeface="+mn-ea"/>
                <a:cs typeface="+mn-cs"/>
              </a:rPr>
              <a:t>Luật</a:t>
            </a:r>
            <a:r>
              <a:rPr kumimoji="0" lang="en-GB" sz="3600" b="0" i="0" u="sng" strike="noStrike" kern="1200" cap="none" spc="0" normalizeH="0" baseline="0" noProof="0" dirty="0">
                <a:ln>
                  <a:noFill/>
                </a:ln>
                <a:solidFill>
                  <a:srgbClr val="4472C4">
                    <a:lumMod val="50000"/>
                  </a:srgbClr>
                </a:solidFill>
                <a:effectLst/>
                <a:uLnTx/>
                <a:uFillTx/>
                <a:latin typeface="Calibri" panose="020F0502020204030204"/>
                <a:ea typeface="+mn-ea"/>
                <a:cs typeface="+mn-cs"/>
              </a:rPr>
              <a:t> </a:t>
            </a:r>
            <a:r>
              <a:rPr kumimoji="0" lang="en-GB" sz="3600" b="0" i="0" u="sng" strike="noStrike" kern="1200" cap="none" spc="0" normalizeH="0" baseline="0" noProof="0" dirty="0" err="1">
                <a:ln>
                  <a:noFill/>
                </a:ln>
                <a:solidFill>
                  <a:srgbClr val="4472C4">
                    <a:lumMod val="50000"/>
                  </a:srgbClr>
                </a:solidFill>
                <a:effectLst/>
                <a:uLnTx/>
                <a:uFillTx/>
                <a:latin typeface="Calibri" panose="020F0502020204030204"/>
                <a:ea typeface="+mn-ea"/>
                <a:cs typeface="+mn-cs"/>
              </a:rPr>
              <a:t>chơi</a:t>
            </a:r>
            <a:r>
              <a:rPr kumimoji="0" lang="en-GB" sz="36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	</a:t>
            </a:r>
            <a:r>
              <a:rPr kumimoji="0" lang="en-GB" sz="3600" b="0" i="0" u="none" strike="noStrike" kern="1200" cap="none" spc="0" normalizeH="0" baseline="0" noProof="0" dirty="0" err="1">
                <a:ln>
                  <a:noFill/>
                </a:ln>
                <a:solidFill>
                  <a:srgbClr val="4472C4">
                    <a:lumMod val="50000"/>
                  </a:srgbClr>
                </a:solidFill>
                <a:effectLst/>
                <a:uLnTx/>
                <a:uFillTx/>
                <a:latin typeface="Calibri" panose="020F0502020204030204"/>
                <a:ea typeface="+mn-ea"/>
                <a:cs typeface="+mn-cs"/>
              </a:rPr>
              <a:t>Mỗi</a:t>
            </a:r>
            <a:r>
              <a:rPr kumimoji="0" lang="en-GB" sz="36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 </a:t>
            </a:r>
            <a:r>
              <a:rPr kumimoji="0" lang="en-GB" sz="3600" b="0" i="0" u="none" strike="noStrike" kern="1200" cap="none" spc="0" normalizeH="0" baseline="0" noProof="0" dirty="0" err="1">
                <a:ln>
                  <a:noFill/>
                </a:ln>
                <a:solidFill>
                  <a:srgbClr val="4472C4">
                    <a:lumMod val="50000"/>
                  </a:srgbClr>
                </a:solidFill>
                <a:effectLst/>
                <a:uLnTx/>
                <a:uFillTx/>
                <a:latin typeface="Calibri" panose="020F0502020204030204"/>
                <a:ea typeface="+mn-ea"/>
                <a:cs typeface="+mn-cs"/>
              </a:rPr>
              <a:t>bạn</a:t>
            </a:r>
            <a:r>
              <a:rPr kumimoji="0" lang="en-GB" sz="36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 </a:t>
            </a:r>
            <a:r>
              <a:rPr kumimoji="0" lang="en-GB" sz="3600" b="0" i="0" u="none" strike="noStrike" kern="1200" cap="none" spc="0" normalizeH="0" baseline="0" noProof="0" dirty="0" err="1">
                <a:ln>
                  <a:noFill/>
                </a:ln>
                <a:solidFill>
                  <a:srgbClr val="4472C4">
                    <a:lumMod val="50000"/>
                  </a:srgbClr>
                </a:solidFill>
                <a:effectLst/>
                <a:uLnTx/>
                <a:uFillTx/>
                <a:latin typeface="Calibri" panose="020F0502020204030204"/>
                <a:ea typeface="+mn-ea"/>
                <a:cs typeface="+mn-cs"/>
              </a:rPr>
              <a:t>nhỏ</a:t>
            </a:r>
            <a:r>
              <a:rPr kumimoji="0" lang="en-GB" sz="36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 </a:t>
            </a:r>
            <a:r>
              <a:rPr kumimoji="0" lang="en-GB" sz="3600" b="0" i="0" u="none" strike="noStrike" kern="1200" cap="none" spc="0" normalizeH="0" baseline="0" noProof="0" dirty="0" err="1">
                <a:ln>
                  <a:noFill/>
                </a:ln>
                <a:solidFill>
                  <a:srgbClr val="4472C4">
                    <a:lumMod val="50000"/>
                  </a:srgbClr>
                </a:solidFill>
                <a:effectLst/>
                <a:uLnTx/>
                <a:uFillTx/>
                <a:latin typeface="Calibri" panose="020F0502020204030204"/>
                <a:ea typeface="+mn-ea"/>
                <a:cs typeface="+mn-cs"/>
              </a:rPr>
              <a:t>dưới</a:t>
            </a:r>
            <a:r>
              <a:rPr kumimoji="0" lang="en-GB" sz="36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 </a:t>
            </a:r>
            <a:r>
              <a:rPr kumimoji="0" lang="en-GB" sz="3600" b="0" i="0" u="none" strike="noStrike" kern="1200" cap="none" spc="0" normalizeH="0" baseline="0" noProof="0" dirty="0" err="1">
                <a:ln>
                  <a:noFill/>
                </a:ln>
                <a:solidFill>
                  <a:srgbClr val="4472C4">
                    <a:lumMod val="50000"/>
                  </a:srgbClr>
                </a:solidFill>
                <a:effectLst/>
                <a:uLnTx/>
                <a:uFillTx/>
                <a:latin typeface="Calibri" panose="020F0502020204030204"/>
                <a:ea typeface="+mn-ea"/>
                <a:cs typeface="+mn-cs"/>
              </a:rPr>
              <a:t>đây</a:t>
            </a:r>
            <a:r>
              <a:rPr kumimoji="0" lang="en-GB" sz="36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 </a:t>
            </a:r>
            <a:r>
              <a:rPr kumimoji="0" lang="en-GB" sz="3600" b="0" i="0" u="none" strike="noStrike" kern="1200" cap="none" spc="0" normalizeH="0" baseline="0" noProof="0" dirty="0" err="1">
                <a:ln>
                  <a:noFill/>
                </a:ln>
                <a:solidFill>
                  <a:srgbClr val="4472C4">
                    <a:lumMod val="50000"/>
                  </a:srgbClr>
                </a:solidFill>
                <a:effectLst/>
                <a:uLnTx/>
                <a:uFillTx/>
                <a:latin typeface="Calibri" panose="020F0502020204030204"/>
                <a:ea typeface="+mn-ea"/>
                <a:cs typeface="+mn-cs"/>
              </a:rPr>
              <a:t>có</a:t>
            </a:r>
            <a:r>
              <a:rPr kumimoji="0" lang="en-GB" sz="36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 </a:t>
            </a:r>
            <a:r>
              <a:rPr kumimoji="0" lang="en-GB" sz="3600" b="0" i="0" u="none" strike="noStrike" kern="1200" cap="none" spc="0" normalizeH="0" baseline="0" noProof="0" dirty="0" err="1">
                <a:ln>
                  <a:noFill/>
                </a:ln>
                <a:solidFill>
                  <a:srgbClr val="4472C4">
                    <a:lumMod val="50000"/>
                  </a:srgbClr>
                </a:solidFill>
                <a:effectLst/>
                <a:uLnTx/>
                <a:uFillTx/>
                <a:latin typeface="Calibri" panose="020F0502020204030204"/>
                <a:ea typeface="+mn-ea"/>
                <a:cs typeface="+mn-cs"/>
              </a:rPr>
              <a:t>một</a:t>
            </a:r>
            <a:r>
              <a:rPr kumimoji="0" lang="en-GB" sz="36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 </a:t>
            </a:r>
            <a:r>
              <a:rPr kumimoji="0" lang="en-GB" sz="3600" b="0" i="0" u="none" strike="noStrike" kern="1200" cap="none" spc="0" normalizeH="0" baseline="0" noProof="0" dirty="0" err="1">
                <a:ln>
                  <a:noFill/>
                </a:ln>
                <a:solidFill>
                  <a:srgbClr val="4472C4">
                    <a:lumMod val="50000"/>
                  </a:srgbClr>
                </a:solidFill>
                <a:effectLst/>
                <a:uLnTx/>
                <a:uFillTx/>
                <a:latin typeface="Calibri" panose="020F0502020204030204"/>
                <a:ea typeface="+mn-ea"/>
                <a:cs typeface="+mn-cs"/>
              </a:rPr>
              <a:t>thử</a:t>
            </a:r>
            <a:r>
              <a:rPr kumimoji="0" lang="en-GB" sz="36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 </a:t>
            </a:r>
            <a:r>
              <a:rPr kumimoji="0" lang="en-GB" sz="3600" b="0" i="0" u="none" strike="noStrike" kern="1200" cap="none" spc="0" normalizeH="0" baseline="0" noProof="0" dirty="0" err="1">
                <a:ln>
                  <a:noFill/>
                </a:ln>
                <a:solidFill>
                  <a:srgbClr val="4472C4">
                    <a:lumMod val="50000"/>
                  </a:srgbClr>
                </a:solidFill>
                <a:effectLst/>
                <a:uLnTx/>
                <a:uFillTx/>
                <a:latin typeface="Calibri" panose="020F0502020204030204"/>
                <a:ea typeface="+mn-ea"/>
                <a:cs typeface="+mn-cs"/>
              </a:rPr>
              <a:t>thách</a:t>
            </a:r>
            <a:r>
              <a:rPr kumimoji="0" lang="en-GB" sz="36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 </a:t>
            </a:r>
            <a:r>
              <a:rPr kumimoji="0" lang="en-GB" sz="3600" b="0" i="0" u="none" strike="noStrike" kern="1200" cap="none" spc="0" normalizeH="0" baseline="0" noProof="0" dirty="0" err="1">
                <a:ln>
                  <a:noFill/>
                </a:ln>
                <a:solidFill>
                  <a:srgbClr val="4472C4">
                    <a:lumMod val="50000"/>
                  </a:srgbClr>
                </a:solidFill>
                <a:effectLst/>
                <a:uLnTx/>
                <a:uFillTx/>
                <a:latin typeface="Calibri" panose="020F0502020204030204"/>
                <a:ea typeface="+mn-ea"/>
                <a:cs typeface="+mn-cs"/>
              </a:rPr>
              <a:t>nhỏ</a:t>
            </a:r>
            <a:r>
              <a:rPr kumimoji="0" lang="en-GB" sz="36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 </a:t>
            </a:r>
            <a:r>
              <a:rPr kumimoji="0" lang="en-GB" sz="3600" b="0" i="0" u="none" strike="noStrike" kern="1200" cap="none" spc="0" normalizeH="0" baseline="0" noProof="0" dirty="0" err="1">
                <a:ln>
                  <a:noFill/>
                </a:ln>
                <a:solidFill>
                  <a:srgbClr val="4472C4">
                    <a:lumMod val="50000"/>
                  </a:srgbClr>
                </a:solidFill>
                <a:effectLst/>
                <a:uLnTx/>
                <a:uFillTx/>
                <a:latin typeface="Calibri" panose="020F0502020204030204"/>
                <a:ea typeface="+mn-ea"/>
                <a:cs typeface="+mn-cs"/>
              </a:rPr>
              <a:t>cho</a:t>
            </a:r>
            <a:r>
              <a:rPr kumimoji="0" lang="en-GB" sz="36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 </a:t>
            </a:r>
            <a:r>
              <a:rPr kumimoji="0" lang="en-GB" sz="3600" b="0" i="0" u="none" strike="noStrike" kern="1200" cap="none" spc="0" normalizeH="0" baseline="0" noProof="0" dirty="0" err="1">
                <a:ln>
                  <a:noFill/>
                </a:ln>
                <a:solidFill>
                  <a:srgbClr val="4472C4">
                    <a:lumMod val="50000"/>
                  </a:srgbClr>
                </a:solidFill>
                <a:effectLst/>
                <a:uLnTx/>
                <a:uFillTx/>
                <a:latin typeface="Calibri" panose="020F0502020204030204"/>
                <a:ea typeface="+mn-ea"/>
                <a:cs typeface="+mn-cs"/>
              </a:rPr>
              <a:t>các</a:t>
            </a:r>
            <a:r>
              <a:rPr kumimoji="0" lang="en-GB" sz="36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 </a:t>
            </a:r>
            <a:r>
              <a:rPr kumimoji="0" lang="en-GB" sz="3600" b="0" i="0" u="none" strike="noStrike" kern="1200" cap="none" spc="0" normalizeH="0" baseline="0" noProof="0" dirty="0" err="1">
                <a:ln>
                  <a:noFill/>
                </a:ln>
                <a:solidFill>
                  <a:srgbClr val="4472C4">
                    <a:lumMod val="50000"/>
                  </a:srgbClr>
                </a:solidFill>
                <a:effectLst/>
                <a:uLnTx/>
                <a:uFillTx/>
                <a:latin typeface="Calibri" panose="020F0502020204030204"/>
                <a:ea typeface="+mn-ea"/>
                <a:cs typeface="+mn-cs"/>
              </a:rPr>
              <a:t>em</a:t>
            </a:r>
            <a:r>
              <a:rPr kumimoji="0" lang="en-GB" sz="36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 </a:t>
            </a:r>
            <a:r>
              <a:rPr kumimoji="0" lang="en-GB" sz="3600" b="0" i="0" u="none" strike="noStrike" kern="1200" cap="none" spc="0" normalizeH="0" baseline="0" noProof="0" dirty="0" err="1">
                <a:ln>
                  <a:noFill/>
                </a:ln>
                <a:solidFill>
                  <a:srgbClr val="4472C4">
                    <a:lumMod val="50000"/>
                  </a:srgbClr>
                </a:solidFill>
                <a:effectLst/>
                <a:uLnTx/>
                <a:uFillTx/>
                <a:latin typeface="Calibri" panose="020F0502020204030204"/>
                <a:ea typeface="+mn-ea"/>
                <a:cs typeface="+mn-cs"/>
              </a:rPr>
              <a:t>Các</a:t>
            </a:r>
            <a:r>
              <a:rPr kumimoji="0" lang="en-GB" sz="36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 </a:t>
            </a:r>
            <a:r>
              <a:rPr kumimoji="0" lang="en-GB" sz="3600" b="0" i="0" u="none" strike="noStrike" kern="1200" cap="none" spc="0" normalizeH="0" baseline="0" noProof="0" dirty="0" err="1">
                <a:ln>
                  <a:noFill/>
                </a:ln>
                <a:solidFill>
                  <a:srgbClr val="4472C4">
                    <a:lumMod val="50000"/>
                  </a:srgbClr>
                </a:solidFill>
                <a:effectLst/>
                <a:uLnTx/>
                <a:uFillTx/>
                <a:latin typeface="Calibri" panose="020F0502020204030204"/>
                <a:ea typeface="+mn-ea"/>
                <a:cs typeface="+mn-cs"/>
              </a:rPr>
              <a:t>em</a:t>
            </a:r>
            <a:r>
              <a:rPr kumimoji="0" lang="en-GB" sz="36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 </a:t>
            </a:r>
            <a:r>
              <a:rPr kumimoji="0" lang="en-GB" sz="3600" b="0" i="0" u="none" strike="noStrike" kern="1200" cap="none" spc="0" normalizeH="0" baseline="0" noProof="0" dirty="0" err="1">
                <a:ln>
                  <a:noFill/>
                </a:ln>
                <a:solidFill>
                  <a:srgbClr val="4472C4">
                    <a:lumMod val="50000"/>
                  </a:srgbClr>
                </a:solidFill>
                <a:effectLst/>
                <a:uLnTx/>
                <a:uFillTx/>
                <a:latin typeface="Calibri" panose="020F0502020204030204"/>
                <a:ea typeface="+mn-ea"/>
                <a:cs typeface="+mn-cs"/>
              </a:rPr>
              <a:t>hãy</a:t>
            </a:r>
            <a:r>
              <a:rPr kumimoji="0" lang="en-GB" sz="36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 </a:t>
            </a:r>
            <a:r>
              <a:rPr kumimoji="0" lang="en-GB" sz="3600" b="0" i="0" u="none" strike="noStrike" kern="1200" cap="none" spc="0" normalizeH="0" baseline="0" noProof="0" dirty="0" err="1">
                <a:ln>
                  <a:noFill/>
                </a:ln>
                <a:solidFill>
                  <a:srgbClr val="4472C4">
                    <a:lumMod val="50000"/>
                  </a:srgbClr>
                </a:solidFill>
                <a:effectLst/>
                <a:uLnTx/>
                <a:uFillTx/>
                <a:latin typeface="Calibri" panose="020F0502020204030204"/>
                <a:ea typeface="+mn-ea"/>
                <a:cs typeface="+mn-cs"/>
              </a:rPr>
              <a:t>chọn</a:t>
            </a:r>
            <a:r>
              <a:rPr kumimoji="0" lang="en-GB" sz="36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 </a:t>
            </a:r>
            <a:r>
              <a:rPr kumimoji="0" lang="en-GB" sz="3600" b="0" i="0" u="none" strike="noStrike" kern="1200" cap="none" spc="0" normalizeH="0" baseline="0" noProof="0" dirty="0" err="1">
                <a:ln>
                  <a:noFill/>
                </a:ln>
                <a:solidFill>
                  <a:srgbClr val="4472C4">
                    <a:lumMod val="50000"/>
                  </a:srgbClr>
                </a:solidFill>
                <a:effectLst/>
                <a:uLnTx/>
                <a:uFillTx/>
                <a:latin typeface="Calibri" panose="020F0502020204030204"/>
                <a:ea typeface="+mn-ea"/>
                <a:cs typeface="+mn-cs"/>
              </a:rPr>
              <a:t>người</a:t>
            </a:r>
            <a:r>
              <a:rPr kumimoji="0" lang="en-GB" sz="36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 </a:t>
            </a:r>
            <a:r>
              <a:rPr kumimoji="0" lang="en-GB" sz="3600" b="0" i="0" u="none" strike="noStrike" kern="1200" cap="none" spc="0" normalizeH="0" baseline="0" noProof="0" dirty="0" err="1">
                <a:ln>
                  <a:noFill/>
                </a:ln>
                <a:solidFill>
                  <a:srgbClr val="4472C4">
                    <a:lumMod val="50000"/>
                  </a:srgbClr>
                </a:solidFill>
                <a:effectLst/>
                <a:uLnTx/>
                <a:uFillTx/>
                <a:latin typeface="Calibri" panose="020F0502020204030204"/>
                <a:ea typeface="+mn-ea"/>
                <a:cs typeface="+mn-cs"/>
              </a:rPr>
              <a:t>đưa</a:t>
            </a:r>
            <a:r>
              <a:rPr kumimoji="0" lang="en-GB" sz="36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 </a:t>
            </a:r>
            <a:r>
              <a:rPr kumimoji="0" lang="en-GB" sz="3600" b="0" i="0" u="none" strike="noStrike" kern="1200" cap="none" spc="0" normalizeH="0" baseline="0" noProof="0" dirty="0" err="1">
                <a:ln>
                  <a:noFill/>
                </a:ln>
                <a:solidFill>
                  <a:srgbClr val="4472C4">
                    <a:lumMod val="50000"/>
                  </a:srgbClr>
                </a:solidFill>
                <a:effectLst/>
                <a:uLnTx/>
                <a:uFillTx/>
                <a:latin typeface="Calibri" panose="020F0502020204030204"/>
                <a:ea typeface="+mn-ea"/>
                <a:cs typeface="+mn-cs"/>
              </a:rPr>
              <a:t>ra</a:t>
            </a:r>
            <a:r>
              <a:rPr kumimoji="0" lang="en-GB" sz="36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 </a:t>
            </a:r>
            <a:r>
              <a:rPr kumimoji="0" lang="en-GB" sz="3600" b="0" i="0" u="none" strike="noStrike" kern="1200" cap="none" spc="0" normalizeH="0" baseline="0" noProof="0" dirty="0" err="1">
                <a:ln>
                  <a:noFill/>
                </a:ln>
                <a:solidFill>
                  <a:srgbClr val="4472C4">
                    <a:lumMod val="50000"/>
                  </a:srgbClr>
                </a:solidFill>
                <a:effectLst/>
                <a:uLnTx/>
                <a:uFillTx/>
                <a:latin typeface="Calibri" panose="020F0502020204030204"/>
                <a:ea typeface="+mn-ea"/>
                <a:cs typeface="+mn-cs"/>
              </a:rPr>
              <a:t>thử</a:t>
            </a:r>
            <a:r>
              <a:rPr kumimoji="0" lang="en-GB" sz="36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 </a:t>
            </a:r>
            <a:r>
              <a:rPr kumimoji="0" lang="en-GB" sz="3600" b="0" i="0" u="none" strike="noStrike" kern="1200" cap="none" spc="0" normalizeH="0" baseline="0" noProof="0" dirty="0" err="1">
                <a:ln>
                  <a:noFill/>
                </a:ln>
                <a:solidFill>
                  <a:srgbClr val="4472C4">
                    <a:lumMod val="50000"/>
                  </a:srgbClr>
                </a:solidFill>
                <a:effectLst/>
                <a:uLnTx/>
                <a:uFillTx/>
                <a:latin typeface="Calibri" panose="020F0502020204030204"/>
                <a:ea typeface="+mn-ea"/>
                <a:cs typeface="+mn-cs"/>
              </a:rPr>
              <a:t>thách</a:t>
            </a:r>
            <a:r>
              <a:rPr kumimoji="0" lang="en-GB" sz="36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 </a:t>
            </a:r>
            <a:r>
              <a:rPr kumimoji="0" lang="en-GB" sz="3600" b="0" i="0" u="none" strike="noStrike" kern="1200" cap="none" spc="0" normalizeH="0" baseline="0" noProof="0" dirty="0" err="1">
                <a:ln>
                  <a:noFill/>
                </a:ln>
                <a:solidFill>
                  <a:srgbClr val="4472C4">
                    <a:lumMod val="50000"/>
                  </a:srgbClr>
                </a:solidFill>
                <a:effectLst/>
                <a:uLnTx/>
                <a:uFillTx/>
                <a:latin typeface="Calibri" panose="020F0502020204030204"/>
                <a:ea typeface="+mn-ea"/>
                <a:cs typeface="+mn-cs"/>
              </a:rPr>
              <a:t>cho</a:t>
            </a:r>
            <a:r>
              <a:rPr kumimoji="0" lang="en-GB" sz="36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 </a:t>
            </a:r>
            <a:r>
              <a:rPr kumimoji="0" lang="en-GB" sz="3600" b="0" i="0" u="none" strike="noStrike" kern="1200" cap="none" spc="0" normalizeH="0" baseline="0" noProof="0" dirty="0" err="1">
                <a:ln>
                  <a:noFill/>
                </a:ln>
                <a:solidFill>
                  <a:srgbClr val="4472C4">
                    <a:lumMod val="50000"/>
                  </a:srgbClr>
                </a:solidFill>
                <a:effectLst/>
                <a:uLnTx/>
                <a:uFillTx/>
                <a:latin typeface="Calibri" panose="020F0502020204030204"/>
                <a:ea typeface="+mn-ea"/>
                <a:cs typeface="+mn-cs"/>
              </a:rPr>
              <a:t>mình</a:t>
            </a:r>
            <a:r>
              <a:rPr kumimoji="0" lang="en-GB" sz="36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 </a:t>
            </a:r>
            <a:r>
              <a:rPr kumimoji="0" lang="en-GB" sz="3600" b="0" i="0" u="none" strike="noStrike" kern="1200" cap="none" spc="0" normalizeH="0" baseline="0" noProof="0" dirty="0" err="1">
                <a:ln>
                  <a:noFill/>
                </a:ln>
                <a:solidFill>
                  <a:srgbClr val="4472C4">
                    <a:lumMod val="50000"/>
                  </a:srgbClr>
                </a:solidFill>
                <a:effectLst/>
                <a:uLnTx/>
                <a:uFillTx/>
                <a:latin typeface="Calibri" panose="020F0502020204030204"/>
                <a:ea typeface="+mn-ea"/>
                <a:cs typeface="+mn-cs"/>
              </a:rPr>
              <a:t>và</a:t>
            </a:r>
            <a:r>
              <a:rPr kumimoji="0" lang="en-GB" sz="36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 </a:t>
            </a:r>
            <a:r>
              <a:rPr kumimoji="0" lang="en-GB" sz="3600" b="0" i="0" u="none" strike="noStrike" kern="1200" cap="none" spc="0" normalizeH="0" baseline="0" noProof="0" dirty="0" err="1">
                <a:ln>
                  <a:noFill/>
                </a:ln>
                <a:solidFill>
                  <a:srgbClr val="4472C4">
                    <a:lumMod val="50000"/>
                  </a:srgbClr>
                </a:solidFill>
                <a:effectLst/>
                <a:uLnTx/>
                <a:uFillTx/>
                <a:latin typeface="Calibri" panose="020F0502020204030204"/>
                <a:ea typeface="+mn-ea"/>
                <a:cs typeface="+mn-cs"/>
              </a:rPr>
              <a:t>hoàn</a:t>
            </a:r>
            <a:r>
              <a:rPr kumimoji="0" lang="en-GB" sz="36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 </a:t>
            </a:r>
            <a:r>
              <a:rPr kumimoji="0" lang="en-GB" sz="3600" b="0" i="0" u="none" strike="noStrike" kern="1200" cap="none" spc="0" normalizeH="0" baseline="0" noProof="0" dirty="0" err="1">
                <a:ln>
                  <a:noFill/>
                </a:ln>
                <a:solidFill>
                  <a:srgbClr val="4472C4">
                    <a:lumMod val="50000"/>
                  </a:srgbClr>
                </a:solidFill>
                <a:effectLst/>
                <a:uLnTx/>
                <a:uFillTx/>
                <a:latin typeface="Calibri" panose="020F0502020204030204"/>
                <a:ea typeface="+mn-ea"/>
                <a:cs typeface="+mn-cs"/>
              </a:rPr>
              <a:t>thành</a:t>
            </a:r>
            <a:r>
              <a:rPr kumimoji="0" lang="en-GB" sz="36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 </a:t>
            </a:r>
            <a:r>
              <a:rPr kumimoji="0" lang="en-GB" sz="3600" b="0" i="0" u="none" strike="noStrike" kern="1200" cap="none" spc="0" normalizeH="0" baseline="0" noProof="0" dirty="0" err="1">
                <a:ln>
                  <a:noFill/>
                </a:ln>
                <a:solidFill>
                  <a:srgbClr val="4472C4">
                    <a:lumMod val="50000"/>
                  </a:srgbClr>
                </a:solidFill>
                <a:effectLst/>
                <a:uLnTx/>
                <a:uFillTx/>
                <a:latin typeface="Calibri" panose="020F0502020204030204"/>
                <a:ea typeface="+mn-ea"/>
                <a:cs typeface="+mn-cs"/>
              </a:rPr>
              <a:t>nó</a:t>
            </a:r>
            <a:r>
              <a:rPr kumimoji="0" lang="en-GB" sz="36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 </a:t>
            </a:r>
            <a:r>
              <a:rPr kumimoji="0" lang="en-GB" sz="3600" b="0" i="0" u="none" strike="noStrike" kern="1200" cap="none" spc="0" normalizeH="0" baseline="0" noProof="0" dirty="0" err="1">
                <a:ln>
                  <a:noFill/>
                </a:ln>
                <a:solidFill>
                  <a:srgbClr val="4472C4">
                    <a:lumMod val="50000"/>
                  </a:srgbClr>
                </a:solidFill>
                <a:effectLst/>
                <a:uLnTx/>
                <a:uFillTx/>
                <a:latin typeface="Calibri" panose="020F0502020204030204"/>
                <a:ea typeface="+mn-ea"/>
                <a:cs typeface="+mn-cs"/>
              </a:rPr>
              <a:t>nhé</a:t>
            </a:r>
            <a:r>
              <a:rPr kumimoji="0" lang="en-GB" sz="36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 </a:t>
            </a:r>
            <a:r>
              <a:rPr kumimoji="0" lang="en-GB" sz="3600" b="0" i="0" u="none" strike="noStrike" kern="1200" cap="none" spc="0" normalizeH="0" baseline="0" noProof="0" dirty="0" err="1">
                <a:ln>
                  <a:noFill/>
                </a:ln>
                <a:solidFill>
                  <a:srgbClr val="4472C4">
                    <a:lumMod val="50000"/>
                  </a:srgbClr>
                </a:solidFill>
                <a:effectLst/>
                <a:uLnTx/>
                <a:uFillTx/>
                <a:latin typeface="Calibri" panose="020F0502020204030204"/>
                <a:ea typeface="+mn-ea"/>
                <a:cs typeface="+mn-cs"/>
              </a:rPr>
              <a:t>Chúng</a:t>
            </a:r>
            <a:r>
              <a:rPr kumimoji="0" lang="en-GB" sz="36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 ta </a:t>
            </a:r>
            <a:r>
              <a:rPr kumimoji="0" lang="en-GB" sz="3600" b="0" i="0" u="none" strike="noStrike" kern="1200" cap="none" spc="0" normalizeH="0" baseline="0" noProof="0" dirty="0" err="1">
                <a:ln>
                  <a:noFill/>
                </a:ln>
                <a:solidFill>
                  <a:srgbClr val="4472C4">
                    <a:lumMod val="50000"/>
                  </a:srgbClr>
                </a:solidFill>
                <a:effectLst/>
                <a:uLnTx/>
                <a:uFillTx/>
                <a:latin typeface="Calibri" panose="020F0502020204030204"/>
                <a:ea typeface="+mn-ea"/>
                <a:cs typeface="+mn-cs"/>
              </a:rPr>
              <a:t>cùng</a:t>
            </a:r>
            <a:r>
              <a:rPr kumimoji="0" lang="en-GB" sz="36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 </a:t>
            </a:r>
            <a:r>
              <a:rPr kumimoji="0" lang="en-GB" sz="3600" b="0" i="0" u="none" strike="noStrike" kern="1200" cap="none" spc="0" normalizeH="0" baseline="0" noProof="0" dirty="0" err="1">
                <a:ln>
                  <a:noFill/>
                </a:ln>
                <a:solidFill>
                  <a:srgbClr val="4472C4">
                    <a:lumMod val="50000"/>
                  </a:srgbClr>
                </a:solidFill>
                <a:effectLst/>
                <a:uLnTx/>
                <a:uFillTx/>
                <a:latin typeface="Calibri" panose="020F0502020204030204"/>
                <a:ea typeface="+mn-ea"/>
                <a:cs typeface="+mn-cs"/>
              </a:rPr>
              <a:t>thi</a:t>
            </a:r>
            <a:r>
              <a:rPr kumimoji="0" lang="en-GB" sz="36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 </a:t>
            </a:r>
            <a:r>
              <a:rPr kumimoji="0" lang="en-GB" sz="3600" b="0" i="0" u="none" strike="noStrike" kern="1200" cap="none" spc="0" normalizeH="0" baseline="0" noProof="0" dirty="0" err="1">
                <a:ln>
                  <a:noFill/>
                </a:ln>
                <a:solidFill>
                  <a:srgbClr val="4472C4">
                    <a:lumMod val="50000"/>
                  </a:srgbClr>
                </a:solidFill>
                <a:effectLst/>
                <a:uLnTx/>
                <a:uFillTx/>
                <a:latin typeface="Calibri" panose="020F0502020204030204"/>
                <a:ea typeface="+mn-ea"/>
                <a:cs typeface="+mn-cs"/>
              </a:rPr>
              <a:t>đua</a:t>
            </a:r>
            <a:r>
              <a:rPr kumimoji="0" lang="en-GB" sz="36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 </a:t>
            </a:r>
            <a:r>
              <a:rPr kumimoji="0" lang="en-GB" sz="3600" b="0" i="0" u="none" strike="noStrike" kern="1200" cap="none" spc="0" normalizeH="0" baseline="0" noProof="0" dirty="0" err="1">
                <a:ln>
                  <a:noFill/>
                </a:ln>
                <a:solidFill>
                  <a:srgbClr val="4472C4">
                    <a:lumMod val="50000"/>
                  </a:srgbClr>
                </a:solidFill>
                <a:effectLst/>
                <a:uLnTx/>
                <a:uFillTx/>
                <a:latin typeface="Calibri" panose="020F0502020204030204"/>
                <a:ea typeface="+mn-ea"/>
                <a:cs typeface="+mn-cs"/>
              </a:rPr>
              <a:t>xem</a:t>
            </a:r>
            <a:r>
              <a:rPr kumimoji="0" lang="en-GB" sz="36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 </a:t>
            </a:r>
            <a:r>
              <a:rPr kumimoji="0" lang="en-GB" sz="3600" b="0" i="0" u="none" strike="noStrike" kern="1200" cap="none" spc="0" normalizeH="0" baseline="0" noProof="0" dirty="0" err="1">
                <a:ln>
                  <a:noFill/>
                </a:ln>
                <a:solidFill>
                  <a:srgbClr val="4472C4">
                    <a:lumMod val="50000"/>
                  </a:srgbClr>
                </a:solidFill>
                <a:effectLst/>
                <a:uLnTx/>
                <a:uFillTx/>
                <a:latin typeface="Calibri" panose="020F0502020204030204"/>
                <a:ea typeface="+mn-ea"/>
                <a:cs typeface="+mn-cs"/>
              </a:rPr>
              <a:t>bạn</a:t>
            </a:r>
            <a:r>
              <a:rPr kumimoji="0" lang="en-GB" sz="36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 </a:t>
            </a:r>
            <a:r>
              <a:rPr kumimoji="0" lang="en-GB" sz="3600" b="0" i="0" u="none" strike="noStrike" kern="1200" cap="none" spc="0" normalizeH="0" baseline="0" noProof="0" dirty="0" err="1">
                <a:ln>
                  <a:noFill/>
                </a:ln>
                <a:solidFill>
                  <a:srgbClr val="4472C4">
                    <a:lumMod val="50000"/>
                  </a:srgbClr>
                </a:solidFill>
                <a:effectLst/>
                <a:uLnTx/>
                <a:uFillTx/>
                <a:latin typeface="Calibri" panose="020F0502020204030204"/>
                <a:ea typeface="+mn-ea"/>
                <a:cs typeface="+mn-cs"/>
              </a:rPr>
              <a:t>nào</a:t>
            </a:r>
            <a:r>
              <a:rPr kumimoji="0" lang="en-GB" sz="36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 </a:t>
            </a:r>
            <a:r>
              <a:rPr kumimoji="0" lang="en-GB" sz="3600" b="0" i="0" u="none" strike="noStrike" kern="1200" cap="none" spc="0" normalizeH="0" baseline="0" noProof="0" dirty="0" err="1">
                <a:ln>
                  <a:noFill/>
                </a:ln>
                <a:solidFill>
                  <a:srgbClr val="4472C4">
                    <a:lumMod val="50000"/>
                  </a:srgbClr>
                </a:solidFill>
                <a:effectLst/>
                <a:uLnTx/>
                <a:uFillTx/>
                <a:latin typeface="Calibri" panose="020F0502020204030204"/>
                <a:ea typeface="+mn-ea"/>
                <a:cs typeface="+mn-cs"/>
              </a:rPr>
              <a:t>có</a:t>
            </a:r>
            <a:r>
              <a:rPr kumimoji="0" lang="en-GB" sz="36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 </a:t>
            </a:r>
            <a:r>
              <a:rPr kumimoji="0" lang="en-GB" sz="3600" b="0" i="0" u="none" strike="noStrike" kern="1200" cap="none" spc="0" normalizeH="0" baseline="0" noProof="0" dirty="0" err="1">
                <a:ln>
                  <a:noFill/>
                </a:ln>
                <a:solidFill>
                  <a:srgbClr val="4472C4">
                    <a:lumMod val="50000"/>
                  </a:srgbClr>
                </a:solidFill>
                <a:effectLst/>
                <a:uLnTx/>
                <a:uFillTx/>
                <a:latin typeface="Calibri" panose="020F0502020204030204"/>
                <a:ea typeface="+mn-ea"/>
                <a:cs typeface="+mn-cs"/>
              </a:rPr>
              <a:t>trì</a:t>
            </a:r>
            <a:r>
              <a:rPr kumimoji="0" lang="en-GB" sz="36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 </a:t>
            </a:r>
            <a:r>
              <a:rPr kumimoji="0" lang="en-GB" sz="3600" b="0" i="0" u="none" strike="noStrike" kern="1200" cap="none" spc="0" normalizeH="0" baseline="0" noProof="0" dirty="0" err="1">
                <a:ln>
                  <a:noFill/>
                </a:ln>
                <a:solidFill>
                  <a:srgbClr val="4472C4">
                    <a:lumMod val="50000"/>
                  </a:srgbClr>
                </a:solidFill>
                <a:effectLst/>
                <a:uLnTx/>
                <a:uFillTx/>
                <a:latin typeface="Calibri" panose="020F0502020204030204"/>
                <a:ea typeface="+mn-ea"/>
                <a:cs typeface="+mn-cs"/>
              </a:rPr>
              <a:t>nhớ</a:t>
            </a:r>
            <a:r>
              <a:rPr kumimoji="0" lang="en-GB" sz="36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 </a:t>
            </a:r>
            <a:r>
              <a:rPr kumimoji="0" lang="en-GB" sz="3600" b="0" i="0" u="none" strike="noStrike" kern="1200" cap="none" spc="0" normalizeH="0" baseline="0" noProof="0" dirty="0" err="1">
                <a:ln>
                  <a:noFill/>
                </a:ln>
                <a:solidFill>
                  <a:srgbClr val="4472C4">
                    <a:lumMod val="50000"/>
                  </a:srgbClr>
                </a:solidFill>
                <a:effectLst/>
                <a:uLnTx/>
                <a:uFillTx/>
                <a:latin typeface="Calibri" panose="020F0502020204030204"/>
                <a:ea typeface="+mn-ea"/>
                <a:cs typeface="+mn-cs"/>
              </a:rPr>
              <a:t>tốt</a:t>
            </a:r>
            <a:r>
              <a:rPr kumimoji="0" lang="en-GB" sz="36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 </a:t>
            </a:r>
            <a:r>
              <a:rPr kumimoji="0" lang="en-GB" sz="3600" b="0" i="0" u="none" strike="noStrike" kern="1200" cap="none" spc="0" normalizeH="0" baseline="0" noProof="0" dirty="0" err="1">
                <a:ln>
                  <a:noFill/>
                </a:ln>
                <a:solidFill>
                  <a:srgbClr val="4472C4">
                    <a:lumMod val="50000"/>
                  </a:srgbClr>
                </a:solidFill>
                <a:effectLst/>
                <a:uLnTx/>
                <a:uFillTx/>
                <a:latin typeface="Calibri" panose="020F0502020204030204"/>
                <a:ea typeface="+mn-ea"/>
                <a:cs typeface="+mn-cs"/>
              </a:rPr>
              <a:t>nhất</a:t>
            </a:r>
            <a:r>
              <a:rPr kumimoji="0" lang="en-GB" sz="36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 </a:t>
            </a:r>
            <a:r>
              <a:rPr kumimoji="0" lang="en-GB" sz="3600" b="0" i="0" u="none" strike="noStrike" kern="1200" cap="none" spc="0" normalizeH="0" baseline="0" noProof="0" dirty="0" err="1">
                <a:ln>
                  <a:noFill/>
                </a:ln>
                <a:solidFill>
                  <a:srgbClr val="4472C4">
                    <a:lumMod val="50000"/>
                  </a:srgbClr>
                </a:solidFill>
                <a:effectLst/>
                <a:uLnTx/>
                <a:uFillTx/>
                <a:latin typeface="Calibri" panose="020F0502020204030204"/>
                <a:ea typeface="+mn-ea"/>
                <a:cs typeface="+mn-cs"/>
              </a:rPr>
              <a:t>nào</a:t>
            </a:r>
            <a:r>
              <a:rPr kumimoji="0" lang="en-GB" sz="36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a:t>
            </a:r>
          </a:p>
        </p:txBody>
      </p:sp>
    </p:spTree>
    <p:extLst>
      <p:ext uri="{BB962C8B-B14F-4D97-AF65-F5344CB8AC3E}">
        <p14:creationId xmlns:p14="http://schemas.microsoft.com/office/powerpoint/2010/main" val="37385347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4"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to="" calcmode="lin" valueType="num">
                                      <p:cBhvr>
                                        <p:cTn id="7" dur="1" fill="hold"/>
                                        <p:tgtEl>
                                          <p:spTgt spid="8"/>
                                        </p:tgtEl>
                                      </p:cBhvr>
                                    </p:anim>
                                  </p:childTnLst>
                                </p:cTn>
                              </p:par>
                              <p:par>
                                <p:cTn id="8" presetID="24"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 to="" calcmode="lin" valueType="num">
                                      <p:cBhvr>
                                        <p:cTn id="10" dur="1" fill="hold"/>
                                        <p:tgtEl>
                                          <p:spTgt spid="7"/>
                                        </p:tgtEl>
                                      </p:cBhvr>
                                    </p:anim>
                                  </p:childTnLst>
                                </p:cTn>
                              </p:par>
                              <p:par>
                                <p:cTn id="11" presetID="24"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 to="" calcmode="lin" valueType="num">
                                      <p:cBhvr>
                                        <p:cTn id="13" dur="1" fill="hold"/>
                                        <p:tgtEl>
                                          <p:spTgt spid="16"/>
                                        </p:tgtEl>
                                      </p:cBhvr>
                                    </p:anim>
                                  </p:childTnLst>
                                </p:cTn>
                              </p:par>
                              <p:par>
                                <p:cTn id="14" presetID="24" presetClass="entr" presetSubtype="0"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 to="" calcmode="lin" valueType="num">
                                      <p:cBhvr>
                                        <p:cTn id="16" dur="1" fill="hold"/>
                                        <p:tgtEl>
                                          <p:spTgt spid="5"/>
                                        </p:tgtEl>
                                      </p:cBhvr>
                                    </p:anim>
                                  </p:childTnLst>
                                </p:cTn>
                              </p:par>
                              <p:par>
                                <p:cTn id="17" presetID="24" presetClass="entr" presetSubtype="0" fill="hold" nodeType="withEffect">
                                  <p:stCondLst>
                                    <p:cond delay="0"/>
                                  </p:stCondLst>
                                  <p:childTnLst>
                                    <p:set>
                                      <p:cBhvr>
                                        <p:cTn id="18" dur="1" fill="hold">
                                          <p:stCondLst>
                                            <p:cond delay="0"/>
                                          </p:stCondLst>
                                        </p:cTn>
                                        <p:tgtEl>
                                          <p:spTgt spid="3"/>
                                        </p:tgtEl>
                                        <p:attrNameLst>
                                          <p:attrName>style.visibility</p:attrName>
                                        </p:attrNameLst>
                                      </p:cBhvr>
                                      <p:to>
                                        <p:strVal val="visible"/>
                                      </p:to>
                                    </p:set>
                                    <p:anim to="" calcmode="lin" valueType="num">
                                      <p:cBhvr>
                                        <p:cTn id="19" dur="1" fill="hold"/>
                                        <p:tgtEl>
                                          <p:spTgt spid="3"/>
                                        </p:tgtEl>
                                      </p:cBhvr>
                                    </p:anim>
                                  </p:childTnLst>
                                </p:cTn>
                              </p:par>
                              <p:par>
                                <p:cTn id="20" presetID="22" presetClass="entr" presetSubtype="4" fill="hold" grpId="0"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wipe(down)">
                                      <p:cBhvr>
                                        <p:cTn id="22" dur="5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xit" presetSubtype="21" fill="hold" grpId="1" nodeType="clickEffect">
                                  <p:stCondLst>
                                    <p:cond delay="0"/>
                                  </p:stCondLst>
                                  <p:childTnLst>
                                    <p:animEffect transition="out" filter="barn(inVertical)">
                                      <p:cBhvr>
                                        <p:cTn id="26" dur="500"/>
                                        <p:tgtEl>
                                          <p:spTgt spid="2"/>
                                        </p:tgtEl>
                                      </p:cBhvr>
                                    </p:animEffect>
                                    <p:set>
                                      <p:cBhvr>
                                        <p:cTn id="27"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8"/>
                    </p:tgtEl>
                  </p:cond>
                </p:stCondLst>
                <p:endSync evt="end" delay="0">
                  <p:rtn val="all"/>
                </p:endSync>
                <p:childTnLst>
                  <p:par>
                    <p:cTn id="29" fill="hold">
                      <p:stCondLst>
                        <p:cond delay="0"/>
                      </p:stCondLst>
                      <p:childTnLst>
                        <p:par>
                          <p:cTn id="30" fill="hold">
                            <p:stCondLst>
                              <p:cond delay="0"/>
                            </p:stCondLst>
                            <p:childTnLst>
                              <p:par>
                                <p:cTn id="31" presetID="14" presetClass="exit" presetSubtype="10" fill="hold" nodeType="clickEffect">
                                  <p:stCondLst>
                                    <p:cond delay="0"/>
                                  </p:stCondLst>
                                  <p:childTnLst>
                                    <p:animEffect transition="out" filter="randombar(horizontal)">
                                      <p:cBhvr>
                                        <p:cTn id="32" dur="500"/>
                                        <p:tgtEl>
                                          <p:spTgt spid="8"/>
                                        </p:tgtEl>
                                      </p:cBhvr>
                                    </p:animEffect>
                                    <p:set>
                                      <p:cBhvr>
                                        <p:cTn id="33"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34" restart="whenNotActive" fill="hold" evtFilter="cancelBubble" nodeType="interactiveSeq">
                <p:stCondLst>
                  <p:cond evt="onClick" delay="0">
                    <p:tgtEl>
                      <p:spTgt spid="7"/>
                    </p:tgtEl>
                  </p:cond>
                </p:stCondLst>
                <p:endSync evt="end" delay="0">
                  <p:rtn val="all"/>
                </p:endSync>
                <p:childTnLst>
                  <p:par>
                    <p:cTn id="35" fill="hold">
                      <p:stCondLst>
                        <p:cond delay="0"/>
                      </p:stCondLst>
                      <p:childTnLst>
                        <p:par>
                          <p:cTn id="36" fill="hold">
                            <p:stCondLst>
                              <p:cond delay="0"/>
                            </p:stCondLst>
                            <p:childTnLst>
                              <p:par>
                                <p:cTn id="37" presetID="14" presetClass="exit" presetSubtype="10" fill="hold" nodeType="clickEffect">
                                  <p:stCondLst>
                                    <p:cond delay="0"/>
                                  </p:stCondLst>
                                  <p:childTnLst>
                                    <p:animEffect transition="out" filter="randombar(horizontal)">
                                      <p:cBhvr>
                                        <p:cTn id="38" dur="500"/>
                                        <p:tgtEl>
                                          <p:spTgt spid="7"/>
                                        </p:tgtEl>
                                      </p:cBhvr>
                                    </p:animEffect>
                                    <p:set>
                                      <p:cBhvr>
                                        <p:cTn id="39" dur="1" fill="hold">
                                          <p:stCondLst>
                                            <p:cond delay="4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40" restart="whenNotActive" fill="hold" evtFilter="cancelBubble" nodeType="interactiveSeq">
                <p:stCondLst>
                  <p:cond evt="onClick" delay="0">
                    <p:tgtEl>
                      <p:spTgt spid="5"/>
                    </p:tgtEl>
                  </p:cond>
                </p:stCondLst>
                <p:endSync evt="end" delay="0">
                  <p:rtn val="all"/>
                </p:endSync>
                <p:childTnLst>
                  <p:par>
                    <p:cTn id="41" fill="hold">
                      <p:stCondLst>
                        <p:cond delay="0"/>
                      </p:stCondLst>
                      <p:childTnLst>
                        <p:par>
                          <p:cTn id="42" fill="hold">
                            <p:stCondLst>
                              <p:cond delay="0"/>
                            </p:stCondLst>
                            <p:childTnLst>
                              <p:par>
                                <p:cTn id="43" presetID="14" presetClass="exit" presetSubtype="10" fill="hold" nodeType="withEffect">
                                  <p:stCondLst>
                                    <p:cond delay="0"/>
                                  </p:stCondLst>
                                  <p:childTnLst>
                                    <p:animEffect transition="out" filter="randombar(horizontal)">
                                      <p:cBhvr>
                                        <p:cTn id="44" dur="500"/>
                                        <p:tgtEl>
                                          <p:spTgt spid="5"/>
                                        </p:tgtEl>
                                      </p:cBhvr>
                                    </p:animEffect>
                                    <p:set>
                                      <p:cBhvr>
                                        <p:cTn id="45"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46" restart="whenNotActive" fill="hold" evtFilter="cancelBubble" nodeType="interactiveSeq">
                <p:stCondLst>
                  <p:cond evt="onClick" delay="0">
                    <p:tgtEl>
                      <p:spTgt spid="3"/>
                    </p:tgtEl>
                  </p:cond>
                </p:stCondLst>
                <p:endSync evt="end" delay="0">
                  <p:rtn val="all"/>
                </p:endSync>
                <p:childTnLst>
                  <p:par>
                    <p:cTn id="47" fill="hold">
                      <p:stCondLst>
                        <p:cond delay="0"/>
                      </p:stCondLst>
                      <p:childTnLst>
                        <p:par>
                          <p:cTn id="48" fill="hold">
                            <p:stCondLst>
                              <p:cond delay="0"/>
                            </p:stCondLst>
                            <p:childTnLst>
                              <p:par>
                                <p:cTn id="49" presetID="14" presetClass="exit" presetSubtype="10" fill="hold" nodeType="withEffect">
                                  <p:stCondLst>
                                    <p:cond delay="0"/>
                                  </p:stCondLst>
                                  <p:childTnLst>
                                    <p:animEffect transition="out" filter="randombar(horizontal)">
                                      <p:cBhvr>
                                        <p:cTn id="50" dur="500"/>
                                        <p:tgtEl>
                                          <p:spTgt spid="3"/>
                                        </p:tgtEl>
                                      </p:cBhvr>
                                    </p:animEffect>
                                    <p:set>
                                      <p:cBhvr>
                                        <p:cTn id="51" dur="1" fill="hold">
                                          <p:stCondLst>
                                            <p:cond delay="499"/>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3"/>
                  </p:tgtEl>
                </p:cond>
              </p:nextCondLst>
            </p:seq>
          </p:childTnLst>
        </p:cTn>
      </p:par>
    </p:tnLst>
    <p:bldLst>
      <p:bldP spid="2" grpId="0" animBg="1"/>
      <p:bldP spid="2" grpId="1"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a:off x="5079999" y="744289"/>
            <a:ext cx="5895343" cy="4918641"/>
          </a:xfrm>
          <a:prstGeom prst="rect">
            <a:avLst/>
          </a:prstGeom>
        </p:spPr>
      </p:pic>
      <p:pic>
        <p:nvPicPr>
          <p:cNvPr id="5" name="图片 11"/>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929640" y="1512570"/>
            <a:ext cx="4150360" cy="4150360"/>
          </a:xfrm>
          <a:prstGeom prst="rect">
            <a:avLst/>
          </a:prstGeom>
        </p:spPr>
      </p:pic>
      <p:pic>
        <p:nvPicPr>
          <p:cNvPr id="7" name="Picture 6"/>
          <p:cNvPicPr>
            <a:picLocks noChangeAspect="1"/>
          </p:cNvPicPr>
          <p:nvPr/>
        </p:nvPicPr>
        <p:blipFill>
          <a:blip r:embed="rId4"/>
          <a:stretch>
            <a:fillRect/>
          </a:stretch>
        </p:blipFill>
        <p:spPr>
          <a:xfrm>
            <a:off x="5595156" y="1162758"/>
            <a:ext cx="4865030" cy="3877392"/>
          </a:xfrm>
          <a:prstGeom prst="rect">
            <a:avLst/>
          </a:prstGeom>
        </p:spPr>
      </p:pic>
    </p:spTree>
    <p:extLst>
      <p:ext uri="{BB962C8B-B14F-4D97-AF65-F5344CB8AC3E}">
        <p14:creationId xmlns:p14="http://schemas.microsoft.com/office/powerpoint/2010/main" val="12630888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4"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to="" calcmode="lin" valueType="num">
                                      <p:cBhvr>
                                        <p:cTn id="7" dur="1" fill="hold"/>
                                        <p:tgtEl>
                                          <p:spTgt spid="5"/>
                                        </p:tgtEl>
                                      </p:cBhvr>
                                    </p:anim>
                                  </p:childTnLst>
                                </p:cTn>
                              </p:par>
                              <p:par>
                                <p:cTn id="8" presetID="6" presetClass="entr" presetSubtype="16"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circle(in)">
                                      <p:cBhvr>
                                        <p:cTn id="10"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BF43"/>
        </a:solidFill>
        <a:effectLst/>
      </p:bgPr>
    </p:bg>
    <p:spTree>
      <p:nvGrpSpPr>
        <p:cNvPr id="1" name=""/>
        <p:cNvGrpSpPr/>
        <p:nvPr/>
      </p:nvGrpSpPr>
      <p:grpSpPr>
        <a:xfrm>
          <a:off x="0" y="0"/>
          <a:ext cx="0" cy="0"/>
          <a:chOff x="0" y="0"/>
          <a:chExt cx="0" cy="0"/>
        </a:xfrm>
      </p:grpSpPr>
      <p:sp>
        <p:nvSpPr>
          <p:cNvPr id="2" name="Rounded Rectangle 1"/>
          <p:cNvSpPr/>
          <p:nvPr/>
        </p:nvSpPr>
        <p:spPr>
          <a:xfrm>
            <a:off x="218364" y="126080"/>
            <a:ext cx="11694659" cy="6537278"/>
          </a:xfrm>
          <a:prstGeom prst="roundRect">
            <a:avLst>
              <a:gd name="adj" fmla="val 8667"/>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Oval 7">
            <a:extLst>
              <a:ext uri="{FF2B5EF4-FFF2-40B4-BE49-F238E27FC236}">
                <a16:creationId xmlns:a16="http://schemas.microsoft.com/office/drawing/2014/main" id="{014F07B2-C969-A1CF-58CC-DE8B59682987}"/>
              </a:ext>
            </a:extLst>
          </p:cNvPr>
          <p:cNvSpPr/>
          <p:nvPr/>
        </p:nvSpPr>
        <p:spPr>
          <a:xfrm>
            <a:off x="672350" y="410773"/>
            <a:ext cx="546849" cy="503627"/>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1" i="0" u="none" strike="noStrike" kern="0" cap="none" spc="0" normalizeH="0" baseline="0" noProof="0" dirty="0">
                <a:ln>
                  <a:noFill/>
                </a:ln>
                <a:solidFill>
                  <a:srgbClr val="F9BC6E"/>
                </a:solidFill>
                <a:effectLst/>
                <a:uLnTx/>
                <a:uFillTx/>
                <a:latin typeface="Arial"/>
                <a:ea typeface="+mn-ea"/>
                <a:cs typeface="+mn-cs"/>
                <a:sym typeface="Arial"/>
              </a:rPr>
              <a:t>2</a:t>
            </a:r>
            <a:endParaRPr kumimoji="0" lang="vi-VN" sz="4000" b="1" i="0" u="none" strike="noStrike" kern="0" cap="none" spc="0" normalizeH="0" baseline="0" noProof="0" dirty="0">
              <a:ln>
                <a:noFill/>
              </a:ln>
              <a:solidFill>
                <a:srgbClr val="F9BC6E"/>
              </a:solidFill>
              <a:effectLst/>
              <a:uLnTx/>
              <a:uFillTx/>
              <a:latin typeface="Arial" panose="020B0604020202020204" pitchFamily="34" charset="0"/>
              <a:ea typeface="+mn-ea"/>
              <a:cs typeface="+mn-cs"/>
              <a:sym typeface="Arial"/>
            </a:endParaRPr>
          </a:p>
        </p:txBody>
      </p:sp>
      <p:grpSp>
        <p:nvGrpSpPr>
          <p:cNvPr id="9" name="Group 8">
            <a:extLst>
              <a:ext uri="{FF2B5EF4-FFF2-40B4-BE49-F238E27FC236}">
                <a16:creationId xmlns:a16="http://schemas.microsoft.com/office/drawing/2014/main" id="{40BA9F18-B2CE-1F3F-091E-E9607AC3E463}"/>
              </a:ext>
            </a:extLst>
          </p:cNvPr>
          <p:cNvGrpSpPr/>
          <p:nvPr/>
        </p:nvGrpSpPr>
        <p:grpSpPr>
          <a:xfrm>
            <a:off x="1271107" y="183087"/>
            <a:ext cx="10035069" cy="1384994"/>
            <a:chOff x="1870518" y="1422997"/>
            <a:chExt cx="6926942" cy="524787"/>
          </a:xfrm>
        </p:grpSpPr>
        <p:sp>
          <p:nvSpPr>
            <p:cNvPr id="10" name="Rectangle: Rounded Corners 7">
              <a:extLst>
                <a:ext uri="{FF2B5EF4-FFF2-40B4-BE49-F238E27FC236}">
                  <a16:creationId xmlns:a16="http://schemas.microsoft.com/office/drawing/2014/main" id="{34929EB8-6A15-BDB8-67DC-0D6C18B0DDDD}"/>
                </a:ext>
              </a:extLst>
            </p:cNvPr>
            <p:cNvSpPr/>
            <p:nvPr/>
          </p:nvSpPr>
          <p:spPr>
            <a:xfrm>
              <a:off x="1870518" y="1440654"/>
              <a:ext cx="6926942" cy="497645"/>
            </a:xfrm>
            <a:prstGeom prst="roundRect">
              <a:avLst/>
            </a:prstGeom>
            <a:solidFill>
              <a:srgbClr val="FFD974"/>
            </a:solidFill>
            <a:ln>
              <a:solidFill>
                <a:srgbClr val="FFD97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vi-VN" sz="1400" b="1" i="0" u="none" strike="noStrike" kern="0" cap="none" spc="0" normalizeH="0" baseline="0" noProof="0" dirty="0">
                <a:ln>
                  <a:noFill/>
                </a:ln>
                <a:solidFill>
                  <a:srgbClr val="F9BC6E"/>
                </a:solidFill>
                <a:effectLst/>
                <a:uLnTx/>
                <a:uFillTx/>
                <a:latin typeface="Arial" panose="020B0604020202020204" pitchFamily="34" charset="0"/>
                <a:ea typeface="+mn-ea"/>
                <a:cs typeface="+mn-cs"/>
                <a:sym typeface="Arial"/>
              </a:endParaRPr>
            </a:p>
          </p:txBody>
        </p:sp>
        <p:sp>
          <p:nvSpPr>
            <p:cNvPr id="11" name="TextBox 10">
              <a:extLst>
                <a:ext uri="{FF2B5EF4-FFF2-40B4-BE49-F238E27FC236}">
                  <a16:creationId xmlns:a16="http://schemas.microsoft.com/office/drawing/2014/main" id="{BFD26025-2DCB-D677-F2CD-C84FAA13D244}"/>
                </a:ext>
              </a:extLst>
            </p:cNvPr>
            <p:cNvSpPr txBox="1"/>
            <p:nvPr/>
          </p:nvSpPr>
          <p:spPr>
            <a:xfrm>
              <a:off x="2006844" y="1422997"/>
              <a:ext cx="6738016" cy="52478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vi-VN" sz="2800" b="1"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Người ta vừa xây dựng một nhà máy xử lí rác thải trên một khu đất hình vuông cạnh 200 m. Hỏi khu đất đó có diện tích là bao nhiêu héc-ta?</a:t>
              </a:r>
              <a:endParaRPr kumimoji="0" lang="vi-VN" sz="28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sym typeface="Arial"/>
              </a:endParaRPr>
            </a:p>
          </p:txBody>
        </p:sp>
      </p:grpSp>
      <p:sp>
        <p:nvSpPr>
          <p:cNvPr id="3" name="TextBox 2">
            <a:extLst>
              <a:ext uri="{FF2B5EF4-FFF2-40B4-BE49-F238E27FC236}">
                <a16:creationId xmlns:a16="http://schemas.microsoft.com/office/drawing/2014/main" id="{C4CA12D1-700E-8DB0-E167-6397AA384D66}"/>
              </a:ext>
            </a:extLst>
          </p:cNvPr>
          <p:cNvSpPr txBox="1"/>
          <p:nvPr/>
        </p:nvSpPr>
        <p:spPr>
          <a:xfrm>
            <a:off x="2028825" y="2428875"/>
            <a:ext cx="8534400" cy="2554545"/>
          </a:xfrm>
          <a:prstGeom prst="rect">
            <a:avLst/>
          </a:prstGeom>
          <a:noFill/>
        </p:spPr>
        <p:txBody>
          <a:bodyPr wrap="square" rtlCol="0">
            <a:spAutoFit/>
          </a:bodyPr>
          <a:lstStyle/>
          <a:p>
            <a:pPr algn="ctr"/>
            <a:r>
              <a:rPr lang="vi-VN" sz="3200" b="1" i="0" dirty="0">
                <a:solidFill>
                  <a:srgbClr val="FF0000"/>
                </a:solidFill>
                <a:effectLst/>
                <a:latin typeface="Cambria" panose="02040503050406030204" pitchFamily="18" charset="0"/>
                <a:ea typeface="Cambria" panose="02040503050406030204" pitchFamily="18" charset="0"/>
              </a:rPr>
              <a:t>Bài giải</a:t>
            </a:r>
            <a:endParaRPr lang="vi-VN" sz="3200" b="0" i="0" dirty="0">
              <a:solidFill>
                <a:srgbClr val="FF0000"/>
              </a:solidFill>
              <a:effectLst/>
              <a:latin typeface="Cambria" panose="02040503050406030204" pitchFamily="18" charset="0"/>
              <a:ea typeface="Cambria" panose="02040503050406030204" pitchFamily="18" charset="0"/>
            </a:endParaRPr>
          </a:p>
          <a:p>
            <a:pPr algn="ctr"/>
            <a:r>
              <a:rPr lang="vi-VN" sz="3200" b="0" i="0" dirty="0">
                <a:solidFill>
                  <a:srgbClr val="FF0000"/>
                </a:solidFill>
                <a:effectLst/>
                <a:latin typeface="Cambria" panose="02040503050406030204" pitchFamily="18" charset="0"/>
                <a:ea typeface="Cambria" panose="02040503050406030204" pitchFamily="18" charset="0"/>
              </a:rPr>
              <a:t>Diện tích khu đất tính theo đơn vị mét vuông là:</a:t>
            </a:r>
          </a:p>
          <a:p>
            <a:pPr algn="ctr"/>
            <a:r>
              <a:rPr lang="vi-VN" sz="3200" b="0" i="0" dirty="0">
                <a:solidFill>
                  <a:srgbClr val="FF0000"/>
                </a:solidFill>
                <a:effectLst/>
                <a:latin typeface="Cambria" panose="02040503050406030204" pitchFamily="18" charset="0"/>
                <a:ea typeface="Cambria" panose="02040503050406030204" pitchFamily="18" charset="0"/>
              </a:rPr>
              <a:t>200 × 200 = 40 000 (m</a:t>
            </a:r>
            <a:r>
              <a:rPr lang="vi-VN" sz="3200" b="0" i="0" baseline="30000" dirty="0">
                <a:solidFill>
                  <a:srgbClr val="FF0000"/>
                </a:solidFill>
                <a:effectLst/>
                <a:latin typeface="Cambria" panose="02040503050406030204" pitchFamily="18" charset="0"/>
                <a:ea typeface="Cambria" panose="02040503050406030204" pitchFamily="18" charset="0"/>
              </a:rPr>
              <a:t>2</a:t>
            </a:r>
            <a:r>
              <a:rPr lang="vi-VN" sz="3200" b="0" i="0" dirty="0">
                <a:solidFill>
                  <a:srgbClr val="FF0000"/>
                </a:solidFill>
                <a:effectLst/>
                <a:latin typeface="Cambria" panose="02040503050406030204" pitchFamily="18" charset="0"/>
                <a:ea typeface="Cambria" panose="02040503050406030204" pitchFamily="18" charset="0"/>
              </a:rPr>
              <a:t>)</a:t>
            </a:r>
          </a:p>
          <a:p>
            <a:pPr algn="ctr"/>
            <a:r>
              <a:rPr lang="vi-VN" sz="3200" b="0" i="0" dirty="0">
                <a:solidFill>
                  <a:srgbClr val="FF0000"/>
                </a:solidFill>
                <a:effectLst/>
                <a:latin typeface="Cambria" panose="02040503050406030204" pitchFamily="18" charset="0"/>
                <a:ea typeface="Cambria" panose="02040503050406030204" pitchFamily="18" charset="0"/>
              </a:rPr>
              <a:t>Đổi: 40 000 m</a:t>
            </a:r>
            <a:r>
              <a:rPr lang="vi-VN" sz="3200" b="0" i="0" baseline="30000" dirty="0">
                <a:solidFill>
                  <a:srgbClr val="FF0000"/>
                </a:solidFill>
                <a:effectLst/>
                <a:latin typeface="Cambria" panose="02040503050406030204" pitchFamily="18" charset="0"/>
                <a:ea typeface="Cambria" panose="02040503050406030204" pitchFamily="18" charset="0"/>
              </a:rPr>
              <a:t>2</a:t>
            </a:r>
            <a:r>
              <a:rPr lang="vi-VN" sz="3200" b="0" i="0" dirty="0">
                <a:solidFill>
                  <a:srgbClr val="FF0000"/>
                </a:solidFill>
                <a:effectLst/>
                <a:latin typeface="Cambria" panose="02040503050406030204" pitchFamily="18" charset="0"/>
                <a:ea typeface="Cambria" panose="02040503050406030204" pitchFamily="18" charset="0"/>
              </a:rPr>
              <a:t> </a:t>
            </a:r>
            <a:r>
              <a:rPr lang="en-US" sz="3200" b="0" i="0" dirty="0">
                <a:solidFill>
                  <a:srgbClr val="FF0000"/>
                </a:solidFill>
                <a:effectLst/>
                <a:latin typeface="Cambria" panose="02040503050406030204" pitchFamily="18" charset="0"/>
                <a:ea typeface="Cambria" panose="02040503050406030204" pitchFamily="18" charset="0"/>
              </a:rPr>
              <a:t>= 4 ha</a:t>
            </a:r>
          </a:p>
          <a:p>
            <a:pPr algn="r"/>
            <a:r>
              <a:rPr lang="en-US" sz="3200" b="0" i="0" dirty="0" err="1">
                <a:solidFill>
                  <a:srgbClr val="FF0000"/>
                </a:solidFill>
                <a:effectLst/>
                <a:latin typeface="Cambria" panose="02040503050406030204" pitchFamily="18" charset="0"/>
                <a:ea typeface="Cambria" panose="02040503050406030204" pitchFamily="18" charset="0"/>
              </a:rPr>
              <a:t>Đáp</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số</a:t>
            </a:r>
            <a:r>
              <a:rPr lang="en-US" sz="3200" b="0" i="0" dirty="0">
                <a:solidFill>
                  <a:srgbClr val="FF0000"/>
                </a:solidFill>
                <a:effectLst/>
                <a:latin typeface="Cambria" panose="02040503050406030204" pitchFamily="18" charset="0"/>
                <a:ea typeface="Cambria" panose="02040503050406030204" pitchFamily="18" charset="0"/>
              </a:rPr>
              <a:t>: 4 ha</a:t>
            </a:r>
            <a:endParaRPr lang="vi-VN" sz="3200" b="0" i="0" dirty="0">
              <a:solidFill>
                <a:srgbClr val="FF000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8337554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wipe(down)">
                                      <p:cBhvr>
                                        <p:cTn id="15" dur="500"/>
                                        <p:tgtEl>
                                          <p:spTgt spid="3">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Effect transition="in" filter="wipe(down)">
                                      <p:cBhvr>
                                        <p:cTn id="20" dur="500"/>
                                        <p:tgtEl>
                                          <p:spTgt spid="3">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Effect transition="in" filter="wipe(down)">
                                      <p:cBhvr>
                                        <p:cTn id="25" dur="500"/>
                                        <p:tgtEl>
                                          <p:spTgt spid="3">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3">
                                            <p:txEl>
                                              <p:pRg st="3" end="3"/>
                                            </p:txEl>
                                          </p:spTgt>
                                        </p:tgtEl>
                                        <p:attrNameLst>
                                          <p:attrName>style.visibility</p:attrName>
                                        </p:attrNameLst>
                                      </p:cBhvr>
                                      <p:to>
                                        <p:strVal val="visible"/>
                                      </p:to>
                                    </p:set>
                                    <p:animEffect transition="in" filter="wipe(down)">
                                      <p:cBhvr>
                                        <p:cTn id="30" dur="500"/>
                                        <p:tgtEl>
                                          <p:spTgt spid="3">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wipe(down)">
                                      <p:cBhvr>
                                        <p:cTn id="35"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3"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11"/>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929640" y="1512570"/>
            <a:ext cx="4150360" cy="4150360"/>
          </a:xfrm>
          <a:prstGeom prst="rect">
            <a:avLst/>
          </a:prstGeom>
        </p:spPr>
      </p:pic>
      <p:grpSp>
        <p:nvGrpSpPr>
          <p:cNvPr id="6" name="Group 5"/>
          <p:cNvGrpSpPr/>
          <p:nvPr/>
        </p:nvGrpSpPr>
        <p:grpSpPr>
          <a:xfrm>
            <a:off x="5080000" y="744289"/>
            <a:ext cx="6111165" cy="4918641"/>
            <a:chOff x="5080000" y="744289"/>
            <a:chExt cx="6111165" cy="4918641"/>
          </a:xfrm>
        </p:grpSpPr>
        <p:pic>
          <p:nvPicPr>
            <p:cNvPr id="11" name="Picture 10"/>
            <p:cNvPicPr>
              <a:picLocks noChangeAspect="1"/>
            </p:cNvPicPr>
            <p:nvPr/>
          </p:nvPicPr>
          <p:blipFill>
            <a:blip r:embed="rId3"/>
            <a:stretch>
              <a:fillRect/>
            </a:stretch>
          </p:blipFill>
          <p:spPr>
            <a:xfrm>
              <a:off x="5080000" y="744289"/>
              <a:ext cx="6111165" cy="4918641"/>
            </a:xfrm>
            <a:prstGeom prst="rect">
              <a:avLst/>
            </a:prstGeom>
          </p:spPr>
        </p:pic>
        <p:pic>
          <p:nvPicPr>
            <p:cNvPr id="3" name="Picture 2"/>
            <p:cNvPicPr>
              <a:picLocks noChangeAspect="1"/>
            </p:cNvPicPr>
            <p:nvPr/>
          </p:nvPicPr>
          <p:blipFill rotWithShape="1">
            <a:blip r:embed="rId4"/>
            <a:srcRect r="44961"/>
            <a:stretch/>
          </p:blipFill>
          <p:spPr>
            <a:xfrm>
              <a:off x="6358237" y="942430"/>
              <a:ext cx="3468152" cy="1140279"/>
            </a:xfrm>
            <a:prstGeom prst="rect">
              <a:avLst/>
            </a:prstGeom>
          </p:spPr>
        </p:pic>
        <p:sp>
          <p:nvSpPr>
            <p:cNvPr id="4" name="TextBox 3"/>
            <p:cNvSpPr txBox="1"/>
            <p:nvPr/>
          </p:nvSpPr>
          <p:spPr>
            <a:xfrm>
              <a:off x="5377219" y="2280850"/>
              <a:ext cx="5308978" cy="584775"/>
            </a:xfrm>
            <a:prstGeom prst="rect">
              <a:avLst/>
            </a:prstGeom>
            <a:noFill/>
          </p:spPr>
          <p:txBody>
            <a:bodyPr wrap="square" rtlCol="0">
              <a:spAutoFit/>
            </a:bodyPr>
            <a:lstStyle/>
            <a:p>
              <a:pPr marL="285750" marR="0" lvl="0" indent="-285750" algn="just" defTabSz="914400" rtl="0" eaLnBrk="1" fontAlgn="auto" latinLnBrk="0" hangingPunct="1">
                <a:lnSpc>
                  <a:spcPct val="100000"/>
                </a:lnSpc>
                <a:spcBef>
                  <a:spcPts val="0"/>
                </a:spcBef>
                <a:spcAft>
                  <a:spcPts val="0"/>
                </a:spcAft>
                <a:buClrTx/>
                <a:buSzTx/>
                <a:buFontTx/>
                <a:buChar char="-"/>
                <a:tabLst/>
                <a:defRPr/>
              </a:pPr>
              <a:r>
                <a:rPr kumimoji="0" lang="en-GB" sz="32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a:t>
              </a:r>
            </a:p>
          </p:txBody>
        </p:sp>
      </p:grpSp>
    </p:spTree>
    <p:extLst>
      <p:ext uri="{BB962C8B-B14F-4D97-AF65-F5344CB8AC3E}">
        <p14:creationId xmlns:p14="http://schemas.microsoft.com/office/powerpoint/2010/main" val="41662649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4"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to="" calcmode="lin" valueType="num">
                                      <p:cBhvr>
                                        <p:cTn id="7" dur="1" fill="hold"/>
                                        <p:tgtEl>
                                          <p:spTgt spid="5"/>
                                        </p:tgtEl>
                                      </p:cBhvr>
                                    </p:anim>
                                  </p:childTnLst>
                                </p:cTn>
                              </p:par>
                              <p:par>
                                <p:cTn id="8" presetID="6" presetClass="entr" presetSubtype="16"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circle(in)">
                                      <p:cBhvr>
                                        <p:cTn id="10"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D07CEA7-99FA-F67B-48D7-9DBEC8520481}"/>
              </a:ext>
            </a:extLst>
          </p:cNvPr>
          <p:cNvPicPr>
            <a:picLocks noChangeAspect="1"/>
          </p:cNvPicPr>
          <p:nvPr/>
        </p:nvPicPr>
        <p:blipFill>
          <a:blip r:embed="rId2"/>
          <a:stretch>
            <a:fillRect/>
          </a:stretch>
        </p:blipFill>
        <p:spPr>
          <a:xfrm>
            <a:off x="3179528" y="1676057"/>
            <a:ext cx="7065876" cy="3023878"/>
          </a:xfrm>
          <a:prstGeom prst="rect">
            <a:avLst/>
          </a:prstGeom>
        </p:spPr>
      </p:pic>
      <p:pic>
        <p:nvPicPr>
          <p:cNvPr id="7" name="Picture 6">
            <a:extLst>
              <a:ext uri="{FF2B5EF4-FFF2-40B4-BE49-F238E27FC236}">
                <a16:creationId xmlns:a16="http://schemas.microsoft.com/office/drawing/2014/main" id="{F8F90AE6-5264-6623-0207-35E769FC56AB}"/>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585" b="98562" l="2077" r="69649">
                        <a14:foregroundMark x1="22843" y1="37700" x2="23163" y2="40415"/>
                        <a14:foregroundMark x1="22843" y1="48403" x2="25240" y2="53355"/>
                        <a14:foregroundMark x1="25240" y1="54313" x2="25559" y2="58466"/>
                        <a14:foregroundMark x1="28754" y1="46326" x2="29233" y2="50000"/>
                        <a14:foregroundMark x1="22045" y1="65655" x2="23163" y2="70767"/>
                        <a14:foregroundMark x1="54313" y1="50319" x2="51917" y2="57668"/>
                        <a14:backgroundMark x1="5112" y1="54633" x2="5272" y2="87540"/>
                        <a14:backgroundMark x1="13898" y1="75399" x2="0" y2="99361"/>
                        <a14:backgroundMark x1="2875" y1="96326" x2="2875" y2="96326"/>
                        <a14:backgroundMark x1="47604" y1="80511" x2="49521" y2="94409"/>
                        <a14:backgroundMark x1="54792" y1="73003" x2="59904" y2="99840"/>
                        <a14:backgroundMark x1="56709" y1="62939" x2="59904" y2="86422"/>
                        <a14:backgroundMark x1="62141" y1="59265" x2="40575" y2="72684"/>
                      </a14:backgroundRemoval>
                    </a14:imgEffect>
                  </a14:imgLayer>
                </a14:imgProps>
              </a:ext>
            </a:extLst>
          </a:blip>
          <a:srcRect t="10787" r="38162"/>
          <a:stretch/>
        </p:blipFill>
        <p:spPr>
          <a:xfrm>
            <a:off x="0" y="2196080"/>
            <a:ext cx="3293128" cy="4709545"/>
          </a:xfrm>
          <a:prstGeom prst="rect">
            <a:avLst/>
          </a:prstGeom>
        </p:spPr>
      </p:pic>
    </p:spTree>
    <p:extLst>
      <p:ext uri="{BB962C8B-B14F-4D97-AF65-F5344CB8AC3E}">
        <p14:creationId xmlns:p14="http://schemas.microsoft.com/office/powerpoint/2010/main" val="26305753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2" presetClass="entr" presetSubtype="4"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 calcmode="lin" valueType="num">
                                      <p:cBhvr additive="base">
                                        <p:cTn id="10" dur="500" fill="hold"/>
                                        <p:tgtEl>
                                          <p:spTgt spid="7"/>
                                        </p:tgtEl>
                                        <p:attrNameLst>
                                          <p:attrName>ppt_x</p:attrName>
                                        </p:attrNameLst>
                                      </p:cBhvr>
                                      <p:tavLst>
                                        <p:tav tm="0">
                                          <p:val>
                                            <p:strVal val="#ppt_x"/>
                                          </p:val>
                                        </p:tav>
                                        <p:tav tm="100000">
                                          <p:val>
                                            <p:strVal val="#ppt_x"/>
                                          </p:val>
                                        </p:tav>
                                      </p:tavLst>
                                    </p:anim>
                                    <p:anim calcmode="lin" valueType="num">
                                      <p:cBhvr additive="base">
                                        <p:cTn id="11"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3" name="Group 62"/>
          <p:cNvGrpSpPr/>
          <p:nvPr/>
        </p:nvGrpSpPr>
        <p:grpSpPr>
          <a:xfrm>
            <a:off x="676276" y="889873"/>
            <a:ext cx="3853075" cy="4776124"/>
            <a:chOff x="925122" y="1816100"/>
            <a:chExt cx="3115564" cy="3819075"/>
          </a:xfrm>
        </p:grpSpPr>
        <p:sp>
          <p:nvSpPr>
            <p:cNvPr id="61" name="矩形: 圆角 19">
              <a:extLst>
                <a:ext uri="{FF2B5EF4-FFF2-40B4-BE49-F238E27FC236}">
                  <a16:creationId xmlns:a16="http://schemas.microsoft.com/office/drawing/2014/main" id="{508F0F7B-540E-4BDD-841E-9EBB0DAA2840}"/>
                </a:ext>
              </a:extLst>
            </p:cNvPr>
            <p:cNvSpPr/>
            <p:nvPr/>
          </p:nvSpPr>
          <p:spPr>
            <a:xfrm>
              <a:off x="1278436" y="1850575"/>
              <a:ext cx="2762250" cy="3784600"/>
            </a:xfrm>
            <a:custGeom>
              <a:avLst/>
              <a:gdLst>
                <a:gd name="connsiteX0" fmla="*/ 0 w 2762250"/>
                <a:gd name="connsiteY0" fmla="*/ 273739 h 3784600"/>
                <a:gd name="connsiteX1" fmla="*/ 273739 w 2762250"/>
                <a:gd name="connsiteY1" fmla="*/ 0 h 3784600"/>
                <a:gd name="connsiteX2" fmla="*/ 2488511 w 2762250"/>
                <a:gd name="connsiteY2" fmla="*/ 0 h 3784600"/>
                <a:gd name="connsiteX3" fmla="*/ 2762250 w 2762250"/>
                <a:gd name="connsiteY3" fmla="*/ 273739 h 3784600"/>
                <a:gd name="connsiteX4" fmla="*/ 2762250 w 2762250"/>
                <a:gd name="connsiteY4" fmla="*/ 3510861 h 3784600"/>
                <a:gd name="connsiteX5" fmla="*/ 2488511 w 2762250"/>
                <a:gd name="connsiteY5" fmla="*/ 3784600 h 3784600"/>
                <a:gd name="connsiteX6" fmla="*/ 273739 w 2762250"/>
                <a:gd name="connsiteY6" fmla="*/ 3784600 h 3784600"/>
                <a:gd name="connsiteX7" fmla="*/ 0 w 2762250"/>
                <a:gd name="connsiteY7" fmla="*/ 3510861 h 3784600"/>
                <a:gd name="connsiteX8" fmla="*/ 0 w 2762250"/>
                <a:gd name="connsiteY8" fmla="*/ 273739 h 378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62250" h="3784600" fill="none" extrusionOk="0">
                  <a:moveTo>
                    <a:pt x="0" y="273739"/>
                  </a:moveTo>
                  <a:cubicBezTo>
                    <a:pt x="6900" y="148001"/>
                    <a:pt x="132483" y="27222"/>
                    <a:pt x="273739" y="0"/>
                  </a:cubicBezTo>
                  <a:cubicBezTo>
                    <a:pt x="780968" y="-36474"/>
                    <a:pt x="2074172" y="-131175"/>
                    <a:pt x="2488511" y="0"/>
                  </a:cubicBezTo>
                  <a:cubicBezTo>
                    <a:pt x="2642246" y="4696"/>
                    <a:pt x="2741110" y="139907"/>
                    <a:pt x="2762250" y="273739"/>
                  </a:cubicBezTo>
                  <a:cubicBezTo>
                    <a:pt x="2860386" y="958710"/>
                    <a:pt x="2747270" y="2997164"/>
                    <a:pt x="2762250" y="3510861"/>
                  </a:cubicBezTo>
                  <a:cubicBezTo>
                    <a:pt x="2768707" y="3660522"/>
                    <a:pt x="2628784" y="3778202"/>
                    <a:pt x="2488511" y="3784600"/>
                  </a:cubicBezTo>
                  <a:cubicBezTo>
                    <a:pt x="1903160" y="3903526"/>
                    <a:pt x="713704" y="3748705"/>
                    <a:pt x="273739" y="3784600"/>
                  </a:cubicBezTo>
                  <a:cubicBezTo>
                    <a:pt x="118189" y="3790638"/>
                    <a:pt x="-11458" y="3671493"/>
                    <a:pt x="0" y="3510861"/>
                  </a:cubicBezTo>
                  <a:cubicBezTo>
                    <a:pt x="-96102" y="2394014"/>
                    <a:pt x="48379" y="1018912"/>
                    <a:pt x="0" y="273739"/>
                  </a:cubicBezTo>
                  <a:close/>
                </a:path>
                <a:path w="2762250" h="3784600" stroke="0" extrusionOk="0">
                  <a:moveTo>
                    <a:pt x="0" y="273739"/>
                  </a:moveTo>
                  <a:cubicBezTo>
                    <a:pt x="-6030" y="105143"/>
                    <a:pt x="129723" y="-7824"/>
                    <a:pt x="273739" y="0"/>
                  </a:cubicBezTo>
                  <a:cubicBezTo>
                    <a:pt x="1047500" y="138061"/>
                    <a:pt x="1637073" y="95278"/>
                    <a:pt x="2488511" y="0"/>
                  </a:cubicBezTo>
                  <a:cubicBezTo>
                    <a:pt x="2633097" y="-24048"/>
                    <a:pt x="2760314" y="130874"/>
                    <a:pt x="2762250" y="273739"/>
                  </a:cubicBezTo>
                  <a:cubicBezTo>
                    <a:pt x="2688449" y="722461"/>
                    <a:pt x="2809263" y="2558356"/>
                    <a:pt x="2762250" y="3510861"/>
                  </a:cubicBezTo>
                  <a:cubicBezTo>
                    <a:pt x="2741149" y="3670203"/>
                    <a:pt x="2648256" y="3776987"/>
                    <a:pt x="2488511" y="3784600"/>
                  </a:cubicBezTo>
                  <a:cubicBezTo>
                    <a:pt x="2226330" y="3753440"/>
                    <a:pt x="1320669" y="3891461"/>
                    <a:pt x="273739" y="3784600"/>
                  </a:cubicBezTo>
                  <a:cubicBezTo>
                    <a:pt x="130924" y="3768414"/>
                    <a:pt x="17365" y="3663825"/>
                    <a:pt x="0" y="3510861"/>
                  </a:cubicBezTo>
                  <a:cubicBezTo>
                    <a:pt x="-80007" y="2923976"/>
                    <a:pt x="67080" y="1345095"/>
                    <a:pt x="0" y="273739"/>
                  </a:cubicBezTo>
                  <a:close/>
                </a:path>
              </a:pathLst>
            </a:custGeom>
            <a:solidFill>
              <a:srgbClr val="B54D06"/>
            </a:solidFill>
            <a:ln w="28575">
              <a:solidFill>
                <a:srgbClr val="B54D06"/>
              </a:solidFill>
              <a:extLst>
                <a:ext uri="{C807C97D-BFC1-408E-A445-0C87EB9F89A2}">
                  <ask:lineSketchStyleProps xmlns:ask="http://schemas.microsoft.com/office/drawing/2018/sketchyshapes" sd="3690286337">
                    <a:prstGeom prst="roundRect">
                      <a:avLst>
                        <a:gd name="adj" fmla="val 991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Arial" panose="020B0604020202020204" pitchFamily="34" charset="0"/>
                <a:ea typeface="思源黑体 CN Medium" panose="020B0600000000000000" pitchFamily="34" charset="-122"/>
                <a:cs typeface="+mn-cs"/>
                <a:sym typeface="Arial" panose="020B0604020202020204" pitchFamily="34" charset="0"/>
              </a:endParaRPr>
            </a:p>
          </p:txBody>
        </p:sp>
        <p:sp>
          <p:nvSpPr>
            <p:cNvPr id="62" name="矩形: 圆角 21"/>
            <p:cNvSpPr/>
            <p:nvPr/>
          </p:nvSpPr>
          <p:spPr>
            <a:xfrm>
              <a:off x="925122" y="1816100"/>
              <a:ext cx="2959809" cy="3784600"/>
            </a:xfrm>
            <a:custGeom>
              <a:avLst/>
              <a:gdLst>
                <a:gd name="connsiteX0" fmla="*/ 0 w 2762250"/>
                <a:gd name="connsiteY0" fmla="*/ 273739 h 3784600"/>
                <a:gd name="connsiteX1" fmla="*/ 273739 w 2762250"/>
                <a:gd name="connsiteY1" fmla="*/ 0 h 3784600"/>
                <a:gd name="connsiteX2" fmla="*/ 2488511 w 2762250"/>
                <a:gd name="connsiteY2" fmla="*/ 0 h 3784600"/>
                <a:gd name="connsiteX3" fmla="*/ 2762250 w 2762250"/>
                <a:gd name="connsiteY3" fmla="*/ 273739 h 3784600"/>
                <a:gd name="connsiteX4" fmla="*/ 2762250 w 2762250"/>
                <a:gd name="connsiteY4" fmla="*/ 3510861 h 3784600"/>
                <a:gd name="connsiteX5" fmla="*/ 2488511 w 2762250"/>
                <a:gd name="connsiteY5" fmla="*/ 3784600 h 3784600"/>
                <a:gd name="connsiteX6" fmla="*/ 273739 w 2762250"/>
                <a:gd name="connsiteY6" fmla="*/ 3784600 h 3784600"/>
                <a:gd name="connsiteX7" fmla="*/ 0 w 2762250"/>
                <a:gd name="connsiteY7" fmla="*/ 3510861 h 3784600"/>
                <a:gd name="connsiteX8" fmla="*/ 0 w 2762250"/>
                <a:gd name="connsiteY8" fmla="*/ 273739 h 378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62250" h="3784600" fill="none" extrusionOk="0">
                  <a:moveTo>
                    <a:pt x="0" y="273739"/>
                  </a:moveTo>
                  <a:cubicBezTo>
                    <a:pt x="6900" y="148001"/>
                    <a:pt x="132483" y="27222"/>
                    <a:pt x="273739" y="0"/>
                  </a:cubicBezTo>
                  <a:cubicBezTo>
                    <a:pt x="780968" y="-36474"/>
                    <a:pt x="2074172" y="-131175"/>
                    <a:pt x="2488511" y="0"/>
                  </a:cubicBezTo>
                  <a:cubicBezTo>
                    <a:pt x="2642246" y="4696"/>
                    <a:pt x="2741110" y="139907"/>
                    <a:pt x="2762250" y="273739"/>
                  </a:cubicBezTo>
                  <a:cubicBezTo>
                    <a:pt x="2860386" y="958710"/>
                    <a:pt x="2747270" y="2997164"/>
                    <a:pt x="2762250" y="3510861"/>
                  </a:cubicBezTo>
                  <a:cubicBezTo>
                    <a:pt x="2768707" y="3660522"/>
                    <a:pt x="2628784" y="3778202"/>
                    <a:pt x="2488511" y="3784600"/>
                  </a:cubicBezTo>
                  <a:cubicBezTo>
                    <a:pt x="1903160" y="3903526"/>
                    <a:pt x="713704" y="3748705"/>
                    <a:pt x="273739" y="3784600"/>
                  </a:cubicBezTo>
                  <a:cubicBezTo>
                    <a:pt x="118189" y="3790638"/>
                    <a:pt x="-11458" y="3671493"/>
                    <a:pt x="0" y="3510861"/>
                  </a:cubicBezTo>
                  <a:cubicBezTo>
                    <a:pt x="-96102" y="2394014"/>
                    <a:pt x="48379" y="1018912"/>
                    <a:pt x="0" y="273739"/>
                  </a:cubicBezTo>
                  <a:close/>
                </a:path>
                <a:path w="2762250" h="3784600" stroke="0" extrusionOk="0">
                  <a:moveTo>
                    <a:pt x="0" y="273739"/>
                  </a:moveTo>
                  <a:cubicBezTo>
                    <a:pt x="-6030" y="105143"/>
                    <a:pt x="129723" y="-7824"/>
                    <a:pt x="273739" y="0"/>
                  </a:cubicBezTo>
                  <a:cubicBezTo>
                    <a:pt x="1047500" y="138061"/>
                    <a:pt x="1637073" y="95278"/>
                    <a:pt x="2488511" y="0"/>
                  </a:cubicBezTo>
                  <a:cubicBezTo>
                    <a:pt x="2633097" y="-24048"/>
                    <a:pt x="2760314" y="130874"/>
                    <a:pt x="2762250" y="273739"/>
                  </a:cubicBezTo>
                  <a:cubicBezTo>
                    <a:pt x="2688449" y="722461"/>
                    <a:pt x="2809263" y="2558356"/>
                    <a:pt x="2762250" y="3510861"/>
                  </a:cubicBezTo>
                  <a:cubicBezTo>
                    <a:pt x="2741149" y="3670203"/>
                    <a:pt x="2648256" y="3776987"/>
                    <a:pt x="2488511" y="3784600"/>
                  </a:cubicBezTo>
                  <a:cubicBezTo>
                    <a:pt x="2226330" y="3753440"/>
                    <a:pt x="1320669" y="3891461"/>
                    <a:pt x="273739" y="3784600"/>
                  </a:cubicBezTo>
                  <a:cubicBezTo>
                    <a:pt x="130924" y="3768414"/>
                    <a:pt x="17365" y="3663825"/>
                    <a:pt x="0" y="3510861"/>
                  </a:cubicBezTo>
                  <a:cubicBezTo>
                    <a:pt x="-80007" y="2923976"/>
                    <a:pt x="67080" y="1345095"/>
                    <a:pt x="0" y="273739"/>
                  </a:cubicBezTo>
                  <a:close/>
                </a:path>
              </a:pathLst>
            </a:custGeom>
            <a:solidFill>
              <a:schemeClr val="bg1"/>
            </a:solidFill>
            <a:ln w="28575">
              <a:solidFill>
                <a:srgbClr val="B54D06"/>
              </a:solidFill>
              <a:extLst>
                <a:ext uri="{C807C97D-BFC1-408E-A445-0C87EB9F89A2}">
                  <ask:lineSketchStyleProps xmlns:ask="http://schemas.microsoft.com/office/drawing/2018/sketchyshapes" sd="3690286337">
                    <a:custGeom>
                      <a:avLst/>
                      <a:gdLst>
                        <a:gd name="connsiteX0" fmla="*/ 0 w 3660450"/>
                        <a:gd name="connsiteY0" fmla="*/ 362751 h 4733010"/>
                        <a:gd name="connsiteX1" fmla="*/ 362751 w 3660450"/>
                        <a:gd name="connsiteY1" fmla="*/ 0 h 4733010"/>
                        <a:gd name="connsiteX2" fmla="*/ 3297699 w 3660450"/>
                        <a:gd name="connsiteY2" fmla="*/ 0 h 4733010"/>
                        <a:gd name="connsiteX3" fmla="*/ 3660450 w 3660450"/>
                        <a:gd name="connsiteY3" fmla="*/ 362751 h 4733010"/>
                        <a:gd name="connsiteX4" fmla="*/ 3660450 w 3660450"/>
                        <a:gd name="connsiteY4" fmla="*/ 4370259 h 4733010"/>
                        <a:gd name="connsiteX5" fmla="*/ 3297699 w 3660450"/>
                        <a:gd name="connsiteY5" fmla="*/ 4733010 h 4733010"/>
                        <a:gd name="connsiteX6" fmla="*/ 362751 w 3660450"/>
                        <a:gd name="connsiteY6" fmla="*/ 4733010 h 4733010"/>
                        <a:gd name="connsiteX7" fmla="*/ 0 w 3660450"/>
                        <a:gd name="connsiteY7" fmla="*/ 4370259 h 4733010"/>
                        <a:gd name="connsiteX8" fmla="*/ 0 w 3660450"/>
                        <a:gd name="connsiteY8" fmla="*/ 362751 h 4733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60450" h="4733010" fill="none" extrusionOk="0">
                          <a:moveTo>
                            <a:pt x="0" y="362751"/>
                          </a:moveTo>
                          <a:cubicBezTo>
                            <a:pt x="4909" y="180514"/>
                            <a:pt x="164727" y="6357"/>
                            <a:pt x="362751" y="0"/>
                          </a:cubicBezTo>
                          <a:cubicBezTo>
                            <a:pt x="841669" y="-36474"/>
                            <a:pt x="2538042" y="-131175"/>
                            <a:pt x="3297699" y="0"/>
                          </a:cubicBezTo>
                          <a:cubicBezTo>
                            <a:pt x="3514360" y="30014"/>
                            <a:pt x="3648186" y="172475"/>
                            <a:pt x="3660450" y="362751"/>
                          </a:cubicBezTo>
                          <a:cubicBezTo>
                            <a:pt x="3758586" y="1697783"/>
                            <a:pt x="3645470" y="3717004"/>
                            <a:pt x="3660450" y="4370259"/>
                          </a:cubicBezTo>
                          <a:cubicBezTo>
                            <a:pt x="3683793" y="4565103"/>
                            <a:pt x="3481013" y="4723024"/>
                            <a:pt x="3297699" y="4733010"/>
                          </a:cubicBezTo>
                          <a:cubicBezTo>
                            <a:pt x="2777370" y="4851936"/>
                            <a:pt x="778379" y="4697115"/>
                            <a:pt x="362751" y="4733010"/>
                          </a:cubicBezTo>
                          <a:cubicBezTo>
                            <a:pt x="141843" y="4761439"/>
                            <a:pt x="-4112" y="4573992"/>
                            <a:pt x="0" y="4370259"/>
                          </a:cubicBezTo>
                          <a:cubicBezTo>
                            <a:pt x="-96102" y="2943052"/>
                            <a:pt x="48379" y="1938337"/>
                            <a:pt x="0" y="362751"/>
                          </a:cubicBezTo>
                          <a:close/>
                        </a:path>
                        <a:path w="3660450" h="4733010" stroke="0" extrusionOk="0">
                          <a:moveTo>
                            <a:pt x="0" y="362751"/>
                          </a:moveTo>
                          <a:cubicBezTo>
                            <a:pt x="-2632" y="154807"/>
                            <a:pt x="181180" y="-20495"/>
                            <a:pt x="362751" y="0"/>
                          </a:cubicBezTo>
                          <a:cubicBezTo>
                            <a:pt x="1747960" y="138061"/>
                            <a:pt x="2766214" y="95278"/>
                            <a:pt x="3297699" y="0"/>
                          </a:cubicBezTo>
                          <a:cubicBezTo>
                            <a:pt x="3489148" y="-32422"/>
                            <a:pt x="3658681" y="170008"/>
                            <a:pt x="3660450" y="362751"/>
                          </a:cubicBezTo>
                          <a:cubicBezTo>
                            <a:pt x="3586649" y="1115819"/>
                            <a:pt x="3707463" y="3664809"/>
                            <a:pt x="3660450" y="4370259"/>
                          </a:cubicBezTo>
                          <a:cubicBezTo>
                            <a:pt x="3628890" y="4582805"/>
                            <a:pt x="3508882" y="4723373"/>
                            <a:pt x="3297699" y="4733010"/>
                          </a:cubicBezTo>
                          <a:cubicBezTo>
                            <a:pt x="2764561" y="4701850"/>
                            <a:pt x="806947" y="4839871"/>
                            <a:pt x="362751" y="4733010"/>
                          </a:cubicBezTo>
                          <a:cubicBezTo>
                            <a:pt x="179228" y="4700474"/>
                            <a:pt x="3341" y="4570944"/>
                            <a:pt x="0" y="4370259"/>
                          </a:cubicBezTo>
                          <a:cubicBezTo>
                            <a:pt x="-80007" y="3213872"/>
                            <a:pt x="67080" y="1584786"/>
                            <a:pt x="0" y="362751"/>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dirty="0">
                  <a:solidFill>
                    <a:srgbClr val="002060"/>
                  </a:solidFill>
                  <a:latin typeface="Cambria" panose="02040503050406030204" pitchFamily="18" charset="0"/>
                  <a:ea typeface="Cambria" panose="02040503050406030204" pitchFamily="18" charset="0"/>
                </a:rPr>
                <a:t> 3 </a:t>
              </a:r>
              <a:r>
                <a:rPr lang="en-US" altLang="en-US" sz="36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km</a:t>
              </a:r>
              <a:r>
                <a:rPr lang="en-US" altLang="en-US" sz="3600" b="1" baseline="30000" dirty="0">
                  <a:solidFill>
                    <a:srgbClr val="002060"/>
                  </a:solidFill>
                  <a:latin typeface="Cambria" panose="02040503050406030204" pitchFamily="18" charset="0"/>
                  <a:ea typeface="Cambria" panose="02040503050406030204" pitchFamily="18" charset="0"/>
                  <a:cs typeface="Times New Roman" panose="02020603050405020304" pitchFamily="18" charset="0"/>
                </a:rPr>
                <a:t>2  </a:t>
              </a:r>
              <a:r>
                <a:rPr lang="en-US" sz="3600" b="1" dirty="0">
                  <a:solidFill>
                    <a:srgbClr val="002060"/>
                  </a:solidFill>
                  <a:latin typeface="Cambria" panose="02040503050406030204" pitchFamily="18" charset="0"/>
                  <a:ea typeface="Cambria" panose="02040503050406030204" pitchFamily="18" charset="0"/>
                </a:rPr>
                <a:t> = ..?..  </a:t>
              </a:r>
              <a:r>
                <a:rPr lang="en-US" altLang="en-US" sz="36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m</a:t>
              </a:r>
              <a:r>
                <a:rPr lang="en-US" altLang="en-US" sz="3600" b="1" baseline="30000" dirty="0">
                  <a:solidFill>
                    <a:srgbClr val="002060"/>
                  </a:solidFill>
                  <a:latin typeface="Cambria" panose="02040503050406030204" pitchFamily="18" charset="0"/>
                  <a:ea typeface="Cambria" panose="02040503050406030204" pitchFamily="18" charset="0"/>
                  <a:cs typeface="Times New Roman" panose="02020603050405020304" pitchFamily="18" charset="0"/>
                </a:rPr>
                <a:t>2</a:t>
              </a:r>
              <a:r>
                <a:rPr lang="en-US" sz="3600" b="1" dirty="0">
                  <a:solidFill>
                    <a:srgbClr val="002060"/>
                  </a:solidFill>
                  <a:latin typeface="Cambria" panose="02040503050406030204" pitchFamily="18" charset="0"/>
                  <a:ea typeface="Cambria" panose="02040503050406030204" pitchFamily="18" charset="0"/>
                </a:rPr>
                <a:t>    </a:t>
              </a:r>
            </a:p>
          </p:txBody>
        </p:sp>
      </p:grpSp>
      <p:grpSp>
        <p:nvGrpSpPr>
          <p:cNvPr id="103" name="Group c"/>
          <p:cNvGrpSpPr/>
          <p:nvPr/>
        </p:nvGrpSpPr>
        <p:grpSpPr>
          <a:xfrm>
            <a:off x="4689219" y="4328604"/>
            <a:ext cx="6612802" cy="1534349"/>
            <a:chOff x="4689219" y="4328604"/>
            <a:chExt cx="6612802" cy="1534349"/>
          </a:xfrm>
        </p:grpSpPr>
        <p:grpSp>
          <p:nvGrpSpPr>
            <p:cNvPr id="70" name="Group 69"/>
            <p:cNvGrpSpPr/>
            <p:nvPr/>
          </p:nvGrpSpPr>
          <p:grpSpPr>
            <a:xfrm>
              <a:off x="5536059" y="4328604"/>
              <a:ext cx="5765962" cy="1320720"/>
              <a:chOff x="1268095" y="3746863"/>
              <a:chExt cx="2421800" cy="536121"/>
            </a:xfrm>
          </p:grpSpPr>
          <p:sp>
            <p:nvSpPr>
              <p:cNvPr id="71" name="文本框 17">
                <a:extLst>
                  <a:ext uri="{FF2B5EF4-FFF2-40B4-BE49-F238E27FC236}">
                    <a16:creationId xmlns:a16="http://schemas.microsoft.com/office/drawing/2014/main" id="{3038CB48-43C5-47BF-9917-F81B41DA23B1}"/>
                  </a:ext>
                </a:extLst>
              </p:cNvPr>
              <p:cNvSpPr txBox="1"/>
              <p:nvPr/>
            </p:nvSpPr>
            <p:spPr>
              <a:xfrm>
                <a:off x="1333410" y="3804829"/>
                <a:ext cx="2356485" cy="478155"/>
              </a:xfrm>
              <a:custGeom>
                <a:avLst/>
                <a:gdLst>
                  <a:gd name="connsiteX0" fmla="*/ 0 w 2356485"/>
                  <a:gd name="connsiteY0" fmla="*/ 0 h 478155"/>
                  <a:gd name="connsiteX1" fmla="*/ 2356485 w 2356485"/>
                  <a:gd name="connsiteY1" fmla="*/ 0 h 478155"/>
                  <a:gd name="connsiteX2" fmla="*/ 2356485 w 2356485"/>
                  <a:gd name="connsiteY2" fmla="*/ 478155 h 478155"/>
                  <a:gd name="connsiteX3" fmla="*/ 0 w 2356485"/>
                  <a:gd name="connsiteY3" fmla="*/ 478155 h 478155"/>
                  <a:gd name="connsiteX4" fmla="*/ 0 w 2356485"/>
                  <a:gd name="connsiteY4" fmla="*/ 0 h 4781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6485" h="478155" fill="none" extrusionOk="0">
                    <a:moveTo>
                      <a:pt x="0" y="0"/>
                    </a:moveTo>
                    <a:cubicBezTo>
                      <a:pt x="1033992" y="10773"/>
                      <a:pt x="1774310" y="-97671"/>
                      <a:pt x="2356485" y="0"/>
                    </a:cubicBezTo>
                    <a:cubicBezTo>
                      <a:pt x="2380685" y="148019"/>
                      <a:pt x="2341611" y="356312"/>
                      <a:pt x="2356485" y="478155"/>
                    </a:cubicBezTo>
                    <a:cubicBezTo>
                      <a:pt x="1521984" y="505449"/>
                      <a:pt x="843993" y="496060"/>
                      <a:pt x="0" y="478155"/>
                    </a:cubicBezTo>
                    <a:cubicBezTo>
                      <a:pt x="-17959" y="362352"/>
                      <a:pt x="27449" y="105842"/>
                      <a:pt x="0" y="0"/>
                    </a:cubicBezTo>
                    <a:close/>
                  </a:path>
                  <a:path w="2356485" h="478155" stroke="0" extrusionOk="0">
                    <a:moveTo>
                      <a:pt x="0" y="0"/>
                    </a:moveTo>
                    <a:cubicBezTo>
                      <a:pt x="993752" y="-39195"/>
                      <a:pt x="1624532" y="-59810"/>
                      <a:pt x="2356485" y="0"/>
                    </a:cubicBezTo>
                    <a:cubicBezTo>
                      <a:pt x="2368917" y="82176"/>
                      <a:pt x="2322692" y="352227"/>
                      <a:pt x="2356485" y="478155"/>
                    </a:cubicBezTo>
                    <a:cubicBezTo>
                      <a:pt x="1625676" y="553820"/>
                      <a:pt x="666553" y="627811"/>
                      <a:pt x="0" y="478155"/>
                    </a:cubicBezTo>
                    <a:cubicBezTo>
                      <a:pt x="-7300" y="319028"/>
                      <a:pt x="24222" y="56148"/>
                      <a:pt x="0" y="0"/>
                    </a:cubicBezTo>
                    <a:close/>
                  </a:path>
                </a:pathLst>
              </a:custGeom>
              <a:solidFill>
                <a:srgbClr val="B54D06"/>
              </a:solidFill>
              <a:ln w="19050">
                <a:solidFill>
                  <a:srgbClr val="B54D06"/>
                </a:solidFill>
                <a:extLst>
                  <a:ext uri="{C807C97D-BFC1-408E-A445-0C87EB9F89A2}">
                    <ask:lineSketchStyleProps xmlns:ask="http://schemas.microsoft.com/office/drawing/2018/sketchyshapes" sd="228653754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a:defRPr>
                    <a:solidFill>
                      <a:schemeClr val="tx1"/>
                    </a:solidFill>
                    <a:cs typeface="+mn-ea"/>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100" normalizeH="0" baseline="0" noProof="0" dirty="0">
                  <a:ln>
                    <a:noFill/>
                  </a:ln>
                  <a:solidFill>
                    <a:prstClr val="black"/>
                  </a:solidFill>
                  <a:effectLst/>
                  <a:uLnTx/>
                  <a:uFillTx/>
                  <a:latin typeface="Arial" panose="020B0604020202020204" pitchFamily="34" charset="0"/>
                  <a:ea typeface="思源黑体 CN Medium" panose="020B0600000000000000" pitchFamily="34" charset="-122"/>
                  <a:sym typeface="Arial" panose="020B0604020202020204" pitchFamily="34" charset="0"/>
                </a:endParaRPr>
              </a:p>
            </p:txBody>
          </p:sp>
          <p:sp>
            <p:nvSpPr>
              <p:cNvPr id="72" name="文本框 18"/>
              <p:cNvSpPr txBox="1"/>
              <p:nvPr/>
            </p:nvSpPr>
            <p:spPr>
              <a:xfrm>
                <a:off x="1268095" y="3746863"/>
                <a:ext cx="2356485" cy="478155"/>
              </a:xfrm>
              <a:custGeom>
                <a:avLst/>
                <a:gdLst>
                  <a:gd name="connsiteX0" fmla="*/ 0 w 2356485"/>
                  <a:gd name="connsiteY0" fmla="*/ 0 h 478155"/>
                  <a:gd name="connsiteX1" fmla="*/ 2356485 w 2356485"/>
                  <a:gd name="connsiteY1" fmla="*/ 0 h 478155"/>
                  <a:gd name="connsiteX2" fmla="*/ 2356485 w 2356485"/>
                  <a:gd name="connsiteY2" fmla="*/ 478155 h 478155"/>
                  <a:gd name="connsiteX3" fmla="*/ 0 w 2356485"/>
                  <a:gd name="connsiteY3" fmla="*/ 478155 h 478155"/>
                  <a:gd name="connsiteX4" fmla="*/ 0 w 2356485"/>
                  <a:gd name="connsiteY4" fmla="*/ 0 h 4781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6485" h="478155" fill="none" extrusionOk="0">
                    <a:moveTo>
                      <a:pt x="0" y="0"/>
                    </a:moveTo>
                    <a:cubicBezTo>
                      <a:pt x="1033992" y="10773"/>
                      <a:pt x="1774310" y="-97671"/>
                      <a:pt x="2356485" y="0"/>
                    </a:cubicBezTo>
                    <a:cubicBezTo>
                      <a:pt x="2380685" y="148019"/>
                      <a:pt x="2341611" y="356312"/>
                      <a:pt x="2356485" y="478155"/>
                    </a:cubicBezTo>
                    <a:cubicBezTo>
                      <a:pt x="1521984" y="505449"/>
                      <a:pt x="843993" y="496060"/>
                      <a:pt x="0" y="478155"/>
                    </a:cubicBezTo>
                    <a:cubicBezTo>
                      <a:pt x="-17959" y="362352"/>
                      <a:pt x="27449" y="105842"/>
                      <a:pt x="0" y="0"/>
                    </a:cubicBezTo>
                    <a:close/>
                  </a:path>
                  <a:path w="2356485" h="478155" stroke="0" extrusionOk="0">
                    <a:moveTo>
                      <a:pt x="0" y="0"/>
                    </a:moveTo>
                    <a:cubicBezTo>
                      <a:pt x="993752" y="-39195"/>
                      <a:pt x="1624532" y="-59810"/>
                      <a:pt x="2356485" y="0"/>
                    </a:cubicBezTo>
                    <a:cubicBezTo>
                      <a:pt x="2368917" y="82176"/>
                      <a:pt x="2322692" y="352227"/>
                      <a:pt x="2356485" y="478155"/>
                    </a:cubicBezTo>
                    <a:cubicBezTo>
                      <a:pt x="1625676" y="553820"/>
                      <a:pt x="666553" y="627811"/>
                      <a:pt x="0" y="478155"/>
                    </a:cubicBezTo>
                    <a:cubicBezTo>
                      <a:pt x="-7300" y="319028"/>
                      <a:pt x="24222" y="56148"/>
                      <a:pt x="0" y="0"/>
                    </a:cubicBezTo>
                    <a:close/>
                  </a:path>
                </a:pathLst>
              </a:custGeom>
              <a:solidFill>
                <a:schemeClr val="bg1"/>
              </a:solidFill>
              <a:ln w="19050">
                <a:solidFill>
                  <a:srgbClr val="B54D06"/>
                </a:solidFill>
                <a:extLst>
                  <a:ext uri="{C807C97D-BFC1-408E-A445-0C87EB9F89A2}">
                    <ask:lineSketchStyleProps xmlns:ask="http://schemas.microsoft.com/office/drawing/2018/sketchyshapes" sd="228653754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a:defRPr>
                    <a:solidFill>
                      <a:schemeClr val="tx1"/>
                    </a:solidFill>
                    <a:cs typeface="+mn-ea"/>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altLang="zh-CN" sz="7200" spc="100" dirty="0">
                    <a:solidFill>
                      <a:prstClr val="black"/>
                    </a:solidFill>
                    <a:latin typeface="UTM Avo" panose="02040603050506020204" pitchFamily="18" charset="0"/>
                    <a:ea typeface="思源黑体 CN Medium" panose="020B0600000000000000" pitchFamily="34" charset="-122"/>
                    <a:sym typeface="Arial" panose="020B0604020202020204" pitchFamily="34" charset="0"/>
                  </a:rPr>
                  <a:t>30 000</a:t>
                </a:r>
                <a:endParaRPr kumimoji="0" lang="zh-CN" altLang="en-US" sz="7200" b="0" i="0" u="none" strike="noStrike" kern="1200" cap="none" spc="100" normalizeH="0" baseline="0" noProof="0" dirty="0">
                  <a:ln>
                    <a:noFill/>
                  </a:ln>
                  <a:solidFill>
                    <a:prstClr val="black"/>
                  </a:solidFill>
                  <a:effectLst/>
                  <a:uLnTx/>
                  <a:uFillTx/>
                  <a:latin typeface="UTM Avo" panose="02040603050506020204" pitchFamily="18" charset="0"/>
                  <a:ea typeface="思源黑体 CN Medium" panose="020B0600000000000000" pitchFamily="34" charset="-122"/>
                  <a:sym typeface="Arial" panose="020B0604020202020204" pitchFamily="34" charset="0"/>
                </a:endParaRPr>
              </a:p>
            </p:txBody>
          </p:sp>
        </p:grpSp>
        <p:grpSp>
          <p:nvGrpSpPr>
            <p:cNvPr id="37" name="Google Shape;293;p27">
              <a:extLst>
                <a:ext uri="{FF2B5EF4-FFF2-40B4-BE49-F238E27FC236}">
                  <a16:creationId xmlns:a16="http://schemas.microsoft.com/office/drawing/2014/main" id="{F2A58BBE-857C-B7E7-1F2E-08AE92DBEF2C}"/>
                </a:ext>
              </a:extLst>
            </p:cNvPr>
            <p:cNvGrpSpPr/>
            <p:nvPr/>
          </p:nvGrpSpPr>
          <p:grpSpPr>
            <a:xfrm rot="21403310">
              <a:off x="4689219" y="4394865"/>
              <a:ext cx="1561143" cy="1468088"/>
              <a:chOff x="3452031" y="1404273"/>
              <a:chExt cx="1016859" cy="609422"/>
            </a:xfrm>
          </p:grpSpPr>
          <p:sp>
            <p:nvSpPr>
              <p:cNvPr id="39" name="Google Shape;294;p27">
                <a:extLst>
                  <a:ext uri="{FF2B5EF4-FFF2-40B4-BE49-F238E27FC236}">
                    <a16:creationId xmlns:a16="http://schemas.microsoft.com/office/drawing/2014/main" id="{D2D4C231-1A38-0FD5-456C-7727953658B5}"/>
                  </a:ext>
                </a:extLst>
              </p:cNvPr>
              <p:cNvSpPr/>
              <p:nvPr/>
            </p:nvSpPr>
            <p:spPr>
              <a:xfrm>
                <a:off x="3899885" y="1404273"/>
                <a:ext cx="177442" cy="160690"/>
              </a:xfrm>
              <a:custGeom>
                <a:avLst/>
                <a:gdLst/>
                <a:ahLst/>
                <a:cxnLst/>
                <a:rect l="l" t="t" r="r" b="b"/>
                <a:pathLst>
                  <a:path w="4025" h="3645" extrusionOk="0">
                    <a:moveTo>
                      <a:pt x="1158" y="1"/>
                    </a:moveTo>
                    <a:cubicBezTo>
                      <a:pt x="1024" y="1"/>
                      <a:pt x="906" y="30"/>
                      <a:pt x="810" y="96"/>
                    </a:cubicBezTo>
                    <a:cubicBezTo>
                      <a:pt x="0" y="656"/>
                      <a:pt x="1096" y="3644"/>
                      <a:pt x="1096" y="3644"/>
                    </a:cubicBezTo>
                    <a:lnTo>
                      <a:pt x="4025" y="1620"/>
                    </a:lnTo>
                    <a:cubicBezTo>
                      <a:pt x="4025" y="1620"/>
                      <a:pt x="2155" y="1"/>
                      <a:pt x="1158"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295;p27">
                <a:extLst>
                  <a:ext uri="{FF2B5EF4-FFF2-40B4-BE49-F238E27FC236}">
                    <a16:creationId xmlns:a16="http://schemas.microsoft.com/office/drawing/2014/main" id="{C6042492-5720-5EF8-460D-9B620F907D2A}"/>
                  </a:ext>
                </a:extLst>
              </p:cNvPr>
              <p:cNvSpPr/>
              <p:nvPr/>
            </p:nvSpPr>
            <p:spPr>
              <a:xfrm>
                <a:off x="3935065" y="1440820"/>
                <a:ext cx="121807" cy="109948"/>
              </a:xfrm>
              <a:custGeom>
                <a:avLst/>
                <a:gdLst/>
                <a:ahLst/>
                <a:cxnLst/>
                <a:rect l="l" t="t" r="r" b="b"/>
                <a:pathLst>
                  <a:path w="2763" h="2494" extrusionOk="0">
                    <a:moveTo>
                      <a:pt x="798" y="0"/>
                    </a:moveTo>
                    <a:cubicBezTo>
                      <a:pt x="706" y="0"/>
                      <a:pt x="625" y="20"/>
                      <a:pt x="560" y="65"/>
                    </a:cubicBezTo>
                    <a:cubicBezTo>
                      <a:pt x="0" y="446"/>
                      <a:pt x="750" y="2494"/>
                      <a:pt x="750" y="2494"/>
                    </a:cubicBezTo>
                    <a:lnTo>
                      <a:pt x="2762" y="1113"/>
                    </a:lnTo>
                    <a:cubicBezTo>
                      <a:pt x="2762" y="1113"/>
                      <a:pt x="1483" y="0"/>
                      <a:pt x="798"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296;p27">
                <a:extLst>
                  <a:ext uri="{FF2B5EF4-FFF2-40B4-BE49-F238E27FC236}">
                    <a16:creationId xmlns:a16="http://schemas.microsoft.com/office/drawing/2014/main" id="{35CAD6B6-EF25-29EC-FFE3-51ACB233C350}"/>
                  </a:ext>
                </a:extLst>
              </p:cNvPr>
              <p:cNvSpPr/>
              <p:nvPr/>
            </p:nvSpPr>
            <p:spPr>
              <a:xfrm>
                <a:off x="4228450" y="1404273"/>
                <a:ext cx="177442" cy="160690"/>
              </a:xfrm>
              <a:custGeom>
                <a:avLst/>
                <a:gdLst/>
                <a:ahLst/>
                <a:cxnLst/>
                <a:rect l="l" t="t" r="r" b="b"/>
                <a:pathLst>
                  <a:path w="4025" h="3645" extrusionOk="0">
                    <a:moveTo>
                      <a:pt x="2856" y="1"/>
                    </a:moveTo>
                    <a:cubicBezTo>
                      <a:pt x="1861" y="1"/>
                      <a:pt x="1" y="1620"/>
                      <a:pt x="1" y="1620"/>
                    </a:cubicBezTo>
                    <a:lnTo>
                      <a:pt x="2918" y="3644"/>
                    </a:lnTo>
                    <a:cubicBezTo>
                      <a:pt x="2918" y="3644"/>
                      <a:pt x="4025" y="656"/>
                      <a:pt x="3203" y="96"/>
                    </a:cubicBezTo>
                    <a:cubicBezTo>
                      <a:pt x="3108" y="30"/>
                      <a:pt x="2990" y="1"/>
                      <a:pt x="2856"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Google Shape;297;p27">
                <a:extLst>
                  <a:ext uri="{FF2B5EF4-FFF2-40B4-BE49-F238E27FC236}">
                    <a16:creationId xmlns:a16="http://schemas.microsoft.com/office/drawing/2014/main" id="{3FEAE17A-DCBB-78BC-B638-77F55F91A83B}"/>
                  </a:ext>
                </a:extLst>
              </p:cNvPr>
              <p:cNvSpPr/>
              <p:nvPr/>
            </p:nvSpPr>
            <p:spPr>
              <a:xfrm>
                <a:off x="4246834" y="1437601"/>
                <a:ext cx="126524" cy="114753"/>
              </a:xfrm>
              <a:custGeom>
                <a:avLst/>
                <a:gdLst/>
                <a:ahLst/>
                <a:cxnLst/>
                <a:rect l="l" t="t" r="r" b="b"/>
                <a:pathLst>
                  <a:path w="2870" h="2603" extrusionOk="0">
                    <a:moveTo>
                      <a:pt x="2044" y="0"/>
                    </a:moveTo>
                    <a:cubicBezTo>
                      <a:pt x="1338" y="0"/>
                      <a:pt x="0" y="1162"/>
                      <a:pt x="0" y="1162"/>
                    </a:cubicBezTo>
                    <a:lnTo>
                      <a:pt x="2084" y="2603"/>
                    </a:lnTo>
                    <a:cubicBezTo>
                      <a:pt x="2084" y="2603"/>
                      <a:pt x="2870" y="471"/>
                      <a:pt x="2286" y="67"/>
                    </a:cubicBezTo>
                    <a:cubicBezTo>
                      <a:pt x="2220" y="21"/>
                      <a:pt x="2138" y="0"/>
                      <a:pt x="2044"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 name="Google Shape;298;p27">
                <a:extLst>
                  <a:ext uri="{FF2B5EF4-FFF2-40B4-BE49-F238E27FC236}">
                    <a16:creationId xmlns:a16="http://schemas.microsoft.com/office/drawing/2014/main" id="{9CD55A9E-B2A0-FFE6-0E24-5B9DCBC6DE6D}"/>
                  </a:ext>
                </a:extLst>
              </p:cNvPr>
              <p:cNvSpPr/>
              <p:nvPr/>
            </p:nvSpPr>
            <p:spPr>
              <a:xfrm>
                <a:off x="3716602" y="1453022"/>
                <a:ext cx="639686" cy="560673"/>
              </a:xfrm>
              <a:custGeom>
                <a:avLst/>
                <a:gdLst/>
                <a:ahLst/>
                <a:cxnLst/>
                <a:rect l="l" t="t" r="r" b="b"/>
                <a:pathLst>
                  <a:path w="10895" h="12718" extrusionOk="0">
                    <a:moveTo>
                      <a:pt x="5966" y="0"/>
                    </a:moveTo>
                    <a:cubicBezTo>
                      <a:pt x="5311" y="0"/>
                      <a:pt x="4668" y="84"/>
                      <a:pt x="4049" y="262"/>
                    </a:cubicBezTo>
                    <a:cubicBezTo>
                      <a:pt x="3954" y="298"/>
                      <a:pt x="3858" y="322"/>
                      <a:pt x="3763" y="357"/>
                    </a:cubicBezTo>
                    <a:cubicBezTo>
                      <a:pt x="3573" y="429"/>
                      <a:pt x="3394" y="500"/>
                      <a:pt x="3215" y="595"/>
                    </a:cubicBezTo>
                    <a:cubicBezTo>
                      <a:pt x="3120" y="631"/>
                      <a:pt x="3037" y="679"/>
                      <a:pt x="2954" y="726"/>
                    </a:cubicBezTo>
                    <a:cubicBezTo>
                      <a:pt x="1084" y="1750"/>
                      <a:pt x="1" y="3822"/>
                      <a:pt x="1" y="6453"/>
                    </a:cubicBezTo>
                    <a:cubicBezTo>
                      <a:pt x="1" y="8751"/>
                      <a:pt x="715" y="10537"/>
                      <a:pt x="2120" y="11597"/>
                    </a:cubicBezTo>
                    <a:cubicBezTo>
                      <a:pt x="2668" y="12002"/>
                      <a:pt x="3299" y="12299"/>
                      <a:pt x="3954" y="12466"/>
                    </a:cubicBezTo>
                    <a:cubicBezTo>
                      <a:pt x="4568" y="12633"/>
                      <a:pt x="5202" y="12717"/>
                      <a:pt x="5839" y="12717"/>
                    </a:cubicBezTo>
                    <a:cubicBezTo>
                      <a:pt x="5881" y="12717"/>
                      <a:pt x="5923" y="12717"/>
                      <a:pt x="5966" y="12716"/>
                    </a:cubicBezTo>
                    <a:cubicBezTo>
                      <a:pt x="6168" y="12716"/>
                      <a:pt x="6383" y="12704"/>
                      <a:pt x="6597" y="12692"/>
                    </a:cubicBezTo>
                    <a:cubicBezTo>
                      <a:pt x="6799" y="12680"/>
                      <a:pt x="7014" y="12656"/>
                      <a:pt x="7228" y="12621"/>
                    </a:cubicBezTo>
                    <a:cubicBezTo>
                      <a:pt x="9073" y="12323"/>
                      <a:pt x="10895" y="11406"/>
                      <a:pt x="10895" y="9775"/>
                    </a:cubicBezTo>
                    <a:cubicBezTo>
                      <a:pt x="10895" y="9239"/>
                      <a:pt x="10609" y="8727"/>
                      <a:pt x="10133" y="8466"/>
                    </a:cubicBezTo>
                    <a:cubicBezTo>
                      <a:pt x="9907" y="8335"/>
                      <a:pt x="9645" y="8263"/>
                      <a:pt x="9383" y="8263"/>
                    </a:cubicBezTo>
                    <a:cubicBezTo>
                      <a:pt x="8204" y="8263"/>
                      <a:pt x="8085" y="9394"/>
                      <a:pt x="7192" y="9966"/>
                    </a:cubicBezTo>
                    <a:cubicBezTo>
                      <a:pt x="7073" y="10037"/>
                      <a:pt x="6942" y="10097"/>
                      <a:pt x="6811" y="10144"/>
                    </a:cubicBezTo>
                    <a:cubicBezTo>
                      <a:pt x="6565" y="10230"/>
                      <a:pt x="6309" y="10277"/>
                      <a:pt x="6052" y="10277"/>
                    </a:cubicBezTo>
                    <a:cubicBezTo>
                      <a:pt x="6024" y="10277"/>
                      <a:pt x="5995" y="10276"/>
                      <a:pt x="5966" y="10275"/>
                    </a:cubicBezTo>
                    <a:cubicBezTo>
                      <a:pt x="5945" y="10276"/>
                      <a:pt x="5925" y="10276"/>
                      <a:pt x="5904" y="10276"/>
                    </a:cubicBezTo>
                    <a:cubicBezTo>
                      <a:pt x="5473" y="10276"/>
                      <a:pt x="5055" y="10157"/>
                      <a:pt x="4680" y="9930"/>
                    </a:cubicBezTo>
                    <a:cubicBezTo>
                      <a:pt x="4644" y="9906"/>
                      <a:pt x="4608" y="9882"/>
                      <a:pt x="4573" y="9847"/>
                    </a:cubicBezTo>
                    <a:cubicBezTo>
                      <a:pt x="4489" y="9799"/>
                      <a:pt x="4418" y="9739"/>
                      <a:pt x="4358" y="9680"/>
                    </a:cubicBezTo>
                    <a:cubicBezTo>
                      <a:pt x="4323" y="9644"/>
                      <a:pt x="4287" y="9608"/>
                      <a:pt x="4251" y="9573"/>
                    </a:cubicBezTo>
                    <a:cubicBezTo>
                      <a:pt x="3644" y="8954"/>
                      <a:pt x="3251" y="7894"/>
                      <a:pt x="3251" y="6299"/>
                    </a:cubicBezTo>
                    <a:cubicBezTo>
                      <a:pt x="3251" y="4917"/>
                      <a:pt x="3549" y="3953"/>
                      <a:pt x="4049" y="3322"/>
                    </a:cubicBezTo>
                    <a:cubicBezTo>
                      <a:pt x="4097" y="3262"/>
                      <a:pt x="4156" y="3191"/>
                      <a:pt x="4227" y="3132"/>
                    </a:cubicBezTo>
                    <a:cubicBezTo>
                      <a:pt x="4251" y="3096"/>
                      <a:pt x="4287" y="3060"/>
                      <a:pt x="4323" y="3024"/>
                    </a:cubicBezTo>
                    <a:cubicBezTo>
                      <a:pt x="4763" y="2642"/>
                      <a:pt x="5328" y="2429"/>
                      <a:pt x="5918" y="2429"/>
                    </a:cubicBezTo>
                    <a:cubicBezTo>
                      <a:pt x="5934" y="2429"/>
                      <a:pt x="5950" y="2429"/>
                      <a:pt x="5966" y="2429"/>
                    </a:cubicBezTo>
                    <a:cubicBezTo>
                      <a:pt x="5988" y="2428"/>
                      <a:pt x="6011" y="2428"/>
                      <a:pt x="6033" y="2428"/>
                    </a:cubicBezTo>
                    <a:cubicBezTo>
                      <a:pt x="6369" y="2428"/>
                      <a:pt x="6713" y="2510"/>
                      <a:pt x="7025" y="2655"/>
                    </a:cubicBezTo>
                    <a:cubicBezTo>
                      <a:pt x="7240" y="2762"/>
                      <a:pt x="7430" y="2905"/>
                      <a:pt x="7597" y="3084"/>
                    </a:cubicBezTo>
                    <a:cubicBezTo>
                      <a:pt x="7823" y="3334"/>
                      <a:pt x="8014" y="3608"/>
                      <a:pt x="8240" y="3822"/>
                    </a:cubicBezTo>
                    <a:cubicBezTo>
                      <a:pt x="8481" y="4086"/>
                      <a:pt x="8833" y="4239"/>
                      <a:pt x="9199" y="4239"/>
                    </a:cubicBezTo>
                    <a:cubicBezTo>
                      <a:pt x="9213" y="4239"/>
                      <a:pt x="9226" y="4239"/>
                      <a:pt x="9240" y="4239"/>
                    </a:cubicBezTo>
                    <a:cubicBezTo>
                      <a:pt x="9585" y="4239"/>
                      <a:pt x="9907" y="4120"/>
                      <a:pt x="10169" y="3905"/>
                    </a:cubicBezTo>
                    <a:cubicBezTo>
                      <a:pt x="10204" y="3882"/>
                      <a:pt x="10240" y="3846"/>
                      <a:pt x="10276" y="3822"/>
                    </a:cubicBezTo>
                    <a:cubicBezTo>
                      <a:pt x="10550" y="3536"/>
                      <a:pt x="10716" y="3167"/>
                      <a:pt x="10704" y="2774"/>
                    </a:cubicBezTo>
                    <a:cubicBezTo>
                      <a:pt x="10704" y="2191"/>
                      <a:pt x="10454" y="1643"/>
                      <a:pt x="10014" y="1262"/>
                    </a:cubicBezTo>
                    <a:cubicBezTo>
                      <a:pt x="9788" y="1060"/>
                      <a:pt x="9538" y="881"/>
                      <a:pt x="9264" y="738"/>
                    </a:cubicBezTo>
                    <a:cubicBezTo>
                      <a:pt x="8299" y="226"/>
                      <a:pt x="7025" y="0"/>
                      <a:pt x="5966"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 name="Google Shape;299;p27">
                <a:extLst>
                  <a:ext uri="{FF2B5EF4-FFF2-40B4-BE49-F238E27FC236}">
                    <a16:creationId xmlns:a16="http://schemas.microsoft.com/office/drawing/2014/main" id="{9F55F073-471B-E9E9-0D09-ADFE3506C3B9}"/>
                  </a:ext>
                </a:extLst>
              </p:cNvPr>
              <p:cNvSpPr/>
              <p:nvPr/>
            </p:nvSpPr>
            <p:spPr>
              <a:xfrm>
                <a:off x="3452031" y="1438017"/>
                <a:ext cx="885799" cy="561114"/>
              </a:xfrm>
              <a:custGeom>
                <a:avLst/>
                <a:gdLst/>
                <a:ahLst/>
                <a:cxnLst/>
                <a:rect l="l" t="t" r="r" b="b"/>
                <a:pathLst>
                  <a:path w="15783" h="12728" extrusionOk="0">
                    <a:moveTo>
                      <a:pt x="10854" y="465"/>
                    </a:moveTo>
                    <a:cubicBezTo>
                      <a:pt x="12628" y="465"/>
                      <a:pt x="15128" y="1179"/>
                      <a:pt x="15128" y="2774"/>
                    </a:cubicBezTo>
                    <a:cubicBezTo>
                      <a:pt x="15140" y="3315"/>
                      <a:pt x="14699" y="3763"/>
                      <a:pt x="14161" y="3763"/>
                    </a:cubicBezTo>
                    <a:cubicBezTo>
                      <a:pt x="14154" y="3763"/>
                      <a:pt x="14147" y="3763"/>
                      <a:pt x="14140" y="3763"/>
                    </a:cubicBezTo>
                    <a:cubicBezTo>
                      <a:pt x="13699" y="3763"/>
                      <a:pt x="13509" y="3560"/>
                      <a:pt x="13176" y="3143"/>
                    </a:cubicBezTo>
                    <a:cubicBezTo>
                      <a:pt x="12759" y="2643"/>
                      <a:pt x="12199" y="1953"/>
                      <a:pt x="10854" y="1953"/>
                    </a:cubicBezTo>
                    <a:cubicBezTo>
                      <a:pt x="8865" y="1953"/>
                      <a:pt x="7675" y="3584"/>
                      <a:pt x="7675" y="6310"/>
                    </a:cubicBezTo>
                    <a:cubicBezTo>
                      <a:pt x="7675" y="10430"/>
                      <a:pt x="10116" y="10751"/>
                      <a:pt x="10854" y="10751"/>
                    </a:cubicBezTo>
                    <a:cubicBezTo>
                      <a:pt x="12259" y="10751"/>
                      <a:pt x="12830" y="9989"/>
                      <a:pt x="13259" y="9442"/>
                    </a:cubicBezTo>
                    <a:cubicBezTo>
                      <a:pt x="13616" y="8966"/>
                      <a:pt x="13818" y="8739"/>
                      <a:pt x="14283" y="8739"/>
                    </a:cubicBezTo>
                    <a:cubicBezTo>
                      <a:pt x="14854" y="8739"/>
                      <a:pt x="15307" y="9204"/>
                      <a:pt x="15307" y="9775"/>
                    </a:cubicBezTo>
                    <a:cubicBezTo>
                      <a:pt x="15307" y="11466"/>
                      <a:pt x="12652" y="12240"/>
                      <a:pt x="10854" y="12240"/>
                    </a:cubicBezTo>
                    <a:cubicBezTo>
                      <a:pt x="9068" y="12240"/>
                      <a:pt x="7687" y="11728"/>
                      <a:pt x="6758" y="10728"/>
                    </a:cubicBezTo>
                    <a:lnTo>
                      <a:pt x="6818" y="10680"/>
                    </a:lnTo>
                    <a:cubicBezTo>
                      <a:pt x="7195" y="10274"/>
                      <a:pt x="6857" y="9711"/>
                      <a:pt x="6411" y="9711"/>
                    </a:cubicBezTo>
                    <a:cubicBezTo>
                      <a:pt x="6308" y="9711"/>
                      <a:pt x="6199" y="9741"/>
                      <a:pt x="6091" y="9811"/>
                    </a:cubicBezTo>
                    <a:cubicBezTo>
                      <a:pt x="5603" y="8918"/>
                      <a:pt x="5353" y="7787"/>
                      <a:pt x="5353" y="6453"/>
                    </a:cubicBezTo>
                    <a:cubicBezTo>
                      <a:pt x="5353" y="2810"/>
                      <a:pt x="7508" y="465"/>
                      <a:pt x="10854" y="465"/>
                    </a:cubicBezTo>
                    <a:close/>
                    <a:moveTo>
                      <a:pt x="10854" y="0"/>
                    </a:moveTo>
                    <a:cubicBezTo>
                      <a:pt x="7187" y="0"/>
                      <a:pt x="4877" y="2631"/>
                      <a:pt x="4877" y="6453"/>
                    </a:cubicBezTo>
                    <a:cubicBezTo>
                      <a:pt x="4877" y="7882"/>
                      <a:pt x="5151" y="9108"/>
                      <a:pt x="5698" y="10085"/>
                    </a:cubicBezTo>
                    <a:cubicBezTo>
                      <a:pt x="5437" y="10194"/>
                      <a:pt x="5081" y="10263"/>
                      <a:pt x="4740" y="10263"/>
                    </a:cubicBezTo>
                    <a:cubicBezTo>
                      <a:pt x="4413" y="10263"/>
                      <a:pt x="4098" y="10200"/>
                      <a:pt x="3889" y="10049"/>
                    </a:cubicBezTo>
                    <a:cubicBezTo>
                      <a:pt x="3448" y="9739"/>
                      <a:pt x="3698" y="8989"/>
                      <a:pt x="3996" y="8430"/>
                    </a:cubicBezTo>
                    <a:cubicBezTo>
                      <a:pt x="5091" y="6370"/>
                      <a:pt x="4484" y="5037"/>
                      <a:pt x="3555" y="4477"/>
                    </a:cubicBezTo>
                    <a:cubicBezTo>
                      <a:pt x="3168" y="4247"/>
                      <a:pt x="2730" y="4138"/>
                      <a:pt x="2295" y="4138"/>
                    </a:cubicBezTo>
                    <a:cubicBezTo>
                      <a:pt x="1512" y="4138"/>
                      <a:pt x="741" y="4493"/>
                      <a:pt x="305" y="5144"/>
                    </a:cubicBezTo>
                    <a:cubicBezTo>
                      <a:pt x="0" y="5592"/>
                      <a:pt x="393" y="6040"/>
                      <a:pt x="795" y="6040"/>
                    </a:cubicBezTo>
                    <a:cubicBezTo>
                      <a:pt x="959" y="6040"/>
                      <a:pt x="1125" y="5966"/>
                      <a:pt x="1245" y="5787"/>
                    </a:cubicBezTo>
                    <a:cubicBezTo>
                      <a:pt x="1467" y="5458"/>
                      <a:pt x="1884" y="5277"/>
                      <a:pt x="2303" y="5277"/>
                    </a:cubicBezTo>
                    <a:cubicBezTo>
                      <a:pt x="2537" y="5277"/>
                      <a:pt x="2771" y="5334"/>
                      <a:pt x="2972" y="5453"/>
                    </a:cubicBezTo>
                    <a:cubicBezTo>
                      <a:pt x="3603" y="5834"/>
                      <a:pt x="3615" y="6727"/>
                      <a:pt x="2996" y="7906"/>
                    </a:cubicBezTo>
                    <a:cubicBezTo>
                      <a:pt x="2019" y="9728"/>
                      <a:pt x="2722" y="10609"/>
                      <a:pt x="3222" y="10978"/>
                    </a:cubicBezTo>
                    <a:cubicBezTo>
                      <a:pt x="3644" y="11244"/>
                      <a:pt x="4128" y="11397"/>
                      <a:pt x="4636" y="11397"/>
                    </a:cubicBezTo>
                    <a:cubicBezTo>
                      <a:pt x="4672" y="11397"/>
                      <a:pt x="4709" y="11396"/>
                      <a:pt x="4746" y="11394"/>
                    </a:cubicBezTo>
                    <a:cubicBezTo>
                      <a:pt x="4769" y="11395"/>
                      <a:pt x="4793" y="11395"/>
                      <a:pt x="4816" y="11395"/>
                    </a:cubicBezTo>
                    <a:cubicBezTo>
                      <a:pt x="5351" y="11395"/>
                      <a:pt x="5874" y="11264"/>
                      <a:pt x="6353" y="11013"/>
                    </a:cubicBezTo>
                    <a:cubicBezTo>
                      <a:pt x="7365" y="12121"/>
                      <a:pt x="8865" y="12728"/>
                      <a:pt x="10854" y="12728"/>
                    </a:cubicBezTo>
                    <a:cubicBezTo>
                      <a:pt x="13009" y="12728"/>
                      <a:pt x="15771" y="11787"/>
                      <a:pt x="15771" y="9787"/>
                    </a:cubicBezTo>
                    <a:cubicBezTo>
                      <a:pt x="15783" y="8954"/>
                      <a:pt x="15116" y="8275"/>
                      <a:pt x="14283" y="8263"/>
                    </a:cubicBezTo>
                    <a:cubicBezTo>
                      <a:pt x="12711" y="8263"/>
                      <a:pt x="13009" y="10275"/>
                      <a:pt x="10854" y="10275"/>
                    </a:cubicBezTo>
                    <a:cubicBezTo>
                      <a:pt x="9389" y="10275"/>
                      <a:pt x="8139" y="9132"/>
                      <a:pt x="8139" y="6310"/>
                    </a:cubicBezTo>
                    <a:cubicBezTo>
                      <a:pt x="8139" y="3572"/>
                      <a:pt x="9318" y="2441"/>
                      <a:pt x="10854" y="2441"/>
                    </a:cubicBezTo>
                    <a:cubicBezTo>
                      <a:pt x="12914" y="2441"/>
                      <a:pt x="12640" y="4251"/>
                      <a:pt x="14128" y="4251"/>
                    </a:cubicBezTo>
                    <a:cubicBezTo>
                      <a:pt x="14938" y="4251"/>
                      <a:pt x="15604" y="3584"/>
                      <a:pt x="15604" y="2774"/>
                    </a:cubicBezTo>
                    <a:cubicBezTo>
                      <a:pt x="15604" y="834"/>
                      <a:pt x="12854" y="0"/>
                      <a:pt x="10854" y="0"/>
                    </a:cubicBezTo>
                    <a:close/>
                  </a:path>
                </a:pathLst>
              </a:custGeom>
              <a:solidFill>
                <a:srgbClr val="FFFF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 name="Google Shape;300;p27">
                <a:extLst>
                  <a:ext uri="{FF2B5EF4-FFF2-40B4-BE49-F238E27FC236}">
                    <a16:creationId xmlns:a16="http://schemas.microsoft.com/office/drawing/2014/main" id="{365CD12D-A523-743E-C317-7DD51707B08A}"/>
                  </a:ext>
                </a:extLst>
              </p:cNvPr>
              <p:cNvSpPr/>
              <p:nvPr/>
            </p:nvSpPr>
            <p:spPr>
              <a:xfrm>
                <a:off x="4049465" y="1507167"/>
                <a:ext cx="42057" cy="35885"/>
              </a:xfrm>
              <a:custGeom>
                <a:avLst/>
                <a:gdLst/>
                <a:ahLst/>
                <a:cxnLst/>
                <a:rect l="l" t="t" r="r" b="b"/>
                <a:pathLst>
                  <a:path w="954" h="814" extrusionOk="0">
                    <a:moveTo>
                      <a:pt x="548" y="1"/>
                    </a:moveTo>
                    <a:cubicBezTo>
                      <a:pt x="191" y="1"/>
                      <a:pt x="1" y="441"/>
                      <a:pt x="263" y="691"/>
                    </a:cubicBezTo>
                    <a:cubicBezTo>
                      <a:pt x="343" y="776"/>
                      <a:pt x="444" y="813"/>
                      <a:pt x="543" y="813"/>
                    </a:cubicBezTo>
                    <a:cubicBezTo>
                      <a:pt x="751" y="813"/>
                      <a:pt x="953" y="647"/>
                      <a:pt x="953" y="405"/>
                    </a:cubicBezTo>
                    <a:cubicBezTo>
                      <a:pt x="953" y="179"/>
                      <a:pt x="775" y="1"/>
                      <a:pt x="54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 name="Google Shape;301;p27">
                <a:extLst>
                  <a:ext uri="{FF2B5EF4-FFF2-40B4-BE49-F238E27FC236}">
                    <a16:creationId xmlns:a16="http://schemas.microsoft.com/office/drawing/2014/main" id="{B1C7BB1D-A90B-2CAD-AB8F-3E73DCEDA59A}"/>
                  </a:ext>
                </a:extLst>
              </p:cNvPr>
              <p:cNvSpPr/>
              <p:nvPr/>
            </p:nvSpPr>
            <p:spPr>
              <a:xfrm>
                <a:off x="4140809" y="1511223"/>
                <a:ext cx="53563" cy="23806"/>
              </a:xfrm>
              <a:custGeom>
                <a:avLst/>
                <a:gdLst/>
                <a:ahLst/>
                <a:cxnLst/>
                <a:rect l="l" t="t" r="r" b="b"/>
                <a:pathLst>
                  <a:path w="1215" h="540" extrusionOk="0">
                    <a:moveTo>
                      <a:pt x="1103" y="1"/>
                    </a:moveTo>
                    <a:cubicBezTo>
                      <a:pt x="1054" y="1"/>
                      <a:pt x="1006" y="34"/>
                      <a:pt x="1000" y="99"/>
                    </a:cubicBezTo>
                    <a:cubicBezTo>
                      <a:pt x="989" y="182"/>
                      <a:pt x="953" y="254"/>
                      <a:pt x="893" y="313"/>
                    </a:cubicBezTo>
                    <a:cubicBezTo>
                      <a:pt x="810" y="278"/>
                      <a:pt x="739" y="242"/>
                      <a:pt x="679" y="171"/>
                    </a:cubicBezTo>
                    <a:cubicBezTo>
                      <a:pt x="655" y="153"/>
                      <a:pt x="628" y="144"/>
                      <a:pt x="603" y="144"/>
                    </a:cubicBezTo>
                    <a:cubicBezTo>
                      <a:pt x="578" y="144"/>
                      <a:pt x="554" y="153"/>
                      <a:pt x="536" y="171"/>
                    </a:cubicBezTo>
                    <a:cubicBezTo>
                      <a:pt x="465" y="230"/>
                      <a:pt x="405" y="278"/>
                      <a:pt x="334" y="325"/>
                    </a:cubicBezTo>
                    <a:cubicBezTo>
                      <a:pt x="262" y="278"/>
                      <a:pt x="215" y="194"/>
                      <a:pt x="215" y="111"/>
                    </a:cubicBezTo>
                    <a:cubicBezTo>
                      <a:pt x="215" y="40"/>
                      <a:pt x="161" y="4"/>
                      <a:pt x="107" y="4"/>
                    </a:cubicBezTo>
                    <a:cubicBezTo>
                      <a:pt x="54" y="4"/>
                      <a:pt x="0" y="40"/>
                      <a:pt x="0" y="111"/>
                    </a:cubicBezTo>
                    <a:cubicBezTo>
                      <a:pt x="0" y="266"/>
                      <a:pt x="72" y="409"/>
                      <a:pt x="203" y="504"/>
                    </a:cubicBezTo>
                    <a:cubicBezTo>
                      <a:pt x="234" y="523"/>
                      <a:pt x="269" y="531"/>
                      <a:pt x="304" y="531"/>
                    </a:cubicBezTo>
                    <a:cubicBezTo>
                      <a:pt x="403" y="531"/>
                      <a:pt x="511" y="470"/>
                      <a:pt x="608" y="409"/>
                    </a:cubicBezTo>
                    <a:cubicBezTo>
                      <a:pt x="679" y="480"/>
                      <a:pt x="786" y="528"/>
                      <a:pt x="905" y="540"/>
                    </a:cubicBezTo>
                    <a:cubicBezTo>
                      <a:pt x="929" y="528"/>
                      <a:pt x="965" y="516"/>
                      <a:pt x="989" y="492"/>
                    </a:cubicBezTo>
                    <a:cubicBezTo>
                      <a:pt x="1120" y="409"/>
                      <a:pt x="1203" y="254"/>
                      <a:pt x="1215" y="99"/>
                    </a:cubicBezTo>
                    <a:cubicBezTo>
                      <a:pt x="1203" y="34"/>
                      <a:pt x="1152" y="1"/>
                      <a:pt x="1103"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 name="Google Shape;302;p27">
                <a:extLst>
                  <a:ext uri="{FF2B5EF4-FFF2-40B4-BE49-F238E27FC236}">
                    <a16:creationId xmlns:a16="http://schemas.microsoft.com/office/drawing/2014/main" id="{2F464EAC-41E7-5217-27BF-290C1309E1E0}"/>
                  </a:ext>
                </a:extLst>
              </p:cNvPr>
              <p:cNvSpPr/>
              <p:nvPr/>
            </p:nvSpPr>
            <p:spPr>
              <a:xfrm>
                <a:off x="4225320" y="1507167"/>
                <a:ext cx="42013" cy="35885"/>
              </a:xfrm>
              <a:custGeom>
                <a:avLst/>
                <a:gdLst/>
                <a:ahLst/>
                <a:cxnLst/>
                <a:rect l="l" t="t" r="r" b="b"/>
                <a:pathLst>
                  <a:path w="953" h="814" extrusionOk="0">
                    <a:moveTo>
                      <a:pt x="548" y="1"/>
                    </a:moveTo>
                    <a:cubicBezTo>
                      <a:pt x="191" y="1"/>
                      <a:pt x="0" y="441"/>
                      <a:pt x="262" y="691"/>
                    </a:cubicBezTo>
                    <a:cubicBezTo>
                      <a:pt x="343" y="776"/>
                      <a:pt x="443" y="813"/>
                      <a:pt x="542" y="813"/>
                    </a:cubicBezTo>
                    <a:cubicBezTo>
                      <a:pt x="750" y="813"/>
                      <a:pt x="953" y="647"/>
                      <a:pt x="953" y="405"/>
                    </a:cubicBezTo>
                    <a:cubicBezTo>
                      <a:pt x="953" y="179"/>
                      <a:pt x="774" y="1"/>
                      <a:pt x="54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 name="Google Shape;303;p27">
                <a:extLst>
                  <a:ext uri="{FF2B5EF4-FFF2-40B4-BE49-F238E27FC236}">
                    <a16:creationId xmlns:a16="http://schemas.microsoft.com/office/drawing/2014/main" id="{B96E291B-536D-6F8A-DE10-B5C3253A9DEA}"/>
                  </a:ext>
                </a:extLst>
              </p:cNvPr>
              <p:cNvSpPr/>
              <p:nvPr/>
            </p:nvSpPr>
            <p:spPr>
              <a:xfrm>
                <a:off x="4003264" y="1538556"/>
                <a:ext cx="53078" cy="16929"/>
              </a:xfrm>
              <a:custGeom>
                <a:avLst/>
                <a:gdLst/>
                <a:ahLst/>
                <a:cxnLst/>
                <a:rect l="l" t="t" r="r" b="b"/>
                <a:pathLst>
                  <a:path w="1204" h="384" extrusionOk="0">
                    <a:moveTo>
                      <a:pt x="102" y="1"/>
                    </a:moveTo>
                    <a:cubicBezTo>
                      <a:pt x="61" y="1"/>
                      <a:pt x="23" y="34"/>
                      <a:pt x="13" y="86"/>
                    </a:cubicBezTo>
                    <a:cubicBezTo>
                      <a:pt x="1" y="134"/>
                      <a:pt x="37" y="182"/>
                      <a:pt x="84" y="193"/>
                    </a:cubicBezTo>
                    <a:lnTo>
                      <a:pt x="1061" y="384"/>
                    </a:lnTo>
                    <a:lnTo>
                      <a:pt x="1072" y="384"/>
                    </a:lnTo>
                    <a:cubicBezTo>
                      <a:pt x="1192" y="372"/>
                      <a:pt x="1203" y="217"/>
                      <a:pt x="1096" y="193"/>
                    </a:cubicBezTo>
                    <a:lnTo>
                      <a:pt x="120" y="3"/>
                    </a:lnTo>
                    <a:cubicBezTo>
                      <a:pt x="114" y="1"/>
                      <a:pt x="108" y="1"/>
                      <a:pt x="102"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 name="Google Shape;304;p27">
                <a:extLst>
                  <a:ext uri="{FF2B5EF4-FFF2-40B4-BE49-F238E27FC236}">
                    <a16:creationId xmlns:a16="http://schemas.microsoft.com/office/drawing/2014/main" id="{4C2F6090-8239-FE8E-CA3A-C495880CA9AC}"/>
                  </a:ext>
                </a:extLst>
              </p:cNvPr>
              <p:cNvSpPr/>
              <p:nvPr/>
            </p:nvSpPr>
            <p:spPr>
              <a:xfrm>
                <a:off x="3998547" y="1560731"/>
                <a:ext cx="54621" cy="8420"/>
              </a:xfrm>
              <a:custGeom>
                <a:avLst/>
                <a:gdLst/>
                <a:ahLst/>
                <a:cxnLst/>
                <a:rect l="l" t="t" r="r" b="b"/>
                <a:pathLst>
                  <a:path w="1239" h="191" extrusionOk="0">
                    <a:moveTo>
                      <a:pt x="132" y="0"/>
                    </a:moveTo>
                    <a:cubicBezTo>
                      <a:pt x="1" y="0"/>
                      <a:pt x="1" y="191"/>
                      <a:pt x="132" y="191"/>
                    </a:cubicBezTo>
                    <a:lnTo>
                      <a:pt x="1120" y="191"/>
                    </a:lnTo>
                    <a:cubicBezTo>
                      <a:pt x="1239" y="191"/>
                      <a:pt x="1239" y="0"/>
                      <a:pt x="1120"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 name="Google Shape;305;p27">
                <a:extLst>
                  <a:ext uri="{FF2B5EF4-FFF2-40B4-BE49-F238E27FC236}">
                    <a16:creationId xmlns:a16="http://schemas.microsoft.com/office/drawing/2014/main" id="{92B5E5D7-6269-790F-C74E-654779B27993}"/>
                  </a:ext>
                </a:extLst>
              </p:cNvPr>
              <p:cNvSpPr/>
              <p:nvPr/>
            </p:nvSpPr>
            <p:spPr>
              <a:xfrm>
                <a:off x="4264688" y="1538556"/>
                <a:ext cx="51976" cy="16929"/>
              </a:xfrm>
              <a:custGeom>
                <a:avLst/>
                <a:gdLst/>
                <a:ahLst/>
                <a:cxnLst/>
                <a:rect l="l" t="t" r="r" b="b"/>
                <a:pathLst>
                  <a:path w="1179" h="384" extrusionOk="0">
                    <a:moveTo>
                      <a:pt x="1078" y="1"/>
                    </a:moveTo>
                    <a:cubicBezTo>
                      <a:pt x="1072" y="1"/>
                      <a:pt x="1066" y="1"/>
                      <a:pt x="1060" y="3"/>
                    </a:cubicBezTo>
                    <a:lnTo>
                      <a:pt x="84" y="193"/>
                    </a:lnTo>
                    <a:cubicBezTo>
                      <a:pt x="36" y="193"/>
                      <a:pt x="0" y="241"/>
                      <a:pt x="12" y="301"/>
                    </a:cubicBezTo>
                    <a:cubicBezTo>
                      <a:pt x="12" y="348"/>
                      <a:pt x="60" y="384"/>
                      <a:pt x="107" y="384"/>
                    </a:cubicBezTo>
                    <a:lnTo>
                      <a:pt x="119" y="372"/>
                    </a:lnTo>
                    <a:lnTo>
                      <a:pt x="1096" y="193"/>
                    </a:lnTo>
                    <a:cubicBezTo>
                      <a:pt x="1143" y="182"/>
                      <a:pt x="1179" y="134"/>
                      <a:pt x="1167" y="86"/>
                    </a:cubicBezTo>
                    <a:cubicBezTo>
                      <a:pt x="1157" y="34"/>
                      <a:pt x="1119" y="1"/>
                      <a:pt x="107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 name="Google Shape;306;p27">
                <a:extLst>
                  <a:ext uri="{FF2B5EF4-FFF2-40B4-BE49-F238E27FC236}">
                    <a16:creationId xmlns:a16="http://schemas.microsoft.com/office/drawing/2014/main" id="{4420934A-3245-4D5E-8DE8-4397EB0E9023}"/>
                  </a:ext>
                </a:extLst>
              </p:cNvPr>
              <p:cNvSpPr/>
              <p:nvPr/>
            </p:nvSpPr>
            <p:spPr>
              <a:xfrm>
                <a:off x="4266760" y="1560731"/>
                <a:ext cx="54665" cy="8420"/>
              </a:xfrm>
              <a:custGeom>
                <a:avLst/>
                <a:gdLst/>
                <a:ahLst/>
                <a:cxnLst/>
                <a:rect l="l" t="t" r="r" b="b"/>
                <a:pathLst>
                  <a:path w="1240" h="191" extrusionOk="0">
                    <a:moveTo>
                      <a:pt x="132" y="0"/>
                    </a:moveTo>
                    <a:cubicBezTo>
                      <a:pt x="1" y="0"/>
                      <a:pt x="1" y="191"/>
                      <a:pt x="132" y="191"/>
                    </a:cubicBezTo>
                    <a:lnTo>
                      <a:pt x="1108" y="191"/>
                    </a:lnTo>
                    <a:cubicBezTo>
                      <a:pt x="1239" y="191"/>
                      <a:pt x="1239" y="0"/>
                      <a:pt x="110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 name="Google Shape;307;p27">
                <a:extLst>
                  <a:ext uri="{FF2B5EF4-FFF2-40B4-BE49-F238E27FC236}">
                    <a16:creationId xmlns:a16="http://schemas.microsoft.com/office/drawing/2014/main" id="{A8CC3EDE-7215-4866-2DED-DE326B9980CB}"/>
                  </a:ext>
                </a:extLst>
              </p:cNvPr>
              <p:cNvSpPr/>
              <p:nvPr/>
            </p:nvSpPr>
            <p:spPr>
              <a:xfrm>
                <a:off x="4362292" y="1636821"/>
                <a:ext cx="66172" cy="56341"/>
              </a:xfrm>
              <a:custGeom>
                <a:avLst/>
                <a:gdLst/>
                <a:ahLst/>
                <a:cxnLst/>
                <a:rect l="l" t="t" r="r" b="b"/>
                <a:pathLst>
                  <a:path w="1501" h="1278" extrusionOk="0">
                    <a:moveTo>
                      <a:pt x="858" y="0"/>
                    </a:moveTo>
                    <a:cubicBezTo>
                      <a:pt x="287" y="0"/>
                      <a:pt x="1" y="691"/>
                      <a:pt x="406" y="1096"/>
                    </a:cubicBezTo>
                    <a:cubicBezTo>
                      <a:pt x="535" y="1222"/>
                      <a:pt x="694" y="1278"/>
                      <a:pt x="850" y="1278"/>
                    </a:cubicBezTo>
                    <a:cubicBezTo>
                      <a:pt x="1182" y="1278"/>
                      <a:pt x="1501" y="1024"/>
                      <a:pt x="1501" y="643"/>
                    </a:cubicBezTo>
                    <a:cubicBezTo>
                      <a:pt x="1501" y="286"/>
                      <a:pt x="1215" y="0"/>
                      <a:pt x="858"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 name="Google Shape;308;p27">
                <a:extLst>
                  <a:ext uri="{FF2B5EF4-FFF2-40B4-BE49-F238E27FC236}">
                    <a16:creationId xmlns:a16="http://schemas.microsoft.com/office/drawing/2014/main" id="{BD5CEBD6-7CE7-251D-3F5C-0A8F15A3A1A6}"/>
                  </a:ext>
                </a:extLst>
              </p:cNvPr>
              <p:cNvSpPr/>
              <p:nvPr/>
            </p:nvSpPr>
            <p:spPr>
              <a:xfrm>
                <a:off x="4407435" y="1615308"/>
                <a:ext cx="28391" cy="24688"/>
              </a:xfrm>
              <a:custGeom>
                <a:avLst/>
                <a:gdLst/>
                <a:ahLst/>
                <a:cxnLst/>
                <a:rect l="l" t="t" r="r" b="b"/>
                <a:pathLst>
                  <a:path w="644" h="560" extrusionOk="0">
                    <a:moveTo>
                      <a:pt x="370" y="0"/>
                    </a:moveTo>
                    <a:cubicBezTo>
                      <a:pt x="120" y="0"/>
                      <a:pt x="1" y="298"/>
                      <a:pt x="167" y="477"/>
                    </a:cubicBezTo>
                    <a:cubicBezTo>
                      <a:pt x="225" y="534"/>
                      <a:pt x="295" y="560"/>
                      <a:pt x="363" y="560"/>
                    </a:cubicBezTo>
                    <a:cubicBezTo>
                      <a:pt x="507" y="560"/>
                      <a:pt x="644" y="447"/>
                      <a:pt x="644" y="286"/>
                    </a:cubicBezTo>
                    <a:cubicBezTo>
                      <a:pt x="644" y="131"/>
                      <a:pt x="525" y="0"/>
                      <a:pt x="370"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 name="Google Shape;309;p27">
                <a:extLst>
                  <a:ext uri="{FF2B5EF4-FFF2-40B4-BE49-F238E27FC236}">
                    <a16:creationId xmlns:a16="http://schemas.microsoft.com/office/drawing/2014/main" id="{5A041ECF-D503-5A34-35ED-7B98EE8F9229}"/>
                  </a:ext>
                </a:extLst>
              </p:cNvPr>
              <p:cNvSpPr/>
              <p:nvPr/>
            </p:nvSpPr>
            <p:spPr>
              <a:xfrm>
                <a:off x="4375430" y="1608960"/>
                <a:ext cx="28920" cy="24335"/>
              </a:xfrm>
              <a:custGeom>
                <a:avLst/>
                <a:gdLst/>
                <a:ahLst/>
                <a:cxnLst/>
                <a:rect l="l" t="t" r="r" b="b"/>
                <a:pathLst>
                  <a:path w="656" h="552" extrusionOk="0">
                    <a:moveTo>
                      <a:pt x="389" y="1"/>
                    </a:moveTo>
                    <a:cubicBezTo>
                      <a:pt x="383" y="1"/>
                      <a:pt x="376" y="1"/>
                      <a:pt x="370" y="1"/>
                    </a:cubicBezTo>
                    <a:cubicBezTo>
                      <a:pt x="119" y="1"/>
                      <a:pt x="0" y="299"/>
                      <a:pt x="179" y="466"/>
                    </a:cubicBezTo>
                    <a:cubicBezTo>
                      <a:pt x="234" y="525"/>
                      <a:pt x="305" y="551"/>
                      <a:pt x="375" y="551"/>
                    </a:cubicBezTo>
                    <a:cubicBezTo>
                      <a:pt x="517" y="551"/>
                      <a:pt x="655" y="443"/>
                      <a:pt x="655" y="275"/>
                    </a:cubicBezTo>
                    <a:cubicBezTo>
                      <a:pt x="644" y="127"/>
                      <a:pt x="534" y="1"/>
                      <a:pt x="389"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 name="Google Shape;310;p27">
                <a:extLst>
                  <a:ext uri="{FF2B5EF4-FFF2-40B4-BE49-F238E27FC236}">
                    <a16:creationId xmlns:a16="http://schemas.microsoft.com/office/drawing/2014/main" id="{191F857A-7D0F-0BBD-5033-739B1F9DDC42}"/>
                  </a:ext>
                </a:extLst>
              </p:cNvPr>
              <p:cNvSpPr/>
              <p:nvPr/>
            </p:nvSpPr>
            <p:spPr>
              <a:xfrm>
                <a:off x="4427406" y="1639951"/>
                <a:ext cx="28876" cy="24688"/>
              </a:xfrm>
              <a:custGeom>
                <a:avLst/>
                <a:gdLst/>
                <a:ahLst/>
                <a:cxnLst/>
                <a:rect l="l" t="t" r="r" b="b"/>
                <a:pathLst>
                  <a:path w="655" h="560" extrusionOk="0">
                    <a:moveTo>
                      <a:pt x="369" y="1"/>
                    </a:moveTo>
                    <a:cubicBezTo>
                      <a:pt x="119" y="1"/>
                      <a:pt x="0" y="299"/>
                      <a:pt x="179" y="477"/>
                    </a:cubicBezTo>
                    <a:cubicBezTo>
                      <a:pt x="232" y="534"/>
                      <a:pt x="300" y="560"/>
                      <a:pt x="368" y="560"/>
                    </a:cubicBezTo>
                    <a:cubicBezTo>
                      <a:pt x="512" y="560"/>
                      <a:pt x="655" y="445"/>
                      <a:pt x="655" y="275"/>
                    </a:cubicBezTo>
                    <a:cubicBezTo>
                      <a:pt x="655" y="120"/>
                      <a:pt x="524" y="1"/>
                      <a:pt x="369"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 name="Google Shape;311;p27">
                <a:extLst>
                  <a:ext uri="{FF2B5EF4-FFF2-40B4-BE49-F238E27FC236}">
                    <a16:creationId xmlns:a16="http://schemas.microsoft.com/office/drawing/2014/main" id="{0AE1E744-3264-8A96-10FA-02EFCB26225C}"/>
                  </a:ext>
                </a:extLst>
              </p:cNvPr>
              <p:cNvSpPr/>
              <p:nvPr/>
            </p:nvSpPr>
            <p:spPr>
              <a:xfrm>
                <a:off x="4411139" y="1559144"/>
                <a:ext cx="57222" cy="43071"/>
              </a:xfrm>
              <a:custGeom>
                <a:avLst/>
                <a:gdLst/>
                <a:ahLst/>
                <a:cxnLst/>
                <a:rect l="l" t="t" r="r" b="b"/>
                <a:pathLst>
                  <a:path w="1298" h="977" extrusionOk="0">
                    <a:moveTo>
                      <a:pt x="655" y="0"/>
                    </a:moveTo>
                    <a:cubicBezTo>
                      <a:pt x="530" y="0"/>
                      <a:pt x="405" y="48"/>
                      <a:pt x="310" y="143"/>
                    </a:cubicBezTo>
                    <a:cubicBezTo>
                      <a:pt x="0" y="453"/>
                      <a:pt x="226" y="977"/>
                      <a:pt x="655" y="977"/>
                    </a:cubicBezTo>
                    <a:cubicBezTo>
                      <a:pt x="1084" y="977"/>
                      <a:pt x="1298" y="453"/>
                      <a:pt x="1000" y="143"/>
                    </a:cubicBezTo>
                    <a:cubicBezTo>
                      <a:pt x="905" y="48"/>
                      <a:pt x="780" y="0"/>
                      <a:pt x="655"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 name="Google Shape;312;p27">
                <a:extLst>
                  <a:ext uri="{FF2B5EF4-FFF2-40B4-BE49-F238E27FC236}">
                    <a16:creationId xmlns:a16="http://schemas.microsoft.com/office/drawing/2014/main" id="{3F2E924D-7F2D-08DB-4B9D-630AC9909A9E}"/>
                  </a:ext>
                </a:extLst>
              </p:cNvPr>
              <p:cNvSpPr/>
              <p:nvPr/>
            </p:nvSpPr>
            <p:spPr>
              <a:xfrm>
                <a:off x="4420044" y="1538556"/>
                <a:ext cx="25217" cy="18516"/>
              </a:xfrm>
              <a:custGeom>
                <a:avLst/>
                <a:gdLst/>
                <a:ahLst/>
                <a:cxnLst/>
                <a:rect l="l" t="t" r="r" b="b"/>
                <a:pathLst>
                  <a:path w="572" h="420" extrusionOk="0">
                    <a:moveTo>
                      <a:pt x="280" y="0"/>
                    </a:moveTo>
                    <a:cubicBezTo>
                      <a:pt x="227" y="0"/>
                      <a:pt x="173" y="21"/>
                      <a:pt x="131" y="63"/>
                    </a:cubicBezTo>
                    <a:cubicBezTo>
                      <a:pt x="0" y="193"/>
                      <a:pt x="96" y="420"/>
                      <a:pt x="286" y="420"/>
                    </a:cubicBezTo>
                    <a:cubicBezTo>
                      <a:pt x="477" y="420"/>
                      <a:pt x="572" y="193"/>
                      <a:pt x="429" y="63"/>
                    </a:cubicBezTo>
                    <a:cubicBezTo>
                      <a:pt x="387" y="21"/>
                      <a:pt x="334" y="0"/>
                      <a:pt x="280"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 name="Google Shape;313;p27">
                <a:extLst>
                  <a:ext uri="{FF2B5EF4-FFF2-40B4-BE49-F238E27FC236}">
                    <a16:creationId xmlns:a16="http://schemas.microsoft.com/office/drawing/2014/main" id="{64EF7073-7B3A-E758-FCB9-897D60AFBDA4}"/>
                  </a:ext>
                </a:extLst>
              </p:cNvPr>
              <p:cNvSpPr/>
              <p:nvPr/>
            </p:nvSpPr>
            <p:spPr>
              <a:xfrm>
                <a:off x="4399059" y="1552178"/>
                <a:ext cx="25217" cy="18560"/>
              </a:xfrm>
              <a:custGeom>
                <a:avLst/>
                <a:gdLst/>
                <a:ahLst/>
                <a:cxnLst/>
                <a:rect l="l" t="t" r="r" b="b"/>
                <a:pathLst>
                  <a:path w="572" h="421" extrusionOk="0">
                    <a:moveTo>
                      <a:pt x="292" y="1"/>
                    </a:moveTo>
                    <a:cubicBezTo>
                      <a:pt x="238" y="1"/>
                      <a:pt x="185" y="21"/>
                      <a:pt x="143" y="63"/>
                    </a:cubicBezTo>
                    <a:cubicBezTo>
                      <a:pt x="0" y="194"/>
                      <a:pt x="95" y="420"/>
                      <a:pt x="286" y="420"/>
                    </a:cubicBezTo>
                    <a:cubicBezTo>
                      <a:pt x="476" y="420"/>
                      <a:pt x="572" y="194"/>
                      <a:pt x="441" y="63"/>
                    </a:cubicBezTo>
                    <a:cubicBezTo>
                      <a:pt x="399" y="21"/>
                      <a:pt x="345" y="1"/>
                      <a:pt x="292"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 name="Google Shape;314;p27">
                <a:extLst>
                  <a:ext uri="{FF2B5EF4-FFF2-40B4-BE49-F238E27FC236}">
                    <a16:creationId xmlns:a16="http://schemas.microsoft.com/office/drawing/2014/main" id="{97A2B157-5382-58AB-0674-56950D156BE1}"/>
                  </a:ext>
                </a:extLst>
              </p:cNvPr>
              <p:cNvSpPr/>
              <p:nvPr/>
            </p:nvSpPr>
            <p:spPr>
              <a:xfrm>
                <a:off x="4444202" y="1541157"/>
                <a:ext cx="24688" cy="18560"/>
              </a:xfrm>
              <a:custGeom>
                <a:avLst/>
                <a:gdLst/>
                <a:ahLst/>
                <a:cxnLst/>
                <a:rect l="l" t="t" r="r" b="b"/>
                <a:pathLst>
                  <a:path w="560" h="421" extrusionOk="0">
                    <a:moveTo>
                      <a:pt x="280" y="1"/>
                    </a:moveTo>
                    <a:cubicBezTo>
                      <a:pt x="226" y="1"/>
                      <a:pt x="173" y="21"/>
                      <a:pt x="131" y="63"/>
                    </a:cubicBezTo>
                    <a:cubicBezTo>
                      <a:pt x="0" y="194"/>
                      <a:pt x="95" y="420"/>
                      <a:pt x="286" y="420"/>
                    </a:cubicBezTo>
                    <a:cubicBezTo>
                      <a:pt x="464" y="420"/>
                      <a:pt x="560" y="194"/>
                      <a:pt x="429" y="63"/>
                    </a:cubicBezTo>
                    <a:cubicBezTo>
                      <a:pt x="387" y="21"/>
                      <a:pt x="334" y="1"/>
                      <a:pt x="280"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grpSp>
        <p:nvGrpSpPr>
          <p:cNvPr id="102" name="Group b"/>
          <p:cNvGrpSpPr/>
          <p:nvPr/>
        </p:nvGrpSpPr>
        <p:grpSpPr>
          <a:xfrm>
            <a:off x="4948385" y="2557708"/>
            <a:ext cx="6286631" cy="1371034"/>
            <a:chOff x="4948385" y="2557708"/>
            <a:chExt cx="6286631" cy="1371034"/>
          </a:xfrm>
        </p:grpSpPr>
        <p:grpSp>
          <p:nvGrpSpPr>
            <p:cNvPr id="67" name="Group 66"/>
            <p:cNvGrpSpPr/>
            <p:nvPr/>
          </p:nvGrpSpPr>
          <p:grpSpPr>
            <a:xfrm>
              <a:off x="5469054" y="2608022"/>
              <a:ext cx="5765962" cy="1320720"/>
              <a:chOff x="1268095" y="3746863"/>
              <a:chExt cx="2421800" cy="536121"/>
            </a:xfrm>
          </p:grpSpPr>
          <p:sp>
            <p:nvSpPr>
              <p:cNvPr id="68" name="文本框 17">
                <a:extLst>
                  <a:ext uri="{FF2B5EF4-FFF2-40B4-BE49-F238E27FC236}">
                    <a16:creationId xmlns:a16="http://schemas.microsoft.com/office/drawing/2014/main" id="{3038CB48-43C5-47BF-9917-F81B41DA23B1}"/>
                  </a:ext>
                </a:extLst>
              </p:cNvPr>
              <p:cNvSpPr txBox="1"/>
              <p:nvPr/>
            </p:nvSpPr>
            <p:spPr>
              <a:xfrm>
                <a:off x="1333410" y="3804829"/>
                <a:ext cx="2356485" cy="478155"/>
              </a:xfrm>
              <a:custGeom>
                <a:avLst/>
                <a:gdLst>
                  <a:gd name="connsiteX0" fmla="*/ 0 w 2356485"/>
                  <a:gd name="connsiteY0" fmla="*/ 0 h 478155"/>
                  <a:gd name="connsiteX1" fmla="*/ 2356485 w 2356485"/>
                  <a:gd name="connsiteY1" fmla="*/ 0 h 478155"/>
                  <a:gd name="connsiteX2" fmla="*/ 2356485 w 2356485"/>
                  <a:gd name="connsiteY2" fmla="*/ 478155 h 478155"/>
                  <a:gd name="connsiteX3" fmla="*/ 0 w 2356485"/>
                  <a:gd name="connsiteY3" fmla="*/ 478155 h 478155"/>
                  <a:gd name="connsiteX4" fmla="*/ 0 w 2356485"/>
                  <a:gd name="connsiteY4" fmla="*/ 0 h 4781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6485" h="478155" fill="none" extrusionOk="0">
                    <a:moveTo>
                      <a:pt x="0" y="0"/>
                    </a:moveTo>
                    <a:cubicBezTo>
                      <a:pt x="1033992" y="10773"/>
                      <a:pt x="1774310" y="-97671"/>
                      <a:pt x="2356485" y="0"/>
                    </a:cubicBezTo>
                    <a:cubicBezTo>
                      <a:pt x="2380685" y="148019"/>
                      <a:pt x="2341611" y="356312"/>
                      <a:pt x="2356485" y="478155"/>
                    </a:cubicBezTo>
                    <a:cubicBezTo>
                      <a:pt x="1521984" y="505449"/>
                      <a:pt x="843993" y="496060"/>
                      <a:pt x="0" y="478155"/>
                    </a:cubicBezTo>
                    <a:cubicBezTo>
                      <a:pt x="-17959" y="362352"/>
                      <a:pt x="27449" y="105842"/>
                      <a:pt x="0" y="0"/>
                    </a:cubicBezTo>
                    <a:close/>
                  </a:path>
                  <a:path w="2356485" h="478155" stroke="0" extrusionOk="0">
                    <a:moveTo>
                      <a:pt x="0" y="0"/>
                    </a:moveTo>
                    <a:cubicBezTo>
                      <a:pt x="993752" y="-39195"/>
                      <a:pt x="1624532" y="-59810"/>
                      <a:pt x="2356485" y="0"/>
                    </a:cubicBezTo>
                    <a:cubicBezTo>
                      <a:pt x="2368917" y="82176"/>
                      <a:pt x="2322692" y="352227"/>
                      <a:pt x="2356485" y="478155"/>
                    </a:cubicBezTo>
                    <a:cubicBezTo>
                      <a:pt x="1625676" y="553820"/>
                      <a:pt x="666553" y="627811"/>
                      <a:pt x="0" y="478155"/>
                    </a:cubicBezTo>
                    <a:cubicBezTo>
                      <a:pt x="-7300" y="319028"/>
                      <a:pt x="24222" y="56148"/>
                      <a:pt x="0" y="0"/>
                    </a:cubicBezTo>
                    <a:close/>
                  </a:path>
                </a:pathLst>
              </a:custGeom>
              <a:solidFill>
                <a:srgbClr val="B54D06"/>
              </a:solidFill>
              <a:ln w="19050">
                <a:solidFill>
                  <a:srgbClr val="B54D06"/>
                </a:solidFill>
                <a:extLst>
                  <a:ext uri="{C807C97D-BFC1-408E-A445-0C87EB9F89A2}">
                    <ask:lineSketchStyleProps xmlns:ask="http://schemas.microsoft.com/office/drawing/2018/sketchyshapes" sd="228653754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a:defRPr>
                    <a:solidFill>
                      <a:schemeClr val="tx1"/>
                    </a:solidFill>
                    <a:cs typeface="+mn-ea"/>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100" normalizeH="0" baseline="0" noProof="0" dirty="0">
                  <a:ln>
                    <a:noFill/>
                  </a:ln>
                  <a:solidFill>
                    <a:prstClr val="black"/>
                  </a:solidFill>
                  <a:effectLst/>
                  <a:uLnTx/>
                  <a:uFillTx/>
                  <a:latin typeface="Arial" panose="020B0604020202020204" pitchFamily="34" charset="0"/>
                  <a:ea typeface="思源黑体 CN Medium" panose="020B0600000000000000" pitchFamily="34" charset="-122"/>
                  <a:sym typeface="Arial" panose="020B0604020202020204" pitchFamily="34" charset="0"/>
                </a:endParaRPr>
              </a:p>
            </p:txBody>
          </p:sp>
          <p:sp>
            <p:nvSpPr>
              <p:cNvPr id="69" name="文本框 18"/>
              <p:cNvSpPr txBox="1"/>
              <p:nvPr/>
            </p:nvSpPr>
            <p:spPr>
              <a:xfrm>
                <a:off x="1268095" y="3746863"/>
                <a:ext cx="2356485" cy="478155"/>
              </a:xfrm>
              <a:custGeom>
                <a:avLst/>
                <a:gdLst>
                  <a:gd name="connsiteX0" fmla="*/ 0 w 2356485"/>
                  <a:gd name="connsiteY0" fmla="*/ 0 h 478155"/>
                  <a:gd name="connsiteX1" fmla="*/ 2356485 w 2356485"/>
                  <a:gd name="connsiteY1" fmla="*/ 0 h 478155"/>
                  <a:gd name="connsiteX2" fmla="*/ 2356485 w 2356485"/>
                  <a:gd name="connsiteY2" fmla="*/ 478155 h 478155"/>
                  <a:gd name="connsiteX3" fmla="*/ 0 w 2356485"/>
                  <a:gd name="connsiteY3" fmla="*/ 478155 h 478155"/>
                  <a:gd name="connsiteX4" fmla="*/ 0 w 2356485"/>
                  <a:gd name="connsiteY4" fmla="*/ 0 h 4781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6485" h="478155" fill="none" extrusionOk="0">
                    <a:moveTo>
                      <a:pt x="0" y="0"/>
                    </a:moveTo>
                    <a:cubicBezTo>
                      <a:pt x="1033992" y="10773"/>
                      <a:pt x="1774310" y="-97671"/>
                      <a:pt x="2356485" y="0"/>
                    </a:cubicBezTo>
                    <a:cubicBezTo>
                      <a:pt x="2380685" y="148019"/>
                      <a:pt x="2341611" y="356312"/>
                      <a:pt x="2356485" y="478155"/>
                    </a:cubicBezTo>
                    <a:cubicBezTo>
                      <a:pt x="1521984" y="505449"/>
                      <a:pt x="843993" y="496060"/>
                      <a:pt x="0" y="478155"/>
                    </a:cubicBezTo>
                    <a:cubicBezTo>
                      <a:pt x="-17959" y="362352"/>
                      <a:pt x="27449" y="105842"/>
                      <a:pt x="0" y="0"/>
                    </a:cubicBezTo>
                    <a:close/>
                  </a:path>
                  <a:path w="2356485" h="478155" stroke="0" extrusionOk="0">
                    <a:moveTo>
                      <a:pt x="0" y="0"/>
                    </a:moveTo>
                    <a:cubicBezTo>
                      <a:pt x="993752" y="-39195"/>
                      <a:pt x="1624532" y="-59810"/>
                      <a:pt x="2356485" y="0"/>
                    </a:cubicBezTo>
                    <a:cubicBezTo>
                      <a:pt x="2368917" y="82176"/>
                      <a:pt x="2322692" y="352227"/>
                      <a:pt x="2356485" y="478155"/>
                    </a:cubicBezTo>
                    <a:cubicBezTo>
                      <a:pt x="1625676" y="553820"/>
                      <a:pt x="666553" y="627811"/>
                      <a:pt x="0" y="478155"/>
                    </a:cubicBezTo>
                    <a:cubicBezTo>
                      <a:pt x="-7300" y="319028"/>
                      <a:pt x="24222" y="56148"/>
                      <a:pt x="0" y="0"/>
                    </a:cubicBezTo>
                    <a:close/>
                  </a:path>
                </a:pathLst>
              </a:custGeom>
              <a:solidFill>
                <a:schemeClr val="bg1"/>
              </a:solidFill>
              <a:ln w="19050">
                <a:solidFill>
                  <a:srgbClr val="B54D06"/>
                </a:solidFill>
                <a:extLst>
                  <a:ext uri="{C807C97D-BFC1-408E-A445-0C87EB9F89A2}">
                    <ask:lineSketchStyleProps xmlns:ask="http://schemas.microsoft.com/office/drawing/2018/sketchyshapes" sd="228653754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a:defRPr>
                    <a:solidFill>
                      <a:schemeClr val="tx1"/>
                    </a:solidFill>
                    <a:cs typeface="+mn-ea"/>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altLang="zh-CN" sz="7200" spc="100" dirty="0">
                    <a:solidFill>
                      <a:prstClr val="black"/>
                    </a:solidFill>
                    <a:latin typeface="UTM Avo" panose="02040603050506020204" pitchFamily="18" charset="0"/>
                    <a:ea typeface="思源黑体 CN Medium" panose="020B0600000000000000" pitchFamily="34" charset="-122"/>
                    <a:sym typeface="Arial" panose="020B0604020202020204" pitchFamily="34" charset="0"/>
                  </a:rPr>
                  <a:t>3 000 000</a:t>
                </a:r>
                <a:endParaRPr kumimoji="0" lang="zh-CN" altLang="en-US" sz="7200" b="0" i="0" u="none" strike="noStrike" kern="1200" cap="none" spc="100" normalizeH="0" baseline="0" noProof="0" dirty="0">
                  <a:ln>
                    <a:noFill/>
                  </a:ln>
                  <a:solidFill>
                    <a:prstClr val="black"/>
                  </a:solidFill>
                  <a:effectLst/>
                  <a:uLnTx/>
                  <a:uFillTx/>
                  <a:latin typeface="UTM Avo" panose="02040603050506020204" pitchFamily="18" charset="0"/>
                  <a:ea typeface="思源黑体 CN Medium" panose="020B0600000000000000" pitchFamily="34" charset="-122"/>
                  <a:sym typeface="Arial" panose="020B0604020202020204" pitchFamily="34" charset="0"/>
                </a:endParaRPr>
              </a:p>
            </p:txBody>
          </p:sp>
        </p:grpSp>
        <p:grpSp>
          <p:nvGrpSpPr>
            <p:cNvPr id="4" name="Google Shape;282;p27">
              <a:extLst>
                <a:ext uri="{FF2B5EF4-FFF2-40B4-BE49-F238E27FC236}">
                  <a16:creationId xmlns:a16="http://schemas.microsoft.com/office/drawing/2014/main" id="{7E97E676-8A4B-8906-2FE4-22950AA1E9D9}"/>
                </a:ext>
              </a:extLst>
            </p:cNvPr>
            <p:cNvGrpSpPr/>
            <p:nvPr/>
          </p:nvGrpSpPr>
          <p:grpSpPr>
            <a:xfrm rot="21111617">
              <a:off x="4948385" y="2557708"/>
              <a:ext cx="967097" cy="1260217"/>
              <a:chOff x="2659950" y="1396779"/>
              <a:chExt cx="617985" cy="605419"/>
            </a:xfrm>
          </p:grpSpPr>
          <p:sp>
            <p:nvSpPr>
              <p:cNvPr id="6" name="Google Shape;283;p27">
                <a:extLst>
                  <a:ext uri="{FF2B5EF4-FFF2-40B4-BE49-F238E27FC236}">
                    <a16:creationId xmlns:a16="http://schemas.microsoft.com/office/drawing/2014/main" id="{88DB6699-3482-9B94-81E8-3037E2FF73DC}"/>
                  </a:ext>
                </a:extLst>
              </p:cNvPr>
              <p:cNvSpPr/>
              <p:nvPr/>
            </p:nvSpPr>
            <p:spPr>
              <a:xfrm>
                <a:off x="2659950" y="1396779"/>
                <a:ext cx="617985" cy="605419"/>
              </a:xfrm>
              <a:custGeom>
                <a:avLst/>
                <a:gdLst/>
                <a:ahLst/>
                <a:cxnLst/>
                <a:rect l="l" t="t" r="r" b="b"/>
                <a:pathLst>
                  <a:path w="11526" h="13733" extrusionOk="0">
                    <a:moveTo>
                      <a:pt x="6561" y="3755"/>
                    </a:moveTo>
                    <a:cubicBezTo>
                      <a:pt x="7763" y="3755"/>
                      <a:pt x="8239" y="4243"/>
                      <a:pt x="8239" y="5076"/>
                    </a:cubicBezTo>
                    <a:cubicBezTo>
                      <a:pt x="8239" y="5922"/>
                      <a:pt x="7763" y="6422"/>
                      <a:pt x="6561" y="6422"/>
                    </a:cubicBezTo>
                    <a:lnTo>
                      <a:pt x="4536" y="6422"/>
                    </a:lnTo>
                    <a:lnTo>
                      <a:pt x="4536" y="3755"/>
                    </a:lnTo>
                    <a:close/>
                    <a:moveTo>
                      <a:pt x="6703" y="8636"/>
                    </a:moveTo>
                    <a:cubicBezTo>
                      <a:pt x="7811" y="8636"/>
                      <a:pt x="8525" y="9077"/>
                      <a:pt x="8525" y="10053"/>
                    </a:cubicBezTo>
                    <a:cubicBezTo>
                      <a:pt x="8525" y="11089"/>
                      <a:pt x="7870" y="11518"/>
                      <a:pt x="6703" y="11518"/>
                    </a:cubicBezTo>
                    <a:lnTo>
                      <a:pt x="4536" y="11518"/>
                    </a:lnTo>
                    <a:lnTo>
                      <a:pt x="4536" y="8636"/>
                    </a:lnTo>
                    <a:close/>
                    <a:moveTo>
                      <a:pt x="2279" y="0"/>
                    </a:moveTo>
                    <a:cubicBezTo>
                      <a:pt x="2117" y="0"/>
                      <a:pt x="1951" y="32"/>
                      <a:pt x="1786" y="100"/>
                    </a:cubicBezTo>
                    <a:cubicBezTo>
                      <a:pt x="834" y="492"/>
                      <a:pt x="726" y="1790"/>
                      <a:pt x="1584" y="2350"/>
                    </a:cubicBezTo>
                    <a:cubicBezTo>
                      <a:pt x="1536" y="2528"/>
                      <a:pt x="1500" y="2719"/>
                      <a:pt x="1500" y="2909"/>
                    </a:cubicBezTo>
                    <a:lnTo>
                      <a:pt x="1500" y="10768"/>
                    </a:lnTo>
                    <a:cubicBezTo>
                      <a:pt x="1358" y="10672"/>
                      <a:pt x="1179" y="10625"/>
                      <a:pt x="1012" y="10625"/>
                    </a:cubicBezTo>
                    <a:cubicBezTo>
                      <a:pt x="417" y="10637"/>
                      <a:pt x="0" y="11208"/>
                      <a:pt x="179" y="11768"/>
                    </a:cubicBezTo>
                    <a:cubicBezTo>
                      <a:pt x="295" y="12167"/>
                      <a:pt x="650" y="12409"/>
                      <a:pt x="1024" y="12409"/>
                    </a:cubicBezTo>
                    <a:cubicBezTo>
                      <a:pt x="1185" y="12409"/>
                      <a:pt x="1350" y="12365"/>
                      <a:pt x="1500" y="12268"/>
                    </a:cubicBezTo>
                    <a:lnTo>
                      <a:pt x="1500" y="12363"/>
                    </a:lnTo>
                    <a:cubicBezTo>
                      <a:pt x="1500" y="13256"/>
                      <a:pt x="1989" y="13732"/>
                      <a:pt x="2882" y="13732"/>
                    </a:cubicBezTo>
                    <a:lnTo>
                      <a:pt x="7132" y="13732"/>
                    </a:lnTo>
                    <a:cubicBezTo>
                      <a:pt x="9894" y="13732"/>
                      <a:pt x="11525" y="12303"/>
                      <a:pt x="11525" y="10089"/>
                    </a:cubicBezTo>
                    <a:cubicBezTo>
                      <a:pt x="11514" y="8529"/>
                      <a:pt x="10406" y="7600"/>
                      <a:pt x="8978" y="7339"/>
                    </a:cubicBezTo>
                    <a:lnTo>
                      <a:pt x="8978" y="7291"/>
                    </a:lnTo>
                    <a:cubicBezTo>
                      <a:pt x="10478" y="6827"/>
                      <a:pt x="11133" y="5838"/>
                      <a:pt x="11133" y="4588"/>
                    </a:cubicBezTo>
                    <a:cubicBezTo>
                      <a:pt x="11144" y="3790"/>
                      <a:pt x="10811" y="3017"/>
                      <a:pt x="10216" y="2481"/>
                    </a:cubicBezTo>
                    <a:cubicBezTo>
                      <a:pt x="11192" y="2147"/>
                      <a:pt x="11383" y="838"/>
                      <a:pt x="10537" y="242"/>
                    </a:cubicBezTo>
                    <a:cubicBezTo>
                      <a:pt x="10306" y="80"/>
                      <a:pt x="10051" y="6"/>
                      <a:pt x="9802" y="6"/>
                    </a:cubicBezTo>
                    <a:cubicBezTo>
                      <a:pt x="9141" y="6"/>
                      <a:pt x="8525" y="526"/>
                      <a:pt x="8525" y="1278"/>
                    </a:cubicBezTo>
                    <a:cubicBezTo>
                      <a:pt x="8525" y="1421"/>
                      <a:pt x="8549" y="1552"/>
                      <a:pt x="8597" y="1683"/>
                    </a:cubicBezTo>
                    <a:cubicBezTo>
                      <a:pt x="8144" y="1588"/>
                      <a:pt x="7668" y="1540"/>
                      <a:pt x="7203" y="1540"/>
                    </a:cubicBezTo>
                    <a:lnTo>
                      <a:pt x="3524" y="1540"/>
                    </a:lnTo>
                    <a:cubicBezTo>
                      <a:pt x="3702" y="713"/>
                      <a:pt x="3049" y="0"/>
                      <a:pt x="2279" y="0"/>
                    </a:cubicBezTo>
                    <a:close/>
                  </a:path>
                </a:pathLst>
              </a:custGeom>
              <a:solidFill>
                <a:srgbClr val="DD895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 name="Google Shape;284;p27">
                <a:extLst>
                  <a:ext uri="{FF2B5EF4-FFF2-40B4-BE49-F238E27FC236}">
                    <a16:creationId xmlns:a16="http://schemas.microsoft.com/office/drawing/2014/main" id="{AA9A3EC6-AC1A-4202-1B12-828B85E36C9B}"/>
                  </a:ext>
                </a:extLst>
              </p:cNvPr>
              <p:cNvSpPr/>
              <p:nvPr/>
            </p:nvSpPr>
            <p:spPr>
              <a:xfrm>
                <a:off x="2828046" y="1421599"/>
                <a:ext cx="73534" cy="63438"/>
              </a:xfrm>
              <a:custGeom>
                <a:avLst/>
                <a:gdLst/>
                <a:ahLst/>
                <a:cxnLst/>
                <a:rect l="l" t="t" r="r" b="b"/>
                <a:pathLst>
                  <a:path w="1668" h="1439" extrusionOk="0">
                    <a:moveTo>
                      <a:pt x="953" y="1"/>
                    </a:moveTo>
                    <a:cubicBezTo>
                      <a:pt x="322" y="1"/>
                      <a:pt x="1" y="775"/>
                      <a:pt x="453" y="1227"/>
                    </a:cubicBezTo>
                    <a:cubicBezTo>
                      <a:pt x="599" y="1373"/>
                      <a:pt x="778" y="1439"/>
                      <a:pt x="952" y="1439"/>
                    </a:cubicBezTo>
                    <a:cubicBezTo>
                      <a:pt x="1318" y="1439"/>
                      <a:pt x="1668" y="1151"/>
                      <a:pt x="1668" y="715"/>
                    </a:cubicBezTo>
                    <a:cubicBezTo>
                      <a:pt x="1668" y="322"/>
                      <a:pt x="1346" y="1"/>
                      <a:pt x="953"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 name="Google Shape;285;p27">
                <a:extLst>
                  <a:ext uri="{FF2B5EF4-FFF2-40B4-BE49-F238E27FC236}">
                    <a16:creationId xmlns:a16="http://schemas.microsoft.com/office/drawing/2014/main" id="{B354B04B-4652-E697-1795-89069AAF529B}"/>
                  </a:ext>
                </a:extLst>
              </p:cNvPr>
              <p:cNvSpPr/>
              <p:nvPr/>
            </p:nvSpPr>
            <p:spPr>
              <a:xfrm>
                <a:off x="3159786" y="1421599"/>
                <a:ext cx="73534" cy="63218"/>
              </a:xfrm>
              <a:custGeom>
                <a:avLst/>
                <a:gdLst/>
                <a:ahLst/>
                <a:cxnLst/>
                <a:rect l="l" t="t" r="r" b="b"/>
                <a:pathLst>
                  <a:path w="1668" h="1434" extrusionOk="0">
                    <a:moveTo>
                      <a:pt x="953" y="1"/>
                    </a:moveTo>
                    <a:cubicBezTo>
                      <a:pt x="310" y="1"/>
                      <a:pt x="1" y="775"/>
                      <a:pt x="441" y="1227"/>
                    </a:cubicBezTo>
                    <a:cubicBezTo>
                      <a:pt x="587" y="1369"/>
                      <a:pt x="766" y="1433"/>
                      <a:pt x="942" y="1433"/>
                    </a:cubicBezTo>
                    <a:cubicBezTo>
                      <a:pt x="1312" y="1433"/>
                      <a:pt x="1667" y="1151"/>
                      <a:pt x="1667" y="715"/>
                    </a:cubicBezTo>
                    <a:cubicBezTo>
                      <a:pt x="1667" y="322"/>
                      <a:pt x="1346" y="1"/>
                      <a:pt x="953"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 name="Google Shape;286;p27">
                <a:extLst>
                  <a:ext uri="{FF2B5EF4-FFF2-40B4-BE49-F238E27FC236}">
                    <a16:creationId xmlns:a16="http://schemas.microsoft.com/office/drawing/2014/main" id="{2A187252-60EF-5E37-706E-4DA8AC503358}"/>
                  </a:ext>
                </a:extLst>
              </p:cNvPr>
              <p:cNvSpPr/>
              <p:nvPr/>
            </p:nvSpPr>
            <p:spPr>
              <a:xfrm>
                <a:off x="2763353" y="1494559"/>
                <a:ext cx="489364" cy="477705"/>
              </a:xfrm>
              <a:custGeom>
                <a:avLst/>
                <a:gdLst/>
                <a:ahLst/>
                <a:cxnLst/>
                <a:rect l="l" t="t" r="r" b="b"/>
                <a:pathLst>
                  <a:path w="8895" h="10836" extrusionOk="0">
                    <a:moveTo>
                      <a:pt x="4537" y="1120"/>
                    </a:moveTo>
                    <a:cubicBezTo>
                      <a:pt x="5621" y="1120"/>
                      <a:pt x="6561" y="1644"/>
                      <a:pt x="6502" y="3156"/>
                    </a:cubicBezTo>
                    <a:cubicBezTo>
                      <a:pt x="6478" y="3894"/>
                      <a:pt x="5609" y="4597"/>
                      <a:pt x="4537" y="4597"/>
                    </a:cubicBezTo>
                    <a:lnTo>
                      <a:pt x="2168" y="4597"/>
                    </a:lnTo>
                    <a:lnTo>
                      <a:pt x="2168" y="1120"/>
                    </a:lnTo>
                    <a:close/>
                    <a:moveTo>
                      <a:pt x="4621" y="6109"/>
                    </a:moveTo>
                    <a:cubicBezTo>
                      <a:pt x="5609" y="6109"/>
                      <a:pt x="6680" y="6347"/>
                      <a:pt x="6680" y="7764"/>
                    </a:cubicBezTo>
                    <a:cubicBezTo>
                      <a:pt x="6680" y="9431"/>
                      <a:pt x="5621" y="9633"/>
                      <a:pt x="4597" y="9633"/>
                    </a:cubicBezTo>
                    <a:lnTo>
                      <a:pt x="2168" y="9633"/>
                    </a:lnTo>
                    <a:lnTo>
                      <a:pt x="2192" y="6109"/>
                    </a:lnTo>
                    <a:close/>
                    <a:moveTo>
                      <a:pt x="1215" y="1"/>
                    </a:moveTo>
                    <a:cubicBezTo>
                      <a:pt x="430" y="1"/>
                      <a:pt x="1" y="429"/>
                      <a:pt x="1" y="1227"/>
                    </a:cubicBezTo>
                    <a:lnTo>
                      <a:pt x="1" y="9621"/>
                    </a:lnTo>
                    <a:cubicBezTo>
                      <a:pt x="1" y="10407"/>
                      <a:pt x="430" y="10836"/>
                      <a:pt x="1215" y="10836"/>
                    </a:cubicBezTo>
                    <a:lnTo>
                      <a:pt x="4990" y="10836"/>
                    </a:lnTo>
                    <a:cubicBezTo>
                      <a:pt x="7442" y="10836"/>
                      <a:pt x="8895" y="9562"/>
                      <a:pt x="8895" y="7597"/>
                    </a:cubicBezTo>
                    <a:cubicBezTo>
                      <a:pt x="8895" y="6216"/>
                      <a:pt x="7919" y="5382"/>
                      <a:pt x="6645" y="5156"/>
                    </a:cubicBezTo>
                    <a:lnTo>
                      <a:pt x="6645" y="5109"/>
                    </a:lnTo>
                    <a:cubicBezTo>
                      <a:pt x="7978" y="4692"/>
                      <a:pt x="8550" y="3823"/>
                      <a:pt x="8550" y="2715"/>
                    </a:cubicBezTo>
                    <a:cubicBezTo>
                      <a:pt x="8550" y="1156"/>
                      <a:pt x="7359" y="1"/>
                      <a:pt x="5061" y="1"/>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 name="Google Shape;287;p27">
                <a:extLst>
                  <a:ext uri="{FF2B5EF4-FFF2-40B4-BE49-F238E27FC236}">
                    <a16:creationId xmlns:a16="http://schemas.microsoft.com/office/drawing/2014/main" id="{DC73BF94-13C1-D2E1-B6C0-9FA6BF5A1C9C}"/>
                  </a:ext>
                </a:extLst>
              </p:cNvPr>
              <p:cNvSpPr/>
              <p:nvPr/>
            </p:nvSpPr>
            <p:spPr>
              <a:xfrm>
                <a:off x="2929354" y="1508225"/>
                <a:ext cx="42057" cy="35841"/>
              </a:xfrm>
              <a:custGeom>
                <a:avLst/>
                <a:gdLst/>
                <a:ahLst/>
                <a:cxnLst/>
                <a:rect l="l" t="t" r="r" b="b"/>
                <a:pathLst>
                  <a:path w="954" h="813" extrusionOk="0">
                    <a:moveTo>
                      <a:pt x="548" y="0"/>
                    </a:moveTo>
                    <a:cubicBezTo>
                      <a:pt x="191" y="0"/>
                      <a:pt x="1" y="441"/>
                      <a:pt x="263" y="691"/>
                    </a:cubicBezTo>
                    <a:cubicBezTo>
                      <a:pt x="343" y="775"/>
                      <a:pt x="444" y="813"/>
                      <a:pt x="543" y="813"/>
                    </a:cubicBezTo>
                    <a:cubicBezTo>
                      <a:pt x="751" y="813"/>
                      <a:pt x="953" y="647"/>
                      <a:pt x="953" y="405"/>
                    </a:cubicBezTo>
                    <a:cubicBezTo>
                      <a:pt x="953" y="179"/>
                      <a:pt x="775" y="0"/>
                      <a:pt x="54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 name="Google Shape;288;p27">
                <a:extLst>
                  <a:ext uri="{FF2B5EF4-FFF2-40B4-BE49-F238E27FC236}">
                    <a16:creationId xmlns:a16="http://schemas.microsoft.com/office/drawing/2014/main" id="{00B3FA94-7622-81A9-8674-149E70557929}"/>
                  </a:ext>
                </a:extLst>
              </p:cNvPr>
              <p:cNvSpPr/>
              <p:nvPr/>
            </p:nvSpPr>
            <p:spPr>
              <a:xfrm>
                <a:off x="3105209" y="1508225"/>
                <a:ext cx="42013" cy="35841"/>
              </a:xfrm>
              <a:custGeom>
                <a:avLst/>
                <a:gdLst/>
                <a:ahLst/>
                <a:cxnLst/>
                <a:rect l="l" t="t" r="r" b="b"/>
                <a:pathLst>
                  <a:path w="953" h="813" extrusionOk="0">
                    <a:moveTo>
                      <a:pt x="548" y="0"/>
                    </a:moveTo>
                    <a:cubicBezTo>
                      <a:pt x="191" y="0"/>
                      <a:pt x="0" y="441"/>
                      <a:pt x="262" y="691"/>
                    </a:cubicBezTo>
                    <a:cubicBezTo>
                      <a:pt x="343" y="775"/>
                      <a:pt x="443" y="813"/>
                      <a:pt x="542" y="813"/>
                    </a:cubicBezTo>
                    <a:cubicBezTo>
                      <a:pt x="750" y="813"/>
                      <a:pt x="953" y="647"/>
                      <a:pt x="953" y="405"/>
                    </a:cubicBezTo>
                    <a:cubicBezTo>
                      <a:pt x="953" y="179"/>
                      <a:pt x="774" y="0"/>
                      <a:pt x="54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 name="Google Shape;289;p27">
                <a:extLst>
                  <a:ext uri="{FF2B5EF4-FFF2-40B4-BE49-F238E27FC236}">
                    <a16:creationId xmlns:a16="http://schemas.microsoft.com/office/drawing/2014/main" id="{F894E2D6-112E-8664-70D0-76D336008CB9}"/>
                  </a:ext>
                </a:extLst>
              </p:cNvPr>
              <p:cNvSpPr/>
              <p:nvPr/>
            </p:nvSpPr>
            <p:spPr>
              <a:xfrm>
                <a:off x="3021756" y="1509284"/>
                <a:ext cx="43732" cy="31521"/>
              </a:xfrm>
              <a:custGeom>
                <a:avLst/>
                <a:gdLst/>
                <a:ahLst/>
                <a:cxnLst/>
                <a:rect l="l" t="t" r="r" b="b"/>
                <a:pathLst>
                  <a:path w="992" h="715" extrusionOk="0">
                    <a:moveTo>
                      <a:pt x="465" y="0"/>
                    </a:moveTo>
                    <a:cubicBezTo>
                      <a:pt x="429" y="0"/>
                      <a:pt x="405" y="12"/>
                      <a:pt x="393" y="36"/>
                    </a:cubicBezTo>
                    <a:lnTo>
                      <a:pt x="36" y="560"/>
                    </a:lnTo>
                    <a:cubicBezTo>
                      <a:pt x="0" y="607"/>
                      <a:pt x="12" y="667"/>
                      <a:pt x="60" y="703"/>
                    </a:cubicBezTo>
                    <a:cubicBezTo>
                      <a:pt x="72" y="715"/>
                      <a:pt x="95" y="715"/>
                      <a:pt x="107" y="715"/>
                    </a:cubicBezTo>
                    <a:cubicBezTo>
                      <a:pt x="143" y="715"/>
                      <a:pt x="179" y="703"/>
                      <a:pt x="203" y="667"/>
                    </a:cubicBezTo>
                    <a:lnTo>
                      <a:pt x="476" y="262"/>
                    </a:lnTo>
                    <a:lnTo>
                      <a:pt x="786" y="679"/>
                    </a:lnTo>
                    <a:cubicBezTo>
                      <a:pt x="798" y="702"/>
                      <a:pt x="818" y="712"/>
                      <a:pt x="840" y="712"/>
                    </a:cubicBezTo>
                    <a:cubicBezTo>
                      <a:pt x="906" y="712"/>
                      <a:pt x="992" y="623"/>
                      <a:pt x="929" y="560"/>
                    </a:cubicBezTo>
                    <a:lnTo>
                      <a:pt x="548" y="36"/>
                    </a:lnTo>
                    <a:cubicBezTo>
                      <a:pt x="524" y="12"/>
                      <a:pt x="500" y="0"/>
                      <a:pt x="465"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 name="Google Shape;290;p27">
                <a:extLst>
                  <a:ext uri="{FF2B5EF4-FFF2-40B4-BE49-F238E27FC236}">
                    <a16:creationId xmlns:a16="http://schemas.microsoft.com/office/drawing/2014/main" id="{F9C95836-8CF2-206A-A12F-330EB1FBD234}"/>
                  </a:ext>
                </a:extLst>
              </p:cNvPr>
              <p:cNvSpPr/>
              <p:nvPr/>
            </p:nvSpPr>
            <p:spPr>
              <a:xfrm>
                <a:off x="2882139" y="1536572"/>
                <a:ext cx="65643" cy="37825"/>
              </a:xfrm>
              <a:custGeom>
                <a:avLst/>
                <a:gdLst/>
                <a:ahLst/>
                <a:cxnLst/>
                <a:rect l="l" t="t" r="r" b="b"/>
                <a:pathLst>
                  <a:path w="1489" h="858" extrusionOk="0">
                    <a:moveTo>
                      <a:pt x="738" y="0"/>
                    </a:moveTo>
                    <a:cubicBezTo>
                      <a:pt x="334" y="0"/>
                      <a:pt x="0" y="191"/>
                      <a:pt x="0" y="429"/>
                    </a:cubicBezTo>
                    <a:cubicBezTo>
                      <a:pt x="0" y="667"/>
                      <a:pt x="334" y="858"/>
                      <a:pt x="738" y="858"/>
                    </a:cubicBezTo>
                    <a:cubicBezTo>
                      <a:pt x="1155" y="858"/>
                      <a:pt x="1488" y="667"/>
                      <a:pt x="1488" y="429"/>
                    </a:cubicBezTo>
                    <a:cubicBezTo>
                      <a:pt x="1488" y="191"/>
                      <a:pt x="1155" y="0"/>
                      <a:pt x="738"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 name="Google Shape;291;p27">
                <a:extLst>
                  <a:ext uri="{FF2B5EF4-FFF2-40B4-BE49-F238E27FC236}">
                    <a16:creationId xmlns:a16="http://schemas.microsoft.com/office/drawing/2014/main" id="{FF2ECAC5-B428-331E-A2DD-DBDFA7927F2D}"/>
                  </a:ext>
                </a:extLst>
              </p:cNvPr>
              <p:cNvSpPr/>
              <p:nvPr/>
            </p:nvSpPr>
            <p:spPr>
              <a:xfrm>
                <a:off x="3136156" y="1536572"/>
                <a:ext cx="65687" cy="37825"/>
              </a:xfrm>
              <a:custGeom>
                <a:avLst/>
                <a:gdLst/>
                <a:ahLst/>
                <a:cxnLst/>
                <a:rect l="l" t="t" r="r" b="b"/>
                <a:pathLst>
                  <a:path w="1490" h="858" extrusionOk="0">
                    <a:moveTo>
                      <a:pt x="751" y="0"/>
                    </a:moveTo>
                    <a:cubicBezTo>
                      <a:pt x="334" y="0"/>
                      <a:pt x="1" y="191"/>
                      <a:pt x="1" y="429"/>
                    </a:cubicBezTo>
                    <a:cubicBezTo>
                      <a:pt x="1" y="667"/>
                      <a:pt x="334" y="858"/>
                      <a:pt x="751" y="858"/>
                    </a:cubicBezTo>
                    <a:cubicBezTo>
                      <a:pt x="1156" y="858"/>
                      <a:pt x="1489" y="667"/>
                      <a:pt x="1489" y="429"/>
                    </a:cubicBezTo>
                    <a:cubicBezTo>
                      <a:pt x="1489" y="191"/>
                      <a:pt x="1156" y="0"/>
                      <a:pt x="751"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 name="Google Shape;292;p27">
                <a:extLst>
                  <a:ext uri="{FF2B5EF4-FFF2-40B4-BE49-F238E27FC236}">
                    <a16:creationId xmlns:a16="http://schemas.microsoft.com/office/drawing/2014/main" id="{41EB5D8E-0A0E-68F3-7B6F-05B82D82C4E5}"/>
                  </a:ext>
                </a:extLst>
              </p:cNvPr>
              <p:cNvSpPr/>
              <p:nvPr/>
            </p:nvSpPr>
            <p:spPr>
              <a:xfrm>
                <a:off x="2975555" y="1646255"/>
                <a:ext cx="133357" cy="80147"/>
              </a:xfrm>
              <a:custGeom>
                <a:avLst/>
                <a:gdLst/>
                <a:ahLst/>
                <a:cxnLst/>
                <a:rect l="l" t="t" r="r" b="b"/>
                <a:pathLst>
                  <a:path w="3025" h="1818" extrusionOk="0">
                    <a:moveTo>
                      <a:pt x="317" y="1"/>
                    </a:moveTo>
                    <a:cubicBezTo>
                      <a:pt x="221" y="1"/>
                      <a:pt x="143" y="77"/>
                      <a:pt x="84" y="239"/>
                    </a:cubicBezTo>
                    <a:cubicBezTo>
                      <a:pt x="0" y="465"/>
                      <a:pt x="203" y="918"/>
                      <a:pt x="203" y="918"/>
                    </a:cubicBezTo>
                    <a:cubicBezTo>
                      <a:pt x="203" y="918"/>
                      <a:pt x="12" y="1441"/>
                      <a:pt x="84" y="1584"/>
                    </a:cubicBezTo>
                    <a:cubicBezTo>
                      <a:pt x="139" y="1704"/>
                      <a:pt x="231" y="1817"/>
                      <a:pt x="341" y="1817"/>
                    </a:cubicBezTo>
                    <a:cubicBezTo>
                      <a:pt x="373" y="1817"/>
                      <a:pt x="406" y="1808"/>
                      <a:pt x="441" y="1787"/>
                    </a:cubicBezTo>
                    <a:lnTo>
                      <a:pt x="1251" y="1322"/>
                    </a:lnTo>
                    <a:cubicBezTo>
                      <a:pt x="1335" y="1345"/>
                      <a:pt x="1422" y="1357"/>
                      <a:pt x="1509" y="1357"/>
                    </a:cubicBezTo>
                    <a:cubicBezTo>
                      <a:pt x="1606" y="1357"/>
                      <a:pt x="1704" y="1342"/>
                      <a:pt x="1798" y="1310"/>
                    </a:cubicBezTo>
                    <a:lnTo>
                      <a:pt x="2644" y="1787"/>
                    </a:lnTo>
                    <a:cubicBezTo>
                      <a:pt x="2680" y="1806"/>
                      <a:pt x="2718" y="1815"/>
                      <a:pt x="2755" y="1815"/>
                    </a:cubicBezTo>
                    <a:cubicBezTo>
                      <a:pt x="2873" y="1815"/>
                      <a:pt x="2980" y="1721"/>
                      <a:pt x="2989" y="1584"/>
                    </a:cubicBezTo>
                    <a:cubicBezTo>
                      <a:pt x="3025" y="1418"/>
                      <a:pt x="2894" y="918"/>
                      <a:pt x="2894" y="918"/>
                    </a:cubicBezTo>
                    <a:cubicBezTo>
                      <a:pt x="2941" y="691"/>
                      <a:pt x="2977" y="465"/>
                      <a:pt x="2989" y="239"/>
                    </a:cubicBezTo>
                    <a:cubicBezTo>
                      <a:pt x="2989" y="102"/>
                      <a:pt x="2878" y="8"/>
                      <a:pt x="2756" y="8"/>
                    </a:cubicBezTo>
                    <a:cubicBezTo>
                      <a:pt x="2719" y="8"/>
                      <a:pt x="2680" y="17"/>
                      <a:pt x="2644" y="36"/>
                    </a:cubicBezTo>
                    <a:lnTo>
                      <a:pt x="1810" y="525"/>
                    </a:lnTo>
                    <a:cubicBezTo>
                      <a:pt x="1766" y="454"/>
                      <a:pt x="1635" y="418"/>
                      <a:pt x="1508" y="418"/>
                    </a:cubicBezTo>
                    <a:cubicBezTo>
                      <a:pt x="1397" y="418"/>
                      <a:pt x="1288" y="446"/>
                      <a:pt x="1239" y="501"/>
                    </a:cubicBezTo>
                    <a:lnTo>
                      <a:pt x="441" y="36"/>
                    </a:lnTo>
                    <a:cubicBezTo>
                      <a:pt x="397" y="13"/>
                      <a:pt x="356" y="1"/>
                      <a:pt x="317"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grpSp>
        <p:nvGrpSpPr>
          <p:cNvPr id="101" name="Group a"/>
          <p:cNvGrpSpPr/>
          <p:nvPr/>
        </p:nvGrpSpPr>
        <p:grpSpPr>
          <a:xfrm>
            <a:off x="4987475" y="485138"/>
            <a:ext cx="6220132" cy="1501840"/>
            <a:chOff x="4987475" y="485138"/>
            <a:chExt cx="6220132" cy="1501840"/>
          </a:xfrm>
        </p:grpSpPr>
        <p:grpSp>
          <p:nvGrpSpPr>
            <p:cNvPr id="64" name="Group 63"/>
            <p:cNvGrpSpPr/>
            <p:nvPr/>
          </p:nvGrpSpPr>
          <p:grpSpPr>
            <a:xfrm>
              <a:off x="5441645" y="666258"/>
              <a:ext cx="5765962" cy="1320720"/>
              <a:chOff x="1268095" y="3746863"/>
              <a:chExt cx="2421800" cy="536121"/>
            </a:xfrm>
          </p:grpSpPr>
          <p:sp>
            <p:nvSpPr>
              <p:cNvPr id="65" name="文本框 17">
                <a:extLst>
                  <a:ext uri="{FF2B5EF4-FFF2-40B4-BE49-F238E27FC236}">
                    <a16:creationId xmlns:a16="http://schemas.microsoft.com/office/drawing/2014/main" id="{3038CB48-43C5-47BF-9917-F81B41DA23B1}"/>
                  </a:ext>
                </a:extLst>
              </p:cNvPr>
              <p:cNvSpPr txBox="1"/>
              <p:nvPr/>
            </p:nvSpPr>
            <p:spPr>
              <a:xfrm>
                <a:off x="1333410" y="3804829"/>
                <a:ext cx="2356485" cy="478155"/>
              </a:xfrm>
              <a:custGeom>
                <a:avLst/>
                <a:gdLst>
                  <a:gd name="connsiteX0" fmla="*/ 0 w 2356485"/>
                  <a:gd name="connsiteY0" fmla="*/ 0 h 478155"/>
                  <a:gd name="connsiteX1" fmla="*/ 2356485 w 2356485"/>
                  <a:gd name="connsiteY1" fmla="*/ 0 h 478155"/>
                  <a:gd name="connsiteX2" fmla="*/ 2356485 w 2356485"/>
                  <a:gd name="connsiteY2" fmla="*/ 478155 h 478155"/>
                  <a:gd name="connsiteX3" fmla="*/ 0 w 2356485"/>
                  <a:gd name="connsiteY3" fmla="*/ 478155 h 478155"/>
                  <a:gd name="connsiteX4" fmla="*/ 0 w 2356485"/>
                  <a:gd name="connsiteY4" fmla="*/ 0 h 4781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6485" h="478155" fill="none" extrusionOk="0">
                    <a:moveTo>
                      <a:pt x="0" y="0"/>
                    </a:moveTo>
                    <a:cubicBezTo>
                      <a:pt x="1033992" y="10773"/>
                      <a:pt x="1774310" y="-97671"/>
                      <a:pt x="2356485" y="0"/>
                    </a:cubicBezTo>
                    <a:cubicBezTo>
                      <a:pt x="2380685" y="148019"/>
                      <a:pt x="2341611" y="356312"/>
                      <a:pt x="2356485" y="478155"/>
                    </a:cubicBezTo>
                    <a:cubicBezTo>
                      <a:pt x="1521984" y="505449"/>
                      <a:pt x="843993" y="496060"/>
                      <a:pt x="0" y="478155"/>
                    </a:cubicBezTo>
                    <a:cubicBezTo>
                      <a:pt x="-17959" y="362352"/>
                      <a:pt x="27449" y="105842"/>
                      <a:pt x="0" y="0"/>
                    </a:cubicBezTo>
                    <a:close/>
                  </a:path>
                  <a:path w="2356485" h="478155" stroke="0" extrusionOk="0">
                    <a:moveTo>
                      <a:pt x="0" y="0"/>
                    </a:moveTo>
                    <a:cubicBezTo>
                      <a:pt x="993752" y="-39195"/>
                      <a:pt x="1624532" y="-59810"/>
                      <a:pt x="2356485" y="0"/>
                    </a:cubicBezTo>
                    <a:cubicBezTo>
                      <a:pt x="2368917" y="82176"/>
                      <a:pt x="2322692" y="352227"/>
                      <a:pt x="2356485" y="478155"/>
                    </a:cubicBezTo>
                    <a:cubicBezTo>
                      <a:pt x="1625676" y="553820"/>
                      <a:pt x="666553" y="627811"/>
                      <a:pt x="0" y="478155"/>
                    </a:cubicBezTo>
                    <a:cubicBezTo>
                      <a:pt x="-7300" y="319028"/>
                      <a:pt x="24222" y="56148"/>
                      <a:pt x="0" y="0"/>
                    </a:cubicBezTo>
                    <a:close/>
                  </a:path>
                </a:pathLst>
              </a:custGeom>
              <a:solidFill>
                <a:srgbClr val="B54D06"/>
              </a:solidFill>
              <a:ln w="19050">
                <a:solidFill>
                  <a:srgbClr val="B54D06"/>
                </a:solidFill>
                <a:extLst>
                  <a:ext uri="{C807C97D-BFC1-408E-A445-0C87EB9F89A2}">
                    <ask:lineSketchStyleProps xmlns:ask="http://schemas.microsoft.com/office/drawing/2018/sketchyshapes" sd="228653754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a:defRPr>
                    <a:solidFill>
                      <a:schemeClr val="tx1"/>
                    </a:solidFill>
                    <a:cs typeface="+mn-ea"/>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100" normalizeH="0" baseline="0" noProof="0" dirty="0">
                  <a:ln>
                    <a:noFill/>
                  </a:ln>
                  <a:solidFill>
                    <a:prstClr val="black"/>
                  </a:solidFill>
                  <a:effectLst/>
                  <a:uLnTx/>
                  <a:uFillTx/>
                  <a:latin typeface="Arial" panose="020B0604020202020204" pitchFamily="34" charset="0"/>
                  <a:ea typeface="思源黑体 CN Medium" panose="020B0600000000000000" pitchFamily="34" charset="-122"/>
                  <a:sym typeface="Arial" panose="020B0604020202020204" pitchFamily="34" charset="0"/>
                </a:endParaRPr>
              </a:p>
            </p:txBody>
          </p:sp>
          <p:sp>
            <p:nvSpPr>
              <p:cNvPr id="66" name="文本框 18"/>
              <p:cNvSpPr txBox="1"/>
              <p:nvPr/>
            </p:nvSpPr>
            <p:spPr>
              <a:xfrm>
                <a:off x="1268095" y="3746863"/>
                <a:ext cx="2356485" cy="478155"/>
              </a:xfrm>
              <a:custGeom>
                <a:avLst/>
                <a:gdLst>
                  <a:gd name="connsiteX0" fmla="*/ 0 w 2356485"/>
                  <a:gd name="connsiteY0" fmla="*/ 0 h 478155"/>
                  <a:gd name="connsiteX1" fmla="*/ 2356485 w 2356485"/>
                  <a:gd name="connsiteY1" fmla="*/ 0 h 478155"/>
                  <a:gd name="connsiteX2" fmla="*/ 2356485 w 2356485"/>
                  <a:gd name="connsiteY2" fmla="*/ 478155 h 478155"/>
                  <a:gd name="connsiteX3" fmla="*/ 0 w 2356485"/>
                  <a:gd name="connsiteY3" fmla="*/ 478155 h 478155"/>
                  <a:gd name="connsiteX4" fmla="*/ 0 w 2356485"/>
                  <a:gd name="connsiteY4" fmla="*/ 0 h 4781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6485" h="478155" fill="none" extrusionOk="0">
                    <a:moveTo>
                      <a:pt x="0" y="0"/>
                    </a:moveTo>
                    <a:cubicBezTo>
                      <a:pt x="1033992" y="10773"/>
                      <a:pt x="1774310" y="-97671"/>
                      <a:pt x="2356485" y="0"/>
                    </a:cubicBezTo>
                    <a:cubicBezTo>
                      <a:pt x="2380685" y="148019"/>
                      <a:pt x="2341611" y="356312"/>
                      <a:pt x="2356485" y="478155"/>
                    </a:cubicBezTo>
                    <a:cubicBezTo>
                      <a:pt x="1521984" y="505449"/>
                      <a:pt x="843993" y="496060"/>
                      <a:pt x="0" y="478155"/>
                    </a:cubicBezTo>
                    <a:cubicBezTo>
                      <a:pt x="-17959" y="362352"/>
                      <a:pt x="27449" y="105842"/>
                      <a:pt x="0" y="0"/>
                    </a:cubicBezTo>
                    <a:close/>
                  </a:path>
                  <a:path w="2356485" h="478155" stroke="0" extrusionOk="0">
                    <a:moveTo>
                      <a:pt x="0" y="0"/>
                    </a:moveTo>
                    <a:cubicBezTo>
                      <a:pt x="993752" y="-39195"/>
                      <a:pt x="1624532" y="-59810"/>
                      <a:pt x="2356485" y="0"/>
                    </a:cubicBezTo>
                    <a:cubicBezTo>
                      <a:pt x="2368917" y="82176"/>
                      <a:pt x="2322692" y="352227"/>
                      <a:pt x="2356485" y="478155"/>
                    </a:cubicBezTo>
                    <a:cubicBezTo>
                      <a:pt x="1625676" y="553820"/>
                      <a:pt x="666553" y="627811"/>
                      <a:pt x="0" y="478155"/>
                    </a:cubicBezTo>
                    <a:cubicBezTo>
                      <a:pt x="-7300" y="319028"/>
                      <a:pt x="24222" y="56148"/>
                      <a:pt x="0" y="0"/>
                    </a:cubicBezTo>
                    <a:close/>
                  </a:path>
                </a:pathLst>
              </a:custGeom>
              <a:solidFill>
                <a:schemeClr val="bg1"/>
              </a:solidFill>
              <a:ln w="19050">
                <a:solidFill>
                  <a:srgbClr val="B54D06"/>
                </a:solidFill>
                <a:extLst>
                  <a:ext uri="{C807C97D-BFC1-408E-A445-0C87EB9F89A2}">
                    <ask:lineSketchStyleProps xmlns:ask="http://schemas.microsoft.com/office/drawing/2018/sketchyshapes" sd="228653754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a:defRPr>
                    <a:solidFill>
                      <a:schemeClr val="tx1"/>
                    </a:solidFill>
                    <a:cs typeface="+mn-ea"/>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altLang="zh-CN" sz="7200" spc="100" dirty="0">
                    <a:solidFill>
                      <a:prstClr val="black"/>
                    </a:solidFill>
                    <a:latin typeface="UTM Avo" panose="02040603050506020204" pitchFamily="18" charset="0"/>
                    <a:ea typeface="思源黑体 CN Medium" panose="020B0600000000000000" pitchFamily="34" charset="-122"/>
                    <a:sym typeface="Arial" panose="020B0604020202020204" pitchFamily="34" charset="0"/>
                  </a:rPr>
                  <a:t>300 000</a:t>
                </a:r>
                <a:endParaRPr kumimoji="0" lang="zh-CN" altLang="en-US" sz="7200" b="0" i="0" u="none" strike="noStrike" kern="1200" cap="none" spc="100" normalizeH="0" baseline="0" noProof="0" dirty="0">
                  <a:ln>
                    <a:noFill/>
                  </a:ln>
                  <a:solidFill>
                    <a:prstClr val="black"/>
                  </a:solidFill>
                  <a:effectLst/>
                  <a:uLnTx/>
                  <a:uFillTx/>
                  <a:latin typeface="UTM Avo" panose="02040603050506020204" pitchFamily="18" charset="0"/>
                  <a:ea typeface="思源黑体 CN Medium" panose="020B0600000000000000" pitchFamily="34" charset="-122"/>
                  <a:sym typeface="Arial" panose="020B0604020202020204" pitchFamily="34" charset="0"/>
                </a:endParaRPr>
              </a:p>
            </p:txBody>
          </p:sp>
        </p:grpSp>
        <p:grpSp>
          <p:nvGrpSpPr>
            <p:cNvPr id="75" name="Google Shape;438;p31">
              <a:extLst>
                <a:ext uri="{FF2B5EF4-FFF2-40B4-BE49-F238E27FC236}">
                  <a16:creationId xmlns:a16="http://schemas.microsoft.com/office/drawing/2014/main" id="{FBBE2949-1D56-FD0C-B3FB-FEF32E24C236}"/>
                </a:ext>
              </a:extLst>
            </p:cNvPr>
            <p:cNvGrpSpPr/>
            <p:nvPr/>
          </p:nvGrpSpPr>
          <p:grpSpPr>
            <a:xfrm>
              <a:off x="4987475" y="485138"/>
              <a:ext cx="1163264" cy="1453863"/>
              <a:chOff x="1702688" y="1359262"/>
              <a:chExt cx="519674" cy="648887"/>
            </a:xfrm>
          </p:grpSpPr>
          <p:sp>
            <p:nvSpPr>
              <p:cNvPr id="77" name="Google Shape;439;p31">
                <a:extLst>
                  <a:ext uri="{FF2B5EF4-FFF2-40B4-BE49-F238E27FC236}">
                    <a16:creationId xmlns:a16="http://schemas.microsoft.com/office/drawing/2014/main" id="{D2C9DA83-DD69-F7A3-A698-63C9574260C9}"/>
                  </a:ext>
                </a:extLst>
              </p:cNvPr>
              <p:cNvSpPr/>
              <p:nvPr/>
            </p:nvSpPr>
            <p:spPr>
              <a:xfrm>
                <a:off x="1702688" y="1792926"/>
                <a:ext cx="73402" cy="71197"/>
              </a:xfrm>
              <a:custGeom>
                <a:avLst/>
                <a:gdLst/>
                <a:ahLst/>
                <a:cxnLst/>
                <a:rect l="l" t="t" r="r" b="b"/>
                <a:pathLst>
                  <a:path w="1665" h="1615" extrusionOk="0">
                    <a:moveTo>
                      <a:pt x="399" y="0"/>
                    </a:moveTo>
                    <a:cubicBezTo>
                      <a:pt x="389" y="0"/>
                      <a:pt x="379" y="3"/>
                      <a:pt x="370" y="8"/>
                    </a:cubicBezTo>
                    <a:cubicBezTo>
                      <a:pt x="346" y="19"/>
                      <a:pt x="334" y="55"/>
                      <a:pt x="346" y="79"/>
                    </a:cubicBezTo>
                    <a:lnTo>
                      <a:pt x="477" y="317"/>
                    </a:lnTo>
                    <a:cubicBezTo>
                      <a:pt x="429" y="341"/>
                      <a:pt x="394" y="389"/>
                      <a:pt x="370" y="436"/>
                    </a:cubicBezTo>
                    <a:lnTo>
                      <a:pt x="72" y="424"/>
                    </a:lnTo>
                    <a:cubicBezTo>
                      <a:pt x="13" y="424"/>
                      <a:pt x="1" y="508"/>
                      <a:pt x="60" y="519"/>
                    </a:cubicBezTo>
                    <a:lnTo>
                      <a:pt x="346" y="543"/>
                    </a:lnTo>
                    <a:cubicBezTo>
                      <a:pt x="334" y="579"/>
                      <a:pt x="334" y="615"/>
                      <a:pt x="346" y="650"/>
                    </a:cubicBezTo>
                    <a:cubicBezTo>
                      <a:pt x="377" y="785"/>
                      <a:pt x="507" y="884"/>
                      <a:pt x="650" y="884"/>
                    </a:cubicBezTo>
                    <a:cubicBezTo>
                      <a:pt x="672" y="884"/>
                      <a:pt x="693" y="881"/>
                      <a:pt x="715" y="877"/>
                    </a:cubicBezTo>
                    <a:cubicBezTo>
                      <a:pt x="715" y="877"/>
                      <a:pt x="715" y="889"/>
                      <a:pt x="715" y="900"/>
                    </a:cubicBezTo>
                    <a:cubicBezTo>
                      <a:pt x="376" y="1017"/>
                      <a:pt x="499" y="1483"/>
                      <a:pt x="799" y="1483"/>
                    </a:cubicBezTo>
                    <a:cubicBezTo>
                      <a:pt x="836" y="1483"/>
                      <a:pt x="876" y="1476"/>
                      <a:pt x="918" y="1460"/>
                    </a:cubicBezTo>
                    <a:cubicBezTo>
                      <a:pt x="965" y="1448"/>
                      <a:pt x="1025" y="1424"/>
                      <a:pt x="1060" y="1377"/>
                    </a:cubicBezTo>
                    <a:lnTo>
                      <a:pt x="1334" y="1603"/>
                    </a:lnTo>
                    <a:cubicBezTo>
                      <a:pt x="1346" y="1603"/>
                      <a:pt x="1358" y="1615"/>
                      <a:pt x="1370" y="1615"/>
                    </a:cubicBezTo>
                    <a:cubicBezTo>
                      <a:pt x="1382" y="1615"/>
                      <a:pt x="1394" y="1603"/>
                      <a:pt x="1406" y="1591"/>
                    </a:cubicBezTo>
                    <a:cubicBezTo>
                      <a:pt x="1418" y="1579"/>
                      <a:pt x="1418" y="1543"/>
                      <a:pt x="1406" y="1531"/>
                    </a:cubicBezTo>
                    <a:lnTo>
                      <a:pt x="1120" y="1293"/>
                    </a:lnTo>
                    <a:cubicBezTo>
                      <a:pt x="1132" y="1281"/>
                      <a:pt x="1132" y="1258"/>
                      <a:pt x="1144" y="1246"/>
                    </a:cubicBezTo>
                    <a:lnTo>
                      <a:pt x="1525" y="1305"/>
                    </a:lnTo>
                    <a:lnTo>
                      <a:pt x="1537" y="1305"/>
                    </a:lnTo>
                    <a:cubicBezTo>
                      <a:pt x="1561" y="1305"/>
                      <a:pt x="1572" y="1293"/>
                      <a:pt x="1584" y="1270"/>
                    </a:cubicBezTo>
                    <a:cubicBezTo>
                      <a:pt x="1584" y="1246"/>
                      <a:pt x="1572" y="1222"/>
                      <a:pt x="1537" y="1210"/>
                    </a:cubicBezTo>
                    <a:lnTo>
                      <a:pt x="1144" y="1150"/>
                    </a:lnTo>
                    <a:cubicBezTo>
                      <a:pt x="1144" y="1127"/>
                      <a:pt x="1144" y="1115"/>
                      <a:pt x="1144" y="1103"/>
                    </a:cubicBezTo>
                    <a:cubicBezTo>
                      <a:pt x="1144" y="1067"/>
                      <a:pt x="1132" y="1043"/>
                      <a:pt x="1108" y="1020"/>
                    </a:cubicBezTo>
                    <a:cubicBezTo>
                      <a:pt x="1144" y="996"/>
                      <a:pt x="1168" y="960"/>
                      <a:pt x="1180" y="924"/>
                    </a:cubicBezTo>
                    <a:lnTo>
                      <a:pt x="1537" y="1031"/>
                    </a:lnTo>
                    <a:lnTo>
                      <a:pt x="1561" y="1031"/>
                    </a:lnTo>
                    <a:cubicBezTo>
                      <a:pt x="1572" y="1031"/>
                      <a:pt x="1596" y="1020"/>
                      <a:pt x="1596" y="1008"/>
                    </a:cubicBezTo>
                    <a:cubicBezTo>
                      <a:pt x="1608" y="984"/>
                      <a:pt x="1596" y="948"/>
                      <a:pt x="1572" y="948"/>
                    </a:cubicBezTo>
                    <a:lnTo>
                      <a:pt x="1191" y="829"/>
                    </a:lnTo>
                    <a:cubicBezTo>
                      <a:pt x="1191" y="817"/>
                      <a:pt x="1191" y="793"/>
                      <a:pt x="1191" y="781"/>
                    </a:cubicBezTo>
                    <a:lnTo>
                      <a:pt x="1608" y="698"/>
                    </a:lnTo>
                    <a:cubicBezTo>
                      <a:pt x="1664" y="687"/>
                      <a:pt x="1646" y="602"/>
                      <a:pt x="1594" y="602"/>
                    </a:cubicBezTo>
                    <a:cubicBezTo>
                      <a:pt x="1591" y="602"/>
                      <a:pt x="1588" y="602"/>
                      <a:pt x="1584" y="603"/>
                    </a:cubicBezTo>
                    <a:lnTo>
                      <a:pt x="1180" y="698"/>
                    </a:lnTo>
                    <a:cubicBezTo>
                      <a:pt x="1168" y="698"/>
                      <a:pt x="1168" y="698"/>
                      <a:pt x="1156" y="710"/>
                    </a:cubicBezTo>
                    <a:lnTo>
                      <a:pt x="1310" y="484"/>
                    </a:lnTo>
                    <a:cubicBezTo>
                      <a:pt x="1328" y="450"/>
                      <a:pt x="1302" y="422"/>
                      <a:pt x="1273" y="422"/>
                    </a:cubicBezTo>
                    <a:cubicBezTo>
                      <a:pt x="1261" y="422"/>
                      <a:pt x="1249" y="426"/>
                      <a:pt x="1239" y="436"/>
                    </a:cubicBezTo>
                    <a:lnTo>
                      <a:pt x="1096" y="650"/>
                    </a:lnTo>
                    <a:cubicBezTo>
                      <a:pt x="1049" y="615"/>
                      <a:pt x="1001" y="603"/>
                      <a:pt x="941" y="603"/>
                    </a:cubicBezTo>
                    <a:cubicBezTo>
                      <a:pt x="953" y="567"/>
                      <a:pt x="953" y="531"/>
                      <a:pt x="941" y="496"/>
                    </a:cubicBezTo>
                    <a:cubicBezTo>
                      <a:pt x="911" y="352"/>
                      <a:pt x="783" y="262"/>
                      <a:pt x="642" y="262"/>
                    </a:cubicBezTo>
                    <a:cubicBezTo>
                      <a:pt x="619" y="262"/>
                      <a:pt x="596" y="264"/>
                      <a:pt x="572" y="269"/>
                    </a:cubicBezTo>
                    <a:lnTo>
                      <a:pt x="441" y="31"/>
                    </a:lnTo>
                    <a:cubicBezTo>
                      <a:pt x="434" y="9"/>
                      <a:pt x="417" y="0"/>
                      <a:pt x="399"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8" name="Google Shape;440;p31">
                <a:extLst>
                  <a:ext uri="{FF2B5EF4-FFF2-40B4-BE49-F238E27FC236}">
                    <a16:creationId xmlns:a16="http://schemas.microsoft.com/office/drawing/2014/main" id="{B1DC03F7-2D71-A339-B410-1ED76325717C}"/>
                  </a:ext>
                </a:extLst>
              </p:cNvPr>
              <p:cNvSpPr/>
              <p:nvPr/>
            </p:nvSpPr>
            <p:spPr>
              <a:xfrm>
                <a:off x="1749948" y="1801567"/>
                <a:ext cx="13137" cy="12256"/>
              </a:xfrm>
              <a:custGeom>
                <a:avLst/>
                <a:gdLst/>
                <a:ahLst/>
                <a:cxnLst/>
                <a:rect l="l" t="t" r="r" b="b"/>
                <a:pathLst>
                  <a:path w="298" h="278" extrusionOk="0">
                    <a:moveTo>
                      <a:pt x="209" y="0"/>
                    </a:moveTo>
                    <a:cubicBezTo>
                      <a:pt x="195" y="0"/>
                      <a:pt x="177" y="5"/>
                      <a:pt x="155" y="14"/>
                    </a:cubicBezTo>
                    <a:cubicBezTo>
                      <a:pt x="72" y="38"/>
                      <a:pt x="0" y="73"/>
                      <a:pt x="24" y="157"/>
                    </a:cubicBezTo>
                    <a:cubicBezTo>
                      <a:pt x="35" y="232"/>
                      <a:pt x="103" y="278"/>
                      <a:pt x="186" y="278"/>
                    </a:cubicBezTo>
                    <a:cubicBezTo>
                      <a:pt x="195" y="278"/>
                      <a:pt x="205" y="277"/>
                      <a:pt x="215" y="276"/>
                    </a:cubicBezTo>
                    <a:cubicBezTo>
                      <a:pt x="298" y="252"/>
                      <a:pt x="298" y="193"/>
                      <a:pt x="274" y="97"/>
                    </a:cubicBezTo>
                    <a:cubicBezTo>
                      <a:pt x="265" y="36"/>
                      <a:pt x="250" y="0"/>
                      <a:pt x="209"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9" name="Google Shape;441;p31">
                <a:extLst>
                  <a:ext uri="{FF2B5EF4-FFF2-40B4-BE49-F238E27FC236}">
                    <a16:creationId xmlns:a16="http://schemas.microsoft.com/office/drawing/2014/main" id="{B04B0039-D8E0-284F-10B4-296CDB56DBA2}"/>
                  </a:ext>
                </a:extLst>
              </p:cNvPr>
              <p:cNvSpPr/>
              <p:nvPr/>
            </p:nvSpPr>
            <p:spPr>
              <a:xfrm>
                <a:off x="1734915" y="1706343"/>
                <a:ext cx="70712" cy="74856"/>
              </a:xfrm>
              <a:custGeom>
                <a:avLst/>
                <a:gdLst/>
                <a:ahLst/>
                <a:cxnLst/>
                <a:rect l="l" t="t" r="r" b="b"/>
                <a:pathLst>
                  <a:path w="1604" h="1698" extrusionOk="0">
                    <a:moveTo>
                      <a:pt x="442" y="0"/>
                    </a:moveTo>
                    <a:cubicBezTo>
                      <a:pt x="413" y="0"/>
                      <a:pt x="381" y="28"/>
                      <a:pt x="389" y="67"/>
                    </a:cubicBezTo>
                    <a:lnTo>
                      <a:pt x="496" y="317"/>
                    </a:lnTo>
                    <a:cubicBezTo>
                      <a:pt x="449" y="340"/>
                      <a:pt x="413" y="376"/>
                      <a:pt x="377" y="436"/>
                    </a:cubicBezTo>
                    <a:lnTo>
                      <a:pt x="79" y="388"/>
                    </a:lnTo>
                    <a:cubicBezTo>
                      <a:pt x="75" y="387"/>
                      <a:pt x="71" y="387"/>
                      <a:pt x="67" y="387"/>
                    </a:cubicBezTo>
                    <a:cubicBezTo>
                      <a:pt x="7" y="387"/>
                      <a:pt x="0" y="472"/>
                      <a:pt x="68" y="483"/>
                    </a:cubicBezTo>
                    <a:lnTo>
                      <a:pt x="341" y="531"/>
                    </a:lnTo>
                    <a:cubicBezTo>
                      <a:pt x="329" y="567"/>
                      <a:pt x="329" y="602"/>
                      <a:pt x="341" y="638"/>
                    </a:cubicBezTo>
                    <a:cubicBezTo>
                      <a:pt x="364" y="785"/>
                      <a:pt x="494" y="889"/>
                      <a:pt x="639" y="889"/>
                    </a:cubicBezTo>
                    <a:cubicBezTo>
                      <a:pt x="647" y="889"/>
                      <a:pt x="655" y="889"/>
                      <a:pt x="663" y="888"/>
                    </a:cubicBezTo>
                    <a:cubicBezTo>
                      <a:pt x="663" y="912"/>
                      <a:pt x="663" y="924"/>
                      <a:pt x="663" y="936"/>
                    </a:cubicBezTo>
                    <a:cubicBezTo>
                      <a:pt x="340" y="1092"/>
                      <a:pt x="516" y="1514"/>
                      <a:pt x="787" y="1514"/>
                    </a:cubicBezTo>
                    <a:cubicBezTo>
                      <a:pt x="845" y="1514"/>
                      <a:pt x="909" y="1494"/>
                      <a:pt x="972" y="1448"/>
                    </a:cubicBezTo>
                    <a:lnTo>
                      <a:pt x="1222" y="1686"/>
                    </a:lnTo>
                    <a:cubicBezTo>
                      <a:pt x="1234" y="1698"/>
                      <a:pt x="1246" y="1698"/>
                      <a:pt x="1258" y="1698"/>
                    </a:cubicBezTo>
                    <a:cubicBezTo>
                      <a:pt x="1270" y="1698"/>
                      <a:pt x="1282" y="1698"/>
                      <a:pt x="1294" y="1686"/>
                    </a:cubicBezTo>
                    <a:cubicBezTo>
                      <a:pt x="1306" y="1674"/>
                      <a:pt x="1306" y="1638"/>
                      <a:pt x="1294" y="1614"/>
                    </a:cubicBezTo>
                    <a:lnTo>
                      <a:pt x="1032" y="1364"/>
                    </a:lnTo>
                    <a:cubicBezTo>
                      <a:pt x="1044" y="1352"/>
                      <a:pt x="1044" y="1329"/>
                      <a:pt x="1056" y="1317"/>
                    </a:cubicBezTo>
                    <a:lnTo>
                      <a:pt x="1437" y="1412"/>
                    </a:lnTo>
                    <a:lnTo>
                      <a:pt x="1449" y="1412"/>
                    </a:lnTo>
                    <a:cubicBezTo>
                      <a:pt x="1508" y="1412"/>
                      <a:pt x="1520" y="1329"/>
                      <a:pt x="1461" y="1317"/>
                    </a:cubicBezTo>
                    <a:lnTo>
                      <a:pt x="1068" y="1221"/>
                    </a:lnTo>
                    <a:cubicBezTo>
                      <a:pt x="1068" y="1210"/>
                      <a:pt x="1068" y="1186"/>
                      <a:pt x="1068" y="1174"/>
                    </a:cubicBezTo>
                    <a:cubicBezTo>
                      <a:pt x="1068" y="1138"/>
                      <a:pt x="1056" y="1114"/>
                      <a:pt x="1044" y="1090"/>
                    </a:cubicBezTo>
                    <a:cubicBezTo>
                      <a:pt x="1080" y="1067"/>
                      <a:pt x="1103" y="1031"/>
                      <a:pt x="1115" y="995"/>
                    </a:cubicBezTo>
                    <a:lnTo>
                      <a:pt x="1472" y="1150"/>
                    </a:lnTo>
                    <a:lnTo>
                      <a:pt x="1484" y="1150"/>
                    </a:lnTo>
                    <a:cubicBezTo>
                      <a:pt x="1508" y="1150"/>
                      <a:pt x="1520" y="1138"/>
                      <a:pt x="1532" y="1114"/>
                    </a:cubicBezTo>
                    <a:cubicBezTo>
                      <a:pt x="1544" y="1090"/>
                      <a:pt x="1532" y="1067"/>
                      <a:pt x="1508" y="1055"/>
                    </a:cubicBezTo>
                    <a:lnTo>
                      <a:pt x="1139" y="912"/>
                    </a:lnTo>
                    <a:cubicBezTo>
                      <a:pt x="1139" y="888"/>
                      <a:pt x="1139" y="876"/>
                      <a:pt x="1139" y="864"/>
                    </a:cubicBezTo>
                    <a:lnTo>
                      <a:pt x="1556" y="805"/>
                    </a:lnTo>
                    <a:cubicBezTo>
                      <a:pt x="1592" y="805"/>
                      <a:pt x="1603" y="781"/>
                      <a:pt x="1603" y="757"/>
                    </a:cubicBezTo>
                    <a:cubicBezTo>
                      <a:pt x="1592" y="733"/>
                      <a:pt x="1568" y="721"/>
                      <a:pt x="1544" y="721"/>
                    </a:cubicBezTo>
                    <a:lnTo>
                      <a:pt x="1127" y="781"/>
                    </a:lnTo>
                    <a:cubicBezTo>
                      <a:pt x="1126" y="781"/>
                      <a:pt x="1125" y="781"/>
                      <a:pt x="1125" y="781"/>
                    </a:cubicBezTo>
                    <a:lnTo>
                      <a:pt x="1125" y="781"/>
                    </a:lnTo>
                    <a:lnTo>
                      <a:pt x="1282" y="578"/>
                    </a:lnTo>
                    <a:cubicBezTo>
                      <a:pt x="1306" y="555"/>
                      <a:pt x="1306" y="531"/>
                      <a:pt x="1282" y="519"/>
                    </a:cubicBezTo>
                    <a:cubicBezTo>
                      <a:pt x="1276" y="513"/>
                      <a:pt x="1267" y="510"/>
                      <a:pt x="1258" y="510"/>
                    </a:cubicBezTo>
                    <a:cubicBezTo>
                      <a:pt x="1249" y="510"/>
                      <a:pt x="1240" y="513"/>
                      <a:pt x="1234" y="519"/>
                    </a:cubicBezTo>
                    <a:lnTo>
                      <a:pt x="1068" y="721"/>
                    </a:lnTo>
                    <a:cubicBezTo>
                      <a:pt x="1032" y="698"/>
                      <a:pt x="996" y="674"/>
                      <a:pt x="949" y="662"/>
                    </a:cubicBezTo>
                    <a:cubicBezTo>
                      <a:pt x="960" y="626"/>
                      <a:pt x="960" y="578"/>
                      <a:pt x="949" y="543"/>
                    </a:cubicBezTo>
                    <a:cubicBezTo>
                      <a:pt x="927" y="390"/>
                      <a:pt x="796" y="278"/>
                      <a:pt x="646" y="278"/>
                    </a:cubicBezTo>
                    <a:cubicBezTo>
                      <a:pt x="632" y="278"/>
                      <a:pt x="618" y="279"/>
                      <a:pt x="603" y="281"/>
                    </a:cubicBezTo>
                    <a:lnTo>
                      <a:pt x="484" y="31"/>
                    </a:lnTo>
                    <a:cubicBezTo>
                      <a:pt x="476" y="9"/>
                      <a:pt x="459" y="0"/>
                      <a:pt x="442"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 name="Google Shape;442;p31">
                <a:extLst>
                  <a:ext uri="{FF2B5EF4-FFF2-40B4-BE49-F238E27FC236}">
                    <a16:creationId xmlns:a16="http://schemas.microsoft.com/office/drawing/2014/main" id="{28BD3113-4BEF-E625-6472-A018643C08D7}"/>
                  </a:ext>
                </a:extLst>
              </p:cNvPr>
              <p:cNvSpPr/>
              <p:nvPr/>
            </p:nvSpPr>
            <p:spPr>
              <a:xfrm>
                <a:off x="1781424" y="1719613"/>
                <a:ext cx="13181" cy="11815"/>
              </a:xfrm>
              <a:custGeom>
                <a:avLst/>
                <a:gdLst/>
                <a:ahLst/>
                <a:cxnLst/>
                <a:rect l="l" t="t" r="r" b="b"/>
                <a:pathLst>
                  <a:path w="299" h="268" extrusionOk="0">
                    <a:moveTo>
                      <a:pt x="202" y="1"/>
                    </a:moveTo>
                    <a:cubicBezTo>
                      <a:pt x="192" y="1"/>
                      <a:pt x="181" y="2"/>
                      <a:pt x="167" y="4"/>
                    </a:cubicBezTo>
                    <a:cubicBezTo>
                      <a:pt x="84" y="16"/>
                      <a:pt x="1" y="39"/>
                      <a:pt x="13" y="123"/>
                    </a:cubicBezTo>
                    <a:cubicBezTo>
                      <a:pt x="24" y="210"/>
                      <a:pt x="94" y="267"/>
                      <a:pt x="179" y="267"/>
                    </a:cubicBezTo>
                    <a:cubicBezTo>
                      <a:pt x="187" y="267"/>
                      <a:pt x="195" y="267"/>
                      <a:pt x="203" y="266"/>
                    </a:cubicBezTo>
                    <a:cubicBezTo>
                      <a:pt x="275" y="242"/>
                      <a:pt x="298" y="182"/>
                      <a:pt x="275" y="99"/>
                    </a:cubicBezTo>
                    <a:cubicBezTo>
                      <a:pt x="265" y="29"/>
                      <a:pt x="255" y="1"/>
                      <a:pt x="202"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 name="Google Shape;443;p31">
                <a:extLst>
                  <a:ext uri="{FF2B5EF4-FFF2-40B4-BE49-F238E27FC236}">
                    <a16:creationId xmlns:a16="http://schemas.microsoft.com/office/drawing/2014/main" id="{798A0831-E7F3-F1D4-8092-C3B329F91A42}"/>
                  </a:ext>
                </a:extLst>
              </p:cNvPr>
              <p:cNvSpPr/>
              <p:nvPr/>
            </p:nvSpPr>
            <p:spPr>
              <a:xfrm>
                <a:off x="1763085" y="1626109"/>
                <a:ext cx="69302" cy="78471"/>
              </a:xfrm>
              <a:custGeom>
                <a:avLst/>
                <a:gdLst/>
                <a:ahLst/>
                <a:cxnLst/>
                <a:rect l="l" t="t" r="r" b="b"/>
                <a:pathLst>
                  <a:path w="1572" h="1780" extrusionOk="0">
                    <a:moveTo>
                      <a:pt x="453" y="1"/>
                    </a:moveTo>
                    <a:cubicBezTo>
                      <a:pt x="446" y="1"/>
                      <a:pt x="438" y="2"/>
                      <a:pt x="429" y="5"/>
                    </a:cubicBezTo>
                    <a:cubicBezTo>
                      <a:pt x="405" y="17"/>
                      <a:pt x="393" y="41"/>
                      <a:pt x="405" y="77"/>
                    </a:cubicBezTo>
                    <a:lnTo>
                      <a:pt x="488" y="327"/>
                    </a:lnTo>
                    <a:cubicBezTo>
                      <a:pt x="441" y="351"/>
                      <a:pt x="393" y="386"/>
                      <a:pt x="357" y="434"/>
                    </a:cubicBezTo>
                    <a:lnTo>
                      <a:pt x="71" y="363"/>
                    </a:lnTo>
                    <a:cubicBezTo>
                      <a:pt x="65" y="360"/>
                      <a:pt x="59" y="359"/>
                      <a:pt x="53" y="359"/>
                    </a:cubicBezTo>
                    <a:cubicBezTo>
                      <a:pt x="27" y="359"/>
                      <a:pt x="10" y="379"/>
                      <a:pt x="0" y="398"/>
                    </a:cubicBezTo>
                    <a:cubicBezTo>
                      <a:pt x="0" y="434"/>
                      <a:pt x="12" y="458"/>
                      <a:pt x="48" y="470"/>
                    </a:cubicBezTo>
                    <a:lnTo>
                      <a:pt x="310" y="529"/>
                    </a:lnTo>
                    <a:cubicBezTo>
                      <a:pt x="298" y="565"/>
                      <a:pt x="298" y="601"/>
                      <a:pt x="298" y="636"/>
                    </a:cubicBezTo>
                    <a:cubicBezTo>
                      <a:pt x="310" y="791"/>
                      <a:pt x="452" y="922"/>
                      <a:pt x="619" y="922"/>
                    </a:cubicBezTo>
                    <a:cubicBezTo>
                      <a:pt x="619" y="934"/>
                      <a:pt x="619" y="946"/>
                      <a:pt x="619" y="958"/>
                    </a:cubicBezTo>
                    <a:cubicBezTo>
                      <a:pt x="248" y="1025"/>
                      <a:pt x="323" y="1559"/>
                      <a:pt x="663" y="1559"/>
                    </a:cubicBezTo>
                    <a:cubicBezTo>
                      <a:pt x="683" y="1559"/>
                      <a:pt x="704" y="1557"/>
                      <a:pt x="726" y="1553"/>
                    </a:cubicBezTo>
                    <a:cubicBezTo>
                      <a:pt x="786" y="1553"/>
                      <a:pt x="845" y="1529"/>
                      <a:pt x="893" y="1494"/>
                    </a:cubicBezTo>
                    <a:lnTo>
                      <a:pt x="1119" y="1756"/>
                    </a:lnTo>
                    <a:cubicBezTo>
                      <a:pt x="1131" y="1767"/>
                      <a:pt x="1143" y="1779"/>
                      <a:pt x="1155" y="1779"/>
                    </a:cubicBezTo>
                    <a:cubicBezTo>
                      <a:pt x="1167" y="1779"/>
                      <a:pt x="1179" y="1767"/>
                      <a:pt x="1191" y="1767"/>
                    </a:cubicBezTo>
                    <a:cubicBezTo>
                      <a:pt x="1203" y="1744"/>
                      <a:pt x="1203" y="1708"/>
                      <a:pt x="1191" y="1696"/>
                    </a:cubicBezTo>
                    <a:lnTo>
                      <a:pt x="964" y="1434"/>
                    </a:lnTo>
                    <a:cubicBezTo>
                      <a:pt x="964" y="1422"/>
                      <a:pt x="976" y="1398"/>
                      <a:pt x="988" y="1386"/>
                    </a:cubicBezTo>
                    <a:lnTo>
                      <a:pt x="1357" y="1506"/>
                    </a:lnTo>
                    <a:lnTo>
                      <a:pt x="1369" y="1506"/>
                    </a:lnTo>
                    <a:cubicBezTo>
                      <a:pt x="1393" y="1506"/>
                      <a:pt x="1417" y="1494"/>
                      <a:pt x="1417" y="1470"/>
                    </a:cubicBezTo>
                    <a:cubicBezTo>
                      <a:pt x="1429" y="1446"/>
                      <a:pt x="1417" y="1422"/>
                      <a:pt x="1393" y="1410"/>
                    </a:cubicBezTo>
                    <a:lnTo>
                      <a:pt x="1012" y="1291"/>
                    </a:lnTo>
                    <a:lnTo>
                      <a:pt x="1012" y="1244"/>
                    </a:lnTo>
                    <a:cubicBezTo>
                      <a:pt x="1012" y="1208"/>
                      <a:pt x="1000" y="1184"/>
                      <a:pt x="988" y="1148"/>
                    </a:cubicBezTo>
                    <a:cubicBezTo>
                      <a:pt x="1024" y="1136"/>
                      <a:pt x="1048" y="1101"/>
                      <a:pt x="1072" y="1065"/>
                    </a:cubicBezTo>
                    <a:lnTo>
                      <a:pt x="1405" y="1244"/>
                    </a:lnTo>
                    <a:lnTo>
                      <a:pt x="1429" y="1244"/>
                    </a:lnTo>
                    <a:cubicBezTo>
                      <a:pt x="1476" y="1244"/>
                      <a:pt x="1488" y="1172"/>
                      <a:pt x="1453" y="1148"/>
                    </a:cubicBezTo>
                    <a:lnTo>
                      <a:pt x="1107" y="970"/>
                    </a:lnTo>
                    <a:cubicBezTo>
                      <a:pt x="1107" y="958"/>
                      <a:pt x="1107" y="946"/>
                      <a:pt x="1107" y="934"/>
                    </a:cubicBezTo>
                    <a:lnTo>
                      <a:pt x="1524" y="910"/>
                    </a:lnTo>
                    <a:cubicBezTo>
                      <a:pt x="1548" y="910"/>
                      <a:pt x="1572" y="886"/>
                      <a:pt x="1572" y="863"/>
                    </a:cubicBezTo>
                    <a:cubicBezTo>
                      <a:pt x="1562" y="843"/>
                      <a:pt x="1544" y="824"/>
                      <a:pt x="1525" y="824"/>
                    </a:cubicBezTo>
                    <a:cubicBezTo>
                      <a:pt x="1521" y="824"/>
                      <a:pt x="1516" y="825"/>
                      <a:pt x="1512" y="827"/>
                    </a:cubicBezTo>
                    <a:lnTo>
                      <a:pt x="1095" y="851"/>
                    </a:lnTo>
                    <a:lnTo>
                      <a:pt x="1083" y="851"/>
                    </a:lnTo>
                    <a:lnTo>
                      <a:pt x="1274" y="648"/>
                    </a:lnTo>
                    <a:cubicBezTo>
                      <a:pt x="1286" y="624"/>
                      <a:pt x="1286" y="601"/>
                      <a:pt x="1274" y="589"/>
                    </a:cubicBezTo>
                    <a:cubicBezTo>
                      <a:pt x="1262" y="583"/>
                      <a:pt x="1250" y="580"/>
                      <a:pt x="1240" y="580"/>
                    </a:cubicBezTo>
                    <a:cubicBezTo>
                      <a:pt x="1229" y="580"/>
                      <a:pt x="1220" y="583"/>
                      <a:pt x="1214" y="589"/>
                    </a:cubicBezTo>
                    <a:lnTo>
                      <a:pt x="1036" y="779"/>
                    </a:lnTo>
                    <a:cubicBezTo>
                      <a:pt x="1000" y="744"/>
                      <a:pt x="953" y="720"/>
                      <a:pt x="905" y="708"/>
                    </a:cubicBezTo>
                    <a:cubicBezTo>
                      <a:pt x="917" y="672"/>
                      <a:pt x="917" y="624"/>
                      <a:pt x="917" y="589"/>
                    </a:cubicBezTo>
                    <a:cubicBezTo>
                      <a:pt x="905" y="429"/>
                      <a:pt x="774" y="302"/>
                      <a:pt x="616" y="302"/>
                    </a:cubicBezTo>
                    <a:cubicBezTo>
                      <a:pt x="609" y="302"/>
                      <a:pt x="602" y="302"/>
                      <a:pt x="595" y="303"/>
                    </a:cubicBezTo>
                    <a:lnTo>
                      <a:pt x="500" y="41"/>
                    </a:lnTo>
                    <a:cubicBezTo>
                      <a:pt x="491" y="14"/>
                      <a:pt x="476" y="1"/>
                      <a:pt x="453"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 name="Google Shape;444;p31">
                <a:extLst>
                  <a:ext uri="{FF2B5EF4-FFF2-40B4-BE49-F238E27FC236}">
                    <a16:creationId xmlns:a16="http://schemas.microsoft.com/office/drawing/2014/main" id="{106FC84C-E2D0-4150-9CA6-94A01E33AFFC}"/>
                  </a:ext>
                </a:extLst>
              </p:cNvPr>
              <p:cNvSpPr/>
              <p:nvPr/>
            </p:nvSpPr>
            <p:spPr>
              <a:xfrm>
                <a:off x="1809771" y="1642508"/>
                <a:ext cx="12123" cy="11683"/>
              </a:xfrm>
              <a:custGeom>
                <a:avLst/>
                <a:gdLst/>
                <a:ahLst/>
                <a:cxnLst/>
                <a:rect l="l" t="t" r="r" b="b"/>
                <a:pathLst>
                  <a:path w="275" h="265" extrusionOk="0">
                    <a:moveTo>
                      <a:pt x="184" y="0"/>
                    </a:moveTo>
                    <a:cubicBezTo>
                      <a:pt x="175" y="0"/>
                      <a:pt x="166" y="1"/>
                      <a:pt x="155" y="2"/>
                    </a:cubicBezTo>
                    <a:cubicBezTo>
                      <a:pt x="72" y="2"/>
                      <a:pt x="1" y="26"/>
                      <a:pt x="13" y="110"/>
                    </a:cubicBezTo>
                    <a:cubicBezTo>
                      <a:pt x="13" y="205"/>
                      <a:pt x="84" y="264"/>
                      <a:pt x="179" y="264"/>
                    </a:cubicBezTo>
                    <a:cubicBezTo>
                      <a:pt x="263" y="252"/>
                      <a:pt x="275" y="193"/>
                      <a:pt x="275" y="110"/>
                    </a:cubicBezTo>
                    <a:cubicBezTo>
                      <a:pt x="264" y="37"/>
                      <a:pt x="245" y="0"/>
                      <a:pt x="184"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 name="Google Shape;445;p31">
                <a:extLst>
                  <a:ext uri="{FF2B5EF4-FFF2-40B4-BE49-F238E27FC236}">
                    <a16:creationId xmlns:a16="http://schemas.microsoft.com/office/drawing/2014/main" id="{63C25818-A9B4-649F-8D29-F88B0A2ABA67}"/>
                  </a:ext>
                </a:extLst>
              </p:cNvPr>
              <p:cNvSpPr/>
              <p:nvPr/>
            </p:nvSpPr>
            <p:spPr>
              <a:xfrm>
                <a:off x="1861218" y="1435706"/>
                <a:ext cx="33637" cy="32711"/>
              </a:xfrm>
              <a:custGeom>
                <a:avLst/>
                <a:gdLst/>
                <a:ahLst/>
                <a:cxnLst/>
                <a:rect l="l" t="t" r="r" b="b"/>
                <a:pathLst>
                  <a:path w="763" h="742" extrusionOk="0">
                    <a:moveTo>
                      <a:pt x="414" y="0"/>
                    </a:moveTo>
                    <a:cubicBezTo>
                      <a:pt x="205" y="0"/>
                      <a:pt x="23" y="53"/>
                      <a:pt x="12" y="276"/>
                    </a:cubicBezTo>
                    <a:cubicBezTo>
                      <a:pt x="0" y="514"/>
                      <a:pt x="191" y="717"/>
                      <a:pt x="429" y="741"/>
                    </a:cubicBezTo>
                    <a:cubicBezTo>
                      <a:pt x="437" y="741"/>
                      <a:pt x="445" y="741"/>
                      <a:pt x="452" y="741"/>
                    </a:cubicBezTo>
                    <a:cubicBezTo>
                      <a:pt x="683" y="741"/>
                      <a:pt x="739" y="566"/>
                      <a:pt x="751" y="336"/>
                    </a:cubicBezTo>
                    <a:cubicBezTo>
                      <a:pt x="762" y="86"/>
                      <a:pt x="727" y="14"/>
                      <a:pt x="489" y="2"/>
                    </a:cubicBezTo>
                    <a:cubicBezTo>
                      <a:pt x="464" y="1"/>
                      <a:pt x="439" y="0"/>
                      <a:pt x="414"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 name="Google Shape;446;p31">
                <a:extLst>
                  <a:ext uri="{FF2B5EF4-FFF2-40B4-BE49-F238E27FC236}">
                    <a16:creationId xmlns:a16="http://schemas.microsoft.com/office/drawing/2014/main" id="{648B93EC-335B-A499-FF05-2E556B045241}"/>
                  </a:ext>
                </a:extLst>
              </p:cNvPr>
              <p:cNvSpPr/>
              <p:nvPr/>
            </p:nvSpPr>
            <p:spPr>
              <a:xfrm>
                <a:off x="1751006" y="1359262"/>
                <a:ext cx="136796" cy="216810"/>
              </a:xfrm>
              <a:custGeom>
                <a:avLst/>
                <a:gdLst/>
                <a:ahLst/>
                <a:cxnLst/>
                <a:rect l="l" t="t" r="r" b="b"/>
                <a:pathLst>
                  <a:path w="3103" h="4918" extrusionOk="0">
                    <a:moveTo>
                      <a:pt x="1074" y="1"/>
                    </a:moveTo>
                    <a:cubicBezTo>
                      <a:pt x="1036" y="1"/>
                      <a:pt x="1006" y="23"/>
                      <a:pt x="988" y="58"/>
                    </a:cubicBezTo>
                    <a:cubicBezTo>
                      <a:pt x="881" y="296"/>
                      <a:pt x="869" y="558"/>
                      <a:pt x="941" y="808"/>
                    </a:cubicBezTo>
                    <a:cubicBezTo>
                      <a:pt x="822" y="867"/>
                      <a:pt x="715" y="939"/>
                      <a:pt x="631" y="1034"/>
                    </a:cubicBezTo>
                    <a:cubicBezTo>
                      <a:pt x="417" y="867"/>
                      <a:pt x="226" y="617"/>
                      <a:pt x="357" y="343"/>
                    </a:cubicBezTo>
                    <a:cubicBezTo>
                      <a:pt x="381" y="274"/>
                      <a:pt x="323" y="219"/>
                      <a:pt x="264" y="219"/>
                    </a:cubicBezTo>
                    <a:cubicBezTo>
                      <a:pt x="232" y="219"/>
                      <a:pt x="200" y="235"/>
                      <a:pt x="179" y="272"/>
                    </a:cubicBezTo>
                    <a:cubicBezTo>
                      <a:pt x="0" y="641"/>
                      <a:pt x="250" y="974"/>
                      <a:pt x="512" y="1189"/>
                    </a:cubicBezTo>
                    <a:cubicBezTo>
                      <a:pt x="119" y="1832"/>
                      <a:pt x="560" y="2665"/>
                      <a:pt x="1310" y="2701"/>
                    </a:cubicBezTo>
                    <a:lnTo>
                      <a:pt x="1334" y="2701"/>
                    </a:lnTo>
                    <a:cubicBezTo>
                      <a:pt x="1334" y="2748"/>
                      <a:pt x="1334" y="2796"/>
                      <a:pt x="1346" y="2844"/>
                    </a:cubicBezTo>
                    <a:cubicBezTo>
                      <a:pt x="1298" y="2867"/>
                      <a:pt x="1250" y="2903"/>
                      <a:pt x="1215" y="2927"/>
                    </a:cubicBezTo>
                    <a:cubicBezTo>
                      <a:pt x="834" y="3165"/>
                      <a:pt x="715" y="3677"/>
                      <a:pt x="953" y="4058"/>
                    </a:cubicBezTo>
                    <a:cubicBezTo>
                      <a:pt x="1110" y="4268"/>
                      <a:pt x="1352" y="4379"/>
                      <a:pt x="1596" y="4379"/>
                    </a:cubicBezTo>
                    <a:cubicBezTo>
                      <a:pt x="1740" y="4379"/>
                      <a:pt x="1884" y="4340"/>
                      <a:pt x="2012" y="4260"/>
                    </a:cubicBezTo>
                    <a:cubicBezTo>
                      <a:pt x="2239" y="4368"/>
                      <a:pt x="2370" y="4594"/>
                      <a:pt x="2358" y="4832"/>
                    </a:cubicBezTo>
                    <a:cubicBezTo>
                      <a:pt x="2358" y="4875"/>
                      <a:pt x="2396" y="4917"/>
                      <a:pt x="2438" y="4917"/>
                    </a:cubicBezTo>
                    <a:cubicBezTo>
                      <a:pt x="2443" y="4917"/>
                      <a:pt x="2448" y="4917"/>
                      <a:pt x="2453" y="4915"/>
                    </a:cubicBezTo>
                    <a:cubicBezTo>
                      <a:pt x="2500" y="4915"/>
                      <a:pt x="2548" y="4880"/>
                      <a:pt x="2548" y="4820"/>
                    </a:cubicBezTo>
                    <a:cubicBezTo>
                      <a:pt x="2560" y="4546"/>
                      <a:pt x="2417" y="4296"/>
                      <a:pt x="2191" y="4141"/>
                    </a:cubicBezTo>
                    <a:cubicBezTo>
                      <a:pt x="2310" y="4034"/>
                      <a:pt x="2405" y="3891"/>
                      <a:pt x="2441" y="3737"/>
                    </a:cubicBezTo>
                    <a:cubicBezTo>
                      <a:pt x="2512" y="3760"/>
                      <a:pt x="2572" y="3808"/>
                      <a:pt x="2631" y="3856"/>
                    </a:cubicBezTo>
                    <a:cubicBezTo>
                      <a:pt x="2727" y="3951"/>
                      <a:pt x="2774" y="4082"/>
                      <a:pt x="2774" y="4213"/>
                    </a:cubicBezTo>
                    <a:cubicBezTo>
                      <a:pt x="2774" y="4260"/>
                      <a:pt x="2822" y="4308"/>
                      <a:pt x="2870" y="4308"/>
                    </a:cubicBezTo>
                    <a:cubicBezTo>
                      <a:pt x="2917" y="4308"/>
                      <a:pt x="2965" y="4272"/>
                      <a:pt x="2965" y="4213"/>
                    </a:cubicBezTo>
                    <a:cubicBezTo>
                      <a:pt x="2965" y="4034"/>
                      <a:pt x="2893" y="3856"/>
                      <a:pt x="2774" y="3725"/>
                    </a:cubicBezTo>
                    <a:cubicBezTo>
                      <a:pt x="2691" y="3641"/>
                      <a:pt x="2596" y="3582"/>
                      <a:pt x="2477" y="3546"/>
                    </a:cubicBezTo>
                    <a:cubicBezTo>
                      <a:pt x="2489" y="3391"/>
                      <a:pt x="2441" y="3237"/>
                      <a:pt x="2358" y="3094"/>
                    </a:cubicBezTo>
                    <a:cubicBezTo>
                      <a:pt x="2381" y="3058"/>
                      <a:pt x="2417" y="3022"/>
                      <a:pt x="2441" y="2975"/>
                    </a:cubicBezTo>
                    <a:cubicBezTo>
                      <a:pt x="2798" y="2963"/>
                      <a:pt x="3024" y="2820"/>
                      <a:pt x="3096" y="2522"/>
                    </a:cubicBezTo>
                    <a:cubicBezTo>
                      <a:pt x="3103" y="2457"/>
                      <a:pt x="3049" y="2414"/>
                      <a:pt x="2995" y="2414"/>
                    </a:cubicBezTo>
                    <a:cubicBezTo>
                      <a:pt x="2959" y="2414"/>
                      <a:pt x="2924" y="2432"/>
                      <a:pt x="2905" y="2475"/>
                    </a:cubicBezTo>
                    <a:cubicBezTo>
                      <a:pt x="2893" y="2558"/>
                      <a:pt x="2834" y="2748"/>
                      <a:pt x="2500" y="2772"/>
                    </a:cubicBezTo>
                    <a:cubicBezTo>
                      <a:pt x="2500" y="2772"/>
                      <a:pt x="2500" y="2760"/>
                      <a:pt x="2500" y="2748"/>
                    </a:cubicBezTo>
                    <a:cubicBezTo>
                      <a:pt x="2500" y="2665"/>
                      <a:pt x="2489" y="2582"/>
                      <a:pt x="2453" y="2498"/>
                    </a:cubicBezTo>
                    <a:lnTo>
                      <a:pt x="2751" y="2415"/>
                    </a:lnTo>
                    <a:cubicBezTo>
                      <a:pt x="2878" y="2383"/>
                      <a:pt x="2844" y="2217"/>
                      <a:pt x="2741" y="2217"/>
                    </a:cubicBezTo>
                    <a:cubicBezTo>
                      <a:pt x="2729" y="2217"/>
                      <a:pt x="2717" y="2220"/>
                      <a:pt x="2703" y="2225"/>
                    </a:cubicBezTo>
                    <a:lnTo>
                      <a:pt x="2346" y="2332"/>
                    </a:lnTo>
                    <a:cubicBezTo>
                      <a:pt x="2310" y="2284"/>
                      <a:pt x="2274" y="2248"/>
                      <a:pt x="2215" y="2225"/>
                    </a:cubicBezTo>
                    <a:cubicBezTo>
                      <a:pt x="2608" y="1582"/>
                      <a:pt x="2167" y="760"/>
                      <a:pt x="1417" y="724"/>
                    </a:cubicBezTo>
                    <a:cubicBezTo>
                      <a:pt x="1391" y="721"/>
                      <a:pt x="1365" y="720"/>
                      <a:pt x="1338" y="720"/>
                    </a:cubicBezTo>
                    <a:cubicBezTo>
                      <a:pt x="1265" y="720"/>
                      <a:pt x="1189" y="731"/>
                      <a:pt x="1119" y="748"/>
                    </a:cubicBezTo>
                    <a:cubicBezTo>
                      <a:pt x="1060" y="546"/>
                      <a:pt x="1072" y="331"/>
                      <a:pt x="1167" y="141"/>
                    </a:cubicBezTo>
                    <a:cubicBezTo>
                      <a:pt x="1191" y="93"/>
                      <a:pt x="1167" y="34"/>
                      <a:pt x="1119" y="10"/>
                    </a:cubicBezTo>
                    <a:cubicBezTo>
                      <a:pt x="1103" y="4"/>
                      <a:pt x="1088" y="1"/>
                      <a:pt x="1074"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 name="Google Shape;447;p31">
                <a:extLst>
                  <a:ext uri="{FF2B5EF4-FFF2-40B4-BE49-F238E27FC236}">
                    <a16:creationId xmlns:a16="http://schemas.microsoft.com/office/drawing/2014/main" id="{D6603A84-7B0C-097B-C4AA-F8D568016370}"/>
                  </a:ext>
                </a:extLst>
              </p:cNvPr>
              <p:cNvSpPr/>
              <p:nvPr/>
            </p:nvSpPr>
            <p:spPr>
              <a:xfrm>
                <a:off x="1787199" y="1434736"/>
                <a:ext cx="16840" cy="14019"/>
              </a:xfrm>
              <a:custGeom>
                <a:avLst/>
                <a:gdLst/>
                <a:ahLst/>
                <a:cxnLst/>
                <a:rect l="l" t="t" r="r" b="b"/>
                <a:pathLst>
                  <a:path w="382" h="318" extrusionOk="0">
                    <a:moveTo>
                      <a:pt x="227" y="1"/>
                    </a:moveTo>
                    <a:cubicBezTo>
                      <a:pt x="72" y="1"/>
                      <a:pt x="1" y="167"/>
                      <a:pt x="108" y="274"/>
                    </a:cubicBezTo>
                    <a:cubicBezTo>
                      <a:pt x="138" y="304"/>
                      <a:pt x="176" y="318"/>
                      <a:pt x="214" y="318"/>
                    </a:cubicBezTo>
                    <a:cubicBezTo>
                      <a:pt x="298" y="318"/>
                      <a:pt x="382" y="253"/>
                      <a:pt x="382" y="155"/>
                    </a:cubicBezTo>
                    <a:cubicBezTo>
                      <a:pt x="382" y="72"/>
                      <a:pt x="310" y="1"/>
                      <a:pt x="22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 name="Google Shape;448;p31">
                <a:extLst>
                  <a:ext uri="{FF2B5EF4-FFF2-40B4-BE49-F238E27FC236}">
                    <a16:creationId xmlns:a16="http://schemas.microsoft.com/office/drawing/2014/main" id="{1EB5C024-E6DB-EFCC-D09F-DB93B6CED577}"/>
                  </a:ext>
                </a:extLst>
              </p:cNvPr>
              <p:cNvSpPr/>
              <p:nvPr/>
            </p:nvSpPr>
            <p:spPr>
              <a:xfrm>
                <a:off x="1824495" y="1411106"/>
                <a:ext cx="16840" cy="14416"/>
              </a:xfrm>
              <a:custGeom>
                <a:avLst/>
                <a:gdLst/>
                <a:ahLst/>
                <a:cxnLst/>
                <a:rect l="l" t="t" r="r" b="b"/>
                <a:pathLst>
                  <a:path w="382" h="327" extrusionOk="0">
                    <a:moveTo>
                      <a:pt x="214" y="1"/>
                    </a:moveTo>
                    <a:cubicBezTo>
                      <a:pt x="71" y="1"/>
                      <a:pt x="0" y="179"/>
                      <a:pt x="107" y="275"/>
                    </a:cubicBezTo>
                    <a:cubicBezTo>
                      <a:pt x="139" y="310"/>
                      <a:pt x="180" y="326"/>
                      <a:pt x="221" y="326"/>
                    </a:cubicBezTo>
                    <a:cubicBezTo>
                      <a:pt x="302" y="326"/>
                      <a:pt x="381" y="263"/>
                      <a:pt x="381" y="167"/>
                    </a:cubicBezTo>
                    <a:cubicBezTo>
                      <a:pt x="381" y="72"/>
                      <a:pt x="310" y="1"/>
                      <a:pt x="214"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 name="Google Shape;449;p31">
                <a:extLst>
                  <a:ext uri="{FF2B5EF4-FFF2-40B4-BE49-F238E27FC236}">
                    <a16:creationId xmlns:a16="http://schemas.microsoft.com/office/drawing/2014/main" id="{8184C97A-A233-12DC-08CD-626D949F7914}"/>
                  </a:ext>
                </a:extLst>
              </p:cNvPr>
              <p:cNvSpPr/>
              <p:nvPr/>
            </p:nvSpPr>
            <p:spPr>
              <a:xfrm>
                <a:off x="1809374" y="1423582"/>
                <a:ext cx="15650" cy="13314"/>
              </a:xfrm>
              <a:custGeom>
                <a:avLst/>
                <a:gdLst/>
                <a:ahLst/>
                <a:cxnLst/>
                <a:rect l="l" t="t" r="r" b="b"/>
                <a:pathLst>
                  <a:path w="355" h="302" extrusionOk="0">
                    <a:moveTo>
                      <a:pt x="268" y="1"/>
                    </a:moveTo>
                    <a:cubicBezTo>
                      <a:pt x="244" y="1"/>
                      <a:pt x="219" y="26"/>
                      <a:pt x="236" y="51"/>
                    </a:cubicBezTo>
                    <a:cubicBezTo>
                      <a:pt x="284" y="99"/>
                      <a:pt x="272" y="170"/>
                      <a:pt x="224" y="218"/>
                    </a:cubicBezTo>
                    <a:cubicBezTo>
                      <a:pt x="209" y="229"/>
                      <a:pt x="191" y="235"/>
                      <a:pt x="173" y="235"/>
                    </a:cubicBezTo>
                    <a:cubicBezTo>
                      <a:pt x="134" y="235"/>
                      <a:pt x="93" y="211"/>
                      <a:pt x="69" y="170"/>
                    </a:cubicBezTo>
                    <a:cubicBezTo>
                      <a:pt x="64" y="165"/>
                      <a:pt x="57" y="162"/>
                      <a:pt x="50" y="162"/>
                    </a:cubicBezTo>
                    <a:cubicBezTo>
                      <a:pt x="27" y="162"/>
                      <a:pt x="0" y="190"/>
                      <a:pt x="10" y="218"/>
                    </a:cubicBezTo>
                    <a:cubicBezTo>
                      <a:pt x="45" y="265"/>
                      <a:pt x="105" y="301"/>
                      <a:pt x="176" y="301"/>
                    </a:cubicBezTo>
                    <a:cubicBezTo>
                      <a:pt x="212" y="301"/>
                      <a:pt x="236" y="289"/>
                      <a:pt x="272" y="277"/>
                    </a:cubicBezTo>
                    <a:cubicBezTo>
                      <a:pt x="343" y="206"/>
                      <a:pt x="355" y="99"/>
                      <a:pt x="295" y="15"/>
                    </a:cubicBezTo>
                    <a:cubicBezTo>
                      <a:pt x="288" y="5"/>
                      <a:pt x="278" y="1"/>
                      <a:pt x="26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 name="Google Shape;450;p31">
                <a:extLst>
                  <a:ext uri="{FF2B5EF4-FFF2-40B4-BE49-F238E27FC236}">
                    <a16:creationId xmlns:a16="http://schemas.microsoft.com/office/drawing/2014/main" id="{C578425D-152E-4529-DA2B-0547A2D4180E}"/>
                  </a:ext>
                </a:extLst>
              </p:cNvPr>
              <p:cNvSpPr/>
              <p:nvPr/>
            </p:nvSpPr>
            <p:spPr>
              <a:xfrm>
                <a:off x="1789844" y="1449945"/>
                <a:ext cx="14195" cy="10536"/>
              </a:xfrm>
              <a:custGeom>
                <a:avLst/>
                <a:gdLst/>
                <a:ahLst/>
                <a:cxnLst/>
                <a:rect l="l" t="t" r="r" b="b"/>
                <a:pathLst>
                  <a:path w="322" h="239" extrusionOk="0">
                    <a:moveTo>
                      <a:pt x="216" y="1"/>
                    </a:moveTo>
                    <a:cubicBezTo>
                      <a:pt x="182" y="1"/>
                      <a:pt x="143" y="13"/>
                      <a:pt x="107" y="37"/>
                    </a:cubicBezTo>
                    <a:cubicBezTo>
                      <a:pt x="36" y="84"/>
                      <a:pt x="0" y="156"/>
                      <a:pt x="36" y="203"/>
                    </a:cubicBezTo>
                    <a:cubicBezTo>
                      <a:pt x="54" y="227"/>
                      <a:pt x="84" y="239"/>
                      <a:pt x="118" y="239"/>
                    </a:cubicBezTo>
                    <a:cubicBezTo>
                      <a:pt x="152" y="239"/>
                      <a:pt x="191" y="227"/>
                      <a:pt x="226" y="203"/>
                    </a:cubicBezTo>
                    <a:cubicBezTo>
                      <a:pt x="298" y="156"/>
                      <a:pt x="322" y="84"/>
                      <a:pt x="298" y="37"/>
                    </a:cubicBezTo>
                    <a:cubicBezTo>
                      <a:pt x="280" y="13"/>
                      <a:pt x="250" y="1"/>
                      <a:pt x="216" y="1"/>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 name="Google Shape;451;p31">
                <a:extLst>
                  <a:ext uri="{FF2B5EF4-FFF2-40B4-BE49-F238E27FC236}">
                    <a16:creationId xmlns:a16="http://schemas.microsoft.com/office/drawing/2014/main" id="{400347BF-DD09-B717-0217-021B4C49CEFC}"/>
                  </a:ext>
                </a:extLst>
              </p:cNvPr>
              <p:cNvSpPr/>
              <p:nvPr/>
            </p:nvSpPr>
            <p:spPr>
              <a:xfrm>
                <a:off x="1839705" y="1417807"/>
                <a:ext cx="16840" cy="12785"/>
              </a:xfrm>
              <a:custGeom>
                <a:avLst/>
                <a:gdLst/>
                <a:ahLst/>
                <a:cxnLst/>
                <a:rect l="l" t="t" r="r" b="b"/>
                <a:pathLst>
                  <a:path w="382" h="290" extrusionOk="0">
                    <a:moveTo>
                      <a:pt x="191" y="1"/>
                    </a:moveTo>
                    <a:cubicBezTo>
                      <a:pt x="161" y="1"/>
                      <a:pt x="131" y="10"/>
                      <a:pt x="107" y="27"/>
                    </a:cubicBezTo>
                    <a:cubicBezTo>
                      <a:pt x="0" y="111"/>
                      <a:pt x="60" y="289"/>
                      <a:pt x="191" y="289"/>
                    </a:cubicBezTo>
                    <a:cubicBezTo>
                      <a:pt x="322" y="289"/>
                      <a:pt x="381" y="111"/>
                      <a:pt x="274" y="27"/>
                    </a:cubicBezTo>
                    <a:cubicBezTo>
                      <a:pt x="250" y="10"/>
                      <a:pt x="221" y="1"/>
                      <a:pt x="191" y="1"/>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 name="Google Shape;452;p31">
                <a:extLst>
                  <a:ext uri="{FF2B5EF4-FFF2-40B4-BE49-F238E27FC236}">
                    <a16:creationId xmlns:a16="http://schemas.microsoft.com/office/drawing/2014/main" id="{4863897B-E082-B920-8B54-EFD5AB2E8972}"/>
                  </a:ext>
                </a:extLst>
              </p:cNvPr>
              <p:cNvSpPr/>
              <p:nvPr/>
            </p:nvSpPr>
            <p:spPr>
              <a:xfrm>
                <a:off x="1733151" y="1458894"/>
                <a:ext cx="489211" cy="549255"/>
              </a:xfrm>
              <a:custGeom>
                <a:avLst/>
                <a:gdLst/>
                <a:ahLst/>
                <a:cxnLst/>
                <a:rect l="l" t="t" r="r" b="b"/>
                <a:pathLst>
                  <a:path w="11097" h="12459" extrusionOk="0">
                    <a:moveTo>
                      <a:pt x="5584" y="2822"/>
                    </a:moveTo>
                    <a:cubicBezTo>
                      <a:pt x="5763" y="3524"/>
                      <a:pt x="5906" y="4096"/>
                      <a:pt x="6156" y="4882"/>
                    </a:cubicBezTo>
                    <a:lnTo>
                      <a:pt x="6763" y="6823"/>
                    </a:lnTo>
                    <a:lnTo>
                      <a:pt x="6192" y="7215"/>
                    </a:lnTo>
                    <a:cubicBezTo>
                      <a:pt x="6215" y="6953"/>
                      <a:pt x="6275" y="6692"/>
                      <a:pt x="6370" y="6442"/>
                    </a:cubicBezTo>
                    <a:lnTo>
                      <a:pt x="6370" y="6442"/>
                    </a:lnTo>
                    <a:cubicBezTo>
                      <a:pt x="6025" y="6668"/>
                      <a:pt x="5715" y="6918"/>
                      <a:pt x="5430" y="7204"/>
                    </a:cubicBezTo>
                    <a:cubicBezTo>
                      <a:pt x="5418" y="7001"/>
                      <a:pt x="5489" y="6799"/>
                      <a:pt x="5632" y="6656"/>
                    </a:cubicBezTo>
                    <a:cubicBezTo>
                      <a:pt x="5775" y="6513"/>
                      <a:pt x="5882" y="6334"/>
                      <a:pt x="5953" y="6156"/>
                    </a:cubicBezTo>
                    <a:lnTo>
                      <a:pt x="5953" y="6156"/>
                    </a:lnTo>
                    <a:cubicBezTo>
                      <a:pt x="5489" y="6394"/>
                      <a:pt x="5144" y="6811"/>
                      <a:pt x="4810" y="7227"/>
                    </a:cubicBezTo>
                    <a:cubicBezTo>
                      <a:pt x="4941" y="6811"/>
                      <a:pt x="5156" y="6430"/>
                      <a:pt x="5430" y="6096"/>
                    </a:cubicBezTo>
                    <a:lnTo>
                      <a:pt x="5430" y="6096"/>
                    </a:lnTo>
                    <a:cubicBezTo>
                      <a:pt x="5156" y="6227"/>
                      <a:pt x="4965" y="6477"/>
                      <a:pt x="4787" y="6727"/>
                    </a:cubicBezTo>
                    <a:lnTo>
                      <a:pt x="4334" y="7346"/>
                    </a:lnTo>
                    <a:lnTo>
                      <a:pt x="4048" y="7346"/>
                    </a:lnTo>
                    <a:lnTo>
                      <a:pt x="4822" y="4882"/>
                    </a:lnTo>
                    <a:cubicBezTo>
                      <a:pt x="5072" y="4096"/>
                      <a:pt x="5215" y="3524"/>
                      <a:pt x="5394" y="2822"/>
                    </a:cubicBezTo>
                    <a:close/>
                    <a:moveTo>
                      <a:pt x="6787" y="6930"/>
                    </a:moveTo>
                    <a:lnTo>
                      <a:pt x="6918" y="7346"/>
                    </a:lnTo>
                    <a:lnTo>
                      <a:pt x="6704" y="7346"/>
                    </a:lnTo>
                    <a:cubicBezTo>
                      <a:pt x="6727" y="7215"/>
                      <a:pt x="6763" y="7073"/>
                      <a:pt x="6787" y="6930"/>
                    </a:cubicBezTo>
                    <a:close/>
                    <a:moveTo>
                      <a:pt x="5561" y="0"/>
                    </a:moveTo>
                    <a:cubicBezTo>
                      <a:pt x="4552" y="0"/>
                      <a:pt x="3542" y="572"/>
                      <a:pt x="3144" y="1715"/>
                    </a:cubicBezTo>
                    <a:lnTo>
                      <a:pt x="84" y="10597"/>
                    </a:lnTo>
                    <a:cubicBezTo>
                      <a:pt x="24" y="10740"/>
                      <a:pt x="0" y="10894"/>
                      <a:pt x="0" y="11049"/>
                    </a:cubicBezTo>
                    <a:cubicBezTo>
                      <a:pt x="0" y="11740"/>
                      <a:pt x="512" y="12335"/>
                      <a:pt x="1203" y="12430"/>
                    </a:cubicBezTo>
                    <a:cubicBezTo>
                      <a:pt x="1276" y="12442"/>
                      <a:pt x="1349" y="12447"/>
                      <a:pt x="1421" y="12447"/>
                    </a:cubicBezTo>
                    <a:cubicBezTo>
                      <a:pt x="2020" y="12447"/>
                      <a:pt x="2571" y="12061"/>
                      <a:pt x="2763" y="11466"/>
                    </a:cubicBezTo>
                    <a:lnTo>
                      <a:pt x="3286" y="9740"/>
                    </a:lnTo>
                    <a:lnTo>
                      <a:pt x="7680" y="9740"/>
                    </a:lnTo>
                    <a:lnTo>
                      <a:pt x="8216" y="11430"/>
                    </a:lnTo>
                    <a:cubicBezTo>
                      <a:pt x="8419" y="12050"/>
                      <a:pt x="8996" y="12459"/>
                      <a:pt x="9628" y="12459"/>
                    </a:cubicBezTo>
                    <a:cubicBezTo>
                      <a:pt x="9700" y="12459"/>
                      <a:pt x="9773" y="12453"/>
                      <a:pt x="9847" y="12442"/>
                    </a:cubicBezTo>
                    <a:cubicBezTo>
                      <a:pt x="10561" y="12323"/>
                      <a:pt x="11085" y="11716"/>
                      <a:pt x="11097" y="10990"/>
                    </a:cubicBezTo>
                    <a:cubicBezTo>
                      <a:pt x="11085" y="10823"/>
                      <a:pt x="11061" y="10656"/>
                      <a:pt x="11014" y="10502"/>
                    </a:cubicBezTo>
                    <a:lnTo>
                      <a:pt x="7978" y="1715"/>
                    </a:lnTo>
                    <a:cubicBezTo>
                      <a:pt x="7579" y="572"/>
                      <a:pt x="6570" y="0"/>
                      <a:pt x="5561"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 name="Google Shape;453;p31">
                <a:extLst>
                  <a:ext uri="{FF2B5EF4-FFF2-40B4-BE49-F238E27FC236}">
                    <a16:creationId xmlns:a16="http://schemas.microsoft.com/office/drawing/2014/main" id="{3E5968E9-6277-2107-B5F8-99C24AED7D75}"/>
                  </a:ext>
                </a:extLst>
              </p:cNvPr>
              <p:cNvSpPr/>
              <p:nvPr/>
            </p:nvSpPr>
            <p:spPr>
              <a:xfrm>
                <a:off x="1749123" y="1487306"/>
                <a:ext cx="441996" cy="496309"/>
              </a:xfrm>
              <a:custGeom>
                <a:avLst/>
                <a:gdLst/>
                <a:ahLst/>
                <a:cxnLst/>
                <a:rect l="l" t="t" r="r" b="b"/>
                <a:pathLst>
                  <a:path w="10026" h="11258" extrusionOk="0">
                    <a:moveTo>
                      <a:pt x="5489" y="2042"/>
                    </a:moveTo>
                    <a:cubicBezTo>
                      <a:pt x="5668" y="2745"/>
                      <a:pt x="5799" y="3495"/>
                      <a:pt x="6049" y="4281"/>
                    </a:cubicBezTo>
                    <a:lnTo>
                      <a:pt x="6823" y="6972"/>
                    </a:lnTo>
                    <a:lnTo>
                      <a:pt x="3215" y="6972"/>
                    </a:lnTo>
                    <a:lnTo>
                      <a:pt x="3989" y="4281"/>
                    </a:lnTo>
                    <a:cubicBezTo>
                      <a:pt x="4227" y="3495"/>
                      <a:pt x="4382" y="2757"/>
                      <a:pt x="4560" y="2042"/>
                    </a:cubicBezTo>
                    <a:close/>
                    <a:moveTo>
                      <a:pt x="5032" y="1"/>
                    </a:moveTo>
                    <a:cubicBezTo>
                      <a:pt x="4123" y="1"/>
                      <a:pt x="3215" y="518"/>
                      <a:pt x="2858" y="1554"/>
                    </a:cubicBezTo>
                    <a:lnTo>
                      <a:pt x="72" y="9579"/>
                    </a:lnTo>
                    <a:cubicBezTo>
                      <a:pt x="24" y="9710"/>
                      <a:pt x="0" y="9841"/>
                      <a:pt x="0" y="9984"/>
                    </a:cubicBezTo>
                    <a:cubicBezTo>
                      <a:pt x="0" y="10686"/>
                      <a:pt x="250" y="11258"/>
                      <a:pt x="953" y="11258"/>
                    </a:cubicBezTo>
                    <a:cubicBezTo>
                      <a:pt x="1512" y="11258"/>
                      <a:pt x="2012" y="10901"/>
                      <a:pt x="2179" y="10365"/>
                    </a:cubicBezTo>
                    <a:lnTo>
                      <a:pt x="2655" y="8805"/>
                    </a:lnTo>
                    <a:lnTo>
                      <a:pt x="7180" y="8805"/>
                    </a:lnTo>
                    <a:lnTo>
                      <a:pt x="7668" y="10329"/>
                    </a:lnTo>
                    <a:cubicBezTo>
                      <a:pt x="7846" y="10877"/>
                      <a:pt x="8358" y="11246"/>
                      <a:pt x="8930" y="11258"/>
                    </a:cubicBezTo>
                    <a:cubicBezTo>
                      <a:pt x="9668" y="11258"/>
                      <a:pt x="10025" y="10663"/>
                      <a:pt x="10025" y="9924"/>
                    </a:cubicBezTo>
                    <a:cubicBezTo>
                      <a:pt x="10025" y="9770"/>
                      <a:pt x="10001" y="9627"/>
                      <a:pt x="9954" y="9484"/>
                    </a:cubicBezTo>
                    <a:lnTo>
                      <a:pt x="7215" y="1554"/>
                    </a:lnTo>
                    <a:cubicBezTo>
                      <a:pt x="6852" y="518"/>
                      <a:pt x="5941" y="1"/>
                      <a:pt x="5032" y="1"/>
                    </a:cubicBezTo>
                    <a:close/>
                  </a:path>
                </a:pathLst>
              </a:custGeom>
              <a:solidFill>
                <a:srgbClr val="F2888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pic>
        <p:nvPicPr>
          <p:cNvPr id="97" name="Picture 9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17746" y="2228138"/>
            <a:ext cx="1885950" cy="1768078"/>
          </a:xfrm>
          <a:prstGeom prst="ellipse">
            <a:avLst/>
          </a:prstGeom>
          <a:ln>
            <a:noFill/>
          </a:ln>
          <a:effectLst>
            <a:softEdge rad="112500"/>
          </a:effectLst>
        </p:spPr>
      </p:pic>
      <p:pic>
        <p:nvPicPr>
          <p:cNvPr id="98" name="Picture 9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038140" y="4115272"/>
            <a:ext cx="1583678" cy="1583678"/>
          </a:xfrm>
          <a:prstGeom prst="ellipse">
            <a:avLst/>
          </a:prstGeom>
          <a:ln>
            <a:noFill/>
          </a:ln>
          <a:effectLst>
            <a:softEdge rad="112500"/>
          </a:effectLst>
        </p:spPr>
      </p:pic>
      <p:pic>
        <p:nvPicPr>
          <p:cNvPr id="99" name="Picture 9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009909" y="513919"/>
            <a:ext cx="1583678" cy="1583678"/>
          </a:xfrm>
          <a:prstGeom prst="ellipse">
            <a:avLst/>
          </a:prstGeom>
          <a:ln>
            <a:noFill/>
          </a:ln>
          <a:effectLst>
            <a:softEdge rad="112500"/>
          </a:effectLst>
        </p:spPr>
      </p:pic>
      <p:pic>
        <p:nvPicPr>
          <p:cNvPr id="104" name="图片 31">
            <a:hlinkClick r:id="rId7" action="ppaction://hlinksldjump"/>
          </p:cNvPr>
          <p:cNvPicPr>
            <a:picLocks noChangeAspect="1"/>
          </p:cNvPicPr>
          <p:nvPr/>
        </p:nvPicPr>
        <p:blipFill>
          <a:blip r:embed="rId8" cstate="print">
            <a:extLst>
              <a:ext uri="{28A0092B-C50C-407E-A947-70E740481C1C}">
                <a14:useLocalDpi xmlns:a14="http://schemas.microsoft.com/office/drawing/2010/main" val="0"/>
              </a:ext>
            </a:extLst>
          </a:blip>
          <a:srcRect t="7846" b="7846"/>
          <a:stretch/>
        </p:blipFill>
        <p:spPr>
          <a:xfrm>
            <a:off x="2018517" y="1028529"/>
            <a:ext cx="1126989" cy="950149"/>
          </a:xfrm>
          <a:prstGeom prst="rect">
            <a:avLst/>
          </a:prstGeom>
        </p:spPr>
      </p:pic>
    </p:spTree>
    <p:extLst>
      <p:ext uri="{BB962C8B-B14F-4D97-AF65-F5344CB8AC3E}">
        <p14:creationId xmlns:p14="http://schemas.microsoft.com/office/powerpoint/2010/main" val="18379582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3"/>
                                        </p:tgtEl>
                                        <p:attrNameLst>
                                          <p:attrName>style.visibility</p:attrName>
                                        </p:attrNameLst>
                                      </p:cBhvr>
                                      <p:to>
                                        <p:strVal val="visible"/>
                                      </p:to>
                                    </p:set>
                                    <p:animEffect transition="in" filter="barn(inVertical)">
                                      <p:cBhvr>
                                        <p:cTn id="7" dur="500"/>
                                        <p:tgtEl>
                                          <p:spTgt spid="63"/>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01"/>
                                        </p:tgtEl>
                                        <p:attrNameLst>
                                          <p:attrName>style.visibility</p:attrName>
                                        </p:attrNameLst>
                                      </p:cBhvr>
                                      <p:to>
                                        <p:strVal val="visible"/>
                                      </p:to>
                                    </p:set>
                                    <p:animEffect transition="in" filter="wipe(left)">
                                      <p:cBhvr>
                                        <p:cTn id="11" dur="500"/>
                                        <p:tgtEl>
                                          <p:spTgt spid="101"/>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102"/>
                                        </p:tgtEl>
                                        <p:attrNameLst>
                                          <p:attrName>style.visibility</p:attrName>
                                        </p:attrNameLst>
                                      </p:cBhvr>
                                      <p:to>
                                        <p:strVal val="visible"/>
                                      </p:to>
                                    </p:set>
                                    <p:animEffect transition="in" filter="wipe(left)">
                                      <p:cBhvr>
                                        <p:cTn id="15" dur="500"/>
                                        <p:tgtEl>
                                          <p:spTgt spid="102"/>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103"/>
                                        </p:tgtEl>
                                        <p:attrNameLst>
                                          <p:attrName>style.visibility</p:attrName>
                                        </p:attrNameLst>
                                      </p:cBhvr>
                                      <p:to>
                                        <p:strVal val="visible"/>
                                      </p:to>
                                    </p:set>
                                    <p:animEffect transition="in" filter="wipe(left)">
                                      <p:cBhvr>
                                        <p:cTn id="19" dur="500"/>
                                        <p:tgtEl>
                                          <p:spTgt spid="103"/>
                                        </p:tgtEl>
                                      </p:cBhvr>
                                    </p:animEffect>
                                  </p:childTnLst>
                                </p:cTn>
                              </p:par>
                            </p:childTnLst>
                          </p:cTn>
                        </p:par>
                        <p:par>
                          <p:cTn id="20" fill="hold">
                            <p:stCondLst>
                              <p:cond delay="2000"/>
                            </p:stCondLst>
                            <p:childTnLst>
                              <p:par>
                                <p:cTn id="21" presetID="22" presetClass="entr" presetSubtype="8" fill="hold" nodeType="afterEffect">
                                  <p:stCondLst>
                                    <p:cond delay="0"/>
                                  </p:stCondLst>
                                  <p:childTnLst>
                                    <p:set>
                                      <p:cBhvr>
                                        <p:cTn id="22" dur="1" fill="hold">
                                          <p:stCondLst>
                                            <p:cond delay="0"/>
                                          </p:stCondLst>
                                        </p:cTn>
                                        <p:tgtEl>
                                          <p:spTgt spid="104"/>
                                        </p:tgtEl>
                                        <p:attrNameLst>
                                          <p:attrName>style.visibility</p:attrName>
                                        </p:attrNameLst>
                                      </p:cBhvr>
                                      <p:to>
                                        <p:strVal val="visible"/>
                                      </p:to>
                                    </p:set>
                                    <p:animEffect transition="in" filter="wipe(left)">
                                      <p:cBhvr>
                                        <p:cTn id="23" dur="500"/>
                                        <p:tgtEl>
                                          <p:spTgt spid="10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101"/>
                    </p:tgtEl>
                  </p:cond>
                </p:stCondLst>
                <p:endSync evt="end" delay="0">
                  <p:rtn val="all"/>
                </p:endSync>
                <p:childTnLst>
                  <p:par>
                    <p:cTn id="25" fill="hold">
                      <p:stCondLst>
                        <p:cond delay="0"/>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99"/>
                                        </p:tgtEl>
                                        <p:attrNameLst>
                                          <p:attrName>style.visibility</p:attrName>
                                        </p:attrNameLst>
                                      </p:cBhvr>
                                      <p:to>
                                        <p:strVal val="visible"/>
                                      </p:to>
                                    </p:set>
                                    <p:animEffect transition="in" filter="wipe(down)">
                                      <p:cBhvr>
                                        <p:cTn id="29" dur="500"/>
                                        <p:tgtEl>
                                          <p:spTgt spid="99"/>
                                        </p:tgtEl>
                                      </p:cBhvr>
                                    </p:animEffect>
                                  </p:childTnLst>
                                  <p:subTnLst>
                                    <p:audio>
                                      <p:cMediaNode>
                                        <p:cTn display="0" masterRel="sameClick">
                                          <p:stCondLst>
                                            <p:cond evt="begin" delay="0">
                                              <p:tn val="27"/>
                                            </p:cond>
                                          </p:stCondLst>
                                          <p:endCondLst>
                                            <p:cond evt="onStopAudio" delay="0">
                                              <p:tgtEl>
                                                <p:sldTgt/>
                                              </p:tgtEl>
                                            </p:cond>
                                          </p:endCondLst>
                                        </p:cTn>
                                        <p:tgtEl>
                                          <p:sndTgt r:embed="rId3" name="Tieng-bao-sai-www_tiengdong_com.wav"/>
                                        </p:tgtEl>
                                      </p:cMediaNode>
                                    </p:audio>
                                  </p:subTnLst>
                                </p:cTn>
                              </p:par>
                            </p:childTnLst>
                          </p:cTn>
                        </p:par>
                      </p:childTnLst>
                    </p:cTn>
                  </p:par>
                </p:childTnLst>
              </p:cTn>
              <p:nextCondLst>
                <p:cond evt="onClick" delay="0">
                  <p:tgtEl>
                    <p:spTgt spid="101"/>
                  </p:tgtEl>
                </p:cond>
              </p:nextCondLst>
            </p:seq>
            <p:seq concurrent="1" nextAc="seek">
              <p:cTn id="30" restart="whenNotActive" fill="hold" evtFilter="cancelBubble" nodeType="interactiveSeq">
                <p:stCondLst>
                  <p:cond evt="onClick" delay="0">
                    <p:tgtEl>
                      <p:spTgt spid="102"/>
                    </p:tgtEl>
                  </p:cond>
                </p:stCondLst>
                <p:endSync evt="end" delay="0">
                  <p:rtn val="all"/>
                </p:endSync>
                <p:childTnLst>
                  <p:par>
                    <p:cTn id="31" fill="hold">
                      <p:stCondLst>
                        <p:cond delay="0"/>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97"/>
                                        </p:tgtEl>
                                        <p:attrNameLst>
                                          <p:attrName>style.visibility</p:attrName>
                                        </p:attrNameLst>
                                      </p:cBhvr>
                                      <p:to>
                                        <p:strVal val="visible"/>
                                      </p:to>
                                    </p:set>
                                    <p:animEffect transition="in" filter="wipe(down)">
                                      <p:cBhvr>
                                        <p:cTn id="35" dur="500"/>
                                        <p:tgtEl>
                                          <p:spTgt spid="97"/>
                                        </p:tgtEl>
                                      </p:cBhvr>
                                    </p:animEffect>
                                  </p:childTnLst>
                                  <p:subTnLst>
                                    <p:audio>
                                      <p:cMediaNode>
                                        <p:cTn display="0" masterRel="sameClick">
                                          <p:stCondLst>
                                            <p:cond evt="begin" delay="0">
                                              <p:tn val="33"/>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102"/>
                  </p:tgtEl>
                </p:cond>
              </p:nextCondLst>
            </p:seq>
            <p:seq concurrent="1" nextAc="seek">
              <p:cTn id="36" restart="whenNotActive" fill="hold" evtFilter="cancelBubble" nodeType="interactiveSeq">
                <p:stCondLst>
                  <p:cond evt="onClick" delay="0">
                    <p:tgtEl>
                      <p:spTgt spid="103"/>
                    </p:tgtEl>
                  </p:cond>
                </p:stCondLst>
                <p:endSync evt="end" delay="0">
                  <p:rtn val="all"/>
                </p:endSync>
                <p:childTnLst>
                  <p:par>
                    <p:cTn id="37" fill="hold">
                      <p:stCondLst>
                        <p:cond delay="0"/>
                      </p:stCondLst>
                      <p:childTnLst>
                        <p:par>
                          <p:cTn id="38" fill="hold">
                            <p:stCondLst>
                              <p:cond delay="0"/>
                            </p:stCondLst>
                            <p:childTnLst>
                              <p:par>
                                <p:cTn id="39" presetID="22" presetClass="entr" presetSubtype="4" fill="hold" nodeType="clickEffect">
                                  <p:stCondLst>
                                    <p:cond delay="0"/>
                                  </p:stCondLst>
                                  <p:childTnLst>
                                    <p:set>
                                      <p:cBhvr>
                                        <p:cTn id="40" dur="1" fill="hold">
                                          <p:stCondLst>
                                            <p:cond delay="0"/>
                                          </p:stCondLst>
                                        </p:cTn>
                                        <p:tgtEl>
                                          <p:spTgt spid="98"/>
                                        </p:tgtEl>
                                        <p:attrNameLst>
                                          <p:attrName>style.visibility</p:attrName>
                                        </p:attrNameLst>
                                      </p:cBhvr>
                                      <p:to>
                                        <p:strVal val="visible"/>
                                      </p:to>
                                    </p:set>
                                    <p:animEffect transition="in" filter="wipe(down)">
                                      <p:cBhvr>
                                        <p:cTn id="41" dur="500"/>
                                        <p:tgtEl>
                                          <p:spTgt spid="98"/>
                                        </p:tgtEl>
                                      </p:cBhvr>
                                    </p:animEffect>
                                  </p:childTnLst>
                                  <p:subTnLst>
                                    <p:audio>
                                      <p:cMediaNode>
                                        <p:cTn display="0" masterRel="sameClick">
                                          <p:stCondLst>
                                            <p:cond evt="begin" delay="0">
                                              <p:tn val="39"/>
                                            </p:cond>
                                          </p:stCondLst>
                                          <p:endCondLst>
                                            <p:cond evt="onStopAudio" delay="0">
                                              <p:tgtEl>
                                                <p:sldTgt/>
                                              </p:tgtEl>
                                            </p:cond>
                                          </p:endCondLst>
                                        </p:cTn>
                                        <p:tgtEl>
                                          <p:sndTgt r:embed="rId3" name="Tieng-bao-sai-www_tiengdong_com.wav"/>
                                        </p:tgtEl>
                                      </p:cMediaNode>
                                    </p:audio>
                                  </p:subTnLst>
                                </p:cTn>
                              </p:par>
                            </p:childTnLst>
                          </p:cTn>
                        </p:par>
                      </p:childTnLst>
                    </p:cTn>
                  </p:par>
                </p:childTnLst>
              </p:cTn>
              <p:nextCondLst>
                <p:cond evt="onClick" delay="0">
                  <p:tgtEl>
                    <p:spTgt spid="103"/>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3" name="Group 62"/>
          <p:cNvGrpSpPr/>
          <p:nvPr/>
        </p:nvGrpSpPr>
        <p:grpSpPr>
          <a:xfrm>
            <a:off x="581025" y="889873"/>
            <a:ext cx="3948325" cy="4776124"/>
            <a:chOff x="848103" y="1816100"/>
            <a:chExt cx="3192583" cy="3819075"/>
          </a:xfrm>
        </p:grpSpPr>
        <p:sp>
          <p:nvSpPr>
            <p:cNvPr id="61" name="矩形: 圆角 19">
              <a:extLst>
                <a:ext uri="{FF2B5EF4-FFF2-40B4-BE49-F238E27FC236}">
                  <a16:creationId xmlns:a16="http://schemas.microsoft.com/office/drawing/2014/main" id="{508F0F7B-540E-4BDD-841E-9EBB0DAA2840}"/>
                </a:ext>
              </a:extLst>
            </p:cNvPr>
            <p:cNvSpPr/>
            <p:nvPr/>
          </p:nvSpPr>
          <p:spPr>
            <a:xfrm>
              <a:off x="1278436" y="1850575"/>
              <a:ext cx="2762250" cy="3784600"/>
            </a:xfrm>
            <a:custGeom>
              <a:avLst/>
              <a:gdLst>
                <a:gd name="connsiteX0" fmla="*/ 0 w 2762250"/>
                <a:gd name="connsiteY0" fmla="*/ 273739 h 3784600"/>
                <a:gd name="connsiteX1" fmla="*/ 273739 w 2762250"/>
                <a:gd name="connsiteY1" fmla="*/ 0 h 3784600"/>
                <a:gd name="connsiteX2" fmla="*/ 2488511 w 2762250"/>
                <a:gd name="connsiteY2" fmla="*/ 0 h 3784600"/>
                <a:gd name="connsiteX3" fmla="*/ 2762250 w 2762250"/>
                <a:gd name="connsiteY3" fmla="*/ 273739 h 3784600"/>
                <a:gd name="connsiteX4" fmla="*/ 2762250 w 2762250"/>
                <a:gd name="connsiteY4" fmla="*/ 3510861 h 3784600"/>
                <a:gd name="connsiteX5" fmla="*/ 2488511 w 2762250"/>
                <a:gd name="connsiteY5" fmla="*/ 3784600 h 3784600"/>
                <a:gd name="connsiteX6" fmla="*/ 273739 w 2762250"/>
                <a:gd name="connsiteY6" fmla="*/ 3784600 h 3784600"/>
                <a:gd name="connsiteX7" fmla="*/ 0 w 2762250"/>
                <a:gd name="connsiteY7" fmla="*/ 3510861 h 3784600"/>
                <a:gd name="connsiteX8" fmla="*/ 0 w 2762250"/>
                <a:gd name="connsiteY8" fmla="*/ 273739 h 378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62250" h="3784600" fill="none" extrusionOk="0">
                  <a:moveTo>
                    <a:pt x="0" y="273739"/>
                  </a:moveTo>
                  <a:cubicBezTo>
                    <a:pt x="6900" y="148001"/>
                    <a:pt x="132483" y="27222"/>
                    <a:pt x="273739" y="0"/>
                  </a:cubicBezTo>
                  <a:cubicBezTo>
                    <a:pt x="780968" y="-36474"/>
                    <a:pt x="2074172" y="-131175"/>
                    <a:pt x="2488511" y="0"/>
                  </a:cubicBezTo>
                  <a:cubicBezTo>
                    <a:pt x="2642246" y="4696"/>
                    <a:pt x="2741110" y="139907"/>
                    <a:pt x="2762250" y="273739"/>
                  </a:cubicBezTo>
                  <a:cubicBezTo>
                    <a:pt x="2860386" y="958710"/>
                    <a:pt x="2747270" y="2997164"/>
                    <a:pt x="2762250" y="3510861"/>
                  </a:cubicBezTo>
                  <a:cubicBezTo>
                    <a:pt x="2768707" y="3660522"/>
                    <a:pt x="2628784" y="3778202"/>
                    <a:pt x="2488511" y="3784600"/>
                  </a:cubicBezTo>
                  <a:cubicBezTo>
                    <a:pt x="1903160" y="3903526"/>
                    <a:pt x="713704" y="3748705"/>
                    <a:pt x="273739" y="3784600"/>
                  </a:cubicBezTo>
                  <a:cubicBezTo>
                    <a:pt x="118189" y="3790638"/>
                    <a:pt x="-11458" y="3671493"/>
                    <a:pt x="0" y="3510861"/>
                  </a:cubicBezTo>
                  <a:cubicBezTo>
                    <a:pt x="-96102" y="2394014"/>
                    <a:pt x="48379" y="1018912"/>
                    <a:pt x="0" y="273739"/>
                  </a:cubicBezTo>
                  <a:close/>
                </a:path>
                <a:path w="2762250" h="3784600" stroke="0" extrusionOk="0">
                  <a:moveTo>
                    <a:pt x="0" y="273739"/>
                  </a:moveTo>
                  <a:cubicBezTo>
                    <a:pt x="-6030" y="105143"/>
                    <a:pt x="129723" y="-7824"/>
                    <a:pt x="273739" y="0"/>
                  </a:cubicBezTo>
                  <a:cubicBezTo>
                    <a:pt x="1047500" y="138061"/>
                    <a:pt x="1637073" y="95278"/>
                    <a:pt x="2488511" y="0"/>
                  </a:cubicBezTo>
                  <a:cubicBezTo>
                    <a:pt x="2633097" y="-24048"/>
                    <a:pt x="2760314" y="130874"/>
                    <a:pt x="2762250" y="273739"/>
                  </a:cubicBezTo>
                  <a:cubicBezTo>
                    <a:pt x="2688449" y="722461"/>
                    <a:pt x="2809263" y="2558356"/>
                    <a:pt x="2762250" y="3510861"/>
                  </a:cubicBezTo>
                  <a:cubicBezTo>
                    <a:pt x="2741149" y="3670203"/>
                    <a:pt x="2648256" y="3776987"/>
                    <a:pt x="2488511" y="3784600"/>
                  </a:cubicBezTo>
                  <a:cubicBezTo>
                    <a:pt x="2226330" y="3753440"/>
                    <a:pt x="1320669" y="3891461"/>
                    <a:pt x="273739" y="3784600"/>
                  </a:cubicBezTo>
                  <a:cubicBezTo>
                    <a:pt x="130924" y="3768414"/>
                    <a:pt x="17365" y="3663825"/>
                    <a:pt x="0" y="3510861"/>
                  </a:cubicBezTo>
                  <a:cubicBezTo>
                    <a:pt x="-80007" y="2923976"/>
                    <a:pt x="67080" y="1345095"/>
                    <a:pt x="0" y="273739"/>
                  </a:cubicBezTo>
                  <a:close/>
                </a:path>
              </a:pathLst>
            </a:custGeom>
            <a:solidFill>
              <a:srgbClr val="B54D06"/>
            </a:solidFill>
            <a:ln w="28575">
              <a:solidFill>
                <a:srgbClr val="B54D06"/>
              </a:solidFill>
              <a:extLst>
                <a:ext uri="{C807C97D-BFC1-408E-A445-0C87EB9F89A2}">
                  <ask:lineSketchStyleProps xmlns:ask="http://schemas.microsoft.com/office/drawing/2018/sketchyshapes" sd="3690286337">
                    <a:prstGeom prst="roundRect">
                      <a:avLst>
                        <a:gd name="adj" fmla="val 991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Arial" panose="020B0604020202020204" pitchFamily="34" charset="0"/>
                <a:ea typeface="思源黑体 CN Medium" panose="020B0600000000000000" pitchFamily="34" charset="-122"/>
                <a:cs typeface="+mn-cs"/>
                <a:sym typeface="Arial" panose="020B0604020202020204" pitchFamily="34" charset="0"/>
              </a:endParaRPr>
            </a:p>
          </p:txBody>
        </p:sp>
        <p:sp>
          <p:nvSpPr>
            <p:cNvPr id="62" name="矩形: 圆角 21"/>
            <p:cNvSpPr/>
            <p:nvPr/>
          </p:nvSpPr>
          <p:spPr>
            <a:xfrm>
              <a:off x="848103" y="1816100"/>
              <a:ext cx="3036827" cy="3784600"/>
            </a:xfrm>
            <a:custGeom>
              <a:avLst/>
              <a:gdLst>
                <a:gd name="connsiteX0" fmla="*/ 0 w 2762250"/>
                <a:gd name="connsiteY0" fmla="*/ 273739 h 3784600"/>
                <a:gd name="connsiteX1" fmla="*/ 273739 w 2762250"/>
                <a:gd name="connsiteY1" fmla="*/ 0 h 3784600"/>
                <a:gd name="connsiteX2" fmla="*/ 2488511 w 2762250"/>
                <a:gd name="connsiteY2" fmla="*/ 0 h 3784600"/>
                <a:gd name="connsiteX3" fmla="*/ 2762250 w 2762250"/>
                <a:gd name="connsiteY3" fmla="*/ 273739 h 3784600"/>
                <a:gd name="connsiteX4" fmla="*/ 2762250 w 2762250"/>
                <a:gd name="connsiteY4" fmla="*/ 3510861 h 3784600"/>
                <a:gd name="connsiteX5" fmla="*/ 2488511 w 2762250"/>
                <a:gd name="connsiteY5" fmla="*/ 3784600 h 3784600"/>
                <a:gd name="connsiteX6" fmla="*/ 273739 w 2762250"/>
                <a:gd name="connsiteY6" fmla="*/ 3784600 h 3784600"/>
                <a:gd name="connsiteX7" fmla="*/ 0 w 2762250"/>
                <a:gd name="connsiteY7" fmla="*/ 3510861 h 3784600"/>
                <a:gd name="connsiteX8" fmla="*/ 0 w 2762250"/>
                <a:gd name="connsiteY8" fmla="*/ 273739 h 378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62250" h="3784600" fill="none" extrusionOk="0">
                  <a:moveTo>
                    <a:pt x="0" y="273739"/>
                  </a:moveTo>
                  <a:cubicBezTo>
                    <a:pt x="6900" y="148001"/>
                    <a:pt x="132483" y="27222"/>
                    <a:pt x="273739" y="0"/>
                  </a:cubicBezTo>
                  <a:cubicBezTo>
                    <a:pt x="780968" y="-36474"/>
                    <a:pt x="2074172" y="-131175"/>
                    <a:pt x="2488511" y="0"/>
                  </a:cubicBezTo>
                  <a:cubicBezTo>
                    <a:pt x="2642246" y="4696"/>
                    <a:pt x="2741110" y="139907"/>
                    <a:pt x="2762250" y="273739"/>
                  </a:cubicBezTo>
                  <a:cubicBezTo>
                    <a:pt x="2860386" y="958710"/>
                    <a:pt x="2747270" y="2997164"/>
                    <a:pt x="2762250" y="3510861"/>
                  </a:cubicBezTo>
                  <a:cubicBezTo>
                    <a:pt x="2768707" y="3660522"/>
                    <a:pt x="2628784" y="3778202"/>
                    <a:pt x="2488511" y="3784600"/>
                  </a:cubicBezTo>
                  <a:cubicBezTo>
                    <a:pt x="1903160" y="3903526"/>
                    <a:pt x="713704" y="3748705"/>
                    <a:pt x="273739" y="3784600"/>
                  </a:cubicBezTo>
                  <a:cubicBezTo>
                    <a:pt x="118189" y="3790638"/>
                    <a:pt x="-11458" y="3671493"/>
                    <a:pt x="0" y="3510861"/>
                  </a:cubicBezTo>
                  <a:cubicBezTo>
                    <a:pt x="-96102" y="2394014"/>
                    <a:pt x="48379" y="1018912"/>
                    <a:pt x="0" y="273739"/>
                  </a:cubicBezTo>
                  <a:close/>
                </a:path>
                <a:path w="2762250" h="3784600" stroke="0" extrusionOk="0">
                  <a:moveTo>
                    <a:pt x="0" y="273739"/>
                  </a:moveTo>
                  <a:cubicBezTo>
                    <a:pt x="-6030" y="105143"/>
                    <a:pt x="129723" y="-7824"/>
                    <a:pt x="273739" y="0"/>
                  </a:cubicBezTo>
                  <a:cubicBezTo>
                    <a:pt x="1047500" y="138061"/>
                    <a:pt x="1637073" y="95278"/>
                    <a:pt x="2488511" y="0"/>
                  </a:cubicBezTo>
                  <a:cubicBezTo>
                    <a:pt x="2633097" y="-24048"/>
                    <a:pt x="2760314" y="130874"/>
                    <a:pt x="2762250" y="273739"/>
                  </a:cubicBezTo>
                  <a:cubicBezTo>
                    <a:pt x="2688449" y="722461"/>
                    <a:pt x="2809263" y="2558356"/>
                    <a:pt x="2762250" y="3510861"/>
                  </a:cubicBezTo>
                  <a:cubicBezTo>
                    <a:pt x="2741149" y="3670203"/>
                    <a:pt x="2648256" y="3776987"/>
                    <a:pt x="2488511" y="3784600"/>
                  </a:cubicBezTo>
                  <a:cubicBezTo>
                    <a:pt x="2226330" y="3753440"/>
                    <a:pt x="1320669" y="3891461"/>
                    <a:pt x="273739" y="3784600"/>
                  </a:cubicBezTo>
                  <a:cubicBezTo>
                    <a:pt x="130924" y="3768414"/>
                    <a:pt x="17365" y="3663825"/>
                    <a:pt x="0" y="3510861"/>
                  </a:cubicBezTo>
                  <a:cubicBezTo>
                    <a:pt x="-80007" y="2923976"/>
                    <a:pt x="67080" y="1345095"/>
                    <a:pt x="0" y="273739"/>
                  </a:cubicBezTo>
                  <a:close/>
                </a:path>
              </a:pathLst>
            </a:custGeom>
            <a:solidFill>
              <a:schemeClr val="bg1"/>
            </a:solidFill>
            <a:ln w="28575">
              <a:solidFill>
                <a:srgbClr val="B54D06"/>
              </a:solidFill>
              <a:extLst>
                <a:ext uri="{C807C97D-BFC1-408E-A445-0C87EB9F89A2}">
                  <ask:lineSketchStyleProps xmlns:ask="http://schemas.microsoft.com/office/drawing/2018/sketchyshapes" sd="3690286337">
                    <a:custGeom>
                      <a:avLst/>
                      <a:gdLst>
                        <a:gd name="connsiteX0" fmla="*/ 0 w 3755699"/>
                        <a:gd name="connsiteY0" fmla="*/ 372190 h 4733010"/>
                        <a:gd name="connsiteX1" fmla="*/ 372190 w 3755699"/>
                        <a:gd name="connsiteY1" fmla="*/ 0 h 4733010"/>
                        <a:gd name="connsiteX2" fmla="*/ 3383509 w 3755699"/>
                        <a:gd name="connsiteY2" fmla="*/ 0 h 4733010"/>
                        <a:gd name="connsiteX3" fmla="*/ 3755699 w 3755699"/>
                        <a:gd name="connsiteY3" fmla="*/ 372190 h 4733010"/>
                        <a:gd name="connsiteX4" fmla="*/ 3755699 w 3755699"/>
                        <a:gd name="connsiteY4" fmla="*/ 4360820 h 4733010"/>
                        <a:gd name="connsiteX5" fmla="*/ 3383509 w 3755699"/>
                        <a:gd name="connsiteY5" fmla="*/ 4733010 h 4733010"/>
                        <a:gd name="connsiteX6" fmla="*/ 372190 w 3755699"/>
                        <a:gd name="connsiteY6" fmla="*/ 4733010 h 4733010"/>
                        <a:gd name="connsiteX7" fmla="*/ 0 w 3755699"/>
                        <a:gd name="connsiteY7" fmla="*/ 4360820 h 4733010"/>
                        <a:gd name="connsiteX8" fmla="*/ 0 w 3755699"/>
                        <a:gd name="connsiteY8" fmla="*/ 372190 h 4733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55699" h="4733010" fill="none" extrusionOk="0">
                          <a:moveTo>
                            <a:pt x="0" y="372190"/>
                          </a:moveTo>
                          <a:cubicBezTo>
                            <a:pt x="1758" y="173117"/>
                            <a:pt x="172407" y="15829"/>
                            <a:pt x="372190" y="0"/>
                          </a:cubicBezTo>
                          <a:cubicBezTo>
                            <a:pt x="1462205" y="-36474"/>
                            <a:pt x="1943302" y="-131175"/>
                            <a:pt x="3383509" y="0"/>
                          </a:cubicBezTo>
                          <a:cubicBezTo>
                            <a:pt x="3603263" y="26115"/>
                            <a:pt x="3733212" y="185091"/>
                            <a:pt x="3755699" y="372190"/>
                          </a:cubicBezTo>
                          <a:cubicBezTo>
                            <a:pt x="3853835" y="1124994"/>
                            <a:pt x="3740719" y="3847578"/>
                            <a:pt x="3755699" y="4360820"/>
                          </a:cubicBezTo>
                          <a:cubicBezTo>
                            <a:pt x="3780133" y="4560620"/>
                            <a:pt x="3580039" y="4727717"/>
                            <a:pt x="3383509" y="4733010"/>
                          </a:cubicBezTo>
                          <a:cubicBezTo>
                            <a:pt x="2822944" y="4851936"/>
                            <a:pt x="1355392" y="4697115"/>
                            <a:pt x="372190" y="4733010"/>
                          </a:cubicBezTo>
                          <a:cubicBezTo>
                            <a:pt x="151744" y="4753595"/>
                            <a:pt x="-25104" y="4587080"/>
                            <a:pt x="0" y="4360820"/>
                          </a:cubicBezTo>
                          <a:cubicBezTo>
                            <a:pt x="-96102" y="3270898"/>
                            <a:pt x="48379" y="2288836"/>
                            <a:pt x="0" y="372190"/>
                          </a:cubicBezTo>
                          <a:close/>
                        </a:path>
                        <a:path w="3755699" h="4733010" stroke="0" extrusionOk="0">
                          <a:moveTo>
                            <a:pt x="0" y="372190"/>
                          </a:moveTo>
                          <a:cubicBezTo>
                            <a:pt x="-8955" y="140774"/>
                            <a:pt x="171088" y="-4861"/>
                            <a:pt x="372190" y="0"/>
                          </a:cubicBezTo>
                          <a:cubicBezTo>
                            <a:pt x="1255272" y="138061"/>
                            <a:pt x="2060712" y="95278"/>
                            <a:pt x="3383509" y="0"/>
                          </a:cubicBezTo>
                          <a:cubicBezTo>
                            <a:pt x="3585474" y="-13089"/>
                            <a:pt x="3753612" y="175599"/>
                            <a:pt x="3755699" y="372190"/>
                          </a:cubicBezTo>
                          <a:cubicBezTo>
                            <a:pt x="3681898" y="2066276"/>
                            <a:pt x="3802712" y="2956098"/>
                            <a:pt x="3755699" y="4360820"/>
                          </a:cubicBezTo>
                          <a:cubicBezTo>
                            <a:pt x="3752542" y="4567596"/>
                            <a:pt x="3615467" y="4709538"/>
                            <a:pt x="3383509" y="4733010"/>
                          </a:cubicBezTo>
                          <a:cubicBezTo>
                            <a:pt x="2640327" y="4701850"/>
                            <a:pt x="1161588" y="4839871"/>
                            <a:pt x="372190" y="4733010"/>
                          </a:cubicBezTo>
                          <a:cubicBezTo>
                            <a:pt x="177550" y="4711895"/>
                            <a:pt x="25479" y="4568989"/>
                            <a:pt x="0" y="4360820"/>
                          </a:cubicBezTo>
                          <a:cubicBezTo>
                            <a:pt x="-80007" y="3004534"/>
                            <a:pt x="67080" y="1979544"/>
                            <a:pt x="0" y="37219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002060"/>
                  </a:solidFill>
                  <a:latin typeface="Cambria" panose="02040503050406030204" pitchFamily="18" charset="0"/>
                  <a:ea typeface="Cambria" panose="02040503050406030204" pitchFamily="18" charset="0"/>
                </a:rPr>
                <a:t> 4 000 000 </a:t>
              </a:r>
              <a:r>
                <a:rPr lang="en-US" altLang="en-US" sz="24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m</a:t>
              </a:r>
              <a:r>
                <a:rPr lang="en-US" altLang="en-US" sz="2400" b="1" baseline="30000" dirty="0">
                  <a:solidFill>
                    <a:srgbClr val="002060"/>
                  </a:solidFill>
                  <a:latin typeface="Cambria" panose="02040503050406030204" pitchFamily="18" charset="0"/>
                  <a:ea typeface="Cambria" panose="02040503050406030204" pitchFamily="18" charset="0"/>
                  <a:cs typeface="Times New Roman" panose="02020603050405020304" pitchFamily="18" charset="0"/>
                </a:rPr>
                <a:t>2  </a:t>
              </a:r>
              <a:r>
                <a:rPr lang="en-US" sz="2400" b="1" dirty="0">
                  <a:solidFill>
                    <a:srgbClr val="002060"/>
                  </a:solidFill>
                  <a:latin typeface="Cambria" panose="02040503050406030204" pitchFamily="18" charset="0"/>
                  <a:ea typeface="Cambria" panose="02040503050406030204" pitchFamily="18" charset="0"/>
                </a:rPr>
                <a:t> = ..?..  k</a:t>
              </a:r>
              <a:r>
                <a:rPr lang="en-US" altLang="en-US" sz="24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m</a:t>
              </a:r>
              <a:r>
                <a:rPr lang="en-US" altLang="en-US" sz="2400" b="1" baseline="30000" dirty="0">
                  <a:solidFill>
                    <a:srgbClr val="002060"/>
                  </a:solidFill>
                  <a:latin typeface="Cambria" panose="02040503050406030204" pitchFamily="18" charset="0"/>
                  <a:ea typeface="Cambria" panose="02040503050406030204" pitchFamily="18" charset="0"/>
                  <a:cs typeface="Times New Roman" panose="02020603050405020304" pitchFamily="18" charset="0"/>
                </a:rPr>
                <a:t>2</a:t>
              </a:r>
              <a:r>
                <a:rPr lang="en-US" sz="2400" b="1" dirty="0">
                  <a:solidFill>
                    <a:srgbClr val="002060"/>
                  </a:solidFill>
                  <a:latin typeface="Cambria" panose="02040503050406030204" pitchFamily="18" charset="0"/>
                  <a:ea typeface="Cambria" panose="02040503050406030204" pitchFamily="18" charset="0"/>
                </a:rPr>
                <a:t>    </a:t>
              </a:r>
            </a:p>
          </p:txBody>
        </p:sp>
      </p:grpSp>
      <p:grpSp>
        <p:nvGrpSpPr>
          <p:cNvPr id="103" name="Group c"/>
          <p:cNvGrpSpPr/>
          <p:nvPr/>
        </p:nvGrpSpPr>
        <p:grpSpPr>
          <a:xfrm>
            <a:off x="4689219" y="4328604"/>
            <a:ext cx="6612802" cy="1534349"/>
            <a:chOff x="4689219" y="4328604"/>
            <a:chExt cx="6612802" cy="1534349"/>
          </a:xfrm>
        </p:grpSpPr>
        <p:grpSp>
          <p:nvGrpSpPr>
            <p:cNvPr id="70" name="Group 69"/>
            <p:cNvGrpSpPr/>
            <p:nvPr/>
          </p:nvGrpSpPr>
          <p:grpSpPr>
            <a:xfrm>
              <a:off x="5536059" y="4328604"/>
              <a:ext cx="5765962" cy="1320720"/>
              <a:chOff x="1268095" y="3746863"/>
              <a:chExt cx="2421800" cy="536121"/>
            </a:xfrm>
          </p:grpSpPr>
          <p:sp>
            <p:nvSpPr>
              <p:cNvPr id="71" name="文本框 17">
                <a:extLst>
                  <a:ext uri="{FF2B5EF4-FFF2-40B4-BE49-F238E27FC236}">
                    <a16:creationId xmlns:a16="http://schemas.microsoft.com/office/drawing/2014/main" id="{3038CB48-43C5-47BF-9917-F81B41DA23B1}"/>
                  </a:ext>
                </a:extLst>
              </p:cNvPr>
              <p:cNvSpPr txBox="1"/>
              <p:nvPr/>
            </p:nvSpPr>
            <p:spPr>
              <a:xfrm>
                <a:off x="1333410" y="3804829"/>
                <a:ext cx="2356485" cy="478155"/>
              </a:xfrm>
              <a:custGeom>
                <a:avLst/>
                <a:gdLst>
                  <a:gd name="connsiteX0" fmla="*/ 0 w 2356485"/>
                  <a:gd name="connsiteY0" fmla="*/ 0 h 478155"/>
                  <a:gd name="connsiteX1" fmla="*/ 2356485 w 2356485"/>
                  <a:gd name="connsiteY1" fmla="*/ 0 h 478155"/>
                  <a:gd name="connsiteX2" fmla="*/ 2356485 w 2356485"/>
                  <a:gd name="connsiteY2" fmla="*/ 478155 h 478155"/>
                  <a:gd name="connsiteX3" fmla="*/ 0 w 2356485"/>
                  <a:gd name="connsiteY3" fmla="*/ 478155 h 478155"/>
                  <a:gd name="connsiteX4" fmla="*/ 0 w 2356485"/>
                  <a:gd name="connsiteY4" fmla="*/ 0 h 4781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6485" h="478155" fill="none" extrusionOk="0">
                    <a:moveTo>
                      <a:pt x="0" y="0"/>
                    </a:moveTo>
                    <a:cubicBezTo>
                      <a:pt x="1033992" y="10773"/>
                      <a:pt x="1774310" y="-97671"/>
                      <a:pt x="2356485" y="0"/>
                    </a:cubicBezTo>
                    <a:cubicBezTo>
                      <a:pt x="2380685" y="148019"/>
                      <a:pt x="2341611" y="356312"/>
                      <a:pt x="2356485" y="478155"/>
                    </a:cubicBezTo>
                    <a:cubicBezTo>
                      <a:pt x="1521984" y="505449"/>
                      <a:pt x="843993" y="496060"/>
                      <a:pt x="0" y="478155"/>
                    </a:cubicBezTo>
                    <a:cubicBezTo>
                      <a:pt x="-17959" y="362352"/>
                      <a:pt x="27449" y="105842"/>
                      <a:pt x="0" y="0"/>
                    </a:cubicBezTo>
                    <a:close/>
                  </a:path>
                  <a:path w="2356485" h="478155" stroke="0" extrusionOk="0">
                    <a:moveTo>
                      <a:pt x="0" y="0"/>
                    </a:moveTo>
                    <a:cubicBezTo>
                      <a:pt x="993752" y="-39195"/>
                      <a:pt x="1624532" y="-59810"/>
                      <a:pt x="2356485" y="0"/>
                    </a:cubicBezTo>
                    <a:cubicBezTo>
                      <a:pt x="2368917" y="82176"/>
                      <a:pt x="2322692" y="352227"/>
                      <a:pt x="2356485" y="478155"/>
                    </a:cubicBezTo>
                    <a:cubicBezTo>
                      <a:pt x="1625676" y="553820"/>
                      <a:pt x="666553" y="627811"/>
                      <a:pt x="0" y="478155"/>
                    </a:cubicBezTo>
                    <a:cubicBezTo>
                      <a:pt x="-7300" y="319028"/>
                      <a:pt x="24222" y="56148"/>
                      <a:pt x="0" y="0"/>
                    </a:cubicBezTo>
                    <a:close/>
                  </a:path>
                </a:pathLst>
              </a:custGeom>
              <a:solidFill>
                <a:srgbClr val="B54D06"/>
              </a:solidFill>
              <a:ln w="19050">
                <a:solidFill>
                  <a:srgbClr val="B54D06"/>
                </a:solidFill>
                <a:extLst>
                  <a:ext uri="{C807C97D-BFC1-408E-A445-0C87EB9F89A2}">
                    <ask:lineSketchStyleProps xmlns:ask="http://schemas.microsoft.com/office/drawing/2018/sketchyshapes" sd="228653754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a:defRPr>
                    <a:solidFill>
                      <a:schemeClr val="tx1"/>
                    </a:solidFill>
                    <a:cs typeface="+mn-ea"/>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100" normalizeH="0" baseline="0" noProof="0" dirty="0">
                  <a:ln>
                    <a:noFill/>
                  </a:ln>
                  <a:solidFill>
                    <a:prstClr val="black"/>
                  </a:solidFill>
                  <a:effectLst/>
                  <a:uLnTx/>
                  <a:uFillTx/>
                  <a:latin typeface="Arial" panose="020B0604020202020204" pitchFamily="34" charset="0"/>
                  <a:ea typeface="思源黑体 CN Medium" panose="020B0600000000000000" pitchFamily="34" charset="-122"/>
                  <a:sym typeface="Arial" panose="020B0604020202020204" pitchFamily="34" charset="0"/>
                </a:endParaRPr>
              </a:p>
            </p:txBody>
          </p:sp>
          <p:sp>
            <p:nvSpPr>
              <p:cNvPr id="72" name="文本框 18"/>
              <p:cNvSpPr txBox="1"/>
              <p:nvPr/>
            </p:nvSpPr>
            <p:spPr>
              <a:xfrm>
                <a:off x="1268095" y="3746863"/>
                <a:ext cx="2356485" cy="478155"/>
              </a:xfrm>
              <a:custGeom>
                <a:avLst/>
                <a:gdLst>
                  <a:gd name="connsiteX0" fmla="*/ 0 w 2356485"/>
                  <a:gd name="connsiteY0" fmla="*/ 0 h 478155"/>
                  <a:gd name="connsiteX1" fmla="*/ 2356485 w 2356485"/>
                  <a:gd name="connsiteY1" fmla="*/ 0 h 478155"/>
                  <a:gd name="connsiteX2" fmla="*/ 2356485 w 2356485"/>
                  <a:gd name="connsiteY2" fmla="*/ 478155 h 478155"/>
                  <a:gd name="connsiteX3" fmla="*/ 0 w 2356485"/>
                  <a:gd name="connsiteY3" fmla="*/ 478155 h 478155"/>
                  <a:gd name="connsiteX4" fmla="*/ 0 w 2356485"/>
                  <a:gd name="connsiteY4" fmla="*/ 0 h 4781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6485" h="478155" fill="none" extrusionOk="0">
                    <a:moveTo>
                      <a:pt x="0" y="0"/>
                    </a:moveTo>
                    <a:cubicBezTo>
                      <a:pt x="1033992" y="10773"/>
                      <a:pt x="1774310" y="-97671"/>
                      <a:pt x="2356485" y="0"/>
                    </a:cubicBezTo>
                    <a:cubicBezTo>
                      <a:pt x="2380685" y="148019"/>
                      <a:pt x="2341611" y="356312"/>
                      <a:pt x="2356485" y="478155"/>
                    </a:cubicBezTo>
                    <a:cubicBezTo>
                      <a:pt x="1521984" y="505449"/>
                      <a:pt x="843993" y="496060"/>
                      <a:pt x="0" y="478155"/>
                    </a:cubicBezTo>
                    <a:cubicBezTo>
                      <a:pt x="-17959" y="362352"/>
                      <a:pt x="27449" y="105842"/>
                      <a:pt x="0" y="0"/>
                    </a:cubicBezTo>
                    <a:close/>
                  </a:path>
                  <a:path w="2356485" h="478155" stroke="0" extrusionOk="0">
                    <a:moveTo>
                      <a:pt x="0" y="0"/>
                    </a:moveTo>
                    <a:cubicBezTo>
                      <a:pt x="993752" y="-39195"/>
                      <a:pt x="1624532" y="-59810"/>
                      <a:pt x="2356485" y="0"/>
                    </a:cubicBezTo>
                    <a:cubicBezTo>
                      <a:pt x="2368917" y="82176"/>
                      <a:pt x="2322692" y="352227"/>
                      <a:pt x="2356485" y="478155"/>
                    </a:cubicBezTo>
                    <a:cubicBezTo>
                      <a:pt x="1625676" y="553820"/>
                      <a:pt x="666553" y="627811"/>
                      <a:pt x="0" y="478155"/>
                    </a:cubicBezTo>
                    <a:cubicBezTo>
                      <a:pt x="-7300" y="319028"/>
                      <a:pt x="24222" y="56148"/>
                      <a:pt x="0" y="0"/>
                    </a:cubicBezTo>
                    <a:close/>
                  </a:path>
                </a:pathLst>
              </a:custGeom>
              <a:solidFill>
                <a:schemeClr val="bg1"/>
              </a:solidFill>
              <a:ln w="19050">
                <a:solidFill>
                  <a:srgbClr val="B54D06"/>
                </a:solidFill>
                <a:extLst>
                  <a:ext uri="{C807C97D-BFC1-408E-A445-0C87EB9F89A2}">
                    <ask:lineSketchStyleProps xmlns:ask="http://schemas.microsoft.com/office/drawing/2018/sketchyshapes" sd="228653754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a:defRPr>
                    <a:solidFill>
                      <a:schemeClr val="tx1"/>
                    </a:solidFill>
                    <a:cs typeface="+mn-ea"/>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zh-CN" sz="7200" b="0" i="0" u="none" strike="noStrike" kern="1200" cap="none" spc="100" normalizeH="0" baseline="0" noProof="0" dirty="0">
                    <a:ln>
                      <a:noFill/>
                    </a:ln>
                    <a:solidFill>
                      <a:prstClr val="black"/>
                    </a:solidFill>
                    <a:effectLst/>
                    <a:uLnTx/>
                    <a:uFillTx/>
                    <a:latin typeface="UTM Avo" panose="02040603050506020204" pitchFamily="18" charset="0"/>
                    <a:ea typeface="思源黑体 CN Medium" panose="020B0600000000000000" pitchFamily="34" charset="-122"/>
                    <a:sym typeface="Arial" panose="020B0604020202020204" pitchFamily="34" charset="0"/>
                  </a:rPr>
                  <a:t>400</a:t>
                </a:r>
                <a:endParaRPr kumimoji="0" lang="zh-CN" altLang="en-US" sz="2800" b="0" i="0" u="none" strike="noStrike" kern="1200" cap="none" spc="100" normalizeH="0" baseline="0" noProof="0" dirty="0">
                  <a:ln>
                    <a:noFill/>
                  </a:ln>
                  <a:solidFill>
                    <a:prstClr val="black"/>
                  </a:solidFill>
                  <a:effectLst/>
                  <a:uLnTx/>
                  <a:uFillTx/>
                  <a:latin typeface="UTM Avo" panose="02040603050506020204" pitchFamily="18" charset="0"/>
                  <a:ea typeface="思源黑体 CN Medium" panose="020B0600000000000000" pitchFamily="34" charset="-122"/>
                  <a:sym typeface="Arial" panose="020B0604020202020204" pitchFamily="34" charset="0"/>
                </a:endParaRPr>
              </a:p>
            </p:txBody>
          </p:sp>
        </p:grpSp>
        <p:grpSp>
          <p:nvGrpSpPr>
            <p:cNvPr id="37" name="Google Shape;293;p27">
              <a:extLst>
                <a:ext uri="{FF2B5EF4-FFF2-40B4-BE49-F238E27FC236}">
                  <a16:creationId xmlns:a16="http://schemas.microsoft.com/office/drawing/2014/main" id="{F2A58BBE-857C-B7E7-1F2E-08AE92DBEF2C}"/>
                </a:ext>
              </a:extLst>
            </p:cNvPr>
            <p:cNvGrpSpPr/>
            <p:nvPr/>
          </p:nvGrpSpPr>
          <p:grpSpPr>
            <a:xfrm rot="21403310">
              <a:off x="4689219" y="4394865"/>
              <a:ext cx="1561143" cy="1468088"/>
              <a:chOff x="3452031" y="1404273"/>
              <a:chExt cx="1016859" cy="609422"/>
            </a:xfrm>
          </p:grpSpPr>
          <p:sp>
            <p:nvSpPr>
              <p:cNvPr id="39" name="Google Shape;294;p27">
                <a:extLst>
                  <a:ext uri="{FF2B5EF4-FFF2-40B4-BE49-F238E27FC236}">
                    <a16:creationId xmlns:a16="http://schemas.microsoft.com/office/drawing/2014/main" id="{D2D4C231-1A38-0FD5-456C-7727953658B5}"/>
                  </a:ext>
                </a:extLst>
              </p:cNvPr>
              <p:cNvSpPr/>
              <p:nvPr/>
            </p:nvSpPr>
            <p:spPr>
              <a:xfrm>
                <a:off x="3899885" y="1404273"/>
                <a:ext cx="177442" cy="160690"/>
              </a:xfrm>
              <a:custGeom>
                <a:avLst/>
                <a:gdLst/>
                <a:ahLst/>
                <a:cxnLst/>
                <a:rect l="l" t="t" r="r" b="b"/>
                <a:pathLst>
                  <a:path w="4025" h="3645" extrusionOk="0">
                    <a:moveTo>
                      <a:pt x="1158" y="1"/>
                    </a:moveTo>
                    <a:cubicBezTo>
                      <a:pt x="1024" y="1"/>
                      <a:pt x="906" y="30"/>
                      <a:pt x="810" y="96"/>
                    </a:cubicBezTo>
                    <a:cubicBezTo>
                      <a:pt x="0" y="656"/>
                      <a:pt x="1096" y="3644"/>
                      <a:pt x="1096" y="3644"/>
                    </a:cubicBezTo>
                    <a:lnTo>
                      <a:pt x="4025" y="1620"/>
                    </a:lnTo>
                    <a:cubicBezTo>
                      <a:pt x="4025" y="1620"/>
                      <a:pt x="2155" y="1"/>
                      <a:pt x="1158"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295;p27">
                <a:extLst>
                  <a:ext uri="{FF2B5EF4-FFF2-40B4-BE49-F238E27FC236}">
                    <a16:creationId xmlns:a16="http://schemas.microsoft.com/office/drawing/2014/main" id="{C6042492-5720-5EF8-460D-9B620F907D2A}"/>
                  </a:ext>
                </a:extLst>
              </p:cNvPr>
              <p:cNvSpPr/>
              <p:nvPr/>
            </p:nvSpPr>
            <p:spPr>
              <a:xfrm>
                <a:off x="3935065" y="1440820"/>
                <a:ext cx="121807" cy="109948"/>
              </a:xfrm>
              <a:custGeom>
                <a:avLst/>
                <a:gdLst/>
                <a:ahLst/>
                <a:cxnLst/>
                <a:rect l="l" t="t" r="r" b="b"/>
                <a:pathLst>
                  <a:path w="2763" h="2494" extrusionOk="0">
                    <a:moveTo>
                      <a:pt x="798" y="0"/>
                    </a:moveTo>
                    <a:cubicBezTo>
                      <a:pt x="706" y="0"/>
                      <a:pt x="625" y="20"/>
                      <a:pt x="560" y="65"/>
                    </a:cubicBezTo>
                    <a:cubicBezTo>
                      <a:pt x="0" y="446"/>
                      <a:pt x="750" y="2494"/>
                      <a:pt x="750" y="2494"/>
                    </a:cubicBezTo>
                    <a:lnTo>
                      <a:pt x="2762" y="1113"/>
                    </a:lnTo>
                    <a:cubicBezTo>
                      <a:pt x="2762" y="1113"/>
                      <a:pt x="1483" y="0"/>
                      <a:pt x="798"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296;p27">
                <a:extLst>
                  <a:ext uri="{FF2B5EF4-FFF2-40B4-BE49-F238E27FC236}">
                    <a16:creationId xmlns:a16="http://schemas.microsoft.com/office/drawing/2014/main" id="{35CAD6B6-EF25-29EC-FFE3-51ACB233C350}"/>
                  </a:ext>
                </a:extLst>
              </p:cNvPr>
              <p:cNvSpPr/>
              <p:nvPr/>
            </p:nvSpPr>
            <p:spPr>
              <a:xfrm>
                <a:off x="4228450" y="1404273"/>
                <a:ext cx="177442" cy="160690"/>
              </a:xfrm>
              <a:custGeom>
                <a:avLst/>
                <a:gdLst/>
                <a:ahLst/>
                <a:cxnLst/>
                <a:rect l="l" t="t" r="r" b="b"/>
                <a:pathLst>
                  <a:path w="4025" h="3645" extrusionOk="0">
                    <a:moveTo>
                      <a:pt x="2856" y="1"/>
                    </a:moveTo>
                    <a:cubicBezTo>
                      <a:pt x="1861" y="1"/>
                      <a:pt x="1" y="1620"/>
                      <a:pt x="1" y="1620"/>
                    </a:cubicBezTo>
                    <a:lnTo>
                      <a:pt x="2918" y="3644"/>
                    </a:lnTo>
                    <a:cubicBezTo>
                      <a:pt x="2918" y="3644"/>
                      <a:pt x="4025" y="656"/>
                      <a:pt x="3203" y="96"/>
                    </a:cubicBezTo>
                    <a:cubicBezTo>
                      <a:pt x="3108" y="30"/>
                      <a:pt x="2990" y="1"/>
                      <a:pt x="2856"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Google Shape;297;p27">
                <a:extLst>
                  <a:ext uri="{FF2B5EF4-FFF2-40B4-BE49-F238E27FC236}">
                    <a16:creationId xmlns:a16="http://schemas.microsoft.com/office/drawing/2014/main" id="{3FEAE17A-DCBB-78BC-B638-77F55F91A83B}"/>
                  </a:ext>
                </a:extLst>
              </p:cNvPr>
              <p:cNvSpPr/>
              <p:nvPr/>
            </p:nvSpPr>
            <p:spPr>
              <a:xfrm>
                <a:off x="4246834" y="1437601"/>
                <a:ext cx="126524" cy="114753"/>
              </a:xfrm>
              <a:custGeom>
                <a:avLst/>
                <a:gdLst/>
                <a:ahLst/>
                <a:cxnLst/>
                <a:rect l="l" t="t" r="r" b="b"/>
                <a:pathLst>
                  <a:path w="2870" h="2603" extrusionOk="0">
                    <a:moveTo>
                      <a:pt x="2044" y="0"/>
                    </a:moveTo>
                    <a:cubicBezTo>
                      <a:pt x="1338" y="0"/>
                      <a:pt x="0" y="1162"/>
                      <a:pt x="0" y="1162"/>
                    </a:cubicBezTo>
                    <a:lnTo>
                      <a:pt x="2084" y="2603"/>
                    </a:lnTo>
                    <a:cubicBezTo>
                      <a:pt x="2084" y="2603"/>
                      <a:pt x="2870" y="471"/>
                      <a:pt x="2286" y="67"/>
                    </a:cubicBezTo>
                    <a:cubicBezTo>
                      <a:pt x="2220" y="21"/>
                      <a:pt x="2138" y="0"/>
                      <a:pt x="2044"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 name="Google Shape;298;p27">
                <a:extLst>
                  <a:ext uri="{FF2B5EF4-FFF2-40B4-BE49-F238E27FC236}">
                    <a16:creationId xmlns:a16="http://schemas.microsoft.com/office/drawing/2014/main" id="{9CD55A9E-B2A0-FFE6-0E24-5B9DCBC6DE6D}"/>
                  </a:ext>
                </a:extLst>
              </p:cNvPr>
              <p:cNvSpPr/>
              <p:nvPr/>
            </p:nvSpPr>
            <p:spPr>
              <a:xfrm>
                <a:off x="3716602" y="1453022"/>
                <a:ext cx="639686" cy="560673"/>
              </a:xfrm>
              <a:custGeom>
                <a:avLst/>
                <a:gdLst/>
                <a:ahLst/>
                <a:cxnLst/>
                <a:rect l="l" t="t" r="r" b="b"/>
                <a:pathLst>
                  <a:path w="10895" h="12718" extrusionOk="0">
                    <a:moveTo>
                      <a:pt x="5966" y="0"/>
                    </a:moveTo>
                    <a:cubicBezTo>
                      <a:pt x="5311" y="0"/>
                      <a:pt x="4668" y="84"/>
                      <a:pt x="4049" y="262"/>
                    </a:cubicBezTo>
                    <a:cubicBezTo>
                      <a:pt x="3954" y="298"/>
                      <a:pt x="3858" y="322"/>
                      <a:pt x="3763" y="357"/>
                    </a:cubicBezTo>
                    <a:cubicBezTo>
                      <a:pt x="3573" y="429"/>
                      <a:pt x="3394" y="500"/>
                      <a:pt x="3215" y="595"/>
                    </a:cubicBezTo>
                    <a:cubicBezTo>
                      <a:pt x="3120" y="631"/>
                      <a:pt x="3037" y="679"/>
                      <a:pt x="2954" y="726"/>
                    </a:cubicBezTo>
                    <a:cubicBezTo>
                      <a:pt x="1084" y="1750"/>
                      <a:pt x="1" y="3822"/>
                      <a:pt x="1" y="6453"/>
                    </a:cubicBezTo>
                    <a:cubicBezTo>
                      <a:pt x="1" y="8751"/>
                      <a:pt x="715" y="10537"/>
                      <a:pt x="2120" y="11597"/>
                    </a:cubicBezTo>
                    <a:cubicBezTo>
                      <a:pt x="2668" y="12002"/>
                      <a:pt x="3299" y="12299"/>
                      <a:pt x="3954" y="12466"/>
                    </a:cubicBezTo>
                    <a:cubicBezTo>
                      <a:pt x="4568" y="12633"/>
                      <a:pt x="5202" y="12717"/>
                      <a:pt x="5839" y="12717"/>
                    </a:cubicBezTo>
                    <a:cubicBezTo>
                      <a:pt x="5881" y="12717"/>
                      <a:pt x="5923" y="12717"/>
                      <a:pt x="5966" y="12716"/>
                    </a:cubicBezTo>
                    <a:cubicBezTo>
                      <a:pt x="6168" y="12716"/>
                      <a:pt x="6383" y="12704"/>
                      <a:pt x="6597" y="12692"/>
                    </a:cubicBezTo>
                    <a:cubicBezTo>
                      <a:pt x="6799" y="12680"/>
                      <a:pt x="7014" y="12656"/>
                      <a:pt x="7228" y="12621"/>
                    </a:cubicBezTo>
                    <a:cubicBezTo>
                      <a:pt x="9073" y="12323"/>
                      <a:pt x="10895" y="11406"/>
                      <a:pt x="10895" y="9775"/>
                    </a:cubicBezTo>
                    <a:cubicBezTo>
                      <a:pt x="10895" y="9239"/>
                      <a:pt x="10609" y="8727"/>
                      <a:pt x="10133" y="8466"/>
                    </a:cubicBezTo>
                    <a:cubicBezTo>
                      <a:pt x="9907" y="8335"/>
                      <a:pt x="9645" y="8263"/>
                      <a:pt x="9383" y="8263"/>
                    </a:cubicBezTo>
                    <a:cubicBezTo>
                      <a:pt x="8204" y="8263"/>
                      <a:pt x="8085" y="9394"/>
                      <a:pt x="7192" y="9966"/>
                    </a:cubicBezTo>
                    <a:cubicBezTo>
                      <a:pt x="7073" y="10037"/>
                      <a:pt x="6942" y="10097"/>
                      <a:pt x="6811" y="10144"/>
                    </a:cubicBezTo>
                    <a:cubicBezTo>
                      <a:pt x="6565" y="10230"/>
                      <a:pt x="6309" y="10277"/>
                      <a:pt x="6052" y="10277"/>
                    </a:cubicBezTo>
                    <a:cubicBezTo>
                      <a:pt x="6024" y="10277"/>
                      <a:pt x="5995" y="10276"/>
                      <a:pt x="5966" y="10275"/>
                    </a:cubicBezTo>
                    <a:cubicBezTo>
                      <a:pt x="5945" y="10276"/>
                      <a:pt x="5925" y="10276"/>
                      <a:pt x="5904" y="10276"/>
                    </a:cubicBezTo>
                    <a:cubicBezTo>
                      <a:pt x="5473" y="10276"/>
                      <a:pt x="5055" y="10157"/>
                      <a:pt x="4680" y="9930"/>
                    </a:cubicBezTo>
                    <a:cubicBezTo>
                      <a:pt x="4644" y="9906"/>
                      <a:pt x="4608" y="9882"/>
                      <a:pt x="4573" y="9847"/>
                    </a:cubicBezTo>
                    <a:cubicBezTo>
                      <a:pt x="4489" y="9799"/>
                      <a:pt x="4418" y="9739"/>
                      <a:pt x="4358" y="9680"/>
                    </a:cubicBezTo>
                    <a:cubicBezTo>
                      <a:pt x="4323" y="9644"/>
                      <a:pt x="4287" y="9608"/>
                      <a:pt x="4251" y="9573"/>
                    </a:cubicBezTo>
                    <a:cubicBezTo>
                      <a:pt x="3644" y="8954"/>
                      <a:pt x="3251" y="7894"/>
                      <a:pt x="3251" y="6299"/>
                    </a:cubicBezTo>
                    <a:cubicBezTo>
                      <a:pt x="3251" y="4917"/>
                      <a:pt x="3549" y="3953"/>
                      <a:pt x="4049" y="3322"/>
                    </a:cubicBezTo>
                    <a:cubicBezTo>
                      <a:pt x="4097" y="3262"/>
                      <a:pt x="4156" y="3191"/>
                      <a:pt x="4227" y="3132"/>
                    </a:cubicBezTo>
                    <a:cubicBezTo>
                      <a:pt x="4251" y="3096"/>
                      <a:pt x="4287" y="3060"/>
                      <a:pt x="4323" y="3024"/>
                    </a:cubicBezTo>
                    <a:cubicBezTo>
                      <a:pt x="4763" y="2642"/>
                      <a:pt x="5328" y="2429"/>
                      <a:pt x="5918" y="2429"/>
                    </a:cubicBezTo>
                    <a:cubicBezTo>
                      <a:pt x="5934" y="2429"/>
                      <a:pt x="5950" y="2429"/>
                      <a:pt x="5966" y="2429"/>
                    </a:cubicBezTo>
                    <a:cubicBezTo>
                      <a:pt x="5988" y="2428"/>
                      <a:pt x="6011" y="2428"/>
                      <a:pt x="6033" y="2428"/>
                    </a:cubicBezTo>
                    <a:cubicBezTo>
                      <a:pt x="6369" y="2428"/>
                      <a:pt x="6713" y="2510"/>
                      <a:pt x="7025" y="2655"/>
                    </a:cubicBezTo>
                    <a:cubicBezTo>
                      <a:pt x="7240" y="2762"/>
                      <a:pt x="7430" y="2905"/>
                      <a:pt x="7597" y="3084"/>
                    </a:cubicBezTo>
                    <a:cubicBezTo>
                      <a:pt x="7823" y="3334"/>
                      <a:pt x="8014" y="3608"/>
                      <a:pt x="8240" y="3822"/>
                    </a:cubicBezTo>
                    <a:cubicBezTo>
                      <a:pt x="8481" y="4086"/>
                      <a:pt x="8833" y="4239"/>
                      <a:pt x="9199" y="4239"/>
                    </a:cubicBezTo>
                    <a:cubicBezTo>
                      <a:pt x="9213" y="4239"/>
                      <a:pt x="9226" y="4239"/>
                      <a:pt x="9240" y="4239"/>
                    </a:cubicBezTo>
                    <a:cubicBezTo>
                      <a:pt x="9585" y="4239"/>
                      <a:pt x="9907" y="4120"/>
                      <a:pt x="10169" y="3905"/>
                    </a:cubicBezTo>
                    <a:cubicBezTo>
                      <a:pt x="10204" y="3882"/>
                      <a:pt x="10240" y="3846"/>
                      <a:pt x="10276" y="3822"/>
                    </a:cubicBezTo>
                    <a:cubicBezTo>
                      <a:pt x="10550" y="3536"/>
                      <a:pt x="10716" y="3167"/>
                      <a:pt x="10704" y="2774"/>
                    </a:cubicBezTo>
                    <a:cubicBezTo>
                      <a:pt x="10704" y="2191"/>
                      <a:pt x="10454" y="1643"/>
                      <a:pt x="10014" y="1262"/>
                    </a:cubicBezTo>
                    <a:cubicBezTo>
                      <a:pt x="9788" y="1060"/>
                      <a:pt x="9538" y="881"/>
                      <a:pt x="9264" y="738"/>
                    </a:cubicBezTo>
                    <a:cubicBezTo>
                      <a:pt x="8299" y="226"/>
                      <a:pt x="7025" y="0"/>
                      <a:pt x="5966"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 name="Google Shape;299;p27">
                <a:extLst>
                  <a:ext uri="{FF2B5EF4-FFF2-40B4-BE49-F238E27FC236}">
                    <a16:creationId xmlns:a16="http://schemas.microsoft.com/office/drawing/2014/main" id="{9F55F073-471B-E9E9-0D09-ADFE3506C3B9}"/>
                  </a:ext>
                </a:extLst>
              </p:cNvPr>
              <p:cNvSpPr/>
              <p:nvPr/>
            </p:nvSpPr>
            <p:spPr>
              <a:xfrm>
                <a:off x="3452031" y="1438017"/>
                <a:ext cx="885799" cy="561114"/>
              </a:xfrm>
              <a:custGeom>
                <a:avLst/>
                <a:gdLst/>
                <a:ahLst/>
                <a:cxnLst/>
                <a:rect l="l" t="t" r="r" b="b"/>
                <a:pathLst>
                  <a:path w="15783" h="12728" extrusionOk="0">
                    <a:moveTo>
                      <a:pt x="10854" y="465"/>
                    </a:moveTo>
                    <a:cubicBezTo>
                      <a:pt x="12628" y="465"/>
                      <a:pt x="15128" y="1179"/>
                      <a:pt x="15128" y="2774"/>
                    </a:cubicBezTo>
                    <a:cubicBezTo>
                      <a:pt x="15140" y="3315"/>
                      <a:pt x="14699" y="3763"/>
                      <a:pt x="14161" y="3763"/>
                    </a:cubicBezTo>
                    <a:cubicBezTo>
                      <a:pt x="14154" y="3763"/>
                      <a:pt x="14147" y="3763"/>
                      <a:pt x="14140" y="3763"/>
                    </a:cubicBezTo>
                    <a:cubicBezTo>
                      <a:pt x="13699" y="3763"/>
                      <a:pt x="13509" y="3560"/>
                      <a:pt x="13176" y="3143"/>
                    </a:cubicBezTo>
                    <a:cubicBezTo>
                      <a:pt x="12759" y="2643"/>
                      <a:pt x="12199" y="1953"/>
                      <a:pt x="10854" y="1953"/>
                    </a:cubicBezTo>
                    <a:cubicBezTo>
                      <a:pt x="8865" y="1953"/>
                      <a:pt x="7675" y="3584"/>
                      <a:pt x="7675" y="6310"/>
                    </a:cubicBezTo>
                    <a:cubicBezTo>
                      <a:pt x="7675" y="10430"/>
                      <a:pt x="10116" y="10751"/>
                      <a:pt x="10854" y="10751"/>
                    </a:cubicBezTo>
                    <a:cubicBezTo>
                      <a:pt x="12259" y="10751"/>
                      <a:pt x="12830" y="9989"/>
                      <a:pt x="13259" y="9442"/>
                    </a:cubicBezTo>
                    <a:cubicBezTo>
                      <a:pt x="13616" y="8966"/>
                      <a:pt x="13818" y="8739"/>
                      <a:pt x="14283" y="8739"/>
                    </a:cubicBezTo>
                    <a:cubicBezTo>
                      <a:pt x="14854" y="8739"/>
                      <a:pt x="15307" y="9204"/>
                      <a:pt x="15307" y="9775"/>
                    </a:cubicBezTo>
                    <a:cubicBezTo>
                      <a:pt x="15307" y="11466"/>
                      <a:pt x="12652" y="12240"/>
                      <a:pt x="10854" y="12240"/>
                    </a:cubicBezTo>
                    <a:cubicBezTo>
                      <a:pt x="9068" y="12240"/>
                      <a:pt x="7687" y="11728"/>
                      <a:pt x="6758" y="10728"/>
                    </a:cubicBezTo>
                    <a:lnTo>
                      <a:pt x="6818" y="10680"/>
                    </a:lnTo>
                    <a:cubicBezTo>
                      <a:pt x="7195" y="10274"/>
                      <a:pt x="6857" y="9711"/>
                      <a:pt x="6411" y="9711"/>
                    </a:cubicBezTo>
                    <a:cubicBezTo>
                      <a:pt x="6308" y="9711"/>
                      <a:pt x="6199" y="9741"/>
                      <a:pt x="6091" y="9811"/>
                    </a:cubicBezTo>
                    <a:cubicBezTo>
                      <a:pt x="5603" y="8918"/>
                      <a:pt x="5353" y="7787"/>
                      <a:pt x="5353" y="6453"/>
                    </a:cubicBezTo>
                    <a:cubicBezTo>
                      <a:pt x="5353" y="2810"/>
                      <a:pt x="7508" y="465"/>
                      <a:pt x="10854" y="465"/>
                    </a:cubicBezTo>
                    <a:close/>
                    <a:moveTo>
                      <a:pt x="10854" y="0"/>
                    </a:moveTo>
                    <a:cubicBezTo>
                      <a:pt x="7187" y="0"/>
                      <a:pt x="4877" y="2631"/>
                      <a:pt x="4877" y="6453"/>
                    </a:cubicBezTo>
                    <a:cubicBezTo>
                      <a:pt x="4877" y="7882"/>
                      <a:pt x="5151" y="9108"/>
                      <a:pt x="5698" y="10085"/>
                    </a:cubicBezTo>
                    <a:cubicBezTo>
                      <a:pt x="5437" y="10194"/>
                      <a:pt x="5081" y="10263"/>
                      <a:pt x="4740" y="10263"/>
                    </a:cubicBezTo>
                    <a:cubicBezTo>
                      <a:pt x="4413" y="10263"/>
                      <a:pt x="4098" y="10200"/>
                      <a:pt x="3889" y="10049"/>
                    </a:cubicBezTo>
                    <a:cubicBezTo>
                      <a:pt x="3448" y="9739"/>
                      <a:pt x="3698" y="8989"/>
                      <a:pt x="3996" y="8430"/>
                    </a:cubicBezTo>
                    <a:cubicBezTo>
                      <a:pt x="5091" y="6370"/>
                      <a:pt x="4484" y="5037"/>
                      <a:pt x="3555" y="4477"/>
                    </a:cubicBezTo>
                    <a:cubicBezTo>
                      <a:pt x="3168" y="4247"/>
                      <a:pt x="2730" y="4138"/>
                      <a:pt x="2295" y="4138"/>
                    </a:cubicBezTo>
                    <a:cubicBezTo>
                      <a:pt x="1512" y="4138"/>
                      <a:pt x="741" y="4493"/>
                      <a:pt x="305" y="5144"/>
                    </a:cubicBezTo>
                    <a:cubicBezTo>
                      <a:pt x="0" y="5592"/>
                      <a:pt x="393" y="6040"/>
                      <a:pt x="795" y="6040"/>
                    </a:cubicBezTo>
                    <a:cubicBezTo>
                      <a:pt x="959" y="6040"/>
                      <a:pt x="1125" y="5966"/>
                      <a:pt x="1245" y="5787"/>
                    </a:cubicBezTo>
                    <a:cubicBezTo>
                      <a:pt x="1467" y="5458"/>
                      <a:pt x="1884" y="5277"/>
                      <a:pt x="2303" y="5277"/>
                    </a:cubicBezTo>
                    <a:cubicBezTo>
                      <a:pt x="2537" y="5277"/>
                      <a:pt x="2771" y="5334"/>
                      <a:pt x="2972" y="5453"/>
                    </a:cubicBezTo>
                    <a:cubicBezTo>
                      <a:pt x="3603" y="5834"/>
                      <a:pt x="3615" y="6727"/>
                      <a:pt x="2996" y="7906"/>
                    </a:cubicBezTo>
                    <a:cubicBezTo>
                      <a:pt x="2019" y="9728"/>
                      <a:pt x="2722" y="10609"/>
                      <a:pt x="3222" y="10978"/>
                    </a:cubicBezTo>
                    <a:cubicBezTo>
                      <a:pt x="3644" y="11244"/>
                      <a:pt x="4128" y="11397"/>
                      <a:pt x="4636" y="11397"/>
                    </a:cubicBezTo>
                    <a:cubicBezTo>
                      <a:pt x="4672" y="11397"/>
                      <a:pt x="4709" y="11396"/>
                      <a:pt x="4746" y="11394"/>
                    </a:cubicBezTo>
                    <a:cubicBezTo>
                      <a:pt x="4769" y="11395"/>
                      <a:pt x="4793" y="11395"/>
                      <a:pt x="4816" y="11395"/>
                    </a:cubicBezTo>
                    <a:cubicBezTo>
                      <a:pt x="5351" y="11395"/>
                      <a:pt x="5874" y="11264"/>
                      <a:pt x="6353" y="11013"/>
                    </a:cubicBezTo>
                    <a:cubicBezTo>
                      <a:pt x="7365" y="12121"/>
                      <a:pt x="8865" y="12728"/>
                      <a:pt x="10854" y="12728"/>
                    </a:cubicBezTo>
                    <a:cubicBezTo>
                      <a:pt x="13009" y="12728"/>
                      <a:pt x="15771" y="11787"/>
                      <a:pt x="15771" y="9787"/>
                    </a:cubicBezTo>
                    <a:cubicBezTo>
                      <a:pt x="15783" y="8954"/>
                      <a:pt x="15116" y="8275"/>
                      <a:pt x="14283" y="8263"/>
                    </a:cubicBezTo>
                    <a:cubicBezTo>
                      <a:pt x="12711" y="8263"/>
                      <a:pt x="13009" y="10275"/>
                      <a:pt x="10854" y="10275"/>
                    </a:cubicBezTo>
                    <a:cubicBezTo>
                      <a:pt x="9389" y="10275"/>
                      <a:pt x="8139" y="9132"/>
                      <a:pt x="8139" y="6310"/>
                    </a:cubicBezTo>
                    <a:cubicBezTo>
                      <a:pt x="8139" y="3572"/>
                      <a:pt x="9318" y="2441"/>
                      <a:pt x="10854" y="2441"/>
                    </a:cubicBezTo>
                    <a:cubicBezTo>
                      <a:pt x="12914" y="2441"/>
                      <a:pt x="12640" y="4251"/>
                      <a:pt x="14128" y="4251"/>
                    </a:cubicBezTo>
                    <a:cubicBezTo>
                      <a:pt x="14938" y="4251"/>
                      <a:pt x="15604" y="3584"/>
                      <a:pt x="15604" y="2774"/>
                    </a:cubicBezTo>
                    <a:cubicBezTo>
                      <a:pt x="15604" y="834"/>
                      <a:pt x="12854" y="0"/>
                      <a:pt x="10854" y="0"/>
                    </a:cubicBezTo>
                    <a:close/>
                  </a:path>
                </a:pathLst>
              </a:custGeom>
              <a:solidFill>
                <a:srgbClr val="FFFF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 name="Google Shape;300;p27">
                <a:extLst>
                  <a:ext uri="{FF2B5EF4-FFF2-40B4-BE49-F238E27FC236}">
                    <a16:creationId xmlns:a16="http://schemas.microsoft.com/office/drawing/2014/main" id="{365CD12D-A523-743E-C317-7DD51707B08A}"/>
                  </a:ext>
                </a:extLst>
              </p:cNvPr>
              <p:cNvSpPr/>
              <p:nvPr/>
            </p:nvSpPr>
            <p:spPr>
              <a:xfrm>
                <a:off x="4049465" y="1507167"/>
                <a:ext cx="42057" cy="35885"/>
              </a:xfrm>
              <a:custGeom>
                <a:avLst/>
                <a:gdLst/>
                <a:ahLst/>
                <a:cxnLst/>
                <a:rect l="l" t="t" r="r" b="b"/>
                <a:pathLst>
                  <a:path w="954" h="814" extrusionOk="0">
                    <a:moveTo>
                      <a:pt x="548" y="1"/>
                    </a:moveTo>
                    <a:cubicBezTo>
                      <a:pt x="191" y="1"/>
                      <a:pt x="1" y="441"/>
                      <a:pt x="263" y="691"/>
                    </a:cubicBezTo>
                    <a:cubicBezTo>
                      <a:pt x="343" y="776"/>
                      <a:pt x="444" y="813"/>
                      <a:pt x="543" y="813"/>
                    </a:cubicBezTo>
                    <a:cubicBezTo>
                      <a:pt x="751" y="813"/>
                      <a:pt x="953" y="647"/>
                      <a:pt x="953" y="405"/>
                    </a:cubicBezTo>
                    <a:cubicBezTo>
                      <a:pt x="953" y="179"/>
                      <a:pt x="775" y="1"/>
                      <a:pt x="54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 name="Google Shape;301;p27">
                <a:extLst>
                  <a:ext uri="{FF2B5EF4-FFF2-40B4-BE49-F238E27FC236}">
                    <a16:creationId xmlns:a16="http://schemas.microsoft.com/office/drawing/2014/main" id="{B1C7BB1D-A90B-2CAD-AB8F-3E73DCEDA59A}"/>
                  </a:ext>
                </a:extLst>
              </p:cNvPr>
              <p:cNvSpPr/>
              <p:nvPr/>
            </p:nvSpPr>
            <p:spPr>
              <a:xfrm>
                <a:off x="4140809" y="1511223"/>
                <a:ext cx="53563" cy="23806"/>
              </a:xfrm>
              <a:custGeom>
                <a:avLst/>
                <a:gdLst/>
                <a:ahLst/>
                <a:cxnLst/>
                <a:rect l="l" t="t" r="r" b="b"/>
                <a:pathLst>
                  <a:path w="1215" h="540" extrusionOk="0">
                    <a:moveTo>
                      <a:pt x="1103" y="1"/>
                    </a:moveTo>
                    <a:cubicBezTo>
                      <a:pt x="1054" y="1"/>
                      <a:pt x="1006" y="34"/>
                      <a:pt x="1000" y="99"/>
                    </a:cubicBezTo>
                    <a:cubicBezTo>
                      <a:pt x="989" y="182"/>
                      <a:pt x="953" y="254"/>
                      <a:pt x="893" y="313"/>
                    </a:cubicBezTo>
                    <a:cubicBezTo>
                      <a:pt x="810" y="278"/>
                      <a:pt x="739" y="242"/>
                      <a:pt x="679" y="171"/>
                    </a:cubicBezTo>
                    <a:cubicBezTo>
                      <a:pt x="655" y="153"/>
                      <a:pt x="628" y="144"/>
                      <a:pt x="603" y="144"/>
                    </a:cubicBezTo>
                    <a:cubicBezTo>
                      <a:pt x="578" y="144"/>
                      <a:pt x="554" y="153"/>
                      <a:pt x="536" y="171"/>
                    </a:cubicBezTo>
                    <a:cubicBezTo>
                      <a:pt x="465" y="230"/>
                      <a:pt x="405" y="278"/>
                      <a:pt x="334" y="325"/>
                    </a:cubicBezTo>
                    <a:cubicBezTo>
                      <a:pt x="262" y="278"/>
                      <a:pt x="215" y="194"/>
                      <a:pt x="215" y="111"/>
                    </a:cubicBezTo>
                    <a:cubicBezTo>
                      <a:pt x="215" y="40"/>
                      <a:pt x="161" y="4"/>
                      <a:pt x="107" y="4"/>
                    </a:cubicBezTo>
                    <a:cubicBezTo>
                      <a:pt x="54" y="4"/>
                      <a:pt x="0" y="40"/>
                      <a:pt x="0" y="111"/>
                    </a:cubicBezTo>
                    <a:cubicBezTo>
                      <a:pt x="0" y="266"/>
                      <a:pt x="72" y="409"/>
                      <a:pt x="203" y="504"/>
                    </a:cubicBezTo>
                    <a:cubicBezTo>
                      <a:pt x="234" y="523"/>
                      <a:pt x="269" y="531"/>
                      <a:pt x="304" y="531"/>
                    </a:cubicBezTo>
                    <a:cubicBezTo>
                      <a:pt x="403" y="531"/>
                      <a:pt x="511" y="470"/>
                      <a:pt x="608" y="409"/>
                    </a:cubicBezTo>
                    <a:cubicBezTo>
                      <a:pt x="679" y="480"/>
                      <a:pt x="786" y="528"/>
                      <a:pt x="905" y="540"/>
                    </a:cubicBezTo>
                    <a:cubicBezTo>
                      <a:pt x="929" y="528"/>
                      <a:pt x="965" y="516"/>
                      <a:pt x="989" y="492"/>
                    </a:cubicBezTo>
                    <a:cubicBezTo>
                      <a:pt x="1120" y="409"/>
                      <a:pt x="1203" y="254"/>
                      <a:pt x="1215" y="99"/>
                    </a:cubicBezTo>
                    <a:cubicBezTo>
                      <a:pt x="1203" y="34"/>
                      <a:pt x="1152" y="1"/>
                      <a:pt x="1103"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 name="Google Shape;302;p27">
                <a:extLst>
                  <a:ext uri="{FF2B5EF4-FFF2-40B4-BE49-F238E27FC236}">
                    <a16:creationId xmlns:a16="http://schemas.microsoft.com/office/drawing/2014/main" id="{2F464EAC-41E7-5217-27BF-290C1309E1E0}"/>
                  </a:ext>
                </a:extLst>
              </p:cNvPr>
              <p:cNvSpPr/>
              <p:nvPr/>
            </p:nvSpPr>
            <p:spPr>
              <a:xfrm>
                <a:off x="4225320" y="1507167"/>
                <a:ext cx="42013" cy="35885"/>
              </a:xfrm>
              <a:custGeom>
                <a:avLst/>
                <a:gdLst/>
                <a:ahLst/>
                <a:cxnLst/>
                <a:rect l="l" t="t" r="r" b="b"/>
                <a:pathLst>
                  <a:path w="953" h="814" extrusionOk="0">
                    <a:moveTo>
                      <a:pt x="548" y="1"/>
                    </a:moveTo>
                    <a:cubicBezTo>
                      <a:pt x="191" y="1"/>
                      <a:pt x="0" y="441"/>
                      <a:pt x="262" y="691"/>
                    </a:cubicBezTo>
                    <a:cubicBezTo>
                      <a:pt x="343" y="776"/>
                      <a:pt x="443" y="813"/>
                      <a:pt x="542" y="813"/>
                    </a:cubicBezTo>
                    <a:cubicBezTo>
                      <a:pt x="750" y="813"/>
                      <a:pt x="953" y="647"/>
                      <a:pt x="953" y="405"/>
                    </a:cubicBezTo>
                    <a:cubicBezTo>
                      <a:pt x="953" y="179"/>
                      <a:pt x="774" y="1"/>
                      <a:pt x="54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 name="Google Shape;303;p27">
                <a:extLst>
                  <a:ext uri="{FF2B5EF4-FFF2-40B4-BE49-F238E27FC236}">
                    <a16:creationId xmlns:a16="http://schemas.microsoft.com/office/drawing/2014/main" id="{B96E291B-536D-6F8A-DE10-B5C3253A9DEA}"/>
                  </a:ext>
                </a:extLst>
              </p:cNvPr>
              <p:cNvSpPr/>
              <p:nvPr/>
            </p:nvSpPr>
            <p:spPr>
              <a:xfrm>
                <a:off x="4003264" y="1538556"/>
                <a:ext cx="53078" cy="16929"/>
              </a:xfrm>
              <a:custGeom>
                <a:avLst/>
                <a:gdLst/>
                <a:ahLst/>
                <a:cxnLst/>
                <a:rect l="l" t="t" r="r" b="b"/>
                <a:pathLst>
                  <a:path w="1204" h="384" extrusionOk="0">
                    <a:moveTo>
                      <a:pt x="102" y="1"/>
                    </a:moveTo>
                    <a:cubicBezTo>
                      <a:pt x="61" y="1"/>
                      <a:pt x="23" y="34"/>
                      <a:pt x="13" y="86"/>
                    </a:cubicBezTo>
                    <a:cubicBezTo>
                      <a:pt x="1" y="134"/>
                      <a:pt x="37" y="182"/>
                      <a:pt x="84" y="193"/>
                    </a:cubicBezTo>
                    <a:lnTo>
                      <a:pt x="1061" y="384"/>
                    </a:lnTo>
                    <a:lnTo>
                      <a:pt x="1072" y="384"/>
                    </a:lnTo>
                    <a:cubicBezTo>
                      <a:pt x="1192" y="372"/>
                      <a:pt x="1203" y="217"/>
                      <a:pt x="1096" y="193"/>
                    </a:cubicBezTo>
                    <a:lnTo>
                      <a:pt x="120" y="3"/>
                    </a:lnTo>
                    <a:cubicBezTo>
                      <a:pt x="114" y="1"/>
                      <a:pt x="108" y="1"/>
                      <a:pt x="102"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 name="Google Shape;304;p27">
                <a:extLst>
                  <a:ext uri="{FF2B5EF4-FFF2-40B4-BE49-F238E27FC236}">
                    <a16:creationId xmlns:a16="http://schemas.microsoft.com/office/drawing/2014/main" id="{4C2F6090-8239-FE8E-CA3A-C495880CA9AC}"/>
                  </a:ext>
                </a:extLst>
              </p:cNvPr>
              <p:cNvSpPr/>
              <p:nvPr/>
            </p:nvSpPr>
            <p:spPr>
              <a:xfrm>
                <a:off x="3998547" y="1560731"/>
                <a:ext cx="54621" cy="8420"/>
              </a:xfrm>
              <a:custGeom>
                <a:avLst/>
                <a:gdLst/>
                <a:ahLst/>
                <a:cxnLst/>
                <a:rect l="l" t="t" r="r" b="b"/>
                <a:pathLst>
                  <a:path w="1239" h="191" extrusionOk="0">
                    <a:moveTo>
                      <a:pt x="132" y="0"/>
                    </a:moveTo>
                    <a:cubicBezTo>
                      <a:pt x="1" y="0"/>
                      <a:pt x="1" y="191"/>
                      <a:pt x="132" y="191"/>
                    </a:cubicBezTo>
                    <a:lnTo>
                      <a:pt x="1120" y="191"/>
                    </a:lnTo>
                    <a:cubicBezTo>
                      <a:pt x="1239" y="191"/>
                      <a:pt x="1239" y="0"/>
                      <a:pt x="1120"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 name="Google Shape;305;p27">
                <a:extLst>
                  <a:ext uri="{FF2B5EF4-FFF2-40B4-BE49-F238E27FC236}">
                    <a16:creationId xmlns:a16="http://schemas.microsoft.com/office/drawing/2014/main" id="{92B5E5D7-6269-790F-C74E-654779B27993}"/>
                  </a:ext>
                </a:extLst>
              </p:cNvPr>
              <p:cNvSpPr/>
              <p:nvPr/>
            </p:nvSpPr>
            <p:spPr>
              <a:xfrm>
                <a:off x="4264688" y="1538556"/>
                <a:ext cx="51976" cy="16929"/>
              </a:xfrm>
              <a:custGeom>
                <a:avLst/>
                <a:gdLst/>
                <a:ahLst/>
                <a:cxnLst/>
                <a:rect l="l" t="t" r="r" b="b"/>
                <a:pathLst>
                  <a:path w="1179" h="384" extrusionOk="0">
                    <a:moveTo>
                      <a:pt x="1078" y="1"/>
                    </a:moveTo>
                    <a:cubicBezTo>
                      <a:pt x="1072" y="1"/>
                      <a:pt x="1066" y="1"/>
                      <a:pt x="1060" y="3"/>
                    </a:cubicBezTo>
                    <a:lnTo>
                      <a:pt x="84" y="193"/>
                    </a:lnTo>
                    <a:cubicBezTo>
                      <a:pt x="36" y="193"/>
                      <a:pt x="0" y="241"/>
                      <a:pt x="12" y="301"/>
                    </a:cubicBezTo>
                    <a:cubicBezTo>
                      <a:pt x="12" y="348"/>
                      <a:pt x="60" y="384"/>
                      <a:pt x="107" y="384"/>
                    </a:cubicBezTo>
                    <a:lnTo>
                      <a:pt x="119" y="372"/>
                    </a:lnTo>
                    <a:lnTo>
                      <a:pt x="1096" y="193"/>
                    </a:lnTo>
                    <a:cubicBezTo>
                      <a:pt x="1143" y="182"/>
                      <a:pt x="1179" y="134"/>
                      <a:pt x="1167" y="86"/>
                    </a:cubicBezTo>
                    <a:cubicBezTo>
                      <a:pt x="1157" y="34"/>
                      <a:pt x="1119" y="1"/>
                      <a:pt x="107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 name="Google Shape;306;p27">
                <a:extLst>
                  <a:ext uri="{FF2B5EF4-FFF2-40B4-BE49-F238E27FC236}">
                    <a16:creationId xmlns:a16="http://schemas.microsoft.com/office/drawing/2014/main" id="{4420934A-3245-4D5E-8DE8-4397EB0E9023}"/>
                  </a:ext>
                </a:extLst>
              </p:cNvPr>
              <p:cNvSpPr/>
              <p:nvPr/>
            </p:nvSpPr>
            <p:spPr>
              <a:xfrm>
                <a:off x="4266760" y="1560731"/>
                <a:ext cx="54665" cy="8420"/>
              </a:xfrm>
              <a:custGeom>
                <a:avLst/>
                <a:gdLst/>
                <a:ahLst/>
                <a:cxnLst/>
                <a:rect l="l" t="t" r="r" b="b"/>
                <a:pathLst>
                  <a:path w="1240" h="191" extrusionOk="0">
                    <a:moveTo>
                      <a:pt x="132" y="0"/>
                    </a:moveTo>
                    <a:cubicBezTo>
                      <a:pt x="1" y="0"/>
                      <a:pt x="1" y="191"/>
                      <a:pt x="132" y="191"/>
                    </a:cubicBezTo>
                    <a:lnTo>
                      <a:pt x="1108" y="191"/>
                    </a:lnTo>
                    <a:cubicBezTo>
                      <a:pt x="1239" y="191"/>
                      <a:pt x="1239" y="0"/>
                      <a:pt x="110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 name="Google Shape;307;p27">
                <a:extLst>
                  <a:ext uri="{FF2B5EF4-FFF2-40B4-BE49-F238E27FC236}">
                    <a16:creationId xmlns:a16="http://schemas.microsoft.com/office/drawing/2014/main" id="{A8CC3EDE-7215-4866-2DED-DE326B9980CB}"/>
                  </a:ext>
                </a:extLst>
              </p:cNvPr>
              <p:cNvSpPr/>
              <p:nvPr/>
            </p:nvSpPr>
            <p:spPr>
              <a:xfrm>
                <a:off x="4362292" y="1636821"/>
                <a:ext cx="66172" cy="56341"/>
              </a:xfrm>
              <a:custGeom>
                <a:avLst/>
                <a:gdLst/>
                <a:ahLst/>
                <a:cxnLst/>
                <a:rect l="l" t="t" r="r" b="b"/>
                <a:pathLst>
                  <a:path w="1501" h="1278" extrusionOk="0">
                    <a:moveTo>
                      <a:pt x="858" y="0"/>
                    </a:moveTo>
                    <a:cubicBezTo>
                      <a:pt x="287" y="0"/>
                      <a:pt x="1" y="691"/>
                      <a:pt x="406" y="1096"/>
                    </a:cubicBezTo>
                    <a:cubicBezTo>
                      <a:pt x="535" y="1222"/>
                      <a:pt x="694" y="1278"/>
                      <a:pt x="850" y="1278"/>
                    </a:cubicBezTo>
                    <a:cubicBezTo>
                      <a:pt x="1182" y="1278"/>
                      <a:pt x="1501" y="1024"/>
                      <a:pt x="1501" y="643"/>
                    </a:cubicBezTo>
                    <a:cubicBezTo>
                      <a:pt x="1501" y="286"/>
                      <a:pt x="1215" y="0"/>
                      <a:pt x="858"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 name="Google Shape;308;p27">
                <a:extLst>
                  <a:ext uri="{FF2B5EF4-FFF2-40B4-BE49-F238E27FC236}">
                    <a16:creationId xmlns:a16="http://schemas.microsoft.com/office/drawing/2014/main" id="{BD5CEBD6-7CE7-251D-3F5C-0A8F15A3A1A6}"/>
                  </a:ext>
                </a:extLst>
              </p:cNvPr>
              <p:cNvSpPr/>
              <p:nvPr/>
            </p:nvSpPr>
            <p:spPr>
              <a:xfrm>
                <a:off x="4407435" y="1615308"/>
                <a:ext cx="28391" cy="24688"/>
              </a:xfrm>
              <a:custGeom>
                <a:avLst/>
                <a:gdLst/>
                <a:ahLst/>
                <a:cxnLst/>
                <a:rect l="l" t="t" r="r" b="b"/>
                <a:pathLst>
                  <a:path w="644" h="560" extrusionOk="0">
                    <a:moveTo>
                      <a:pt x="370" y="0"/>
                    </a:moveTo>
                    <a:cubicBezTo>
                      <a:pt x="120" y="0"/>
                      <a:pt x="1" y="298"/>
                      <a:pt x="167" y="477"/>
                    </a:cubicBezTo>
                    <a:cubicBezTo>
                      <a:pt x="225" y="534"/>
                      <a:pt x="295" y="560"/>
                      <a:pt x="363" y="560"/>
                    </a:cubicBezTo>
                    <a:cubicBezTo>
                      <a:pt x="507" y="560"/>
                      <a:pt x="644" y="447"/>
                      <a:pt x="644" y="286"/>
                    </a:cubicBezTo>
                    <a:cubicBezTo>
                      <a:pt x="644" y="131"/>
                      <a:pt x="525" y="0"/>
                      <a:pt x="370"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 name="Google Shape;309;p27">
                <a:extLst>
                  <a:ext uri="{FF2B5EF4-FFF2-40B4-BE49-F238E27FC236}">
                    <a16:creationId xmlns:a16="http://schemas.microsoft.com/office/drawing/2014/main" id="{5A041ECF-D503-5A34-35ED-7B98EE8F9229}"/>
                  </a:ext>
                </a:extLst>
              </p:cNvPr>
              <p:cNvSpPr/>
              <p:nvPr/>
            </p:nvSpPr>
            <p:spPr>
              <a:xfrm>
                <a:off x="4375430" y="1608960"/>
                <a:ext cx="28920" cy="24335"/>
              </a:xfrm>
              <a:custGeom>
                <a:avLst/>
                <a:gdLst/>
                <a:ahLst/>
                <a:cxnLst/>
                <a:rect l="l" t="t" r="r" b="b"/>
                <a:pathLst>
                  <a:path w="656" h="552" extrusionOk="0">
                    <a:moveTo>
                      <a:pt x="389" y="1"/>
                    </a:moveTo>
                    <a:cubicBezTo>
                      <a:pt x="383" y="1"/>
                      <a:pt x="376" y="1"/>
                      <a:pt x="370" y="1"/>
                    </a:cubicBezTo>
                    <a:cubicBezTo>
                      <a:pt x="119" y="1"/>
                      <a:pt x="0" y="299"/>
                      <a:pt x="179" y="466"/>
                    </a:cubicBezTo>
                    <a:cubicBezTo>
                      <a:pt x="234" y="525"/>
                      <a:pt x="305" y="551"/>
                      <a:pt x="375" y="551"/>
                    </a:cubicBezTo>
                    <a:cubicBezTo>
                      <a:pt x="517" y="551"/>
                      <a:pt x="655" y="443"/>
                      <a:pt x="655" y="275"/>
                    </a:cubicBezTo>
                    <a:cubicBezTo>
                      <a:pt x="644" y="127"/>
                      <a:pt x="534" y="1"/>
                      <a:pt x="389"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 name="Google Shape;310;p27">
                <a:extLst>
                  <a:ext uri="{FF2B5EF4-FFF2-40B4-BE49-F238E27FC236}">
                    <a16:creationId xmlns:a16="http://schemas.microsoft.com/office/drawing/2014/main" id="{191F857A-7D0F-0BBD-5033-739B1F9DDC42}"/>
                  </a:ext>
                </a:extLst>
              </p:cNvPr>
              <p:cNvSpPr/>
              <p:nvPr/>
            </p:nvSpPr>
            <p:spPr>
              <a:xfrm>
                <a:off x="4427406" y="1639951"/>
                <a:ext cx="28876" cy="24688"/>
              </a:xfrm>
              <a:custGeom>
                <a:avLst/>
                <a:gdLst/>
                <a:ahLst/>
                <a:cxnLst/>
                <a:rect l="l" t="t" r="r" b="b"/>
                <a:pathLst>
                  <a:path w="655" h="560" extrusionOk="0">
                    <a:moveTo>
                      <a:pt x="369" y="1"/>
                    </a:moveTo>
                    <a:cubicBezTo>
                      <a:pt x="119" y="1"/>
                      <a:pt x="0" y="299"/>
                      <a:pt x="179" y="477"/>
                    </a:cubicBezTo>
                    <a:cubicBezTo>
                      <a:pt x="232" y="534"/>
                      <a:pt x="300" y="560"/>
                      <a:pt x="368" y="560"/>
                    </a:cubicBezTo>
                    <a:cubicBezTo>
                      <a:pt x="512" y="560"/>
                      <a:pt x="655" y="445"/>
                      <a:pt x="655" y="275"/>
                    </a:cubicBezTo>
                    <a:cubicBezTo>
                      <a:pt x="655" y="120"/>
                      <a:pt x="524" y="1"/>
                      <a:pt x="369"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 name="Google Shape;311;p27">
                <a:extLst>
                  <a:ext uri="{FF2B5EF4-FFF2-40B4-BE49-F238E27FC236}">
                    <a16:creationId xmlns:a16="http://schemas.microsoft.com/office/drawing/2014/main" id="{0AE1E744-3264-8A96-10FA-02EFCB26225C}"/>
                  </a:ext>
                </a:extLst>
              </p:cNvPr>
              <p:cNvSpPr/>
              <p:nvPr/>
            </p:nvSpPr>
            <p:spPr>
              <a:xfrm>
                <a:off x="4411139" y="1559144"/>
                <a:ext cx="57222" cy="43071"/>
              </a:xfrm>
              <a:custGeom>
                <a:avLst/>
                <a:gdLst/>
                <a:ahLst/>
                <a:cxnLst/>
                <a:rect l="l" t="t" r="r" b="b"/>
                <a:pathLst>
                  <a:path w="1298" h="977" extrusionOk="0">
                    <a:moveTo>
                      <a:pt x="655" y="0"/>
                    </a:moveTo>
                    <a:cubicBezTo>
                      <a:pt x="530" y="0"/>
                      <a:pt x="405" y="48"/>
                      <a:pt x="310" y="143"/>
                    </a:cubicBezTo>
                    <a:cubicBezTo>
                      <a:pt x="0" y="453"/>
                      <a:pt x="226" y="977"/>
                      <a:pt x="655" y="977"/>
                    </a:cubicBezTo>
                    <a:cubicBezTo>
                      <a:pt x="1084" y="977"/>
                      <a:pt x="1298" y="453"/>
                      <a:pt x="1000" y="143"/>
                    </a:cubicBezTo>
                    <a:cubicBezTo>
                      <a:pt x="905" y="48"/>
                      <a:pt x="780" y="0"/>
                      <a:pt x="655"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 name="Google Shape;312;p27">
                <a:extLst>
                  <a:ext uri="{FF2B5EF4-FFF2-40B4-BE49-F238E27FC236}">
                    <a16:creationId xmlns:a16="http://schemas.microsoft.com/office/drawing/2014/main" id="{3F2E924D-7F2D-08DB-4B9D-630AC9909A9E}"/>
                  </a:ext>
                </a:extLst>
              </p:cNvPr>
              <p:cNvSpPr/>
              <p:nvPr/>
            </p:nvSpPr>
            <p:spPr>
              <a:xfrm>
                <a:off x="4420044" y="1538556"/>
                <a:ext cx="25217" cy="18516"/>
              </a:xfrm>
              <a:custGeom>
                <a:avLst/>
                <a:gdLst/>
                <a:ahLst/>
                <a:cxnLst/>
                <a:rect l="l" t="t" r="r" b="b"/>
                <a:pathLst>
                  <a:path w="572" h="420" extrusionOk="0">
                    <a:moveTo>
                      <a:pt x="280" y="0"/>
                    </a:moveTo>
                    <a:cubicBezTo>
                      <a:pt x="227" y="0"/>
                      <a:pt x="173" y="21"/>
                      <a:pt x="131" y="63"/>
                    </a:cubicBezTo>
                    <a:cubicBezTo>
                      <a:pt x="0" y="193"/>
                      <a:pt x="96" y="420"/>
                      <a:pt x="286" y="420"/>
                    </a:cubicBezTo>
                    <a:cubicBezTo>
                      <a:pt x="477" y="420"/>
                      <a:pt x="572" y="193"/>
                      <a:pt x="429" y="63"/>
                    </a:cubicBezTo>
                    <a:cubicBezTo>
                      <a:pt x="387" y="21"/>
                      <a:pt x="334" y="0"/>
                      <a:pt x="280"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 name="Google Shape;313;p27">
                <a:extLst>
                  <a:ext uri="{FF2B5EF4-FFF2-40B4-BE49-F238E27FC236}">
                    <a16:creationId xmlns:a16="http://schemas.microsoft.com/office/drawing/2014/main" id="{64EF7073-7B3A-E758-FCB9-897D60AFBDA4}"/>
                  </a:ext>
                </a:extLst>
              </p:cNvPr>
              <p:cNvSpPr/>
              <p:nvPr/>
            </p:nvSpPr>
            <p:spPr>
              <a:xfrm>
                <a:off x="4399059" y="1552178"/>
                <a:ext cx="25217" cy="18560"/>
              </a:xfrm>
              <a:custGeom>
                <a:avLst/>
                <a:gdLst/>
                <a:ahLst/>
                <a:cxnLst/>
                <a:rect l="l" t="t" r="r" b="b"/>
                <a:pathLst>
                  <a:path w="572" h="421" extrusionOk="0">
                    <a:moveTo>
                      <a:pt x="292" y="1"/>
                    </a:moveTo>
                    <a:cubicBezTo>
                      <a:pt x="238" y="1"/>
                      <a:pt x="185" y="21"/>
                      <a:pt x="143" y="63"/>
                    </a:cubicBezTo>
                    <a:cubicBezTo>
                      <a:pt x="0" y="194"/>
                      <a:pt x="95" y="420"/>
                      <a:pt x="286" y="420"/>
                    </a:cubicBezTo>
                    <a:cubicBezTo>
                      <a:pt x="476" y="420"/>
                      <a:pt x="572" y="194"/>
                      <a:pt x="441" y="63"/>
                    </a:cubicBezTo>
                    <a:cubicBezTo>
                      <a:pt x="399" y="21"/>
                      <a:pt x="345" y="1"/>
                      <a:pt x="292"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 name="Google Shape;314;p27">
                <a:extLst>
                  <a:ext uri="{FF2B5EF4-FFF2-40B4-BE49-F238E27FC236}">
                    <a16:creationId xmlns:a16="http://schemas.microsoft.com/office/drawing/2014/main" id="{97A2B157-5382-58AB-0674-56950D156BE1}"/>
                  </a:ext>
                </a:extLst>
              </p:cNvPr>
              <p:cNvSpPr/>
              <p:nvPr/>
            </p:nvSpPr>
            <p:spPr>
              <a:xfrm>
                <a:off x="4444202" y="1541157"/>
                <a:ext cx="24688" cy="18560"/>
              </a:xfrm>
              <a:custGeom>
                <a:avLst/>
                <a:gdLst/>
                <a:ahLst/>
                <a:cxnLst/>
                <a:rect l="l" t="t" r="r" b="b"/>
                <a:pathLst>
                  <a:path w="560" h="421" extrusionOk="0">
                    <a:moveTo>
                      <a:pt x="280" y="1"/>
                    </a:moveTo>
                    <a:cubicBezTo>
                      <a:pt x="226" y="1"/>
                      <a:pt x="173" y="21"/>
                      <a:pt x="131" y="63"/>
                    </a:cubicBezTo>
                    <a:cubicBezTo>
                      <a:pt x="0" y="194"/>
                      <a:pt x="95" y="420"/>
                      <a:pt x="286" y="420"/>
                    </a:cubicBezTo>
                    <a:cubicBezTo>
                      <a:pt x="464" y="420"/>
                      <a:pt x="560" y="194"/>
                      <a:pt x="429" y="63"/>
                    </a:cubicBezTo>
                    <a:cubicBezTo>
                      <a:pt x="387" y="21"/>
                      <a:pt x="334" y="1"/>
                      <a:pt x="280"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grpSp>
        <p:nvGrpSpPr>
          <p:cNvPr id="102" name="Group b"/>
          <p:cNvGrpSpPr/>
          <p:nvPr/>
        </p:nvGrpSpPr>
        <p:grpSpPr>
          <a:xfrm>
            <a:off x="4948385" y="2557708"/>
            <a:ext cx="6286631" cy="1371034"/>
            <a:chOff x="4948385" y="2557708"/>
            <a:chExt cx="6286631" cy="1371034"/>
          </a:xfrm>
        </p:grpSpPr>
        <p:grpSp>
          <p:nvGrpSpPr>
            <p:cNvPr id="67" name="Group 66"/>
            <p:cNvGrpSpPr/>
            <p:nvPr/>
          </p:nvGrpSpPr>
          <p:grpSpPr>
            <a:xfrm>
              <a:off x="5469054" y="2608022"/>
              <a:ext cx="5765962" cy="1320720"/>
              <a:chOff x="1268095" y="3746863"/>
              <a:chExt cx="2421800" cy="536121"/>
            </a:xfrm>
          </p:grpSpPr>
          <p:sp>
            <p:nvSpPr>
              <p:cNvPr id="68" name="文本框 17">
                <a:extLst>
                  <a:ext uri="{FF2B5EF4-FFF2-40B4-BE49-F238E27FC236}">
                    <a16:creationId xmlns:a16="http://schemas.microsoft.com/office/drawing/2014/main" id="{3038CB48-43C5-47BF-9917-F81B41DA23B1}"/>
                  </a:ext>
                </a:extLst>
              </p:cNvPr>
              <p:cNvSpPr txBox="1"/>
              <p:nvPr/>
            </p:nvSpPr>
            <p:spPr>
              <a:xfrm>
                <a:off x="1333410" y="3804829"/>
                <a:ext cx="2356485" cy="478155"/>
              </a:xfrm>
              <a:custGeom>
                <a:avLst/>
                <a:gdLst>
                  <a:gd name="connsiteX0" fmla="*/ 0 w 2356485"/>
                  <a:gd name="connsiteY0" fmla="*/ 0 h 478155"/>
                  <a:gd name="connsiteX1" fmla="*/ 2356485 w 2356485"/>
                  <a:gd name="connsiteY1" fmla="*/ 0 h 478155"/>
                  <a:gd name="connsiteX2" fmla="*/ 2356485 w 2356485"/>
                  <a:gd name="connsiteY2" fmla="*/ 478155 h 478155"/>
                  <a:gd name="connsiteX3" fmla="*/ 0 w 2356485"/>
                  <a:gd name="connsiteY3" fmla="*/ 478155 h 478155"/>
                  <a:gd name="connsiteX4" fmla="*/ 0 w 2356485"/>
                  <a:gd name="connsiteY4" fmla="*/ 0 h 4781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6485" h="478155" fill="none" extrusionOk="0">
                    <a:moveTo>
                      <a:pt x="0" y="0"/>
                    </a:moveTo>
                    <a:cubicBezTo>
                      <a:pt x="1033992" y="10773"/>
                      <a:pt x="1774310" y="-97671"/>
                      <a:pt x="2356485" y="0"/>
                    </a:cubicBezTo>
                    <a:cubicBezTo>
                      <a:pt x="2380685" y="148019"/>
                      <a:pt x="2341611" y="356312"/>
                      <a:pt x="2356485" y="478155"/>
                    </a:cubicBezTo>
                    <a:cubicBezTo>
                      <a:pt x="1521984" y="505449"/>
                      <a:pt x="843993" y="496060"/>
                      <a:pt x="0" y="478155"/>
                    </a:cubicBezTo>
                    <a:cubicBezTo>
                      <a:pt x="-17959" y="362352"/>
                      <a:pt x="27449" y="105842"/>
                      <a:pt x="0" y="0"/>
                    </a:cubicBezTo>
                    <a:close/>
                  </a:path>
                  <a:path w="2356485" h="478155" stroke="0" extrusionOk="0">
                    <a:moveTo>
                      <a:pt x="0" y="0"/>
                    </a:moveTo>
                    <a:cubicBezTo>
                      <a:pt x="993752" y="-39195"/>
                      <a:pt x="1624532" y="-59810"/>
                      <a:pt x="2356485" y="0"/>
                    </a:cubicBezTo>
                    <a:cubicBezTo>
                      <a:pt x="2368917" y="82176"/>
                      <a:pt x="2322692" y="352227"/>
                      <a:pt x="2356485" y="478155"/>
                    </a:cubicBezTo>
                    <a:cubicBezTo>
                      <a:pt x="1625676" y="553820"/>
                      <a:pt x="666553" y="627811"/>
                      <a:pt x="0" y="478155"/>
                    </a:cubicBezTo>
                    <a:cubicBezTo>
                      <a:pt x="-7300" y="319028"/>
                      <a:pt x="24222" y="56148"/>
                      <a:pt x="0" y="0"/>
                    </a:cubicBezTo>
                    <a:close/>
                  </a:path>
                </a:pathLst>
              </a:custGeom>
              <a:solidFill>
                <a:srgbClr val="B54D06"/>
              </a:solidFill>
              <a:ln w="19050">
                <a:solidFill>
                  <a:srgbClr val="B54D06"/>
                </a:solidFill>
                <a:extLst>
                  <a:ext uri="{C807C97D-BFC1-408E-A445-0C87EB9F89A2}">
                    <ask:lineSketchStyleProps xmlns:ask="http://schemas.microsoft.com/office/drawing/2018/sketchyshapes" sd="228653754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a:defRPr>
                    <a:solidFill>
                      <a:schemeClr val="tx1"/>
                    </a:solidFill>
                    <a:cs typeface="+mn-ea"/>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100" normalizeH="0" baseline="0" noProof="0" dirty="0">
                  <a:ln>
                    <a:noFill/>
                  </a:ln>
                  <a:solidFill>
                    <a:prstClr val="black"/>
                  </a:solidFill>
                  <a:effectLst/>
                  <a:uLnTx/>
                  <a:uFillTx/>
                  <a:latin typeface="Arial" panose="020B0604020202020204" pitchFamily="34" charset="0"/>
                  <a:ea typeface="思源黑体 CN Medium" panose="020B0600000000000000" pitchFamily="34" charset="-122"/>
                  <a:sym typeface="Arial" panose="020B0604020202020204" pitchFamily="34" charset="0"/>
                </a:endParaRPr>
              </a:p>
            </p:txBody>
          </p:sp>
          <p:sp>
            <p:nvSpPr>
              <p:cNvPr id="69" name="文本框 18"/>
              <p:cNvSpPr txBox="1"/>
              <p:nvPr/>
            </p:nvSpPr>
            <p:spPr>
              <a:xfrm>
                <a:off x="1268095" y="3746863"/>
                <a:ext cx="2356485" cy="478155"/>
              </a:xfrm>
              <a:custGeom>
                <a:avLst/>
                <a:gdLst>
                  <a:gd name="connsiteX0" fmla="*/ 0 w 2356485"/>
                  <a:gd name="connsiteY0" fmla="*/ 0 h 478155"/>
                  <a:gd name="connsiteX1" fmla="*/ 2356485 w 2356485"/>
                  <a:gd name="connsiteY1" fmla="*/ 0 h 478155"/>
                  <a:gd name="connsiteX2" fmla="*/ 2356485 w 2356485"/>
                  <a:gd name="connsiteY2" fmla="*/ 478155 h 478155"/>
                  <a:gd name="connsiteX3" fmla="*/ 0 w 2356485"/>
                  <a:gd name="connsiteY3" fmla="*/ 478155 h 478155"/>
                  <a:gd name="connsiteX4" fmla="*/ 0 w 2356485"/>
                  <a:gd name="connsiteY4" fmla="*/ 0 h 4781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6485" h="478155" fill="none" extrusionOk="0">
                    <a:moveTo>
                      <a:pt x="0" y="0"/>
                    </a:moveTo>
                    <a:cubicBezTo>
                      <a:pt x="1033992" y="10773"/>
                      <a:pt x="1774310" y="-97671"/>
                      <a:pt x="2356485" y="0"/>
                    </a:cubicBezTo>
                    <a:cubicBezTo>
                      <a:pt x="2380685" y="148019"/>
                      <a:pt x="2341611" y="356312"/>
                      <a:pt x="2356485" y="478155"/>
                    </a:cubicBezTo>
                    <a:cubicBezTo>
                      <a:pt x="1521984" y="505449"/>
                      <a:pt x="843993" y="496060"/>
                      <a:pt x="0" y="478155"/>
                    </a:cubicBezTo>
                    <a:cubicBezTo>
                      <a:pt x="-17959" y="362352"/>
                      <a:pt x="27449" y="105842"/>
                      <a:pt x="0" y="0"/>
                    </a:cubicBezTo>
                    <a:close/>
                  </a:path>
                  <a:path w="2356485" h="478155" stroke="0" extrusionOk="0">
                    <a:moveTo>
                      <a:pt x="0" y="0"/>
                    </a:moveTo>
                    <a:cubicBezTo>
                      <a:pt x="993752" y="-39195"/>
                      <a:pt x="1624532" y="-59810"/>
                      <a:pt x="2356485" y="0"/>
                    </a:cubicBezTo>
                    <a:cubicBezTo>
                      <a:pt x="2368917" y="82176"/>
                      <a:pt x="2322692" y="352227"/>
                      <a:pt x="2356485" y="478155"/>
                    </a:cubicBezTo>
                    <a:cubicBezTo>
                      <a:pt x="1625676" y="553820"/>
                      <a:pt x="666553" y="627811"/>
                      <a:pt x="0" y="478155"/>
                    </a:cubicBezTo>
                    <a:cubicBezTo>
                      <a:pt x="-7300" y="319028"/>
                      <a:pt x="24222" y="56148"/>
                      <a:pt x="0" y="0"/>
                    </a:cubicBezTo>
                    <a:close/>
                  </a:path>
                </a:pathLst>
              </a:custGeom>
              <a:solidFill>
                <a:schemeClr val="bg1"/>
              </a:solidFill>
              <a:ln w="19050">
                <a:solidFill>
                  <a:srgbClr val="B54D06"/>
                </a:solidFill>
                <a:extLst>
                  <a:ext uri="{C807C97D-BFC1-408E-A445-0C87EB9F89A2}">
                    <ask:lineSketchStyleProps xmlns:ask="http://schemas.microsoft.com/office/drawing/2018/sketchyshapes" sd="228653754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a:defRPr>
                    <a:solidFill>
                      <a:schemeClr val="tx1"/>
                    </a:solidFill>
                    <a:cs typeface="+mn-ea"/>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zh-CN" sz="7200" b="0" i="0" u="none" strike="noStrike" kern="1200" cap="none" spc="100" normalizeH="0" baseline="0" noProof="0" dirty="0">
                    <a:ln>
                      <a:noFill/>
                    </a:ln>
                    <a:solidFill>
                      <a:prstClr val="black"/>
                    </a:solidFill>
                    <a:effectLst/>
                    <a:uLnTx/>
                    <a:uFillTx/>
                    <a:latin typeface="UTM Avo" panose="02040603050506020204" pitchFamily="18" charset="0"/>
                    <a:ea typeface="思源黑体 CN Medium" panose="020B0600000000000000" pitchFamily="34" charset="-122"/>
                    <a:sym typeface="Arial" panose="020B0604020202020204" pitchFamily="34" charset="0"/>
                  </a:rPr>
                  <a:t>40</a:t>
                </a:r>
                <a:endParaRPr kumimoji="0" lang="zh-CN" altLang="en-US" sz="7200" b="0" i="0" u="none" strike="noStrike" kern="1200" cap="none" spc="100" normalizeH="0" baseline="0" noProof="0" dirty="0">
                  <a:ln>
                    <a:noFill/>
                  </a:ln>
                  <a:solidFill>
                    <a:prstClr val="black"/>
                  </a:solidFill>
                  <a:effectLst/>
                  <a:uLnTx/>
                  <a:uFillTx/>
                  <a:latin typeface="UTM Avo" panose="02040603050506020204" pitchFamily="18" charset="0"/>
                  <a:ea typeface="思源黑体 CN Medium" panose="020B0600000000000000" pitchFamily="34" charset="-122"/>
                  <a:sym typeface="Arial" panose="020B0604020202020204" pitchFamily="34" charset="0"/>
                </a:endParaRPr>
              </a:p>
            </p:txBody>
          </p:sp>
        </p:grpSp>
        <p:grpSp>
          <p:nvGrpSpPr>
            <p:cNvPr id="4" name="Google Shape;282;p27">
              <a:extLst>
                <a:ext uri="{FF2B5EF4-FFF2-40B4-BE49-F238E27FC236}">
                  <a16:creationId xmlns:a16="http://schemas.microsoft.com/office/drawing/2014/main" id="{7E97E676-8A4B-8906-2FE4-22950AA1E9D9}"/>
                </a:ext>
              </a:extLst>
            </p:cNvPr>
            <p:cNvGrpSpPr/>
            <p:nvPr/>
          </p:nvGrpSpPr>
          <p:grpSpPr>
            <a:xfrm rot="21111617">
              <a:off x="4948385" y="2557708"/>
              <a:ext cx="967097" cy="1260217"/>
              <a:chOff x="2659950" y="1396779"/>
              <a:chExt cx="617985" cy="605419"/>
            </a:xfrm>
          </p:grpSpPr>
          <p:sp>
            <p:nvSpPr>
              <p:cNvPr id="6" name="Google Shape;283;p27">
                <a:extLst>
                  <a:ext uri="{FF2B5EF4-FFF2-40B4-BE49-F238E27FC236}">
                    <a16:creationId xmlns:a16="http://schemas.microsoft.com/office/drawing/2014/main" id="{88DB6699-3482-9B94-81E8-3037E2FF73DC}"/>
                  </a:ext>
                </a:extLst>
              </p:cNvPr>
              <p:cNvSpPr/>
              <p:nvPr/>
            </p:nvSpPr>
            <p:spPr>
              <a:xfrm>
                <a:off x="2659950" y="1396779"/>
                <a:ext cx="617985" cy="605419"/>
              </a:xfrm>
              <a:custGeom>
                <a:avLst/>
                <a:gdLst/>
                <a:ahLst/>
                <a:cxnLst/>
                <a:rect l="l" t="t" r="r" b="b"/>
                <a:pathLst>
                  <a:path w="11526" h="13733" extrusionOk="0">
                    <a:moveTo>
                      <a:pt x="6561" y="3755"/>
                    </a:moveTo>
                    <a:cubicBezTo>
                      <a:pt x="7763" y="3755"/>
                      <a:pt x="8239" y="4243"/>
                      <a:pt x="8239" y="5076"/>
                    </a:cubicBezTo>
                    <a:cubicBezTo>
                      <a:pt x="8239" y="5922"/>
                      <a:pt x="7763" y="6422"/>
                      <a:pt x="6561" y="6422"/>
                    </a:cubicBezTo>
                    <a:lnTo>
                      <a:pt x="4536" y="6422"/>
                    </a:lnTo>
                    <a:lnTo>
                      <a:pt x="4536" y="3755"/>
                    </a:lnTo>
                    <a:close/>
                    <a:moveTo>
                      <a:pt x="6703" y="8636"/>
                    </a:moveTo>
                    <a:cubicBezTo>
                      <a:pt x="7811" y="8636"/>
                      <a:pt x="8525" y="9077"/>
                      <a:pt x="8525" y="10053"/>
                    </a:cubicBezTo>
                    <a:cubicBezTo>
                      <a:pt x="8525" y="11089"/>
                      <a:pt x="7870" y="11518"/>
                      <a:pt x="6703" y="11518"/>
                    </a:cubicBezTo>
                    <a:lnTo>
                      <a:pt x="4536" y="11518"/>
                    </a:lnTo>
                    <a:lnTo>
                      <a:pt x="4536" y="8636"/>
                    </a:lnTo>
                    <a:close/>
                    <a:moveTo>
                      <a:pt x="2279" y="0"/>
                    </a:moveTo>
                    <a:cubicBezTo>
                      <a:pt x="2117" y="0"/>
                      <a:pt x="1951" y="32"/>
                      <a:pt x="1786" y="100"/>
                    </a:cubicBezTo>
                    <a:cubicBezTo>
                      <a:pt x="834" y="492"/>
                      <a:pt x="726" y="1790"/>
                      <a:pt x="1584" y="2350"/>
                    </a:cubicBezTo>
                    <a:cubicBezTo>
                      <a:pt x="1536" y="2528"/>
                      <a:pt x="1500" y="2719"/>
                      <a:pt x="1500" y="2909"/>
                    </a:cubicBezTo>
                    <a:lnTo>
                      <a:pt x="1500" y="10768"/>
                    </a:lnTo>
                    <a:cubicBezTo>
                      <a:pt x="1358" y="10672"/>
                      <a:pt x="1179" y="10625"/>
                      <a:pt x="1012" y="10625"/>
                    </a:cubicBezTo>
                    <a:cubicBezTo>
                      <a:pt x="417" y="10637"/>
                      <a:pt x="0" y="11208"/>
                      <a:pt x="179" y="11768"/>
                    </a:cubicBezTo>
                    <a:cubicBezTo>
                      <a:pt x="295" y="12167"/>
                      <a:pt x="650" y="12409"/>
                      <a:pt x="1024" y="12409"/>
                    </a:cubicBezTo>
                    <a:cubicBezTo>
                      <a:pt x="1185" y="12409"/>
                      <a:pt x="1350" y="12365"/>
                      <a:pt x="1500" y="12268"/>
                    </a:cubicBezTo>
                    <a:lnTo>
                      <a:pt x="1500" y="12363"/>
                    </a:lnTo>
                    <a:cubicBezTo>
                      <a:pt x="1500" y="13256"/>
                      <a:pt x="1989" y="13732"/>
                      <a:pt x="2882" y="13732"/>
                    </a:cubicBezTo>
                    <a:lnTo>
                      <a:pt x="7132" y="13732"/>
                    </a:lnTo>
                    <a:cubicBezTo>
                      <a:pt x="9894" y="13732"/>
                      <a:pt x="11525" y="12303"/>
                      <a:pt x="11525" y="10089"/>
                    </a:cubicBezTo>
                    <a:cubicBezTo>
                      <a:pt x="11514" y="8529"/>
                      <a:pt x="10406" y="7600"/>
                      <a:pt x="8978" y="7339"/>
                    </a:cubicBezTo>
                    <a:lnTo>
                      <a:pt x="8978" y="7291"/>
                    </a:lnTo>
                    <a:cubicBezTo>
                      <a:pt x="10478" y="6827"/>
                      <a:pt x="11133" y="5838"/>
                      <a:pt x="11133" y="4588"/>
                    </a:cubicBezTo>
                    <a:cubicBezTo>
                      <a:pt x="11144" y="3790"/>
                      <a:pt x="10811" y="3017"/>
                      <a:pt x="10216" y="2481"/>
                    </a:cubicBezTo>
                    <a:cubicBezTo>
                      <a:pt x="11192" y="2147"/>
                      <a:pt x="11383" y="838"/>
                      <a:pt x="10537" y="242"/>
                    </a:cubicBezTo>
                    <a:cubicBezTo>
                      <a:pt x="10306" y="80"/>
                      <a:pt x="10051" y="6"/>
                      <a:pt x="9802" y="6"/>
                    </a:cubicBezTo>
                    <a:cubicBezTo>
                      <a:pt x="9141" y="6"/>
                      <a:pt x="8525" y="526"/>
                      <a:pt x="8525" y="1278"/>
                    </a:cubicBezTo>
                    <a:cubicBezTo>
                      <a:pt x="8525" y="1421"/>
                      <a:pt x="8549" y="1552"/>
                      <a:pt x="8597" y="1683"/>
                    </a:cubicBezTo>
                    <a:cubicBezTo>
                      <a:pt x="8144" y="1588"/>
                      <a:pt x="7668" y="1540"/>
                      <a:pt x="7203" y="1540"/>
                    </a:cubicBezTo>
                    <a:lnTo>
                      <a:pt x="3524" y="1540"/>
                    </a:lnTo>
                    <a:cubicBezTo>
                      <a:pt x="3702" y="713"/>
                      <a:pt x="3049" y="0"/>
                      <a:pt x="2279" y="0"/>
                    </a:cubicBezTo>
                    <a:close/>
                  </a:path>
                </a:pathLst>
              </a:custGeom>
              <a:solidFill>
                <a:srgbClr val="DD895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 name="Google Shape;284;p27">
                <a:extLst>
                  <a:ext uri="{FF2B5EF4-FFF2-40B4-BE49-F238E27FC236}">
                    <a16:creationId xmlns:a16="http://schemas.microsoft.com/office/drawing/2014/main" id="{AA9A3EC6-AC1A-4202-1B12-828B85E36C9B}"/>
                  </a:ext>
                </a:extLst>
              </p:cNvPr>
              <p:cNvSpPr/>
              <p:nvPr/>
            </p:nvSpPr>
            <p:spPr>
              <a:xfrm>
                <a:off x="2828046" y="1421599"/>
                <a:ext cx="73534" cy="63438"/>
              </a:xfrm>
              <a:custGeom>
                <a:avLst/>
                <a:gdLst/>
                <a:ahLst/>
                <a:cxnLst/>
                <a:rect l="l" t="t" r="r" b="b"/>
                <a:pathLst>
                  <a:path w="1668" h="1439" extrusionOk="0">
                    <a:moveTo>
                      <a:pt x="953" y="1"/>
                    </a:moveTo>
                    <a:cubicBezTo>
                      <a:pt x="322" y="1"/>
                      <a:pt x="1" y="775"/>
                      <a:pt x="453" y="1227"/>
                    </a:cubicBezTo>
                    <a:cubicBezTo>
                      <a:pt x="599" y="1373"/>
                      <a:pt x="778" y="1439"/>
                      <a:pt x="952" y="1439"/>
                    </a:cubicBezTo>
                    <a:cubicBezTo>
                      <a:pt x="1318" y="1439"/>
                      <a:pt x="1668" y="1151"/>
                      <a:pt x="1668" y="715"/>
                    </a:cubicBezTo>
                    <a:cubicBezTo>
                      <a:pt x="1668" y="322"/>
                      <a:pt x="1346" y="1"/>
                      <a:pt x="953"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 name="Google Shape;285;p27">
                <a:extLst>
                  <a:ext uri="{FF2B5EF4-FFF2-40B4-BE49-F238E27FC236}">
                    <a16:creationId xmlns:a16="http://schemas.microsoft.com/office/drawing/2014/main" id="{B354B04B-4652-E697-1795-89069AAF529B}"/>
                  </a:ext>
                </a:extLst>
              </p:cNvPr>
              <p:cNvSpPr/>
              <p:nvPr/>
            </p:nvSpPr>
            <p:spPr>
              <a:xfrm>
                <a:off x="3159786" y="1421599"/>
                <a:ext cx="73534" cy="63218"/>
              </a:xfrm>
              <a:custGeom>
                <a:avLst/>
                <a:gdLst/>
                <a:ahLst/>
                <a:cxnLst/>
                <a:rect l="l" t="t" r="r" b="b"/>
                <a:pathLst>
                  <a:path w="1668" h="1434" extrusionOk="0">
                    <a:moveTo>
                      <a:pt x="953" y="1"/>
                    </a:moveTo>
                    <a:cubicBezTo>
                      <a:pt x="310" y="1"/>
                      <a:pt x="1" y="775"/>
                      <a:pt x="441" y="1227"/>
                    </a:cubicBezTo>
                    <a:cubicBezTo>
                      <a:pt x="587" y="1369"/>
                      <a:pt x="766" y="1433"/>
                      <a:pt x="942" y="1433"/>
                    </a:cubicBezTo>
                    <a:cubicBezTo>
                      <a:pt x="1312" y="1433"/>
                      <a:pt x="1667" y="1151"/>
                      <a:pt x="1667" y="715"/>
                    </a:cubicBezTo>
                    <a:cubicBezTo>
                      <a:pt x="1667" y="322"/>
                      <a:pt x="1346" y="1"/>
                      <a:pt x="953"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 name="Google Shape;286;p27">
                <a:extLst>
                  <a:ext uri="{FF2B5EF4-FFF2-40B4-BE49-F238E27FC236}">
                    <a16:creationId xmlns:a16="http://schemas.microsoft.com/office/drawing/2014/main" id="{2A187252-60EF-5E37-706E-4DA8AC503358}"/>
                  </a:ext>
                </a:extLst>
              </p:cNvPr>
              <p:cNvSpPr/>
              <p:nvPr/>
            </p:nvSpPr>
            <p:spPr>
              <a:xfrm>
                <a:off x="2763353" y="1494559"/>
                <a:ext cx="489364" cy="477705"/>
              </a:xfrm>
              <a:custGeom>
                <a:avLst/>
                <a:gdLst/>
                <a:ahLst/>
                <a:cxnLst/>
                <a:rect l="l" t="t" r="r" b="b"/>
                <a:pathLst>
                  <a:path w="8895" h="10836" extrusionOk="0">
                    <a:moveTo>
                      <a:pt x="4537" y="1120"/>
                    </a:moveTo>
                    <a:cubicBezTo>
                      <a:pt x="5621" y="1120"/>
                      <a:pt x="6561" y="1644"/>
                      <a:pt x="6502" y="3156"/>
                    </a:cubicBezTo>
                    <a:cubicBezTo>
                      <a:pt x="6478" y="3894"/>
                      <a:pt x="5609" y="4597"/>
                      <a:pt x="4537" y="4597"/>
                    </a:cubicBezTo>
                    <a:lnTo>
                      <a:pt x="2168" y="4597"/>
                    </a:lnTo>
                    <a:lnTo>
                      <a:pt x="2168" y="1120"/>
                    </a:lnTo>
                    <a:close/>
                    <a:moveTo>
                      <a:pt x="4621" y="6109"/>
                    </a:moveTo>
                    <a:cubicBezTo>
                      <a:pt x="5609" y="6109"/>
                      <a:pt x="6680" y="6347"/>
                      <a:pt x="6680" y="7764"/>
                    </a:cubicBezTo>
                    <a:cubicBezTo>
                      <a:pt x="6680" y="9431"/>
                      <a:pt x="5621" y="9633"/>
                      <a:pt x="4597" y="9633"/>
                    </a:cubicBezTo>
                    <a:lnTo>
                      <a:pt x="2168" y="9633"/>
                    </a:lnTo>
                    <a:lnTo>
                      <a:pt x="2192" y="6109"/>
                    </a:lnTo>
                    <a:close/>
                    <a:moveTo>
                      <a:pt x="1215" y="1"/>
                    </a:moveTo>
                    <a:cubicBezTo>
                      <a:pt x="430" y="1"/>
                      <a:pt x="1" y="429"/>
                      <a:pt x="1" y="1227"/>
                    </a:cubicBezTo>
                    <a:lnTo>
                      <a:pt x="1" y="9621"/>
                    </a:lnTo>
                    <a:cubicBezTo>
                      <a:pt x="1" y="10407"/>
                      <a:pt x="430" y="10836"/>
                      <a:pt x="1215" y="10836"/>
                    </a:cubicBezTo>
                    <a:lnTo>
                      <a:pt x="4990" y="10836"/>
                    </a:lnTo>
                    <a:cubicBezTo>
                      <a:pt x="7442" y="10836"/>
                      <a:pt x="8895" y="9562"/>
                      <a:pt x="8895" y="7597"/>
                    </a:cubicBezTo>
                    <a:cubicBezTo>
                      <a:pt x="8895" y="6216"/>
                      <a:pt x="7919" y="5382"/>
                      <a:pt x="6645" y="5156"/>
                    </a:cubicBezTo>
                    <a:lnTo>
                      <a:pt x="6645" y="5109"/>
                    </a:lnTo>
                    <a:cubicBezTo>
                      <a:pt x="7978" y="4692"/>
                      <a:pt x="8550" y="3823"/>
                      <a:pt x="8550" y="2715"/>
                    </a:cubicBezTo>
                    <a:cubicBezTo>
                      <a:pt x="8550" y="1156"/>
                      <a:pt x="7359" y="1"/>
                      <a:pt x="5061" y="1"/>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 name="Google Shape;287;p27">
                <a:extLst>
                  <a:ext uri="{FF2B5EF4-FFF2-40B4-BE49-F238E27FC236}">
                    <a16:creationId xmlns:a16="http://schemas.microsoft.com/office/drawing/2014/main" id="{DC73BF94-13C1-D2E1-B6C0-9FA6BF5A1C9C}"/>
                  </a:ext>
                </a:extLst>
              </p:cNvPr>
              <p:cNvSpPr/>
              <p:nvPr/>
            </p:nvSpPr>
            <p:spPr>
              <a:xfrm>
                <a:off x="2929354" y="1508225"/>
                <a:ext cx="42057" cy="35841"/>
              </a:xfrm>
              <a:custGeom>
                <a:avLst/>
                <a:gdLst/>
                <a:ahLst/>
                <a:cxnLst/>
                <a:rect l="l" t="t" r="r" b="b"/>
                <a:pathLst>
                  <a:path w="954" h="813" extrusionOk="0">
                    <a:moveTo>
                      <a:pt x="548" y="0"/>
                    </a:moveTo>
                    <a:cubicBezTo>
                      <a:pt x="191" y="0"/>
                      <a:pt x="1" y="441"/>
                      <a:pt x="263" y="691"/>
                    </a:cubicBezTo>
                    <a:cubicBezTo>
                      <a:pt x="343" y="775"/>
                      <a:pt x="444" y="813"/>
                      <a:pt x="543" y="813"/>
                    </a:cubicBezTo>
                    <a:cubicBezTo>
                      <a:pt x="751" y="813"/>
                      <a:pt x="953" y="647"/>
                      <a:pt x="953" y="405"/>
                    </a:cubicBezTo>
                    <a:cubicBezTo>
                      <a:pt x="953" y="179"/>
                      <a:pt x="775" y="0"/>
                      <a:pt x="54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 name="Google Shape;288;p27">
                <a:extLst>
                  <a:ext uri="{FF2B5EF4-FFF2-40B4-BE49-F238E27FC236}">
                    <a16:creationId xmlns:a16="http://schemas.microsoft.com/office/drawing/2014/main" id="{00B3FA94-7622-81A9-8674-149E70557929}"/>
                  </a:ext>
                </a:extLst>
              </p:cNvPr>
              <p:cNvSpPr/>
              <p:nvPr/>
            </p:nvSpPr>
            <p:spPr>
              <a:xfrm>
                <a:off x="3105209" y="1508225"/>
                <a:ext cx="42013" cy="35841"/>
              </a:xfrm>
              <a:custGeom>
                <a:avLst/>
                <a:gdLst/>
                <a:ahLst/>
                <a:cxnLst/>
                <a:rect l="l" t="t" r="r" b="b"/>
                <a:pathLst>
                  <a:path w="953" h="813" extrusionOk="0">
                    <a:moveTo>
                      <a:pt x="548" y="0"/>
                    </a:moveTo>
                    <a:cubicBezTo>
                      <a:pt x="191" y="0"/>
                      <a:pt x="0" y="441"/>
                      <a:pt x="262" y="691"/>
                    </a:cubicBezTo>
                    <a:cubicBezTo>
                      <a:pt x="343" y="775"/>
                      <a:pt x="443" y="813"/>
                      <a:pt x="542" y="813"/>
                    </a:cubicBezTo>
                    <a:cubicBezTo>
                      <a:pt x="750" y="813"/>
                      <a:pt x="953" y="647"/>
                      <a:pt x="953" y="405"/>
                    </a:cubicBezTo>
                    <a:cubicBezTo>
                      <a:pt x="953" y="179"/>
                      <a:pt x="774" y="0"/>
                      <a:pt x="54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 name="Google Shape;289;p27">
                <a:extLst>
                  <a:ext uri="{FF2B5EF4-FFF2-40B4-BE49-F238E27FC236}">
                    <a16:creationId xmlns:a16="http://schemas.microsoft.com/office/drawing/2014/main" id="{F894E2D6-112E-8664-70D0-76D336008CB9}"/>
                  </a:ext>
                </a:extLst>
              </p:cNvPr>
              <p:cNvSpPr/>
              <p:nvPr/>
            </p:nvSpPr>
            <p:spPr>
              <a:xfrm>
                <a:off x="3021756" y="1509284"/>
                <a:ext cx="43732" cy="31521"/>
              </a:xfrm>
              <a:custGeom>
                <a:avLst/>
                <a:gdLst/>
                <a:ahLst/>
                <a:cxnLst/>
                <a:rect l="l" t="t" r="r" b="b"/>
                <a:pathLst>
                  <a:path w="992" h="715" extrusionOk="0">
                    <a:moveTo>
                      <a:pt x="465" y="0"/>
                    </a:moveTo>
                    <a:cubicBezTo>
                      <a:pt x="429" y="0"/>
                      <a:pt x="405" y="12"/>
                      <a:pt x="393" y="36"/>
                    </a:cubicBezTo>
                    <a:lnTo>
                      <a:pt x="36" y="560"/>
                    </a:lnTo>
                    <a:cubicBezTo>
                      <a:pt x="0" y="607"/>
                      <a:pt x="12" y="667"/>
                      <a:pt x="60" y="703"/>
                    </a:cubicBezTo>
                    <a:cubicBezTo>
                      <a:pt x="72" y="715"/>
                      <a:pt x="95" y="715"/>
                      <a:pt x="107" y="715"/>
                    </a:cubicBezTo>
                    <a:cubicBezTo>
                      <a:pt x="143" y="715"/>
                      <a:pt x="179" y="703"/>
                      <a:pt x="203" y="667"/>
                    </a:cubicBezTo>
                    <a:lnTo>
                      <a:pt x="476" y="262"/>
                    </a:lnTo>
                    <a:lnTo>
                      <a:pt x="786" y="679"/>
                    </a:lnTo>
                    <a:cubicBezTo>
                      <a:pt x="798" y="702"/>
                      <a:pt x="818" y="712"/>
                      <a:pt x="840" y="712"/>
                    </a:cubicBezTo>
                    <a:cubicBezTo>
                      <a:pt x="906" y="712"/>
                      <a:pt x="992" y="623"/>
                      <a:pt x="929" y="560"/>
                    </a:cubicBezTo>
                    <a:lnTo>
                      <a:pt x="548" y="36"/>
                    </a:lnTo>
                    <a:cubicBezTo>
                      <a:pt x="524" y="12"/>
                      <a:pt x="500" y="0"/>
                      <a:pt x="465"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 name="Google Shape;290;p27">
                <a:extLst>
                  <a:ext uri="{FF2B5EF4-FFF2-40B4-BE49-F238E27FC236}">
                    <a16:creationId xmlns:a16="http://schemas.microsoft.com/office/drawing/2014/main" id="{F9C95836-8CF2-206A-A12F-330EB1FBD234}"/>
                  </a:ext>
                </a:extLst>
              </p:cNvPr>
              <p:cNvSpPr/>
              <p:nvPr/>
            </p:nvSpPr>
            <p:spPr>
              <a:xfrm>
                <a:off x="2882139" y="1536572"/>
                <a:ext cx="65643" cy="37825"/>
              </a:xfrm>
              <a:custGeom>
                <a:avLst/>
                <a:gdLst/>
                <a:ahLst/>
                <a:cxnLst/>
                <a:rect l="l" t="t" r="r" b="b"/>
                <a:pathLst>
                  <a:path w="1489" h="858" extrusionOk="0">
                    <a:moveTo>
                      <a:pt x="738" y="0"/>
                    </a:moveTo>
                    <a:cubicBezTo>
                      <a:pt x="334" y="0"/>
                      <a:pt x="0" y="191"/>
                      <a:pt x="0" y="429"/>
                    </a:cubicBezTo>
                    <a:cubicBezTo>
                      <a:pt x="0" y="667"/>
                      <a:pt x="334" y="858"/>
                      <a:pt x="738" y="858"/>
                    </a:cubicBezTo>
                    <a:cubicBezTo>
                      <a:pt x="1155" y="858"/>
                      <a:pt x="1488" y="667"/>
                      <a:pt x="1488" y="429"/>
                    </a:cubicBezTo>
                    <a:cubicBezTo>
                      <a:pt x="1488" y="191"/>
                      <a:pt x="1155" y="0"/>
                      <a:pt x="738"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 name="Google Shape;291;p27">
                <a:extLst>
                  <a:ext uri="{FF2B5EF4-FFF2-40B4-BE49-F238E27FC236}">
                    <a16:creationId xmlns:a16="http://schemas.microsoft.com/office/drawing/2014/main" id="{FF2ECAC5-B428-331E-A2DD-DBDFA7927F2D}"/>
                  </a:ext>
                </a:extLst>
              </p:cNvPr>
              <p:cNvSpPr/>
              <p:nvPr/>
            </p:nvSpPr>
            <p:spPr>
              <a:xfrm>
                <a:off x="3136156" y="1536572"/>
                <a:ext cx="65687" cy="37825"/>
              </a:xfrm>
              <a:custGeom>
                <a:avLst/>
                <a:gdLst/>
                <a:ahLst/>
                <a:cxnLst/>
                <a:rect l="l" t="t" r="r" b="b"/>
                <a:pathLst>
                  <a:path w="1490" h="858" extrusionOk="0">
                    <a:moveTo>
                      <a:pt x="751" y="0"/>
                    </a:moveTo>
                    <a:cubicBezTo>
                      <a:pt x="334" y="0"/>
                      <a:pt x="1" y="191"/>
                      <a:pt x="1" y="429"/>
                    </a:cubicBezTo>
                    <a:cubicBezTo>
                      <a:pt x="1" y="667"/>
                      <a:pt x="334" y="858"/>
                      <a:pt x="751" y="858"/>
                    </a:cubicBezTo>
                    <a:cubicBezTo>
                      <a:pt x="1156" y="858"/>
                      <a:pt x="1489" y="667"/>
                      <a:pt x="1489" y="429"/>
                    </a:cubicBezTo>
                    <a:cubicBezTo>
                      <a:pt x="1489" y="191"/>
                      <a:pt x="1156" y="0"/>
                      <a:pt x="751"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 name="Google Shape;292;p27">
                <a:extLst>
                  <a:ext uri="{FF2B5EF4-FFF2-40B4-BE49-F238E27FC236}">
                    <a16:creationId xmlns:a16="http://schemas.microsoft.com/office/drawing/2014/main" id="{41EB5D8E-0A0E-68F3-7B6F-05B82D82C4E5}"/>
                  </a:ext>
                </a:extLst>
              </p:cNvPr>
              <p:cNvSpPr/>
              <p:nvPr/>
            </p:nvSpPr>
            <p:spPr>
              <a:xfrm>
                <a:off x="2975555" y="1646255"/>
                <a:ext cx="133357" cy="80147"/>
              </a:xfrm>
              <a:custGeom>
                <a:avLst/>
                <a:gdLst/>
                <a:ahLst/>
                <a:cxnLst/>
                <a:rect l="l" t="t" r="r" b="b"/>
                <a:pathLst>
                  <a:path w="3025" h="1818" extrusionOk="0">
                    <a:moveTo>
                      <a:pt x="317" y="1"/>
                    </a:moveTo>
                    <a:cubicBezTo>
                      <a:pt x="221" y="1"/>
                      <a:pt x="143" y="77"/>
                      <a:pt x="84" y="239"/>
                    </a:cubicBezTo>
                    <a:cubicBezTo>
                      <a:pt x="0" y="465"/>
                      <a:pt x="203" y="918"/>
                      <a:pt x="203" y="918"/>
                    </a:cubicBezTo>
                    <a:cubicBezTo>
                      <a:pt x="203" y="918"/>
                      <a:pt x="12" y="1441"/>
                      <a:pt x="84" y="1584"/>
                    </a:cubicBezTo>
                    <a:cubicBezTo>
                      <a:pt x="139" y="1704"/>
                      <a:pt x="231" y="1817"/>
                      <a:pt x="341" y="1817"/>
                    </a:cubicBezTo>
                    <a:cubicBezTo>
                      <a:pt x="373" y="1817"/>
                      <a:pt x="406" y="1808"/>
                      <a:pt x="441" y="1787"/>
                    </a:cubicBezTo>
                    <a:lnTo>
                      <a:pt x="1251" y="1322"/>
                    </a:lnTo>
                    <a:cubicBezTo>
                      <a:pt x="1335" y="1345"/>
                      <a:pt x="1422" y="1357"/>
                      <a:pt x="1509" y="1357"/>
                    </a:cubicBezTo>
                    <a:cubicBezTo>
                      <a:pt x="1606" y="1357"/>
                      <a:pt x="1704" y="1342"/>
                      <a:pt x="1798" y="1310"/>
                    </a:cubicBezTo>
                    <a:lnTo>
                      <a:pt x="2644" y="1787"/>
                    </a:lnTo>
                    <a:cubicBezTo>
                      <a:pt x="2680" y="1806"/>
                      <a:pt x="2718" y="1815"/>
                      <a:pt x="2755" y="1815"/>
                    </a:cubicBezTo>
                    <a:cubicBezTo>
                      <a:pt x="2873" y="1815"/>
                      <a:pt x="2980" y="1721"/>
                      <a:pt x="2989" y="1584"/>
                    </a:cubicBezTo>
                    <a:cubicBezTo>
                      <a:pt x="3025" y="1418"/>
                      <a:pt x="2894" y="918"/>
                      <a:pt x="2894" y="918"/>
                    </a:cubicBezTo>
                    <a:cubicBezTo>
                      <a:pt x="2941" y="691"/>
                      <a:pt x="2977" y="465"/>
                      <a:pt x="2989" y="239"/>
                    </a:cubicBezTo>
                    <a:cubicBezTo>
                      <a:pt x="2989" y="102"/>
                      <a:pt x="2878" y="8"/>
                      <a:pt x="2756" y="8"/>
                    </a:cubicBezTo>
                    <a:cubicBezTo>
                      <a:pt x="2719" y="8"/>
                      <a:pt x="2680" y="17"/>
                      <a:pt x="2644" y="36"/>
                    </a:cubicBezTo>
                    <a:lnTo>
                      <a:pt x="1810" y="525"/>
                    </a:lnTo>
                    <a:cubicBezTo>
                      <a:pt x="1766" y="454"/>
                      <a:pt x="1635" y="418"/>
                      <a:pt x="1508" y="418"/>
                    </a:cubicBezTo>
                    <a:cubicBezTo>
                      <a:pt x="1397" y="418"/>
                      <a:pt x="1288" y="446"/>
                      <a:pt x="1239" y="501"/>
                    </a:cubicBezTo>
                    <a:lnTo>
                      <a:pt x="441" y="36"/>
                    </a:lnTo>
                    <a:cubicBezTo>
                      <a:pt x="397" y="13"/>
                      <a:pt x="356" y="1"/>
                      <a:pt x="317"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grpSp>
        <p:nvGrpSpPr>
          <p:cNvPr id="101" name="Group a"/>
          <p:cNvGrpSpPr/>
          <p:nvPr/>
        </p:nvGrpSpPr>
        <p:grpSpPr>
          <a:xfrm>
            <a:off x="4987475" y="485138"/>
            <a:ext cx="6220132" cy="1501840"/>
            <a:chOff x="4987475" y="485138"/>
            <a:chExt cx="6220132" cy="1501840"/>
          </a:xfrm>
        </p:grpSpPr>
        <p:grpSp>
          <p:nvGrpSpPr>
            <p:cNvPr id="64" name="Group 63"/>
            <p:cNvGrpSpPr/>
            <p:nvPr/>
          </p:nvGrpSpPr>
          <p:grpSpPr>
            <a:xfrm>
              <a:off x="5441645" y="666258"/>
              <a:ext cx="5765962" cy="1320720"/>
              <a:chOff x="1268095" y="3746863"/>
              <a:chExt cx="2421800" cy="536121"/>
            </a:xfrm>
          </p:grpSpPr>
          <p:sp>
            <p:nvSpPr>
              <p:cNvPr id="65" name="文本框 17">
                <a:extLst>
                  <a:ext uri="{FF2B5EF4-FFF2-40B4-BE49-F238E27FC236}">
                    <a16:creationId xmlns:a16="http://schemas.microsoft.com/office/drawing/2014/main" id="{3038CB48-43C5-47BF-9917-F81B41DA23B1}"/>
                  </a:ext>
                </a:extLst>
              </p:cNvPr>
              <p:cNvSpPr txBox="1"/>
              <p:nvPr/>
            </p:nvSpPr>
            <p:spPr>
              <a:xfrm>
                <a:off x="1333410" y="3804829"/>
                <a:ext cx="2356485" cy="478155"/>
              </a:xfrm>
              <a:custGeom>
                <a:avLst/>
                <a:gdLst>
                  <a:gd name="connsiteX0" fmla="*/ 0 w 2356485"/>
                  <a:gd name="connsiteY0" fmla="*/ 0 h 478155"/>
                  <a:gd name="connsiteX1" fmla="*/ 2356485 w 2356485"/>
                  <a:gd name="connsiteY1" fmla="*/ 0 h 478155"/>
                  <a:gd name="connsiteX2" fmla="*/ 2356485 w 2356485"/>
                  <a:gd name="connsiteY2" fmla="*/ 478155 h 478155"/>
                  <a:gd name="connsiteX3" fmla="*/ 0 w 2356485"/>
                  <a:gd name="connsiteY3" fmla="*/ 478155 h 478155"/>
                  <a:gd name="connsiteX4" fmla="*/ 0 w 2356485"/>
                  <a:gd name="connsiteY4" fmla="*/ 0 h 4781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6485" h="478155" fill="none" extrusionOk="0">
                    <a:moveTo>
                      <a:pt x="0" y="0"/>
                    </a:moveTo>
                    <a:cubicBezTo>
                      <a:pt x="1033992" y="10773"/>
                      <a:pt x="1774310" y="-97671"/>
                      <a:pt x="2356485" y="0"/>
                    </a:cubicBezTo>
                    <a:cubicBezTo>
                      <a:pt x="2380685" y="148019"/>
                      <a:pt x="2341611" y="356312"/>
                      <a:pt x="2356485" y="478155"/>
                    </a:cubicBezTo>
                    <a:cubicBezTo>
                      <a:pt x="1521984" y="505449"/>
                      <a:pt x="843993" y="496060"/>
                      <a:pt x="0" y="478155"/>
                    </a:cubicBezTo>
                    <a:cubicBezTo>
                      <a:pt x="-17959" y="362352"/>
                      <a:pt x="27449" y="105842"/>
                      <a:pt x="0" y="0"/>
                    </a:cubicBezTo>
                    <a:close/>
                  </a:path>
                  <a:path w="2356485" h="478155" stroke="0" extrusionOk="0">
                    <a:moveTo>
                      <a:pt x="0" y="0"/>
                    </a:moveTo>
                    <a:cubicBezTo>
                      <a:pt x="993752" y="-39195"/>
                      <a:pt x="1624532" y="-59810"/>
                      <a:pt x="2356485" y="0"/>
                    </a:cubicBezTo>
                    <a:cubicBezTo>
                      <a:pt x="2368917" y="82176"/>
                      <a:pt x="2322692" y="352227"/>
                      <a:pt x="2356485" y="478155"/>
                    </a:cubicBezTo>
                    <a:cubicBezTo>
                      <a:pt x="1625676" y="553820"/>
                      <a:pt x="666553" y="627811"/>
                      <a:pt x="0" y="478155"/>
                    </a:cubicBezTo>
                    <a:cubicBezTo>
                      <a:pt x="-7300" y="319028"/>
                      <a:pt x="24222" y="56148"/>
                      <a:pt x="0" y="0"/>
                    </a:cubicBezTo>
                    <a:close/>
                  </a:path>
                </a:pathLst>
              </a:custGeom>
              <a:solidFill>
                <a:srgbClr val="B54D06"/>
              </a:solidFill>
              <a:ln w="19050">
                <a:solidFill>
                  <a:srgbClr val="B54D06"/>
                </a:solidFill>
                <a:extLst>
                  <a:ext uri="{C807C97D-BFC1-408E-A445-0C87EB9F89A2}">
                    <ask:lineSketchStyleProps xmlns:ask="http://schemas.microsoft.com/office/drawing/2018/sketchyshapes" sd="228653754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a:defRPr>
                    <a:solidFill>
                      <a:schemeClr val="tx1"/>
                    </a:solidFill>
                    <a:cs typeface="+mn-ea"/>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100" normalizeH="0" baseline="0" noProof="0" dirty="0">
                  <a:ln>
                    <a:noFill/>
                  </a:ln>
                  <a:solidFill>
                    <a:prstClr val="black"/>
                  </a:solidFill>
                  <a:effectLst/>
                  <a:uLnTx/>
                  <a:uFillTx/>
                  <a:latin typeface="Arial" panose="020B0604020202020204" pitchFamily="34" charset="0"/>
                  <a:ea typeface="思源黑体 CN Medium" panose="020B0600000000000000" pitchFamily="34" charset="-122"/>
                  <a:sym typeface="Arial" panose="020B0604020202020204" pitchFamily="34" charset="0"/>
                </a:endParaRPr>
              </a:p>
            </p:txBody>
          </p:sp>
          <p:sp>
            <p:nvSpPr>
              <p:cNvPr id="66" name="文本框 18"/>
              <p:cNvSpPr txBox="1"/>
              <p:nvPr/>
            </p:nvSpPr>
            <p:spPr>
              <a:xfrm>
                <a:off x="1268095" y="3746863"/>
                <a:ext cx="2356485" cy="478155"/>
              </a:xfrm>
              <a:custGeom>
                <a:avLst/>
                <a:gdLst>
                  <a:gd name="connsiteX0" fmla="*/ 0 w 2356485"/>
                  <a:gd name="connsiteY0" fmla="*/ 0 h 478155"/>
                  <a:gd name="connsiteX1" fmla="*/ 2356485 w 2356485"/>
                  <a:gd name="connsiteY1" fmla="*/ 0 h 478155"/>
                  <a:gd name="connsiteX2" fmla="*/ 2356485 w 2356485"/>
                  <a:gd name="connsiteY2" fmla="*/ 478155 h 478155"/>
                  <a:gd name="connsiteX3" fmla="*/ 0 w 2356485"/>
                  <a:gd name="connsiteY3" fmla="*/ 478155 h 478155"/>
                  <a:gd name="connsiteX4" fmla="*/ 0 w 2356485"/>
                  <a:gd name="connsiteY4" fmla="*/ 0 h 4781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6485" h="478155" fill="none" extrusionOk="0">
                    <a:moveTo>
                      <a:pt x="0" y="0"/>
                    </a:moveTo>
                    <a:cubicBezTo>
                      <a:pt x="1033992" y="10773"/>
                      <a:pt x="1774310" y="-97671"/>
                      <a:pt x="2356485" y="0"/>
                    </a:cubicBezTo>
                    <a:cubicBezTo>
                      <a:pt x="2380685" y="148019"/>
                      <a:pt x="2341611" y="356312"/>
                      <a:pt x="2356485" y="478155"/>
                    </a:cubicBezTo>
                    <a:cubicBezTo>
                      <a:pt x="1521984" y="505449"/>
                      <a:pt x="843993" y="496060"/>
                      <a:pt x="0" y="478155"/>
                    </a:cubicBezTo>
                    <a:cubicBezTo>
                      <a:pt x="-17959" y="362352"/>
                      <a:pt x="27449" y="105842"/>
                      <a:pt x="0" y="0"/>
                    </a:cubicBezTo>
                    <a:close/>
                  </a:path>
                  <a:path w="2356485" h="478155" stroke="0" extrusionOk="0">
                    <a:moveTo>
                      <a:pt x="0" y="0"/>
                    </a:moveTo>
                    <a:cubicBezTo>
                      <a:pt x="993752" y="-39195"/>
                      <a:pt x="1624532" y="-59810"/>
                      <a:pt x="2356485" y="0"/>
                    </a:cubicBezTo>
                    <a:cubicBezTo>
                      <a:pt x="2368917" y="82176"/>
                      <a:pt x="2322692" y="352227"/>
                      <a:pt x="2356485" y="478155"/>
                    </a:cubicBezTo>
                    <a:cubicBezTo>
                      <a:pt x="1625676" y="553820"/>
                      <a:pt x="666553" y="627811"/>
                      <a:pt x="0" y="478155"/>
                    </a:cubicBezTo>
                    <a:cubicBezTo>
                      <a:pt x="-7300" y="319028"/>
                      <a:pt x="24222" y="56148"/>
                      <a:pt x="0" y="0"/>
                    </a:cubicBezTo>
                    <a:close/>
                  </a:path>
                </a:pathLst>
              </a:custGeom>
              <a:solidFill>
                <a:schemeClr val="bg1"/>
              </a:solidFill>
              <a:ln w="19050">
                <a:solidFill>
                  <a:srgbClr val="B54D06"/>
                </a:solidFill>
                <a:extLst>
                  <a:ext uri="{C807C97D-BFC1-408E-A445-0C87EB9F89A2}">
                    <ask:lineSketchStyleProps xmlns:ask="http://schemas.microsoft.com/office/drawing/2018/sketchyshapes" sd="228653754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a:defRPr>
                    <a:solidFill>
                      <a:schemeClr val="tx1"/>
                    </a:solidFill>
                    <a:cs typeface="+mn-ea"/>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zh-CN" sz="7200" b="0" i="0" u="none" strike="noStrike" kern="1200" cap="none" spc="100" normalizeH="0" baseline="0" noProof="0" dirty="0">
                    <a:ln>
                      <a:noFill/>
                    </a:ln>
                    <a:solidFill>
                      <a:prstClr val="black"/>
                    </a:solidFill>
                    <a:effectLst/>
                    <a:uLnTx/>
                    <a:uFillTx/>
                    <a:latin typeface="UTM Avo" panose="02040603050506020204" pitchFamily="18" charset="0"/>
                    <a:ea typeface="思源黑体 CN Medium" panose="020B0600000000000000" pitchFamily="34" charset="-122"/>
                    <a:sym typeface="Arial" panose="020B0604020202020204" pitchFamily="34" charset="0"/>
                  </a:rPr>
                  <a:t>4</a:t>
                </a:r>
                <a:endParaRPr kumimoji="0" lang="zh-CN" altLang="en-US" sz="7200" b="0" i="0" u="none" strike="noStrike" kern="1200" cap="none" spc="100" normalizeH="0" baseline="0" noProof="0" dirty="0">
                  <a:ln>
                    <a:noFill/>
                  </a:ln>
                  <a:solidFill>
                    <a:prstClr val="black"/>
                  </a:solidFill>
                  <a:effectLst/>
                  <a:uLnTx/>
                  <a:uFillTx/>
                  <a:latin typeface="UTM Avo" panose="02040603050506020204" pitchFamily="18" charset="0"/>
                  <a:ea typeface="思源黑体 CN Medium" panose="020B0600000000000000" pitchFamily="34" charset="-122"/>
                  <a:sym typeface="Arial" panose="020B0604020202020204" pitchFamily="34" charset="0"/>
                </a:endParaRPr>
              </a:p>
            </p:txBody>
          </p:sp>
        </p:grpSp>
        <p:grpSp>
          <p:nvGrpSpPr>
            <p:cNvPr id="75" name="Google Shape;438;p31">
              <a:extLst>
                <a:ext uri="{FF2B5EF4-FFF2-40B4-BE49-F238E27FC236}">
                  <a16:creationId xmlns:a16="http://schemas.microsoft.com/office/drawing/2014/main" id="{FBBE2949-1D56-FD0C-B3FB-FEF32E24C236}"/>
                </a:ext>
              </a:extLst>
            </p:cNvPr>
            <p:cNvGrpSpPr/>
            <p:nvPr/>
          </p:nvGrpSpPr>
          <p:grpSpPr>
            <a:xfrm>
              <a:off x="4987475" y="485138"/>
              <a:ext cx="1163264" cy="1453863"/>
              <a:chOff x="1702688" y="1359262"/>
              <a:chExt cx="519674" cy="648887"/>
            </a:xfrm>
          </p:grpSpPr>
          <p:sp>
            <p:nvSpPr>
              <p:cNvPr id="77" name="Google Shape;439;p31">
                <a:extLst>
                  <a:ext uri="{FF2B5EF4-FFF2-40B4-BE49-F238E27FC236}">
                    <a16:creationId xmlns:a16="http://schemas.microsoft.com/office/drawing/2014/main" id="{D2C9DA83-DD69-F7A3-A698-63C9574260C9}"/>
                  </a:ext>
                </a:extLst>
              </p:cNvPr>
              <p:cNvSpPr/>
              <p:nvPr/>
            </p:nvSpPr>
            <p:spPr>
              <a:xfrm>
                <a:off x="1702688" y="1792926"/>
                <a:ext cx="73402" cy="71197"/>
              </a:xfrm>
              <a:custGeom>
                <a:avLst/>
                <a:gdLst/>
                <a:ahLst/>
                <a:cxnLst/>
                <a:rect l="l" t="t" r="r" b="b"/>
                <a:pathLst>
                  <a:path w="1665" h="1615" extrusionOk="0">
                    <a:moveTo>
                      <a:pt x="399" y="0"/>
                    </a:moveTo>
                    <a:cubicBezTo>
                      <a:pt x="389" y="0"/>
                      <a:pt x="379" y="3"/>
                      <a:pt x="370" y="8"/>
                    </a:cubicBezTo>
                    <a:cubicBezTo>
                      <a:pt x="346" y="19"/>
                      <a:pt x="334" y="55"/>
                      <a:pt x="346" y="79"/>
                    </a:cubicBezTo>
                    <a:lnTo>
                      <a:pt x="477" y="317"/>
                    </a:lnTo>
                    <a:cubicBezTo>
                      <a:pt x="429" y="341"/>
                      <a:pt x="394" y="389"/>
                      <a:pt x="370" y="436"/>
                    </a:cubicBezTo>
                    <a:lnTo>
                      <a:pt x="72" y="424"/>
                    </a:lnTo>
                    <a:cubicBezTo>
                      <a:pt x="13" y="424"/>
                      <a:pt x="1" y="508"/>
                      <a:pt x="60" y="519"/>
                    </a:cubicBezTo>
                    <a:lnTo>
                      <a:pt x="346" y="543"/>
                    </a:lnTo>
                    <a:cubicBezTo>
                      <a:pt x="334" y="579"/>
                      <a:pt x="334" y="615"/>
                      <a:pt x="346" y="650"/>
                    </a:cubicBezTo>
                    <a:cubicBezTo>
                      <a:pt x="377" y="785"/>
                      <a:pt x="507" y="884"/>
                      <a:pt x="650" y="884"/>
                    </a:cubicBezTo>
                    <a:cubicBezTo>
                      <a:pt x="672" y="884"/>
                      <a:pt x="693" y="881"/>
                      <a:pt x="715" y="877"/>
                    </a:cubicBezTo>
                    <a:cubicBezTo>
                      <a:pt x="715" y="877"/>
                      <a:pt x="715" y="889"/>
                      <a:pt x="715" y="900"/>
                    </a:cubicBezTo>
                    <a:cubicBezTo>
                      <a:pt x="376" y="1017"/>
                      <a:pt x="499" y="1483"/>
                      <a:pt x="799" y="1483"/>
                    </a:cubicBezTo>
                    <a:cubicBezTo>
                      <a:pt x="836" y="1483"/>
                      <a:pt x="876" y="1476"/>
                      <a:pt x="918" y="1460"/>
                    </a:cubicBezTo>
                    <a:cubicBezTo>
                      <a:pt x="965" y="1448"/>
                      <a:pt x="1025" y="1424"/>
                      <a:pt x="1060" y="1377"/>
                    </a:cubicBezTo>
                    <a:lnTo>
                      <a:pt x="1334" y="1603"/>
                    </a:lnTo>
                    <a:cubicBezTo>
                      <a:pt x="1346" y="1603"/>
                      <a:pt x="1358" y="1615"/>
                      <a:pt x="1370" y="1615"/>
                    </a:cubicBezTo>
                    <a:cubicBezTo>
                      <a:pt x="1382" y="1615"/>
                      <a:pt x="1394" y="1603"/>
                      <a:pt x="1406" y="1591"/>
                    </a:cubicBezTo>
                    <a:cubicBezTo>
                      <a:pt x="1418" y="1579"/>
                      <a:pt x="1418" y="1543"/>
                      <a:pt x="1406" y="1531"/>
                    </a:cubicBezTo>
                    <a:lnTo>
                      <a:pt x="1120" y="1293"/>
                    </a:lnTo>
                    <a:cubicBezTo>
                      <a:pt x="1132" y="1281"/>
                      <a:pt x="1132" y="1258"/>
                      <a:pt x="1144" y="1246"/>
                    </a:cubicBezTo>
                    <a:lnTo>
                      <a:pt x="1525" y="1305"/>
                    </a:lnTo>
                    <a:lnTo>
                      <a:pt x="1537" y="1305"/>
                    </a:lnTo>
                    <a:cubicBezTo>
                      <a:pt x="1561" y="1305"/>
                      <a:pt x="1572" y="1293"/>
                      <a:pt x="1584" y="1270"/>
                    </a:cubicBezTo>
                    <a:cubicBezTo>
                      <a:pt x="1584" y="1246"/>
                      <a:pt x="1572" y="1222"/>
                      <a:pt x="1537" y="1210"/>
                    </a:cubicBezTo>
                    <a:lnTo>
                      <a:pt x="1144" y="1150"/>
                    </a:lnTo>
                    <a:cubicBezTo>
                      <a:pt x="1144" y="1127"/>
                      <a:pt x="1144" y="1115"/>
                      <a:pt x="1144" y="1103"/>
                    </a:cubicBezTo>
                    <a:cubicBezTo>
                      <a:pt x="1144" y="1067"/>
                      <a:pt x="1132" y="1043"/>
                      <a:pt x="1108" y="1020"/>
                    </a:cubicBezTo>
                    <a:cubicBezTo>
                      <a:pt x="1144" y="996"/>
                      <a:pt x="1168" y="960"/>
                      <a:pt x="1180" y="924"/>
                    </a:cubicBezTo>
                    <a:lnTo>
                      <a:pt x="1537" y="1031"/>
                    </a:lnTo>
                    <a:lnTo>
                      <a:pt x="1561" y="1031"/>
                    </a:lnTo>
                    <a:cubicBezTo>
                      <a:pt x="1572" y="1031"/>
                      <a:pt x="1596" y="1020"/>
                      <a:pt x="1596" y="1008"/>
                    </a:cubicBezTo>
                    <a:cubicBezTo>
                      <a:pt x="1608" y="984"/>
                      <a:pt x="1596" y="948"/>
                      <a:pt x="1572" y="948"/>
                    </a:cubicBezTo>
                    <a:lnTo>
                      <a:pt x="1191" y="829"/>
                    </a:lnTo>
                    <a:cubicBezTo>
                      <a:pt x="1191" y="817"/>
                      <a:pt x="1191" y="793"/>
                      <a:pt x="1191" y="781"/>
                    </a:cubicBezTo>
                    <a:lnTo>
                      <a:pt x="1608" y="698"/>
                    </a:lnTo>
                    <a:cubicBezTo>
                      <a:pt x="1664" y="687"/>
                      <a:pt x="1646" y="602"/>
                      <a:pt x="1594" y="602"/>
                    </a:cubicBezTo>
                    <a:cubicBezTo>
                      <a:pt x="1591" y="602"/>
                      <a:pt x="1588" y="602"/>
                      <a:pt x="1584" y="603"/>
                    </a:cubicBezTo>
                    <a:lnTo>
                      <a:pt x="1180" y="698"/>
                    </a:lnTo>
                    <a:cubicBezTo>
                      <a:pt x="1168" y="698"/>
                      <a:pt x="1168" y="698"/>
                      <a:pt x="1156" y="710"/>
                    </a:cubicBezTo>
                    <a:lnTo>
                      <a:pt x="1310" y="484"/>
                    </a:lnTo>
                    <a:cubicBezTo>
                      <a:pt x="1328" y="450"/>
                      <a:pt x="1302" y="422"/>
                      <a:pt x="1273" y="422"/>
                    </a:cubicBezTo>
                    <a:cubicBezTo>
                      <a:pt x="1261" y="422"/>
                      <a:pt x="1249" y="426"/>
                      <a:pt x="1239" y="436"/>
                    </a:cubicBezTo>
                    <a:lnTo>
                      <a:pt x="1096" y="650"/>
                    </a:lnTo>
                    <a:cubicBezTo>
                      <a:pt x="1049" y="615"/>
                      <a:pt x="1001" y="603"/>
                      <a:pt x="941" y="603"/>
                    </a:cubicBezTo>
                    <a:cubicBezTo>
                      <a:pt x="953" y="567"/>
                      <a:pt x="953" y="531"/>
                      <a:pt x="941" y="496"/>
                    </a:cubicBezTo>
                    <a:cubicBezTo>
                      <a:pt x="911" y="352"/>
                      <a:pt x="783" y="262"/>
                      <a:pt x="642" y="262"/>
                    </a:cubicBezTo>
                    <a:cubicBezTo>
                      <a:pt x="619" y="262"/>
                      <a:pt x="596" y="264"/>
                      <a:pt x="572" y="269"/>
                    </a:cubicBezTo>
                    <a:lnTo>
                      <a:pt x="441" y="31"/>
                    </a:lnTo>
                    <a:cubicBezTo>
                      <a:pt x="434" y="9"/>
                      <a:pt x="417" y="0"/>
                      <a:pt x="399"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8" name="Google Shape;440;p31">
                <a:extLst>
                  <a:ext uri="{FF2B5EF4-FFF2-40B4-BE49-F238E27FC236}">
                    <a16:creationId xmlns:a16="http://schemas.microsoft.com/office/drawing/2014/main" id="{B1DC03F7-2D71-A339-B410-1ED76325717C}"/>
                  </a:ext>
                </a:extLst>
              </p:cNvPr>
              <p:cNvSpPr/>
              <p:nvPr/>
            </p:nvSpPr>
            <p:spPr>
              <a:xfrm>
                <a:off x="1749948" y="1801567"/>
                <a:ext cx="13137" cy="12256"/>
              </a:xfrm>
              <a:custGeom>
                <a:avLst/>
                <a:gdLst/>
                <a:ahLst/>
                <a:cxnLst/>
                <a:rect l="l" t="t" r="r" b="b"/>
                <a:pathLst>
                  <a:path w="298" h="278" extrusionOk="0">
                    <a:moveTo>
                      <a:pt x="209" y="0"/>
                    </a:moveTo>
                    <a:cubicBezTo>
                      <a:pt x="195" y="0"/>
                      <a:pt x="177" y="5"/>
                      <a:pt x="155" y="14"/>
                    </a:cubicBezTo>
                    <a:cubicBezTo>
                      <a:pt x="72" y="38"/>
                      <a:pt x="0" y="73"/>
                      <a:pt x="24" y="157"/>
                    </a:cubicBezTo>
                    <a:cubicBezTo>
                      <a:pt x="35" y="232"/>
                      <a:pt x="103" y="278"/>
                      <a:pt x="186" y="278"/>
                    </a:cubicBezTo>
                    <a:cubicBezTo>
                      <a:pt x="195" y="278"/>
                      <a:pt x="205" y="277"/>
                      <a:pt x="215" y="276"/>
                    </a:cubicBezTo>
                    <a:cubicBezTo>
                      <a:pt x="298" y="252"/>
                      <a:pt x="298" y="193"/>
                      <a:pt x="274" y="97"/>
                    </a:cubicBezTo>
                    <a:cubicBezTo>
                      <a:pt x="265" y="36"/>
                      <a:pt x="250" y="0"/>
                      <a:pt x="209"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9" name="Google Shape;441;p31">
                <a:extLst>
                  <a:ext uri="{FF2B5EF4-FFF2-40B4-BE49-F238E27FC236}">
                    <a16:creationId xmlns:a16="http://schemas.microsoft.com/office/drawing/2014/main" id="{B04B0039-D8E0-284F-10B4-296CDB56DBA2}"/>
                  </a:ext>
                </a:extLst>
              </p:cNvPr>
              <p:cNvSpPr/>
              <p:nvPr/>
            </p:nvSpPr>
            <p:spPr>
              <a:xfrm>
                <a:off x="1734915" y="1706343"/>
                <a:ext cx="70712" cy="74856"/>
              </a:xfrm>
              <a:custGeom>
                <a:avLst/>
                <a:gdLst/>
                <a:ahLst/>
                <a:cxnLst/>
                <a:rect l="l" t="t" r="r" b="b"/>
                <a:pathLst>
                  <a:path w="1604" h="1698" extrusionOk="0">
                    <a:moveTo>
                      <a:pt x="442" y="0"/>
                    </a:moveTo>
                    <a:cubicBezTo>
                      <a:pt x="413" y="0"/>
                      <a:pt x="381" y="28"/>
                      <a:pt x="389" y="67"/>
                    </a:cubicBezTo>
                    <a:lnTo>
                      <a:pt x="496" y="317"/>
                    </a:lnTo>
                    <a:cubicBezTo>
                      <a:pt x="449" y="340"/>
                      <a:pt x="413" y="376"/>
                      <a:pt x="377" y="436"/>
                    </a:cubicBezTo>
                    <a:lnTo>
                      <a:pt x="79" y="388"/>
                    </a:lnTo>
                    <a:cubicBezTo>
                      <a:pt x="75" y="387"/>
                      <a:pt x="71" y="387"/>
                      <a:pt x="67" y="387"/>
                    </a:cubicBezTo>
                    <a:cubicBezTo>
                      <a:pt x="7" y="387"/>
                      <a:pt x="0" y="472"/>
                      <a:pt x="68" y="483"/>
                    </a:cubicBezTo>
                    <a:lnTo>
                      <a:pt x="341" y="531"/>
                    </a:lnTo>
                    <a:cubicBezTo>
                      <a:pt x="329" y="567"/>
                      <a:pt x="329" y="602"/>
                      <a:pt x="341" y="638"/>
                    </a:cubicBezTo>
                    <a:cubicBezTo>
                      <a:pt x="364" y="785"/>
                      <a:pt x="494" y="889"/>
                      <a:pt x="639" y="889"/>
                    </a:cubicBezTo>
                    <a:cubicBezTo>
                      <a:pt x="647" y="889"/>
                      <a:pt x="655" y="889"/>
                      <a:pt x="663" y="888"/>
                    </a:cubicBezTo>
                    <a:cubicBezTo>
                      <a:pt x="663" y="912"/>
                      <a:pt x="663" y="924"/>
                      <a:pt x="663" y="936"/>
                    </a:cubicBezTo>
                    <a:cubicBezTo>
                      <a:pt x="340" y="1092"/>
                      <a:pt x="516" y="1514"/>
                      <a:pt x="787" y="1514"/>
                    </a:cubicBezTo>
                    <a:cubicBezTo>
                      <a:pt x="845" y="1514"/>
                      <a:pt x="909" y="1494"/>
                      <a:pt x="972" y="1448"/>
                    </a:cubicBezTo>
                    <a:lnTo>
                      <a:pt x="1222" y="1686"/>
                    </a:lnTo>
                    <a:cubicBezTo>
                      <a:pt x="1234" y="1698"/>
                      <a:pt x="1246" y="1698"/>
                      <a:pt x="1258" y="1698"/>
                    </a:cubicBezTo>
                    <a:cubicBezTo>
                      <a:pt x="1270" y="1698"/>
                      <a:pt x="1282" y="1698"/>
                      <a:pt x="1294" y="1686"/>
                    </a:cubicBezTo>
                    <a:cubicBezTo>
                      <a:pt x="1306" y="1674"/>
                      <a:pt x="1306" y="1638"/>
                      <a:pt x="1294" y="1614"/>
                    </a:cubicBezTo>
                    <a:lnTo>
                      <a:pt x="1032" y="1364"/>
                    </a:lnTo>
                    <a:cubicBezTo>
                      <a:pt x="1044" y="1352"/>
                      <a:pt x="1044" y="1329"/>
                      <a:pt x="1056" y="1317"/>
                    </a:cubicBezTo>
                    <a:lnTo>
                      <a:pt x="1437" y="1412"/>
                    </a:lnTo>
                    <a:lnTo>
                      <a:pt x="1449" y="1412"/>
                    </a:lnTo>
                    <a:cubicBezTo>
                      <a:pt x="1508" y="1412"/>
                      <a:pt x="1520" y="1329"/>
                      <a:pt x="1461" y="1317"/>
                    </a:cubicBezTo>
                    <a:lnTo>
                      <a:pt x="1068" y="1221"/>
                    </a:lnTo>
                    <a:cubicBezTo>
                      <a:pt x="1068" y="1210"/>
                      <a:pt x="1068" y="1186"/>
                      <a:pt x="1068" y="1174"/>
                    </a:cubicBezTo>
                    <a:cubicBezTo>
                      <a:pt x="1068" y="1138"/>
                      <a:pt x="1056" y="1114"/>
                      <a:pt x="1044" y="1090"/>
                    </a:cubicBezTo>
                    <a:cubicBezTo>
                      <a:pt x="1080" y="1067"/>
                      <a:pt x="1103" y="1031"/>
                      <a:pt x="1115" y="995"/>
                    </a:cubicBezTo>
                    <a:lnTo>
                      <a:pt x="1472" y="1150"/>
                    </a:lnTo>
                    <a:lnTo>
                      <a:pt x="1484" y="1150"/>
                    </a:lnTo>
                    <a:cubicBezTo>
                      <a:pt x="1508" y="1150"/>
                      <a:pt x="1520" y="1138"/>
                      <a:pt x="1532" y="1114"/>
                    </a:cubicBezTo>
                    <a:cubicBezTo>
                      <a:pt x="1544" y="1090"/>
                      <a:pt x="1532" y="1067"/>
                      <a:pt x="1508" y="1055"/>
                    </a:cubicBezTo>
                    <a:lnTo>
                      <a:pt x="1139" y="912"/>
                    </a:lnTo>
                    <a:cubicBezTo>
                      <a:pt x="1139" y="888"/>
                      <a:pt x="1139" y="876"/>
                      <a:pt x="1139" y="864"/>
                    </a:cubicBezTo>
                    <a:lnTo>
                      <a:pt x="1556" y="805"/>
                    </a:lnTo>
                    <a:cubicBezTo>
                      <a:pt x="1592" y="805"/>
                      <a:pt x="1603" y="781"/>
                      <a:pt x="1603" y="757"/>
                    </a:cubicBezTo>
                    <a:cubicBezTo>
                      <a:pt x="1592" y="733"/>
                      <a:pt x="1568" y="721"/>
                      <a:pt x="1544" y="721"/>
                    </a:cubicBezTo>
                    <a:lnTo>
                      <a:pt x="1127" y="781"/>
                    </a:lnTo>
                    <a:cubicBezTo>
                      <a:pt x="1126" y="781"/>
                      <a:pt x="1125" y="781"/>
                      <a:pt x="1125" y="781"/>
                    </a:cubicBezTo>
                    <a:lnTo>
                      <a:pt x="1125" y="781"/>
                    </a:lnTo>
                    <a:lnTo>
                      <a:pt x="1282" y="578"/>
                    </a:lnTo>
                    <a:cubicBezTo>
                      <a:pt x="1306" y="555"/>
                      <a:pt x="1306" y="531"/>
                      <a:pt x="1282" y="519"/>
                    </a:cubicBezTo>
                    <a:cubicBezTo>
                      <a:pt x="1276" y="513"/>
                      <a:pt x="1267" y="510"/>
                      <a:pt x="1258" y="510"/>
                    </a:cubicBezTo>
                    <a:cubicBezTo>
                      <a:pt x="1249" y="510"/>
                      <a:pt x="1240" y="513"/>
                      <a:pt x="1234" y="519"/>
                    </a:cubicBezTo>
                    <a:lnTo>
                      <a:pt x="1068" y="721"/>
                    </a:lnTo>
                    <a:cubicBezTo>
                      <a:pt x="1032" y="698"/>
                      <a:pt x="996" y="674"/>
                      <a:pt x="949" y="662"/>
                    </a:cubicBezTo>
                    <a:cubicBezTo>
                      <a:pt x="960" y="626"/>
                      <a:pt x="960" y="578"/>
                      <a:pt x="949" y="543"/>
                    </a:cubicBezTo>
                    <a:cubicBezTo>
                      <a:pt x="927" y="390"/>
                      <a:pt x="796" y="278"/>
                      <a:pt x="646" y="278"/>
                    </a:cubicBezTo>
                    <a:cubicBezTo>
                      <a:pt x="632" y="278"/>
                      <a:pt x="618" y="279"/>
                      <a:pt x="603" y="281"/>
                    </a:cubicBezTo>
                    <a:lnTo>
                      <a:pt x="484" y="31"/>
                    </a:lnTo>
                    <a:cubicBezTo>
                      <a:pt x="476" y="9"/>
                      <a:pt x="459" y="0"/>
                      <a:pt x="442"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 name="Google Shape;442;p31">
                <a:extLst>
                  <a:ext uri="{FF2B5EF4-FFF2-40B4-BE49-F238E27FC236}">
                    <a16:creationId xmlns:a16="http://schemas.microsoft.com/office/drawing/2014/main" id="{28BD3113-4BEF-E625-6472-A018643C08D7}"/>
                  </a:ext>
                </a:extLst>
              </p:cNvPr>
              <p:cNvSpPr/>
              <p:nvPr/>
            </p:nvSpPr>
            <p:spPr>
              <a:xfrm>
                <a:off x="1781424" y="1719613"/>
                <a:ext cx="13181" cy="11815"/>
              </a:xfrm>
              <a:custGeom>
                <a:avLst/>
                <a:gdLst/>
                <a:ahLst/>
                <a:cxnLst/>
                <a:rect l="l" t="t" r="r" b="b"/>
                <a:pathLst>
                  <a:path w="299" h="268" extrusionOk="0">
                    <a:moveTo>
                      <a:pt x="202" y="1"/>
                    </a:moveTo>
                    <a:cubicBezTo>
                      <a:pt x="192" y="1"/>
                      <a:pt x="181" y="2"/>
                      <a:pt x="167" y="4"/>
                    </a:cubicBezTo>
                    <a:cubicBezTo>
                      <a:pt x="84" y="16"/>
                      <a:pt x="1" y="39"/>
                      <a:pt x="13" y="123"/>
                    </a:cubicBezTo>
                    <a:cubicBezTo>
                      <a:pt x="24" y="210"/>
                      <a:pt x="94" y="267"/>
                      <a:pt x="179" y="267"/>
                    </a:cubicBezTo>
                    <a:cubicBezTo>
                      <a:pt x="187" y="267"/>
                      <a:pt x="195" y="267"/>
                      <a:pt x="203" y="266"/>
                    </a:cubicBezTo>
                    <a:cubicBezTo>
                      <a:pt x="275" y="242"/>
                      <a:pt x="298" y="182"/>
                      <a:pt x="275" y="99"/>
                    </a:cubicBezTo>
                    <a:cubicBezTo>
                      <a:pt x="265" y="29"/>
                      <a:pt x="255" y="1"/>
                      <a:pt x="202"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 name="Google Shape;443;p31">
                <a:extLst>
                  <a:ext uri="{FF2B5EF4-FFF2-40B4-BE49-F238E27FC236}">
                    <a16:creationId xmlns:a16="http://schemas.microsoft.com/office/drawing/2014/main" id="{798A0831-E7F3-F1D4-8092-C3B329F91A42}"/>
                  </a:ext>
                </a:extLst>
              </p:cNvPr>
              <p:cNvSpPr/>
              <p:nvPr/>
            </p:nvSpPr>
            <p:spPr>
              <a:xfrm>
                <a:off x="1763085" y="1626109"/>
                <a:ext cx="69302" cy="78471"/>
              </a:xfrm>
              <a:custGeom>
                <a:avLst/>
                <a:gdLst/>
                <a:ahLst/>
                <a:cxnLst/>
                <a:rect l="l" t="t" r="r" b="b"/>
                <a:pathLst>
                  <a:path w="1572" h="1780" extrusionOk="0">
                    <a:moveTo>
                      <a:pt x="453" y="1"/>
                    </a:moveTo>
                    <a:cubicBezTo>
                      <a:pt x="446" y="1"/>
                      <a:pt x="438" y="2"/>
                      <a:pt x="429" y="5"/>
                    </a:cubicBezTo>
                    <a:cubicBezTo>
                      <a:pt x="405" y="17"/>
                      <a:pt x="393" y="41"/>
                      <a:pt x="405" y="77"/>
                    </a:cubicBezTo>
                    <a:lnTo>
                      <a:pt x="488" y="327"/>
                    </a:lnTo>
                    <a:cubicBezTo>
                      <a:pt x="441" y="351"/>
                      <a:pt x="393" y="386"/>
                      <a:pt x="357" y="434"/>
                    </a:cubicBezTo>
                    <a:lnTo>
                      <a:pt x="71" y="363"/>
                    </a:lnTo>
                    <a:cubicBezTo>
                      <a:pt x="65" y="360"/>
                      <a:pt x="59" y="359"/>
                      <a:pt x="53" y="359"/>
                    </a:cubicBezTo>
                    <a:cubicBezTo>
                      <a:pt x="27" y="359"/>
                      <a:pt x="10" y="379"/>
                      <a:pt x="0" y="398"/>
                    </a:cubicBezTo>
                    <a:cubicBezTo>
                      <a:pt x="0" y="434"/>
                      <a:pt x="12" y="458"/>
                      <a:pt x="48" y="470"/>
                    </a:cubicBezTo>
                    <a:lnTo>
                      <a:pt x="310" y="529"/>
                    </a:lnTo>
                    <a:cubicBezTo>
                      <a:pt x="298" y="565"/>
                      <a:pt x="298" y="601"/>
                      <a:pt x="298" y="636"/>
                    </a:cubicBezTo>
                    <a:cubicBezTo>
                      <a:pt x="310" y="791"/>
                      <a:pt x="452" y="922"/>
                      <a:pt x="619" y="922"/>
                    </a:cubicBezTo>
                    <a:cubicBezTo>
                      <a:pt x="619" y="934"/>
                      <a:pt x="619" y="946"/>
                      <a:pt x="619" y="958"/>
                    </a:cubicBezTo>
                    <a:cubicBezTo>
                      <a:pt x="248" y="1025"/>
                      <a:pt x="323" y="1559"/>
                      <a:pt x="663" y="1559"/>
                    </a:cubicBezTo>
                    <a:cubicBezTo>
                      <a:pt x="683" y="1559"/>
                      <a:pt x="704" y="1557"/>
                      <a:pt x="726" y="1553"/>
                    </a:cubicBezTo>
                    <a:cubicBezTo>
                      <a:pt x="786" y="1553"/>
                      <a:pt x="845" y="1529"/>
                      <a:pt x="893" y="1494"/>
                    </a:cubicBezTo>
                    <a:lnTo>
                      <a:pt x="1119" y="1756"/>
                    </a:lnTo>
                    <a:cubicBezTo>
                      <a:pt x="1131" y="1767"/>
                      <a:pt x="1143" y="1779"/>
                      <a:pt x="1155" y="1779"/>
                    </a:cubicBezTo>
                    <a:cubicBezTo>
                      <a:pt x="1167" y="1779"/>
                      <a:pt x="1179" y="1767"/>
                      <a:pt x="1191" y="1767"/>
                    </a:cubicBezTo>
                    <a:cubicBezTo>
                      <a:pt x="1203" y="1744"/>
                      <a:pt x="1203" y="1708"/>
                      <a:pt x="1191" y="1696"/>
                    </a:cubicBezTo>
                    <a:lnTo>
                      <a:pt x="964" y="1434"/>
                    </a:lnTo>
                    <a:cubicBezTo>
                      <a:pt x="964" y="1422"/>
                      <a:pt x="976" y="1398"/>
                      <a:pt x="988" y="1386"/>
                    </a:cubicBezTo>
                    <a:lnTo>
                      <a:pt x="1357" y="1506"/>
                    </a:lnTo>
                    <a:lnTo>
                      <a:pt x="1369" y="1506"/>
                    </a:lnTo>
                    <a:cubicBezTo>
                      <a:pt x="1393" y="1506"/>
                      <a:pt x="1417" y="1494"/>
                      <a:pt x="1417" y="1470"/>
                    </a:cubicBezTo>
                    <a:cubicBezTo>
                      <a:pt x="1429" y="1446"/>
                      <a:pt x="1417" y="1422"/>
                      <a:pt x="1393" y="1410"/>
                    </a:cubicBezTo>
                    <a:lnTo>
                      <a:pt x="1012" y="1291"/>
                    </a:lnTo>
                    <a:lnTo>
                      <a:pt x="1012" y="1244"/>
                    </a:lnTo>
                    <a:cubicBezTo>
                      <a:pt x="1012" y="1208"/>
                      <a:pt x="1000" y="1184"/>
                      <a:pt x="988" y="1148"/>
                    </a:cubicBezTo>
                    <a:cubicBezTo>
                      <a:pt x="1024" y="1136"/>
                      <a:pt x="1048" y="1101"/>
                      <a:pt x="1072" y="1065"/>
                    </a:cubicBezTo>
                    <a:lnTo>
                      <a:pt x="1405" y="1244"/>
                    </a:lnTo>
                    <a:lnTo>
                      <a:pt x="1429" y="1244"/>
                    </a:lnTo>
                    <a:cubicBezTo>
                      <a:pt x="1476" y="1244"/>
                      <a:pt x="1488" y="1172"/>
                      <a:pt x="1453" y="1148"/>
                    </a:cubicBezTo>
                    <a:lnTo>
                      <a:pt x="1107" y="970"/>
                    </a:lnTo>
                    <a:cubicBezTo>
                      <a:pt x="1107" y="958"/>
                      <a:pt x="1107" y="946"/>
                      <a:pt x="1107" y="934"/>
                    </a:cubicBezTo>
                    <a:lnTo>
                      <a:pt x="1524" y="910"/>
                    </a:lnTo>
                    <a:cubicBezTo>
                      <a:pt x="1548" y="910"/>
                      <a:pt x="1572" y="886"/>
                      <a:pt x="1572" y="863"/>
                    </a:cubicBezTo>
                    <a:cubicBezTo>
                      <a:pt x="1562" y="843"/>
                      <a:pt x="1544" y="824"/>
                      <a:pt x="1525" y="824"/>
                    </a:cubicBezTo>
                    <a:cubicBezTo>
                      <a:pt x="1521" y="824"/>
                      <a:pt x="1516" y="825"/>
                      <a:pt x="1512" y="827"/>
                    </a:cubicBezTo>
                    <a:lnTo>
                      <a:pt x="1095" y="851"/>
                    </a:lnTo>
                    <a:lnTo>
                      <a:pt x="1083" y="851"/>
                    </a:lnTo>
                    <a:lnTo>
                      <a:pt x="1274" y="648"/>
                    </a:lnTo>
                    <a:cubicBezTo>
                      <a:pt x="1286" y="624"/>
                      <a:pt x="1286" y="601"/>
                      <a:pt x="1274" y="589"/>
                    </a:cubicBezTo>
                    <a:cubicBezTo>
                      <a:pt x="1262" y="583"/>
                      <a:pt x="1250" y="580"/>
                      <a:pt x="1240" y="580"/>
                    </a:cubicBezTo>
                    <a:cubicBezTo>
                      <a:pt x="1229" y="580"/>
                      <a:pt x="1220" y="583"/>
                      <a:pt x="1214" y="589"/>
                    </a:cubicBezTo>
                    <a:lnTo>
                      <a:pt x="1036" y="779"/>
                    </a:lnTo>
                    <a:cubicBezTo>
                      <a:pt x="1000" y="744"/>
                      <a:pt x="953" y="720"/>
                      <a:pt x="905" y="708"/>
                    </a:cubicBezTo>
                    <a:cubicBezTo>
                      <a:pt x="917" y="672"/>
                      <a:pt x="917" y="624"/>
                      <a:pt x="917" y="589"/>
                    </a:cubicBezTo>
                    <a:cubicBezTo>
                      <a:pt x="905" y="429"/>
                      <a:pt x="774" y="302"/>
                      <a:pt x="616" y="302"/>
                    </a:cubicBezTo>
                    <a:cubicBezTo>
                      <a:pt x="609" y="302"/>
                      <a:pt x="602" y="302"/>
                      <a:pt x="595" y="303"/>
                    </a:cubicBezTo>
                    <a:lnTo>
                      <a:pt x="500" y="41"/>
                    </a:lnTo>
                    <a:cubicBezTo>
                      <a:pt x="491" y="14"/>
                      <a:pt x="476" y="1"/>
                      <a:pt x="453"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 name="Google Shape;444;p31">
                <a:extLst>
                  <a:ext uri="{FF2B5EF4-FFF2-40B4-BE49-F238E27FC236}">
                    <a16:creationId xmlns:a16="http://schemas.microsoft.com/office/drawing/2014/main" id="{106FC84C-E2D0-4150-9CA6-94A01E33AFFC}"/>
                  </a:ext>
                </a:extLst>
              </p:cNvPr>
              <p:cNvSpPr/>
              <p:nvPr/>
            </p:nvSpPr>
            <p:spPr>
              <a:xfrm>
                <a:off x="1809771" y="1642508"/>
                <a:ext cx="12123" cy="11683"/>
              </a:xfrm>
              <a:custGeom>
                <a:avLst/>
                <a:gdLst/>
                <a:ahLst/>
                <a:cxnLst/>
                <a:rect l="l" t="t" r="r" b="b"/>
                <a:pathLst>
                  <a:path w="275" h="265" extrusionOk="0">
                    <a:moveTo>
                      <a:pt x="184" y="0"/>
                    </a:moveTo>
                    <a:cubicBezTo>
                      <a:pt x="175" y="0"/>
                      <a:pt x="166" y="1"/>
                      <a:pt x="155" y="2"/>
                    </a:cubicBezTo>
                    <a:cubicBezTo>
                      <a:pt x="72" y="2"/>
                      <a:pt x="1" y="26"/>
                      <a:pt x="13" y="110"/>
                    </a:cubicBezTo>
                    <a:cubicBezTo>
                      <a:pt x="13" y="205"/>
                      <a:pt x="84" y="264"/>
                      <a:pt x="179" y="264"/>
                    </a:cubicBezTo>
                    <a:cubicBezTo>
                      <a:pt x="263" y="252"/>
                      <a:pt x="275" y="193"/>
                      <a:pt x="275" y="110"/>
                    </a:cubicBezTo>
                    <a:cubicBezTo>
                      <a:pt x="264" y="37"/>
                      <a:pt x="245" y="0"/>
                      <a:pt x="184"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 name="Google Shape;445;p31">
                <a:extLst>
                  <a:ext uri="{FF2B5EF4-FFF2-40B4-BE49-F238E27FC236}">
                    <a16:creationId xmlns:a16="http://schemas.microsoft.com/office/drawing/2014/main" id="{63C25818-A9B4-649F-8D29-F88B0A2ABA67}"/>
                  </a:ext>
                </a:extLst>
              </p:cNvPr>
              <p:cNvSpPr/>
              <p:nvPr/>
            </p:nvSpPr>
            <p:spPr>
              <a:xfrm>
                <a:off x="1861218" y="1435706"/>
                <a:ext cx="33637" cy="32711"/>
              </a:xfrm>
              <a:custGeom>
                <a:avLst/>
                <a:gdLst/>
                <a:ahLst/>
                <a:cxnLst/>
                <a:rect l="l" t="t" r="r" b="b"/>
                <a:pathLst>
                  <a:path w="763" h="742" extrusionOk="0">
                    <a:moveTo>
                      <a:pt x="414" y="0"/>
                    </a:moveTo>
                    <a:cubicBezTo>
                      <a:pt x="205" y="0"/>
                      <a:pt x="23" y="53"/>
                      <a:pt x="12" y="276"/>
                    </a:cubicBezTo>
                    <a:cubicBezTo>
                      <a:pt x="0" y="514"/>
                      <a:pt x="191" y="717"/>
                      <a:pt x="429" y="741"/>
                    </a:cubicBezTo>
                    <a:cubicBezTo>
                      <a:pt x="437" y="741"/>
                      <a:pt x="445" y="741"/>
                      <a:pt x="452" y="741"/>
                    </a:cubicBezTo>
                    <a:cubicBezTo>
                      <a:pt x="683" y="741"/>
                      <a:pt x="739" y="566"/>
                      <a:pt x="751" y="336"/>
                    </a:cubicBezTo>
                    <a:cubicBezTo>
                      <a:pt x="762" y="86"/>
                      <a:pt x="727" y="14"/>
                      <a:pt x="489" y="2"/>
                    </a:cubicBezTo>
                    <a:cubicBezTo>
                      <a:pt x="464" y="1"/>
                      <a:pt x="439" y="0"/>
                      <a:pt x="414"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 name="Google Shape;446;p31">
                <a:extLst>
                  <a:ext uri="{FF2B5EF4-FFF2-40B4-BE49-F238E27FC236}">
                    <a16:creationId xmlns:a16="http://schemas.microsoft.com/office/drawing/2014/main" id="{648B93EC-335B-A499-FF05-2E556B045241}"/>
                  </a:ext>
                </a:extLst>
              </p:cNvPr>
              <p:cNvSpPr/>
              <p:nvPr/>
            </p:nvSpPr>
            <p:spPr>
              <a:xfrm>
                <a:off x="1751006" y="1359262"/>
                <a:ext cx="136796" cy="216810"/>
              </a:xfrm>
              <a:custGeom>
                <a:avLst/>
                <a:gdLst/>
                <a:ahLst/>
                <a:cxnLst/>
                <a:rect l="l" t="t" r="r" b="b"/>
                <a:pathLst>
                  <a:path w="3103" h="4918" extrusionOk="0">
                    <a:moveTo>
                      <a:pt x="1074" y="1"/>
                    </a:moveTo>
                    <a:cubicBezTo>
                      <a:pt x="1036" y="1"/>
                      <a:pt x="1006" y="23"/>
                      <a:pt x="988" y="58"/>
                    </a:cubicBezTo>
                    <a:cubicBezTo>
                      <a:pt x="881" y="296"/>
                      <a:pt x="869" y="558"/>
                      <a:pt x="941" y="808"/>
                    </a:cubicBezTo>
                    <a:cubicBezTo>
                      <a:pt x="822" y="867"/>
                      <a:pt x="715" y="939"/>
                      <a:pt x="631" y="1034"/>
                    </a:cubicBezTo>
                    <a:cubicBezTo>
                      <a:pt x="417" y="867"/>
                      <a:pt x="226" y="617"/>
                      <a:pt x="357" y="343"/>
                    </a:cubicBezTo>
                    <a:cubicBezTo>
                      <a:pt x="381" y="274"/>
                      <a:pt x="323" y="219"/>
                      <a:pt x="264" y="219"/>
                    </a:cubicBezTo>
                    <a:cubicBezTo>
                      <a:pt x="232" y="219"/>
                      <a:pt x="200" y="235"/>
                      <a:pt x="179" y="272"/>
                    </a:cubicBezTo>
                    <a:cubicBezTo>
                      <a:pt x="0" y="641"/>
                      <a:pt x="250" y="974"/>
                      <a:pt x="512" y="1189"/>
                    </a:cubicBezTo>
                    <a:cubicBezTo>
                      <a:pt x="119" y="1832"/>
                      <a:pt x="560" y="2665"/>
                      <a:pt x="1310" y="2701"/>
                    </a:cubicBezTo>
                    <a:lnTo>
                      <a:pt x="1334" y="2701"/>
                    </a:lnTo>
                    <a:cubicBezTo>
                      <a:pt x="1334" y="2748"/>
                      <a:pt x="1334" y="2796"/>
                      <a:pt x="1346" y="2844"/>
                    </a:cubicBezTo>
                    <a:cubicBezTo>
                      <a:pt x="1298" y="2867"/>
                      <a:pt x="1250" y="2903"/>
                      <a:pt x="1215" y="2927"/>
                    </a:cubicBezTo>
                    <a:cubicBezTo>
                      <a:pt x="834" y="3165"/>
                      <a:pt x="715" y="3677"/>
                      <a:pt x="953" y="4058"/>
                    </a:cubicBezTo>
                    <a:cubicBezTo>
                      <a:pt x="1110" y="4268"/>
                      <a:pt x="1352" y="4379"/>
                      <a:pt x="1596" y="4379"/>
                    </a:cubicBezTo>
                    <a:cubicBezTo>
                      <a:pt x="1740" y="4379"/>
                      <a:pt x="1884" y="4340"/>
                      <a:pt x="2012" y="4260"/>
                    </a:cubicBezTo>
                    <a:cubicBezTo>
                      <a:pt x="2239" y="4368"/>
                      <a:pt x="2370" y="4594"/>
                      <a:pt x="2358" y="4832"/>
                    </a:cubicBezTo>
                    <a:cubicBezTo>
                      <a:pt x="2358" y="4875"/>
                      <a:pt x="2396" y="4917"/>
                      <a:pt x="2438" y="4917"/>
                    </a:cubicBezTo>
                    <a:cubicBezTo>
                      <a:pt x="2443" y="4917"/>
                      <a:pt x="2448" y="4917"/>
                      <a:pt x="2453" y="4915"/>
                    </a:cubicBezTo>
                    <a:cubicBezTo>
                      <a:pt x="2500" y="4915"/>
                      <a:pt x="2548" y="4880"/>
                      <a:pt x="2548" y="4820"/>
                    </a:cubicBezTo>
                    <a:cubicBezTo>
                      <a:pt x="2560" y="4546"/>
                      <a:pt x="2417" y="4296"/>
                      <a:pt x="2191" y="4141"/>
                    </a:cubicBezTo>
                    <a:cubicBezTo>
                      <a:pt x="2310" y="4034"/>
                      <a:pt x="2405" y="3891"/>
                      <a:pt x="2441" y="3737"/>
                    </a:cubicBezTo>
                    <a:cubicBezTo>
                      <a:pt x="2512" y="3760"/>
                      <a:pt x="2572" y="3808"/>
                      <a:pt x="2631" y="3856"/>
                    </a:cubicBezTo>
                    <a:cubicBezTo>
                      <a:pt x="2727" y="3951"/>
                      <a:pt x="2774" y="4082"/>
                      <a:pt x="2774" y="4213"/>
                    </a:cubicBezTo>
                    <a:cubicBezTo>
                      <a:pt x="2774" y="4260"/>
                      <a:pt x="2822" y="4308"/>
                      <a:pt x="2870" y="4308"/>
                    </a:cubicBezTo>
                    <a:cubicBezTo>
                      <a:pt x="2917" y="4308"/>
                      <a:pt x="2965" y="4272"/>
                      <a:pt x="2965" y="4213"/>
                    </a:cubicBezTo>
                    <a:cubicBezTo>
                      <a:pt x="2965" y="4034"/>
                      <a:pt x="2893" y="3856"/>
                      <a:pt x="2774" y="3725"/>
                    </a:cubicBezTo>
                    <a:cubicBezTo>
                      <a:pt x="2691" y="3641"/>
                      <a:pt x="2596" y="3582"/>
                      <a:pt x="2477" y="3546"/>
                    </a:cubicBezTo>
                    <a:cubicBezTo>
                      <a:pt x="2489" y="3391"/>
                      <a:pt x="2441" y="3237"/>
                      <a:pt x="2358" y="3094"/>
                    </a:cubicBezTo>
                    <a:cubicBezTo>
                      <a:pt x="2381" y="3058"/>
                      <a:pt x="2417" y="3022"/>
                      <a:pt x="2441" y="2975"/>
                    </a:cubicBezTo>
                    <a:cubicBezTo>
                      <a:pt x="2798" y="2963"/>
                      <a:pt x="3024" y="2820"/>
                      <a:pt x="3096" y="2522"/>
                    </a:cubicBezTo>
                    <a:cubicBezTo>
                      <a:pt x="3103" y="2457"/>
                      <a:pt x="3049" y="2414"/>
                      <a:pt x="2995" y="2414"/>
                    </a:cubicBezTo>
                    <a:cubicBezTo>
                      <a:pt x="2959" y="2414"/>
                      <a:pt x="2924" y="2432"/>
                      <a:pt x="2905" y="2475"/>
                    </a:cubicBezTo>
                    <a:cubicBezTo>
                      <a:pt x="2893" y="2558"/>
                      <a:pt x="2834" y="2748"/>
                      <a:pt x="2500" y="2772"/>
                    </a:cubicBezTo>
                    <a:cubicBezTo>
                      <a:pt x="2500" y="2772"/>
                      <a:pt x="2500" y="2760"/>
                      <a:pt x="2500" y="2748"/>
                    </a:cubicBezTo>
                    <a:cubicBezTo>
                      <a:pt x="2500" y="2665"/>
                      <a:pt x="2489" y="2582"/>
                      <a:pt x="2453" y="2498"/>
                    </a:cubicBezTo>
                    <a:lnTo>
                      <a:pt x="2751" y="2415"/>
                    </a:lnTo>
                    <a:cubicBezTo>
                      <a:pt x="2878" y="2383"/>
                      <a:pt x="2844" y="2217"/>
                      <a:pt x="2741" y="2217"/>
                    </a:cubicBezTo>
                    <a:cubicBezTo>
                      <a:pt x="2729" y="2217"/>
                      <a:pt x="2717" y="2220"/>
                      <a:pt x="2703" y="2225"/>
                    </a:cubicBezTo>
                    <a:lnTo>
                      <a:pt x="2346" y="2332"/>
                    </a:lnTo>
                    <a:cubicBezTo>
                      <a:pt x="2310" y="2284"/>
                      <a:pt x="2274" y="2248"/>
                      <a:pt x="2215" y="2225"/>
                    </a:cubicBezTo>
                    <a:cubicBezTo>
                      <a:pt x="2608" y="1582"/>
                      <a:pt x="2167" y="760"/>
                      <a:pt x="1417" y="724"/>
                    </a:cubicBezTo>
                    <a:cubicBezTo>
                      <a:pt x="1391" y="721"/>
                      <a:pt x="1365" y="720"/>
                      <a:pt x="1338" y="720"/>
                    </a:cubicBezTo>
                    <a:cubicBezTo>
                      <a:pt x="1265" y="720"/>
                      <a:pt x="1189" y="731"/>
                      <a:pt x="1119" y="748"/>
                    </a:cubicBezTo>
                    <a:cubicBezTo>
                      <a:pt x="1060" y="546"/>
                      <a:pt x="1072" y="331"/>
                      <a:pt x="1167" y="141"/>
                    </a:cubicBezTo>
                    <a:cubicBezTo>
                      <a:pt x="1191" y="93"/>
                      <a:pt x="1167" y="34"/>
                      <a:pt x="1119" y="10"/>
                    </a:cubicBezTo>
                    <a:cubicBezTo>
                      <a:pt x="1103" y="4"/>
                      <a:pt x="1088" y="1"/>
                      <a:pt x="1074"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 name="Google Shape;447;p31">
                <a:extLst>
                  <a:ext uri="{FF2B5EF4-FFF2-40B4-BE49-F238E27FC236}">
                    <a16:creationId xmlns:a16="http://schemas.microsoft.com/office/drawing/2014/main" id="{D6603A84-7B0C-097B-C4AA-F8D568016370}"/>
                  </a:ext>
                </a:extLst>
              </p:cNvPr>
              <p:cNvSpPr/>
              <p:nvPr/>
            </p:nvSpPr>
            <p:spPr>
              <a:xfrm>
                <a:off x="1787199" y="1434736"/>
                <a:ext cx="16840" cy="14019"/>
              </a:xfrm>
              <a:custGeom>
                <a:avLst/>
                <a:gdLst/>
                <a:ahLst/>
                <a:cxnLst/>
                <a:rect l="l" t="t" r="r" b="b"/>
                <a:pathLst>
                  <a:path w="382" h="318" extrusionOk="0">
                    <a:moveTo>
                      <a:pt x="227" y="1"/>
                    </a:moveTo>
                    <a:cubicBezTo>
                      <a:pt x="72" y="1"/>
                      <a:pt x="1" y="167"/>
                      <a:pt x="108" y="274"/>
                    </a:cubicBezTo>
                    <a:cubicBezTo>
                      <a:pt x="138" y="304"/>
                      <a:pt x="176" y="318"/>
                      <a:pt x="214" y="318"/>
                    </a:cubicBezTo>
                    <a:cubicBezTo>
                      <a:pt x="298" y="318"/>
                      <a:pt x="382" y="253"/>
                      <a:pt x="382" y="155"/>
                    </a:cubicBezTo>
                    <a:cubicBezTo>
                      <a:pt x="382" y="72"/>
                      <a:pt x="310" y="1"/>
                      <a:pt x="22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 name="Google Shape;448;p31">
                <a:extLst>
                  <a:ext uri="{FF2B5EF4-FFF2-40B4-BE49-F238E27FC236}">
                    <a16:creationId xmlns:a16="http://schemas.microsoft.com/office/drawing/2014/main" id="{1EB5C024-E6DB-EFCC-D09F-DB93B6CED577}"/>
                  </a:ext>
                </a:extLst>
              </p:cNvPr>
              <p:cNvSpPr/>
              <p:nvPr/>
            </p:nvSpPr>
            <p:spPr>
              <a:xfrm>
                <a:off x="1824495" y="1411106"/>
                <a:ext cx="16840" cy="14416"/>
              </a:xfrm>
              <a:custGeom>
                <a:avLst/>
                <a:gdLst/>
                <a:ahLst/>
                <a:cxnLst/>
                <a:rect l="l" t="t" r="r" b="b"/>
                <a:pathLst>
                  <a:path w="382" h="327" extrusionOk="0">
                    <a:moveTo>
                      <a:pt x="214" y="1"/>
                    </a:moveTo>
                    <a:cubicBezTo>
                      <a:pt x="71" y="1"/>
                      <a:pt x="0" y="179"/>
                      <a:pt x="107" y="275"/>
                    </a:cubicBezTo>
                    <a:cubicBezTo>
                      <a:pt x="139" y="310"/>
                      <a:pt x="180" y="326"/>
                      <a:pt x="221" y="326"/>
                    </a:cubicBezTo>
                    <a:cubicBezTo>
                      <a:pt x="302" y="326"/>
                      <a:pt x="381" y="263"/>
                      <a:pt x="381" y="167"/>
                    </a:cubicBezTo>
                    <a:cubicBezTo>
                      <a:pt x="381" y="72"/>
                      <a:pt x="310" y="1"/>
                      <a:pt x="214"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 name="Google Shape;449;p31">
                <a:extLst>
                  <a:ext uri="{FF2B5EF4-FFF2-40B4-BE49-F238E27FC236}">
                    <a16:creationId xmlns:a16="http://schemas.microsoft.com/office/drawing/2014/main" id="{8184C97A-A233-12DC-08CD-626D949F7914}"/>
                  </a:ext>
                </a:extLst>
              </p:cNvPr>
              <p:cNvSpPr/>
              <p:nvPr/>
            </p:nvSpPr>
            <p:spPr>
              <a:xfrm>
                <a:off x="1809374" y="1423582"/>
                <a:ext cx="15650" cy="13314"/>
              </a:xfrm>
              <a:custGeom>
                <a:avLst/>
                <a:gdLst/>
                <a:ahLst/>
                <a:cxnLst/>
                <a:rect l="l" t="t" r="r" b="b"/>
                <a:pathLst>
                  <a:path w="355" h="302" extrusionOk="0">
                    <a:moveTo>
                      <a:pt x="268" y="1"/>
                    </a:moveTo>
                    <a:cubicBezTo>
                      <a:pt x="244" y="1"/>
                      <a:pt x="219" y="26"/>
                      <a:pt x="236" y="51"/>
                    </a:cubicBezTo>
                    <a:cubicBezTo>
                      <a:pt x="284" y="99"/>
                      <a:pt x="272" y="170"/>
                      <a:pt x="224" y="218"/>
                    </a:cubicBezTo>
                    <a:cubicBezTo>
                      <a:pt x="209" y="229"/>
                      <a:pt x="191" y="235"/>
                      <a:pt x="173" y="235"/>
                    </a:cubicBezTo>
                    <a:cubicBezTo>
                      <a:pt x="134" y="235"/>
                      <a:pt x="93" y="211"/>
                      <a:pt x="69" y="170"/>
                    </a:cubicBezTo>
                    <a:cubicBezTo>
                      <a:pt x="64" y="165"/>
                      <a:pt x="57" y="162"/>
                      <a:pt x="50" y="162"/>
                    </a:cubicBezTo>
                    <a:cubicBezTo>
                      <a:pt x="27" y="162"/>
                      <a:pt x="0" y="190"/>
                      <a:pt x="10" y="218"/>
                    </a:cubicBezTo>
                    <a:cubicBezTo>
                      <a:pt x="45" y="265"/>
                      <a:pt x="105" y="301"/>
                      <a:pt x="176" y="301"/>
                    </a:cubicBezTo>
                    <a:cubicBezTo>
                      <a:pt x="212" y="301"/>
                      <a:pt x="236" y="289"/>
                      <a:pt x="272" y="277"/>
                    </a:cubicBezTo>
                    <a:cubicBezTo>
                      <a:pt x="343" y="206"/>
                      <a:pt x="355" y="99"/>
                      <a:pt x="295" y="15"/>
                    </a:cubicBezTo>
                    <a:cubicBezTo>
                      <a:pt x="288" y="5"/>
                      <a:pt x="278" y="1"/>
                      <a:pt x="26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 name="Google Shape;450;p31">
                <a:extLst>
                  <a:ext uri="{FF2B5EF4-FFF2-40B4-BE49-F238E27FC236}">
                    <a16:creationId xmlns:a16="http://schemas.microsoft.com/office/drawing/2014/main" id="{C578425D-152E-4529-DA2B-0547A2D4180E}"/>
                  </a:ext>
                </a:extLst>
              </p:cNvPr>
              <p:cNvSpPr/>
              <p:nvPr/>
            </p:nvSpPr>
            <p:spPr>
              <a:xfrm>
                <a:off x="1789844" y="1449945"/>
                <a:ext cx="14195" cy="10536"/>
              </a:xfrm>
              <a:custGeom>
                <a:avLst/>
                <a:gdLst/>
                <a:ahLst/>
                <a:cxnLst/>
                <a:rect l="l" t="t" r="r" b="b"/>
                <a:pathLst>
                  <a:path w="322" h="239" extrusionOk="0">
                    <a:moveTo>
                      <a:pt x="216" y="1"/>
                    </a:moveTo>
                    <a:cubicBezTo>
                      <a:pt x="182" y="1"/>
                      <a:pt x="143" y="13"/>
                      <a:pt x="107" y="37"/>
                    </a:cubicBezTo>
                    <a:cubicBezTo>
                      <a:pt x="36" y="84"/>
                      <a:pt x="0" y="156"/>
                      <a:pt x="36" y="203"/>
                    </a:cubicBezTo>
                    <a:cubicBezTo>
                      <a:pt x="54" y="227"/>
                      <a:pt x="84" y="239"/>
                      <a:pt x="118" y="239"/>
                    </a:cubicBezTo>
                    <a:cubicBezTo>
                      <a:pt x="152" y="239"/>
                      <a:pt x="191" y="227"/>
                      <a:pt x="226" y="203"/>
                    </a:cubicBezTo>
                    <a:cubicBezTo>
                      <a:pt x="298" y="156"/>
                      <a:pt x="322" y="84"/>
                      <a:pt x="298" y="37"/>
                    </a:cubicBezTo>
                    <a:cubicBezTo>
                      <a:pt x="280" y="13"/>
                      <a:pt x="250" y="1"/>
                      <a:pt x="216" y="1"/>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 name="Google Shape;451;p31">
                <a:extLst>
                  <a:ext uri="{FF2B5EF4-FFF2-40B4-BE49-F238E27FC236}">
                    <a16:creationId xmlns:a16="http://schemas.microsoft.com/office/drawing/2014/main" id="{400347BF-DD09-B717-0217-021B4C49CEFC}"/>
                  </a:ext>
                </a:extLst>
              </p:cNvPr>
              <p:cNvSpPr/>
              <p:nvPr/>
            </p:nvSpPr>
            <p:spPr>
              <a:xfrm>
                <a:off x="1839705" y="1417807"/>
                <a:ext cx="16840" cy="12785"/>
              </a:xfrm>
              <a:custGeom>
                <a:avLst/>
                <a:gdLst/>
                <a:ahLst/>
                <a:cxnLst/>
                <a:rect l="l" t="t" r="r" b="b"/>
                <a:pathLst>
                  <a:path w="382" h="290" extrusionOk="0">
                    <a:moveTo>
                      <a:pt x="191" y="1"/>
                    </a:moveTo>
                    <a:cubicBezTo>
                      <a:pt x="161" y="1"/>
                      <a:pt x="131" y="10"/>
                      <a:pt x="107" y="27"/>
                    </a:cubicBezTo>
                    <a:cubicBezTo>
                      <a:pt x="0" y="111"/>
                      <a:pt x="60" y="289"/>
                      <a:pt x="191" y="289"/>
                    </a:cubicBezTo>
                    <a:cubicBezTo>
                      <a:pt x="322" y="289"/>
                      <a:pt x="381" y="111"/>
                      <a:pt x="274" y="27"/>
                    </a:cubicBezTo>
                    <a:cubicBezTo>
                      <a:pt x="250" y="10"/>
                      <a:pt x="221" y="1"/>
                      <a:pt x="191" y="1"/>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 name="Google Shape;452;p31">
                <a:extLst>
                  <a:ext uri="{FF2B5EF4-FFF2-40B4-BE49-F238E27FC236}">
                    <a16:creationId xmlns:a16="http://schemas.microsoft.com/office/drawing/2014/main" id="{4863897B-E082-B920-8B54-EFD5AB2E8972}"/>
                  </a:ext>
                </a:extLst>
              </p:cNvPr>
              <p:cNvSpPr/>
              <p:nvPr/>
            </p:nvSpPr>
            <p:spPr>
              <a:xfrm>
                <a:off x="1733151" y="1458894"/>
                <a:ext cx="489211" cy="549255"/>
              </a:xfrm>
              <a:custGeom>
                <a:avLst/>
                <a:gdLst/>
                <a:ahLst/>
                <a:cxnLst/>
                <a:rect l="l" t="t" r="r" b="b"/>
                <a:pathLst>
                  <a:path w="11097" h="12459" extrusionOk="0">
                    <a:moveTo>
                      <a:pt x="5584" y="2822"/>
                    </a:moveTo>
                    <a:cubicBezTo>
                      <a:pt x="5763" y="3524"/>
                      <a:pt x="5906" y="4096"/>
                      <a:pt x="6156" y="4882"/>
                    </a:cubicBezTo>
                    <a:lnTo>
                      <a:pt x="6763" y="6823"/>
                    </a:lnTo>
                    <a:lnTo>
                      <a:pt x="6192" y="7215"/>
                    </a:lnTo>
                    <a:cubicBezTo>
                      <a:pt x="6215" y="6953"/>
                      <a:pt x="6275" y="6692"/>
                      <a:pt x="6370" y="6442"/>
                    </a:cubicBezTo>
                    <a:lnTo>
                      <a:pt x="6370" y="6442"/>
                    </a:lnTo>
                    <a:cubicBezTo>
                      <a:pt x="6025" y="6668"/>
                      <a:pt x="5715" y="6918"/>
                      <a:pt x="5430" y="7204"/>
                    </a:cubicBezTo>
                    <a:cubicBezTo>
                      <a:pt x="5418" y="7001"/>
                      <a:pt x="5489" y="6799"/>
                      <a:pt x="5632" y="6656"/>
                    </a:cubicBezTo>
                    <a:cubicBezTo>
                      <a:pt x="5775" y="6513"/>
                      <a:pt x="5882" y="6334"/>
                      <a:pt x="5953" y="6156"/>
                    </a:cubicBezTo>
                    <a:lnTo>
                      <a:pt x="5953" y="6156"/>
                    </a:lnTo>
                    <a:cubicBezTo>
                      <a:pt x="5489" y="6394"/>
                      <a:pt x="5144" y="6811"/>
                      <a:pt x="4810" y="7227"/>
                    </a:cubicBezTo>
                    <a:cubicBezTo>
                      <a:pt x="4941" y="6811"/>
                      <a:pt x="5156" y="6430"/>
                      <a:pt x="5430" y="6096"/>
                    </a:cubicBezTo>
                    <a:lnTo>
                      <a:pt x="5430" y="6096"/>
                    </a:lnTo>
                    <a:cubicBezTo>
                      <a:pt x="5156" y="6227"/>
                      <a:pt x="4965" y="6477"/>
                      <a:pt x="4787" y="6727"/>
                    </a:cubicBezTo>
                    <a:lnTo>
                      <a:pt x="4334" y="7346"/>
                    </a:lnTo>
                    <a:lnTo>
                      <a:pt x="4048" y="7346"/>
                    </a:lnTo>
                    <a:lnTo>
                      <a:pt x="4822" y="4882"/>
                    </a:lnTo>
                    <a:cubicBezTo>
                      <a:pt x="5072" y="4096"/>
                      <a:pt x="5215" y="3524"/>
                      <a:pt x="5394" y="2822"/>
                    </a:cubicBezTo>
                    <a:close/>
                    <a:moveTo>
                      <a:pt x="6787" y="6930"/>
                    </a:moveTo>
                    <a:lnTo>
                      <a:pt x="6918" y="7346"/>
                    </a:lnTo>
                    <a:lnTo>
                      <a:pt x="6704" y="7346"/>
                    </a:lnTo>
                    <a:cubicBezTo>
                      <a:pt x="6727" y="7215"/>
                      <a:pt x="6763" y="7073"/>
                      <a:pt x="6787" y="6930"/>
                    </a:cubicBezTo>
                    <a:close/>
                    <a:moveTo>
                      <a:pt x="5561" y="0"/>
                    </a:moveTo>
                    <a:cubicBezTo>
                      <a:pt x="4552" y="0"/>
                      <a:pt x="3542" y="572"/>
                      <a:pt x="3144" y="1715"/>
                    </a:cubicBezTo>
                    <a:lnTo>
                      <a:pt x="84" y="10597"/>
                    </a:lnTo>
                    <a:cubicBezTo>
                      <a:pt x="24" y="10740"/>
                      <a:pt x="0" y="10894"/>
                      <a:pt x="0" y="11049"/>
                    </a:cubicBezTo>
                    <a:cubicBezTo>
                      <a:pt x="0" y="11740"/>
                      <a:pt x="512" y="12335"/>
                      <a:pt x="1203" y="12430"/>
                    </a:cubicBezTo>
                    <a:cubicBezTo>
                      <a:pt x="1276" y="12442"/>
                      <a:pt x="1349" y="12447"/>
                      <a:pt x="1421" y="12447"/>
                    </a:cubicBezTo>
                    <a:cubicBezTo>
                      <a:pt x="2020" y="12447"/>
                      <a:pt x="2571" y="12061"/>
                      <a:pt x="2763" y="11466"/>
                    </a:cubicBezTo>
                    <a:lnTo>
                      <a:pt x="3286" y="9740"/>
                    </a:lnTo>
                    <a:lnTo>
                      <a:pt x="7680" y="9740"/>
                    </a:lnTo>
                    <a:lnTo>
                      <a:pt x="8216" y="11430"/>
                    </a:lnTo>
                    <a:cubicBezTo>
                      <a:pt x="8419" y="12050"/>
                      <a:pt x="8996" y="12459"/>
                      <a:pt x="9628" y="12459"/>
                    </a:cubicBezTo>
                    <a:cubicBezTo>
                      <a:pt x="9700" y="12459"/>
                      <a:pt x="9773" y="12453"/>
                      <a:pt x="9847" y="12442"/>
                    </a:cubicBezTo>
                    <a:cubicBezTo>
                      <a:pt x="10561" y="12323"/>
                      <a:pt x="11085" y="11716"/>
                      <a:pt x="11097" y="10990"/>
                    </a:cubicBezTo>
                    <a:cubicBezTo>
                      <a:pt x="11085" y="10823"/>
                      <a:pt x="11061" y="10656"/>
                      <a:pt x="11014" y="10502"/>
                    </a:cubicBezTo>
                    <a:lnTo>
                      <a:pt x="7978" y="1715"/>
                    </a:lnTo>
                    <a:cubicBezTo>
                      <a:pt x="7579" y="572"/>
                      <a:pt x="6570" y="0"/>
                      <a:pt x="5561"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 name="Google Shape;453;p31">
                <a:extLst>
                  <a:ext uri="{FF2B5EF4-FFF2-40B4-BE49-F238E27FC236}">
                    <a16:creationId xmlns:a16="http://schemas.microsoft.com/office/drawing/2014/main" id="{3E5968E9-6277-2107-B5F8-99C24AED7D75}"/>
                  </a:ext>
                </a:extLst>
              </p:cNvPr>
              <p:cNvSpPr/>
              <p:nvPr/>
            </p:nvSpPr>
            <p:spPr>
              <a:xfrm>
                <a:off x="1749123" y="1487306"/>
                <a:ext cx="441996" cy="496309"/>
              </a:xfrm>
              <a:custGeom>
                <a:avLst/>
                <a:gdLst/>
                <a:ahLst/>
                <a:cxnLst/>
                <a:rect l="l" t="t" r="r" b="b"/>
                <a:pathLst>
                  <a:path w="10026" h="11258" extrusionOk="0">
                    <a:moveTo>
                      <a:pt x="5489" y="2042"/>
                    </a:moveTo>
                    <a:cubicBezTo>
                      <a:pt x="5668" y="2745"/>
                      <a:pt x="5799" y="3495"/>
                      <a:pt x="6049" y="4281"/>
                    </a:cubicBezTo>
                    <a:lnTo>
                      <a:pt x="6823" y="6972"/>
                    </a:lnTo>
                    <a:lnTo>
                      <a:pt x="3215" y="6972"/>
                    </a:lnTo>
                    <a:lnTo>
                      <a:pt x="3989" y="4281"/>
                    </a:lnTo>
                    <a:cubicBezTo>
                      <a:pt x="4227" y="3495"/>
                      <a:pt x="4382" y="2757"/>
                      <a:pt x="4560" y="2042"/>
                    </a:cubicBezTo>
                    <a:close/>
                    <a:moveTo>
                      <a:pt x="5032" y="1"/>
                    </a:moveTo>
                    <a:cubicBezTo>
                      <a:pt x="4123" y="1"/>
                      <a:pt x="3215" y="518"/>
                      <a:pt x="2858" y="1554"/>
                    </a:cubicBezTo>
                    <a:lnTo>
                      <a:pt x="72" y="9579"/>
                    </a:lnTo>
                    <a:cubicBezTo>
                      <a:pt x="24" y="9710"/>
                      <a:pt x="0" y="9841"/>
                      <a:pt x="0" y="9984"/>
                    </a:cubicBezTo>
                    <a:cubicBezTo>
                      <a:pt x="0" y="10686"/>
                      <a:pt x="250" y="11258"/>
                      <a:pt x="953" y="11258"/>
                    </a:cubicBezTo>
                    <a:cubicBezTo>
                      <a:pt x="1512" y="11258"/>
                      <a:pt x="2012" y="10901"/>
                      <a:pt x="2179" y="10365"/>
                    </a:cubicBezTo>
                    <a:lnTo>
                      <a:pt x="2655" y="8805"/>
                    </a:lnTo>
                    <a:lnTo>
                      <a:pt x="7180" y="8805"/>
                    </a:lnTo>
                    <a:lnTo>
                      <a:pt x="7668" y="10329"/>
                    </a:lnTo>
                    <a:cubicBezTo>
                      <a:pt x="7846" y="10877"/>
                      <a:pt x="8358" y="11246"/>
                      <a:pt x="8930" y="11258"/>
                    </a:cubicBezTo>
                    <a:cubicBezTo>
                      <a:pt x="9668" y="11258"/>
                      <a:pt x="10025" y="10663"/>
                      <a:pt x="10025" y="9924"/>
                    </a:cubicBezTo>
                    <a:cubicBezTo>
                      <a:pt x="10025" y="9770"/>
                      <a:pt x="10001" y="9627"/>
                      <a:pt x="9954" y="9484"/>
                    </a:cubicBezTo>
                    <a:lnTo>
                      <a:pt x="7215" y="1554"/>
                    </a:lnTo>
                    <a:cubicBezTo>
                      <a:pt x="6852" y="518"/>
                      <a:pt x="5941" y="1"/>
                      <a:pt x="5032" y="1"/>
                    </a:cubicBezTo>
                    <a:close/>
                  </a:path>
                </a:pathLst>
              </a:custGeom>
              <a:solidFill>
                <a:srgbClr val="F2888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pic>
        <p:nvPicPr>
          <p:cNvPr id="97" name="Picture 9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77325" y="286892"/>
            <a:ext cx="1885950" cy="1768078"/>
          </a:xfrm>
          <a:prstGeom prst="ellipse">
            <a:avLst/>
          </a:prstGeom>
          <a:ln>
            <a:noFill/>
          </a:ln>
          <a:effectLst>
            <a:softEdge rad="112500"/>
          </a:effectLst>
        </p:spPr>
      </p:pic>
      <p:pic>
        <p:nvPicPr>
          <p:cNvPr id="98" name="Picture 9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038140" y="4115272"/>
            <a:ext cx="1583678" cy="1583678"/>
          </a:xfrm>
          <a:prstGeom prst="ellipse">
            <a:avLst/>
          </a:prstGeom>
          <a:ln>
            <a:noFill/>
          </a:ln>
          <a:effectLst>
            <a:softEdge rad="112500"/>
          </a:effectLst>
        </p:spPr>
      </p:pic>
      <p:pic>
        <p:nvPicPr>
          <p:cNvPr id="99" name="Picture 9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046515" y="2449970"/>
            <a:ext cx="1583678" cy="1583678"/>
          </a:xfrm>
          <a:prstGeom prst="ellipse">
            <a:avLst/>
          </a:prstGeom>
          <a:ln>
            <a:noFill/>
          </a:ln>
          <a:effectLst>
            <a:softEdge rad="112500"/>
          </a:effectLst>
        </p:spPr>
      </p:pic>
      <p:pic>
        <p:nvPicPr>
          <p:cNvPr id="73" name="图片 32">
            <a:hlinkClick r:id="rId7" action="ppaction://hlinksldjump"/>
          </p:cNvPr>
          <p:cNvPicPr>
            <a:picLocks noChangeAspect="1"/>
          </p:cNvPicPr>
          <p:nvPr/>
        </p:nvPicPr>
        <p:blipFill rotWithShape="1">
          <a:blip r:embed="rId8" cstate="print">
            <a:extLst>
              <a:ext uri="{28A0092B-C50C-407E-A947-70E740481C1C}">
                <a14:useLocalDpi xmlns:a14="http://schemas.microsoft.com/office/drawing/2010/main" val="0"/>
              </a:ext>
            </a:extLst>
          </a:blip>
          <a:srcRect t="688" b="688"/>
          <a:stretch/>
        </p:blipFill>
        <p:spPr>
          <a:xfrm>
            <a:off x="2064653" y="981399"/>
            <a:ext cx="1058982" cy="1044410"/>
          </a:xfrm>
          <a:prstGeom prst="rect">
            <a:avLst/>
          </a:prstGeom>
        </p:spPr>
      </p:pic>
    </p:spTree>
    <p:extLst>
      <p:ext uri="{BB962C8B-B14F-4D97-AF65-F5344CB8AC3E}">
        <p14:creationId xmlns:p14="http://schemas.microsoft.com/office/powerpoint/2010/main" val="15081672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3"/>
                                        </p:tgtEl>
                                        <p:attrNameLst>
                                          <p:attrName>style.visibility</p:attrName>
                                        </p:attrNameLst>
                                      </p:cBhvr>
                                      <p:to>
                                        <p:strVal val="visible"/>
                                      </p:to>
                                    </p:set>
                                    <p:animEffect transition="in" filter="barn(inVertical)">
                                      <p:cBhvr>
                                        <p:cTn id="7" dur="500"/>
                                        <p:tgtEl>
                                          <p:spTgt spid="63"/>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01"/>
                                        </p:tgtEl>
                                        <p:attrNameLst>
                                          <p:attrName>style.visibility</p:attrName>
                                        </p:attrNameLst>
                                      </p:cBhvr>
                                      <p:to>
                                        <p:strVal val="visible"/>
                                      </p:to>
                                    </p:set>
                                    <p:animEffect transition="in" filter="wipe(left)">
                                      <p:cBhvr>
                                        <p:cTn id="11" dur="500"/>
                                        <p:tgtEl>
                                          <p:spTgt spid="101"/>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102"/>
                                        </p:tgtEl>
                                        <p:attrNameLst>
                                          <p:attrName>style.visibility</p:attrName>
                                        </p:attrNameLst>
                                      </p:cBhvr>
                                      <p:to>
                                        <p:strVal val="visible"/>
                                      </p:to>
                                    </p:set>
                                    <p:animEffect transition="in" filter="wipe(left)">
                                      <p:cBhvr>
                                        <p:cTn id="15" dur="500"/>
                                        <p:tgtEl>
                                          <p:spTgt spid="102"/>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103"/>
                                        </p:tgtEl>
                                        <p:attrNameLst>
                                          <p:attrName>style.visibility</p:attrName>
                                        </p:attrNameLst>
                                      </p:cBhvr>
                                      <p:to>
                                        <p:strVal val="visible"/>
                                      </p:to>
                                    </p:set>
                                    <p:animEffect transition="in" filter="wipe(left)">
                                      <p:cBhvr>
                                        <p:cTn id="19" dur="500"/>
                                        <p:tgtEl>
                                          <p:spTgt spid="103"/>
                                        </p:tgtEl>
                                      </p:cBhvr>
                                    </p:animEffect>
                                  </p:childTnLst>
                                </p:cTn>
                              </p:par>
                              <p:par>
                                <p:cTn id="20" presetID="16" presetClass="entr" presetSubtype="21" fill="hold" nodeType="withEffect">
                                  <p:stCondLst>
                                    <p:cond delay="0"/>
                                  </p:stCondLst>
                                  <p:childTnLst>
                                    <p:set>
                                      <p:cBhvr>
                                        <p:cTn id="21" dur="1" fill="hold">
                                          <p:stCondLst>
                                            <p:cond delay="0"/>
                                          </p:stCondLst>
                                        </p:cTn>
                                        <p:tgtEl>
                                          <p:spTgt spid="73"/>
                                        </p:tgtEl>
                                        <p:attrNameLst>
                                          <p:attrName>style.visibility</p:attrName>
                                        </p:attrNameLst>
                                      </p:cBhvr>
                                      <p:to>
                                        <p:strVal val="visible"/>
                                      </p:to>
                                    </p:set>
                                    <p:animEffect transition="in" filter="barn(inVertical)">
                                      <p:cBhvr>
                                        <p:cTn id="22" dur="500"/>
                                        <p:tgtEl>
                                          <p:spTgt spid="7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101"/>
                    </p:tgtEl>
                  </p:cond>
                </p:stCondLst>
                <p:endSync evt="end" delay="0">
                  <p:rtn val="all"/>
                </p:endSync>
                <p:childTnLst>
                  <p:par>
                    <p:cTn id="24" fill="hold">
                      <p:stCondLst>
                        <p:cond delay="0"/>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97"/>
                                        </p:tgtEl>
                                        <p:attrNameLst>
                                          <p:attrName>style.visibility</p:attrName>
                                        </p:attrNameLst>
                                      </p:cBhvr>
                                      <p:to>
                                        <p:strVal val="visible"/>
                                      </p:to>
                                    </p:set>
                                    <p:animEffect transition="in" filter="wipe(down)">
                                      <p:cBhvr>
                                        <p:cTn id="28" dur="500"/>
                                        <p:tgtEl>
                                          <p:spTgt spid="97"/>
                                        </p:tgtEl>
                                      </p:cBhvr>
                                    </p:animEffect>
                                  </p:childTnLst>
                                  <p:subTnLst>
                                    <p:audio>
                                      <p:cMediaNode>
                                        <p:cTn display="0" masterRel="sameClick">
                                          <p:stCondLst>
                                            <p:cond evt="begin" delay="0">
                                              <p:tn val="26"/>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01"/>
                  </p:tgtEl>
                </p:cond>
              </p:nextCondLst>
            </p:seq>
            <p:seq concurrent="1" nextAc="seek">
              <p:cTn id="29" restart="whenNotActive" fill="hold" evtFilter="cancelBubble" nodeType="interactiveSeq">
                <p:stCondLst>
                  <p:cond evt="onClick" delay="0">
                    <p:tgtEl>
                      <p:spTgt spid="103"/>
                    </p:tgtEl>
                  </p:cond>
                </p:stCondLst>
                <p:endSync evt="end" delay="0">
                  <p:rtn val="all"/>
                </p:endSync>
                <p:childTnLst>
                  <p:par>
                    <p:cTn id="30" fill="hold">
                      <p:stCondLst>
                        <p:cond delay="0"/>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98"/>
                                        </p:tgtEl>
                                        <p:attrNameLst>
                                          <p:attrName>style.visibility</p:attrName>
                                        </p:attrNameLst>
                                      </p:cBhvr>
                                      <p:to>
                                        <p:strVal val="visible"/>
                                      </p:to>
                                    </p:set>
                                    <p:animEffect transition="in" filter="wipe(down)">
                                      <p:cBhvr>
                                        <p:cTn id="34" dur="500"/>
                                        <p:tgtEl>
                                          <p:spTgt spid="98"/>
                                        </p:tgtEl>
                                      </p:cBhvr>
                                    </p:animEffect>
                                  </p:childTnLst>
                                  <p:subTnLst>
                                    <p:audio>
                                      <p:cMediaNode>
                                        <p:cTn display="0" masterRel="sameClick">
                                          <p:stCondLst>
                                            <p:cond evt="begin" delay="0">
                                              <p:tn val="32"/>
                                            </p:cond>
                                          </p:stCondLst>
                                          <p:endCondLst>
                                            <p:cond evt="onStopAudio" delay="0">
                                              <p:tgtEl>
                                                <p:sldTgt/>
                                              </p:tgtEl>
                                            </p:cond>
                                          </p:endCondLst>
                                        </p:cTn>
                                        <p:tgtEl>
                                          <p:sndTgt r:embed="rId4" name="Tieng-bao-sai-www_tiengdong_com.wav"/>
                                        </p:tgtEl>
                                      </p:cMediaNode>
                                    </p:audio>
                                  </p:subTnLst>
                                </p:cTn>
                              </p:par>
                            </p:childTnLst>
                          </p:cTn>
                        </p:par>
                      </p:childTnLst>
                    </p:cTn>
                  </p:par>
                </p:childTnLst>
              </p:cTn>
              <p:nextCondLst>
                <p:cond evt="onClick" delay="0">
                  <p:tgtEl>
                    <p:spTgt spid="103"/>
                  </p:tgtEl>
                </p:cond>
              </p:nextCondLst>
            </p:seq>
            <p:seq concurrent="1" nextAc="seek">
              <p:cTn id="35" restart="whenNotActive" fill="hold" evtFilter="cancelBubble" nodeType="interactiveSeq">
                <p:stCondLst>
                  <p:cond evt="onClick" delay="0">
                    <p:tgtEl>
                      <p:spTgt spid="102"/>
                    </p:tgtEl>
                  </p:cond>
                </p:stCondLst>
                <p:endSync evt="end" delay="0">
                  <p:rtn val="all"/>
                </p:endSync>
                <p:childTnLst>
                  <p:par>
                    <p:cTn id="36" fill="hold">
                      <p:stCondLst>
                        <p:cond delay="0"/>
                      </p:stCondLst>
                      <p:childTnLst>
                        <p:par>
                          <p:cTn id="37" fill="hold">
                            <p:stCondLst>
                              <p:cond delay="0"/>
                            </p:stCondLst>
                            <p:childTnLst>
                              <p:par>
                                <p:cTn id="38" presetID="22" presetClass="entr" presetSubtype="4" fill="hold" nodeType="clickEffect">
                                  <p:stCondLst>
                                    <p:cond delay="0"/>
                                  </p:stCondLst>
                                  <p:childTnLst>
                                    <p:set>
                                      <p:cBhvr>
                                        <p:cTn id="39" dur="1" fill="hold">
                                          <p:stCondLst>
                                            <p:cond delay="0"/>
                                          </p:stCondLst>
                                        </p:cTn>
                                        <p:tgtEl>
                                          <p:spTgt spid="99"/>
                                        </p:tgtEl>
                                        <p:attrNameLst>
                                          <p:attrName>style.visibility</p:attrName>
                                        </p:attrNameLst>
                                      </p:cBhvr>
                                      <p:to>
                                        <p:strVal val="visible"/>
                                      </p:to>
                                    </p:set>
                                    <p:animEffect transition="in" filter="wipe(down)">
                                      <p:cBhvr>
                                        <p:cTn id="40" dur="500"/>
                                        <p:tgtEl>
                                          <p:spTgt spid="99"/>
                                        </p:tgtEl>
                                      </p:cBhvr>
                                    </p:animEffect>
                                  </p:childTnLst>
                                  <p:subTnLst>
                                    <p:audio>
                                      <p:cMediaNode>
                                        <p:cTn display="0" masterRel="sameClick">
                                          <p:stCondLst>
                                            <p:cond evt="begin" delay="0">
                                              <p:tn val="38"/>
                                            </p:cond>
                                          </p:stCondLst>
                                          <p:endCondLst>
                                            <p:cond evt="onStopAudio" delay="0">
                                              <p:tgtEl>
                                                <p:sldTgt/>
                                              </p:tgtEl>
                                            </p:cond>
                                          </p:endCondLst>
                                        </p:cTn>
                                        <p:tgtEl>
                                          <p:sndTgt r:embed="rId4" name="Tieng-bao-sai-www_tiengdong_com.wav"/>
                                        </p:tgtEl>
                                      </p:cMediaNode>
                                    </p:audio>
                                  </p:subTnLst>
                                </p:cTn>
                              </p:par>
                            </p:childTnLst>
                          </p:cTn>
                        </p:par>
                      </p:childTnLst>
                    </p:cTn>
                  </p:par>
                </p:childTnLst>
              </p:cTn>
              <p:nextCondLst>
                <p:cond evt="onClick" delay="0">
                  <p:tgtEl>
                    <p:spTgt spid="10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3" name="Group 62"/>
          <p:cNvGrpSpPr/>
          <p:nvPr/>
        </p:nvGrpSpPr>
        <p:grpSpPr>
          <a:xfrm>
            <a:off x="581025" y="889873"/>
            <a:ext cx="3948325" cy="4776124"/>
            <a:chOff x="848103" y="1816100"/>
            <a:chExt cx="3192583" cy="3819075"/>
          </a:xfrm>
        </p:grpSpPr>
        <p:sp>
          <p:nvSpPr>
            <p:cNvPr id="61" name="矩形: 圆角 19">
              <a:extLst>
                <a:ext uri="{FF2B5EF4-FFF2-40B4-BE49-F238E27FC236}">
                  <a16:creationId xmlns:a16="http://schemas.microsoft.com/office/drawing/2014/main" id="{508F0F7B-540E-4BDD-841E-9EBB0DAA2840}"/>
                </a:ext>
              </a:extLst>
            </p:cNvPr>
            <p:cNvSpPr/>
            <p:nvPr/>
          </p:nvSpPr>
          <p:spPr>
            <a:xfrm>
              <a:off x="1278436" y="1850575"/>
              <a:ext cx="2762250" cy="3784600"/>
            </a:xfrm>
            <a:custGeom>
              <a:avLst/>
              <a:gdLst>
                <a:gd name="connsiteX0" fmla="*/ 0 w 2762250"/>
                <a:gd name="connsiteY0" fmla="*/ 273739 h 3784600"/>
                <a:gd name="connsiteX1" fmla="*/ 273739 w 2762250"/>
                <a:gd name="connsiteY1" fmla="*/ 0 h 3784600"/>
                <a:gd name="connsiteX2" fmla="*/ 2488511 w 2762250"/>
                <a:gd name="connsiteY2" fmla="*/ 0 h 3784600"/>
                <a:gd name="connsiteX3" fmla="*/ 2762250 w 2762250"/>
                <a:gd name="connsiteY3" fmla="*/ 273739 h 3784600"/>
                <a:gd name="connsiteX4" fmla="*/ 2762250 w 2762250"/>
                <a:gd name="connsiteY4" fmla="*/ 3510861 h 3784600"/>
                <a:gd name="connsiteX5" fmla="*/ 2488511 w 2762250"/>
                <a:gd name="connsiteY5" fmla="*/ 3784600 h 3784600"/>
                <a:gd name="connsiteX6" fmla="*/ 273739 w 2762250"/>
                <a:gd name="connsiteY6" fmla="*/ 3784600 h 3784600"/>
                <a:gd name="connsiteX7" fmla="*/ 0 w 2762250"/>
                <a:gd name="connsiteY7" fmla="*/ 3510861 h 3784600"/>
                <a:gd name="connsiteX8" fmla="*/ 0 w 2762250"/>
                <a:gd name="connsiteY8" fmla="*/ 273739 h 378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62250" h="3784600" fill="none" extrusionOk="0">
                  <a:moveTo>
                    <a:pt x="0" y="273739"/>
                  </a:moveTo>
                  <a:cubicBezTo>
                    <a:pt x="6900" y="148001"/>
                    <a:pt x="132483" y="27222"/>
                    <a:pt x="273739" y="0"/>
                  </a:cubicBezTo>
                  <a:cubicBezTo>
                    <a:pt x="780968" y="-36474"/>
                    <a:pt x="2074172" y="-131175"/>
                    <a:pt x="2488511" y="0"/>
                  </a:cubicBezTo>
                  <a:cubicBezTo>
                    <a:pt x="2642246" y="4696"/>
                    <a:pt x="2741110" y="139907"/>
                    <a:pt x="2762250" y="273739"/>
                  </a:cubicBezTo>
                  <a:cubicBezTo>
                    <a:pt x="2860386" y="958710"/>
                    <a:pt x="2747270" y="2997164"/>
                    <a:pt x="2762250" y="3510861"/>
                  </a:cubicBezTo>
                  <a:cubicBezTo>
                    <a:pt x="2768707" y="3660522"/>
                    <a:pt x="2628784" y="3778202"/>
                    <a:pt x="2488511" y="3784600"/>
                  </a:cubicBezTo>
                  <a:cubicBezTo>
                    <a:pt x="1903160" y="3903526"/>
                    <a:pt x="713704" y="3748705"/>
                    <a:pt x="273739" y="3784600"/>
                  </a:cubicBezTo>
                  <a:cubicBezTo>
                    <a:pt x="118189" y="3790638"/>
                    <a:pt x="-11458" y="3671493"/>
                    <a:pt x="0" y="3510861"/>
                  </a:cubicBezTo>
                  <a:cubicBezTo>
                    <a:pt x="-96102" y="2394014"/>
                    <a:pt x="48379" y="1018912"/>
                    <a:pt x="0" y="273739"/>
                  </a:cubicBezTo>
                  <a:close/>
                </a:path>
                <a:path w="2762250" h="3784600" stroke="0" extrusionOk="0">
                  <a:moveTo>
                    <a:pt x="0" y="273739"/>
                  </a:moveTo>
                  <a:cubicBezTo>
                    <a:pt x="-6030" y="105143"/>
                    <a:pt x="129723" y="-7824"/>
                    <a:pt x="273739" y="0"/>
                  </a:cubicBezTo>
                  <a:cubicBezTo>
                    <a:pt x="1047500" y="138061"/>
                    <a:pt x="1637073" y="95278"/>
                    <a:pt x="2488511" y="0"/>
                  </a:cubicBezTo>
                  <a:cubicBezTo>
                    <a:pt x="2633097" y="-24048"/>
                    <a:pt x="2760314" y="130874"/>
                    <a:pt x="2762250" y="273739"/>
                  </a:cubicBezTo>
                  <a:cubicBezTo>
                    <a:pt x="2688449" y="722461"/>
                    <a:pt x="2809263" y="2558356"/>
                    <a:pt x="2762250" y="3510861"/>
                  </a:cubicBezTo>
                  <a:cubicBezTo>
                    <a:pt x="2741149" y="3670203"/>
                    <a:pt x="2648256" y="3776987"/>
                    <a:pt x="2488511" y="3784600"/>
                  </a:cubicBezTo>
                  <a:cubicBezTo>
                    <a:pt x="2226330" y="3753440"/>
                    <a:pt x="1320669" y="3891461"/>
                    <a:pt x="273739" y="3784600"/>
                  </a:cubicBezTo>
                  <a:cubicBezTo>
                    <a:pt x="130924" y="3768414"/>
                    <a:pt x="17365" y="3663825"/>
                    <a:pt x="0" y="3510861"/>
                  </a:cubicBezTo>
                  <a:cubicBezTo>
                    <a:pt x="-80007" y="2923976"/>
                    <a:pt x="67080" y="1345095"/>
                    <a:pt x="0" y="273739"/>
                  </a:cubicBezTo>
                  <a:close/>
                </a:path>
              </a:pathLst>
            </a:custGeom>
            <a:solidFill>
              <a:srgbClr val="B54D06"/>
            </a:solidFill>
            <a:ln w="28575">
              <a:solidFill>
                <a:srgbClr val="B54D06"/>
              </a:solidFill>
              <a:extLst>
                <a:ext uri="{C807C97D-BFC1-408E-A445-0C87EB9F89A2}">
                  <ask:lineSketchStyleProps xmlns:ask="http://schemas.microsoft.com/office/drawing/2018/sketchyshapes" sd="3690286337">
                    <a:prstGeom prst="roundRect">
                      <a:avLst>
                        <a:gd name="adj" fmla="val 991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Arial" panose="020B0604020202020204" pitchFamily="34" charset="0"/>
                <a:ea typeface="思源黑体 CN Medium" panose="020B0600000000000000" pitchFamily="34" charset="-122"/>
                <a:cs typeface="+mn-cs"/>
                <a:sym typeface="Arial" panose="020B0604020202020204" pitchFamily="34" charset="0"/>
              </a:endParaRPr>
            </a:p>
          </p:txBody>
        </p:sp>
        <p:sp>
          <p:nvSpPr>
            <p:cNvPr id="62" name="矩形: 圆角 21"/>
            <p:cNvSpPr/>
            <p:nvPr/>
          </p:nvSpPr>
          <p:spPr>
            <a:xfrm>
              <a:off x="848103" y="1816100"/>
              <a:ext cx="3036827" cy="3784600"/>
            </a:xfrm>
            <a:custGeom>
              <a:avLst/>
              <a:gdLst>
                <a:gd name="connsiteX0" fmla="*/ 0 w 2762250"/>
                <a:gd name="connsiteY0" fmla="*/ 273739 h 3784600"/>
                <a:gd name="connsiteX1" fmla="*/ 273739 w 2762250"/>
                <a:gd name="connsiteY1" fmla="*/ 0 h 3784600"/>
                <a:gd name="connsiteX2" fmla="*/ 2488511 w 2762250"/>
                <a:gd name="connsiteY2" fmla="*/ 0 h 3784600"/>
                <a:gd name="connsiteX3" fmla="*/ 2762250 w 2762250"/>
                <a:gd name="connsiteY3" fmla="*/ 273739 h 3784600"/>
                <a:gd name="connsiteX4" fmla="*/ 2762250 w 2762250"/>
                <a:gd name="connsiteY4" fmla="*/ 3510861 h 3784600"/>
                <a:gd name="connsiteX5" fmla="*/ 2488511 w 2762250"/>
                <a:gd name="connsiteY5" fmla="*/ 3784600 h 3784600"/>
                <a:gd name="connsiteX6" fmla="*/ 273739 w 2762250"/>
                <a:gd name="connsiteY6" fmla="*/ 3784600 h 3784600"/>
                <a:gd name="connsiteX7" fmla="*/ 0 w 2762250"/>
                <a:gd name="connsiteY7" fmla="*/ 3510861 h 3784600"/>
                <a:gd name="connsiteX8" fmla="*/ 0 w 2762250"/>
                <a:gd name="connsiteY8" fmla="*/ 273739 h 378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62250" h="3784600" fill="none" extrusionOk="0">
                  <a:moveTo>
                    <a:pt x="0" y="273739"/>
                  </a:moveTo>
                  <a:cubicBezTo>
                    <a:pt x="6900" y="148001"/>
                    <a:pt x="132483" y="27222"/>
                    <a:pt x="273739" y="0"/>
                  </a:cubicBezTo>
                  <a:cubicBezTo>
                    <a:pt x="780968" y="-36474"/>
                    <a:pt x="2074172" y="-131175"/>
                    <a:pt x="2488511" y="0"/>
                  </a:cubicBezTo>
                  <a:cubicBezTo>
                    <a:pt x="2642246" y="4696"/>
                    <a:pt x="2741110" y="139907"/>
                    <a:pt x="2762250" y="273739"/>
                  </a:cubicBezTo>
                  <a:cubicBezTo>
                    <a:pt x="2860386" y="958710"/>
                    <a:pt x="2747270" y="2997164"/>
                    <a:pt x="2762250" y="3510861"/>
                  </a:cubicBezTo>
                  <a:cubicBezTo>
                    <a:pt x="2768707" y="3660522"/>
                    <a:pt x="2628784" y="3778202"/>
                    <a:pt x="2488511" y="3784600"/>
                  </a:cubicBezTo>
                  <a:cubicBezTo>
                    <a:pt x="1903160" y="3903526"/>
                    <a:pt x="713704" y="3748705"/>
                    <a:pt x="273739" y="3784600"/>
                  </a:cubicBezTo>
                  <a:cubicBezTo>
                    <a:pt x="118189" y="3790638"/>
                    <a:pt x="-11458" y="3671493"/>
                    <a:pt x="0" y="3510861"/>
                  </a:cubicBezTo>
                  <a:cubicBezTo>
                    <a:pt x="-96102" y="2394014"/>
                    <a:pt x="48379" y="1018912"/>
                    <a:pt x="0" y="273739"/>
                  </a:cubicBezTo>
                  <a:close/>
                </a:path>
                <a:path w="2762250" h="3784600" stroke="0" extrusionOk="0">
                  <a:moveTo>
                    <a:pt x="0" y="273739"/>
                  </a:moveTo>
                  <a:cubicBezTo>
                    <a:pt x="-6030" y="105143"/>
                    <a:pt x="129723" y="-7824"/>
                    <a:pt x="273739" y="0"/>
                  </a:cubicBezTo>
                  <a:cubicBezTo>
                    <a:pt x="1047500" y="138061"/>
                    <a:pt x="1637073" y="95278"/>
                    <a:pt x="2488511" y="0"/>
                  </a:cubicBezTo>
                  <a:cubicBezTo>
                    <a:pt x="2633097" y="-24048"/>
                    <a:pt x="2760314" y="130874"/>
                    <a:pt x="2762250" y="273739"/>
                  </a:cubicBezTo>
                  <a:cubicBezTo>
                    <a:pt x="2688449" y="722461"/>
                    <a:pt x="2809263" y="2558356"/>
                    <a:pt x="2762250" y="3510861"/>
                  </a:cubicBezTo>
                  <a:cubicBezTo>
                    <a:pt x="2741149" y="3670203"/>
                    <a:pt x="2648256" y="3776987"/>
                    <a:pt x="2488511" y="3784600"/>
                  </a:cubicBezTo>
                  <a:cubicBezTo>
                    <a:pt x="2226330" y="3753440"/>
                    <a:pt x="1320669" y="3891461"/>
                    <a:pt x="273739" y="3784600"/>
                  </a:cubicBezTo>
                  <a:cubicBezTo>
                    <a:pt x="130924" y="3768414"/>
                    <a:pt x="17365" y="3663825"/>
                    <a:pt x="0" y="3510861"/>
                  </a:cubicBezTo>
                  <a:cubicBezTo>
                    <a:pt x="-80007" y="2923976"/>
                    <a:pt x="67080" y="1345095"/>
                    <a:pt x="0" y="273739"/>
                  </a:cubicBezTo>
                  <a:close/>
                </a:path>
              </a:pathLst>
            </a:custGeom>
            <a:solidFill>
              <a:schemeClr val="bg1"/>
            </a:solidFill>
            <a:ln w="28575">
              <a:solidFill>
                <a:srgbClr val="B54D06"/>
              </a:solidFill>
              <a:extLst>
                <a:ext uri="{C807C97D-BFC1-408E-A445-0C87EB9F89A2}">
                  <ask:lineSketchStyleProps xmlns:ask="http://schemas.microsoft.com/office/drawing/2018/sketchyshapes" sd="3690286337">
                    <a:custGeom>
                      <a:avLst/>
                      <a:gdLst>
                        <a:gd name="connsiteX0" fmla="*/ 0 w 3755699"/>
                        <a:gd name="connsiteY0" fmla="*/ 372190 h 4733010"/>
                        <a:gd name="connsiteX1" fmla="*/ 372190 w 3755699"/>
                        <a:gd name="connsiteY1" fmla="*/ 0 h 4733010"/>
                        <a:gd name="connsiteX2" fmla="*/ 3383509 w 3755699"/>
                        <a:gd name="connsiteY2" fmla="*/ 0 h 4733010"/>
                        <a:gd name="connsiteX3" fmla="*/ 3755699 w 3755699"/>
                        <a:gd name="connsiteY3" fmla="*/ 372190 h 4733010"/>
                        <a:gd name="connsiteX4" fmla="*/ 3755699 w 3755699"/>
                        <a:gd name="connsiteY4" fmla="*/ 4360820 h 4733010"/>
                        <a:gd name="connsiteX5" fmla="*/ 3383509 w 3755699"/>
                        <a:gd name="connsiteY5" fmla="*/ 4733010 h 4733010"/>
                        <a:gd name="connsiteX6" fmla="*/ 372190 w 3755699"/>
                        <a:gd name="connsiteY6" fmla="*/ 4733010 h 4733010"/>
                        <a:gd name="connsiteX7" fmla="*/ 0 w 3755699"/>
                        <a:gd name="connsiteY7" fmla="*/ 4360820 h 4733010"/>
                        <a:gd name="connsiteX8" fmla="*/ 0 w 3755699"/>
                        <a:gd name="connsiteY8" fmla="*/ 372190 h 4733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55699" h="4733010" fill="none" extrusionOk="0">
                          <a:moveTo>
                            <a:pt x="0" y="372190"/>
                          </a:moveTo>
                          <a:cubicBezTo>
                            <a:pt x="1758" y="173117"/>
                            <a:pt x="172407" y="15829"/>
                            <a:pt x="372190" y="0"/>
                          </a:cubicBezTo>
                          <a:cubicBezTo>
                            <a:pt x="1462205" y="-36474"/>
                            <a:pt x="1943302" y="-131175"/>
                            <a:pt x="3383509" y="0"/>
                          </a:cubicBezTo>
                          <a:cubicBezTo>
                            <a:pt x="3603263" y="26115"/>
                            <a:pt x="3733212" y="185091"/>
                            <a:pt x="3755699" y="372190"/>
                          </a:cubicBezTo>
                          <a:cubicBezTo>
                            <a:pt x="3853835" y="1124994"/>
                            <a:pt x="3740719" y="3847578"/>
                            <a:pt x="3755699" y="4360820"/>
                          </a:cubicBezTo>
                          <a:cubicBezTo>
                            <a:pt x="3780133" y="4560620"/>
                            <a:pt x="3580039" y="4727717"/>
                            <a:pt x="3383509" y="4733010"/>
                          </a:cubicBezTo>
                          <a:cubicBezTo>
                            <a:pt x="2822944" y="4851936"/>
                            <a:pt x="1355392" y="4697115"/>
                            <a:pt x="372190" y="4733010"/>
                          </a:cubicBezTo>
                          <a:cubicBezTo>
                            <a:pt x="151744" y="4753595"/>
                            <a:pt x="-25104" y="4587080"/>
                            <a:pt x="0" y="4360820"/>
                          </a:cubicBezTo>
                          <a:cubicBezTo>
                            <a:pt x="-96102" y="3270898"/>
                            <a:pt x="48379" y="2288836"/>
                            <a:pt x="0" y="372190"/>
                          </a:cubicBezTo>
                          <a:close/>
                        </a:path>
                        <a:path w="3755699" h="4733010" stroke="0" extrusionOk="0">
                          <a:moveTo>
                            <a:pt x="0" y="372190"/>
                          </a:moveTo>
                          <a:cubicBezTo>
                            <a:pt x="-8955" y="140774"/>
                            <a:pt x="171088" y="-4861"/>
                            <a:pt x="372190" y="0"/>
                          </a:cubicBezTo>
                          <a:cubicBezTo>
                            <a:pt x="1255272" y="138061"/>
                            <a:pt x="2060712" y="95278"/>
                            <a:pt x="3383509" y="0"/>
                          </a:cubicBezTo>
                          <a:cubicBezTo>
                            <a:pt x="3585474" y="-13089"/>
                            <a:pt x="3753612" y="175599"/>
                            <a:pt x="3755699" y="372190"/>
                          </a:cubicBezTo>
                          <a:cubicBezTo>
                            <a:pt x="3681898" y="2066276"/>
                            <a:pt x="3802712" y="2956098"/>
                            <a:pt x="3755699" y="4360820"/>
                          </a:cubicBezTo>
                          <a:cubicBezTo>
                            <a:pt x="3752542" y="4567596"/>
                            <a:pt x="3615467" y="4709538"/>
                            <a:pt x="3383509" y="4733010"/>
                          </a:cubicBezTo>
                          <a:cubicBezTo>
                            <a:pt x="2640327" y="4701850"/>
                            <a:pt x="1161588" y="4839871"/>
                            <a:pt x="372190" y="4733010"/>
                          </a:cubicBezTo>
                          <a:cubicBezTo>
                            <a:pt x="177550" y="4711895"/>
                            <a:pt x="25479" y="4568989"/>
                            <a:pt x="0" y="4360820"/>
                          </a:cubicBezTo>
                          <a:cubicBezTo>
                            <a:pt x="-80007" y="3004534"/>
                            <a:pt x="67080" y="1979544"/>
                            <a:pt x="0" y="37219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002060"/>
                  </a:solidFill>
                  <a:latin typeface="Cambria" panose="02040503050406030204" pitchFamily="18" charset="0"/>
                  <a:ea typeface="Cambria" panose="02040503050406030204" pitchFamily="18" charset="0"/>
                </a:rPr>
                <a:t> 6 430 000 </a:t>
              </a:r>
              <a:r>
                <a:rPr lang="en-US" altLang="en-US" sz="24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m</a:t>
              </a:r>
              <a:r>
                <a:rPr lang="en-US" altLang="en-US" sz="2400" b="1" baseline="30000" dirty="0">
                  <a:solidFill>
                    <a:srgbClr val="002060"/>
                  </a:solidFill>
                  <a:latin typeface="Cambria" panose="02040503050406030204" pitchFamily="18" charset="0"/>
                  <a:ea typeface="Cambria" panose="02040503050406030204" pitchFamily="18" charset="0"/>
                  <a:cs typeface="Times New Roman" panose="02020603050405020304" pitchFamily="18" charset="0"/>
                </a:rPr>
                <a:t>2  </a:t>
              </a:r>
              <a:r>
                <a:rPr lang="en-US" sz="2400" b="1" dirty="0">
                  <a:solidFill>
                    <a:srgbClr val="002060"/>
                  </a:solidFill>
                  <a:latin typeface="Cambria" panose="02040503050406030204" pitchFamily="18" charset="0"/>
                  <a:ea typeface="Cambria" panose="02040503050406030204" pitchFamily="18" charset="0"/>
                </a:rPr>
                <a:t> = ..?..  k</a:t>
              </a:r>
              <a:r>
                <a:rPr lang="en-US" altLang="en-US" sz="24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m</a:t>
              </a:r>
              <a:r>
                <a:rPr lang="en-US" altLang="en-US" sz="2400" b="1" baseline="30000" dirty="0">
                  <a:solidFill>
                    <a:srgbClr val="002060"/>
                  </a:solidFill>
                  <a:latin typeface="Cambria" panose="02040503050406030204" pitchFamily="18" charset="0"/>
                  <a:ea typeface="Cambria" panose="02040503050406030204" pitchFamily="18" charset="0"/>
                  <a:cs typeface="Times New Roman" panose="02020603050405020304" pitchFamily="18" charset="0"/>
                </a:rPr>
                <a:t>2</a:t>
              </a:r>
              <a:r>
                <a:rPr lang="en-US" sz="2400" b="1" dirty="0">
                  <a:solidFill>
                    <a:srgbClr val="002060"/>
                  </a:solidFill>
                  <a:latin typeface="Cambria" panose="02040503050406030204" pitchFamily="18" charset="0"/>
                  <a:ea typeface="Cambria" panose="02040503050406030204" pitchFamily="18" charset="0"/>
                </a:rPr>
                <a:t>    </a:t>
              </a:r>
            </a:p>
          </p:txBody>
        </p:sp>
      </p:grpSp>
      <p:grpSp>
        <p:nvGrpSpPr>
          <p:cNvPr id="103" name="Group c"/>
          <p:cNvGrpSpPr/>
          <p:nvPr/>
        </p:nvGrpSpPr>
        <p:grpSpPr>
          <a:xfrm>
            <a:off x="4689219" y="4328604"/>
            <a:ext cx="6612802" cy="1534349"/>
            <a:chOff x="4689219" y="4328604"/>
            <a:chExt cx="6612802" cy="1534349"/>
          </a:xfrm>
        </p:grpSpPr>
        <p:grpSp>
          <p:nvGrpSpPr>
            <p:cNvPr id="70" name="Group 69"/>
            <p:cNvGrpSpPr/>
            <p:nvPr/>
          </p:nvGrpSpPr>
          <p:grpSpPr>
            <a:xfrm>
              <a:off x="5536059" y="4328604"/>
              <a:ext cx="5765962" cy="1320720"/>
              <a:chOff x="1268095" y="3746863"/>
              <a:chExt cx="2421800" cy="536121"/>
            </a:xfrm>
          </p:grpSpPr>
          <p:sp>
            <p:nvSpPr>
              <p:cNvPr id="71" name="文本框 17">
                <a:extLst>
                  <a:ext uri="{FF2B5EF4-FFF2-40B4-BE49-F238E27FC236}">
                    <a16:creationId xmlns:a16="http://schemas.microsoft.com/office/drawing/2014/main" id="{3038CB48-43C5-47BF-9917-F81B41DA23B1}"/>
                  </a:ext>
                </a:extLst>
              </p:cNvPr>
              <p:cNvSpPr txBox="1"/>
              <p:nvPr/>
            </p:nvSpPr>
            <p:spPr>
              <a:xfrm>
                <a:off x="1333410" y="3804829"/>
                <a:ext cx="2356485" cy="478155"/>
              </a:xfrm>
              <a:custGeom>
                <a:avLst/>
                <a:gdLst>
                  <a:gd name="connsiteX0" fmla="*/ 0 w 2356485"/>
                  <a:gd name="connsiteY0" fmla="*/ 0 h 478155"/>
                  <a:gd name="connsiteX1" fmla="*/ 2356485 w 2356485"/>
                  <a:gd name="connsiteY1" fmla="*/ 0 h 478155"/>
                  <a:gd name="connsiteX2" fmla="*/ 2356485 w 2356485"/>
                  <a:gd name="connsiteY2" fmla="*/ 478155 h 478155"/>
                  <a:gd name="connsiteX3" fmla="*/ 0 w 2356485"/>
                  <a:gd name="connsiteY3" fmla="*/ 478155 h 478155"/>
                  <a:gd name="connsiteX4" fmla="*/ 0 w 2356485"/>
                  <a:gd name="connsiteY4" fmla="*/ 0 h 4781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6485" h="478155" fill="none" extrusionOk="0">
                    <a:moveTo>
                      <a:pt x="0" y="0"/>
                    </a:moveTo>
                    <a:cubicBezTo>
                      <a:pt x="1033992" y="10773"/>
                      <a:pt x="1774310" y="-97671"/>
                      <a:pt x="2356485" y="0"/>
                    </a:cubicBezTo>
                    <a:cubicBezTo>
                      <a:pt x="2380685" y="148019"/>
                      <a:pt x="2341611" y="356312"/>
                      <a:pt x="2356485" y="478155"/>
                    </a:cubicBezTo>
                    <a:cubicBezTo>
                      <a:pt x="1521984" y="505449"/>
                      <a:pt x="843993" y="496060"/>
                      <a:pt x="0" y="478155"/>
                    </a:cubicBezTo>
                    <a:cubicBezTo>
                      <a:pt x="-17959" y="362352"/>
                      <a:pt x="27449" y="105842"/>
                      <a:pt x="0" y="0"/>
                    </a:cubicBezTo>
                    <a:close/>
                  </a:path>
                  <a:path w="2356485" h="478155" stroke="0" extrusionOk="0">
                    <a:moveTo>
                      <a:pt x="0" y="0"/>
                    </a:moveTo>
                    <a:cubicBezTo>
                      <a:pt x="993752" y="-39195"/>
                      <a:pt x="1624532" y="-59810"/>
                      <a:pt x="2356485" y="0"/>
                    </a:cubicBezTo>
                    <a:cubicBezTo>
                      <a:pt x="2368917" y="82176"/>
                      <a:pt x="2322692" y="352227"/>
                      <a:pt x="2356485" y="478155"/>
                    </a:cubicBezTo>
                    <a:cubicBezTo>
                      <a:pt x="1625676" y="553820"/>
                      <a:pt x="666553" y="627811"/>
                      <a:pt x="0" y="478155"/>
                    </a:cubicBezTo>
                    <a:cubicBezTo>
                      <a:pt x="-7300" y="319028"/>
                      <a:pt x="24222" y="56148"/>
                      <a:pt x="0" y="0"/>
                    </a:cubicBezTo>
                    <a:close/>
                  </a:path>
                </a:pathLst>
              </a:custGeom>
              <a:solidFill>
                <a:srgbClr val="B54D06"/>
              </a:solidFill>
              <a:ln w="19050">
                <a:solidFill>
                  <a:srgbClr val="B54D06"/>
                </a:solidFill>
                <a:extLst>
                  <a:ext uri="{C807C97D-BFC1-408E-A445-0C87EB9F89A2}">
                    <ask:lineSketchStyleProps xmlns:ask="http://schemas.microsoft.com/office/drawing/2018/sketchyshapes" sd="228653754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a:defRPr>
                    <a:solidFill>
                      <a:schemeClr val="tx1"/>
                    </a:solidFill>
                    <a:cs typeface="+mn-ea"/>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100" normalizeH="0" baseline="0" noProof="0" dirty="0">
                  <a:ln>
                    <a:noFill/>
                  </a:ln>
                  <a:solidFill>
                    <a:prstClr val="black"/>
                  </a:solidFill>
                  <a:effectLst/>
                  <a:uLnTx/>
                  <a:uFillTx/>
                  <a:latin typeface="Arial" panose="020B0604020202020204" pitchFamily="34" charset="0"/>
                  <a:ea typeface="思源黑体 CN Medium" panose="020B0600000000000000" pitchFamily="34" charset="-122"/>
                  <a:sym typeface="Arial" panose="020B0604020202020204" pitchFamily="34" charset="0"/>
                </a:endParaRPr>
              </a:p>
            </p:txBody>
          </p:sp>
          <p:sp>
            <p:nvSpPr>
              <p:cNvPr id="72" name="文本框 18"/>
              <p:cNvSpPr txBox="1"/>
              <p:nvPr/>
            </p:nvSpPr>
            <p:spPr>
              <a:xfrm>
                <a:off x="1268095" y="3746863"/>
                <a:ext cx="2356485" cy="478155"/>
              </a:xfrm>
              <a:custGeom>
                <a:avLst/>
                <a:gdLst>
                  <a:gd name="connsiteX0" fmla="*/ 0 w 2356485"/>
                  <a:gd name="connsiteY0" fmla="*/ 0 h 478155"/>
                  <a:gd name="connsiteX1" fmla="*/ 2356485 w 2356485"/>
                  <a:gd name="connsiteY1" fmla="*/ 0 h 478155"/>
                  <a:gd name="connsiteX2" fmla="*/ 2356485 w 2356485"/>
                  <a:gd name="connsiteY2" fmla="*/ 478155 h 478155"/>
                  <a:gd name="connsiteX3" fmla="*/ 0 w 2356485"/>
                  <a:gd name="connsiteY3" fmla="*/ 478155 h 478155"/>
                  <a:gd name="connsiteX4" fmla="*/ 0 w 2356485"/>
                  <a:gd name="connsiteY4" fmla="*/ 0 h 4781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6485" h="478155" fill="none" extrusionOk="0">
                    <a:moveTo>
                      <a:pt x="0" y="0"/>
                    </a:moveTo>
                    <a:cubicBezTo>
                      <a:pt x="1033992" y="10773"/>
                      <a:pt x="1774310" y="-97671"/>
                      <a:pt x="2356485" y="0"/>
                    </a:cubicBezTo>
                    <a:cubicBezTo>
                      <a:pt x="2380685" y="148019"/>
                      <a:pt x="2341611" y="356312"/>
                      <a:pt x="2356485" y="478155"/>
                    </a:cubicBezTo>
                    <a:cubicBezTo>
                      <a:pt x="1521984" y="505449"/>
                      <a:pt x="843993" y="496060"/>
                      <a:pt x="0" y="478155"/>
                    </a:cubicBezTo>
                    <a:cubicBezTo>
                      <a:pt x="-17959" y="362352"/>
                      <a:pt x="27449" y="105842"/>
                      <a:pt x="0" y="0"/>
                    </a:cubicBezTo>
                    <a:close/>
                  </a:path>
                  <a:path w="2356485" h="478155" stroke="0" extrusionOk="0">
                    <a:moveTo>
                      <a:pt x="0" y="0"/>
                    </a:moveTo>
                    <a:cubicBezTo>
                      <a:pt x="993752" y="-39195"/>
                      <a:pt x="1624532" y="-59810"/>
                      <a:pt x="2356485" y="0"/>
                    </a:cubicBezTo>
                    <a:cubicBezTo>
                      <a:pt x="2368917" y="82176"/>
                      <a:pt x="2322692" y="352227"/>
                      <a:pt x="2356485" y="478155"/>
                    </a:cubicBezTo>
                    <a:cubicBezTo>
                      <a:pt x="1625676" y="553820"/>
                      <a:pt x="666553" y="627811"/>
                      <a:pt x="0" y="478155"/>
                    </a:cubicBezTo>
                    <a:cubicBezTo>
                      <a:pt x="-7300" y="319028"/>
                      <a:pt x="24222" y="56148"/>
                      <a:pt x="0" y="0"/>
                    </a:cubicBezTo>
                    <a:close/>
                  </a:path>
                </a:pathLst>
              </a:custGeom>
              <a:solidFill>
                <a:schemeClr val="bg1"/>
              </a:solidFill>
              <a:ln w="19050">
                <a:solidFill>
                  <a:srgbClr val="B54D06"/>
                </a:solidFill>
                <a:extLst>
                  <a:ext uri="{C807C97D-BFC1-408E-A445-0C87EB9F89A2}">
                    <ask:lineSketchStyleProps xmlns:ask="http://schemas.microsoft.com/office/drawing/2018/sketchyshapes" sd="228653754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a:defRPr>
                    <a:solidFill>
                      <a:schemeClr val="tx1"/>
                    </a:solidFill>
                    <a:cs typeface="+mn-ea"/>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zh-CN" sz="7200" b="0" i="0" u="none" strike="noStrike" kern="1200" cap="none" spc="100" normalizeH="0" baseline="0" noProof="0" dirty="0">
                    <a:ln>
                      <a:noFill/>
                    </a:ln>
                    <a:solidFill>
                      <a:prstClr val="black"/>
                    </a:solidFill>
                    <a:effectLst/>
                    <a:uLnTx/>
                    <a:uFillTx/>
                    <a:latin typeface="UTM Avo" panose="02040603050506020204" pitchFamily="18" charset="0"/>
                    <a:ea typeface="思源黑体 CN Medium" panose="020B0600000000000000" pitchFamily="34" charset="-122"/>
                    <a:sym typeface="Arial" panose="020B0604020202020204" pitchFamily="34" charset="0"/>
                  </a:rPr>
                  <a:t>643</a:t>
                </a:r>
                <a:endParaRPr kumimoji="0" lang="zh-CN" altLang="en-US" sz="2800" b="0" i="0" u="none" strike="noStrike" kern="1200" cap="none" spc="100" normalizeH="0" baseline="0" noProof="0" dirty="0">
                  <a:ln>
                    <a:noFill/>
                  </a:ln>
                  <a:solidFill>
                    <a:prstClr val="black"/>
                  </a:solidFill>
                  <a:effectLst/>
                  <a:uLnTx/>
                  <a:uFillTx/>
                  <a:latin typeface="UTM Avo" panose="02040603050506020204" pitchFamily="18" charset="0"/>
                  <a:ea typeface="思源黑体 CN Medium" panose="020B0600000000000000" pitchFamily="34" charset="-122"/>
                  <a:sym typeface="Arial" panose="020B0604020202020204" pitchFamily="34" charset="0"/>
                </a:endParaRPr>
              </a:p>
            </p:txBody>
          </p:sp>
        </p:grpSp>
        <p:grpSp>
          <p:nvGrpSpPr>
            <p:cNvPr id="37" name="Google Shape;293;p27">
              <a:extLst>
                <a:ext uri="{FF2B5EF4-FFF2-40B4-BE49-F238E27FC236}">
                  <a16:creationId xmlns:a16="http://schemas.microsoft.com/office/drawing/2014/main" id="{F2A58BBE-857C-B7E7-1F2E-08AE92DBEF2C}"/>
                </a:ext>
              </a:extLst>
            </p:cNvPr>
            <p:cNvGrpSpPr/>
            <p:nvPr/>
          </p:nvGrpSpPr>
          <p:grpSpPr>
            <a:xfrm rot="21403310">
              <a:off x="4689219" y="4394865"/>
              <a:ext cx="1561143" cy="1468088"/>
              <a:chOff x="3452031" y="1404273"/>
              <a:chExt cx="1016859" cy="609422"/>
            </a:xfrm>
          </p:grpSpPr>
          <p:sp>
            <p:nvSpPr>
              <p:cNvPr id="39" name="Google Shape;294;p27">
                <a:extLst>
                  <a:ext uri="{FF2B5EF4-FFF2-40B4-BE49-F238E27FC236}">
                    <a16:creationId xmlns:a16="http://schemas.microsoft.com/office/drawing/2014/main" id="{D2D4C231-1A38-0FD5-456C-7727953658B5}"/>
                  </a:ext>
                </a:extLst>
              </p:cNvPr>
              <p:cNvSpPr/>
              <p:nvPr/>
            </p:nvSpPr>
            <p:spPr>
              <a:xfrm>
                <a:off x="3899885" y="1404273"/>
                <a:ext cx="177442" cy="160690"/>
              </a:xfrm>
              <a:custGeom>
                <a:avLst/>
                <a:gdLst/>
                <a:ahLst/>
                <a:cxnLst/>
                <a:rect l="l" t="t" r="r" b="b"/>
                <a:pathLst>
                  <a:path w="4025" h="3645" extrusionOk="0">
                    <a:moveTo>
                      <a:pt x="1158" y="1"/>
                    </a:moveTo>
                    <a:cubicBezTo>
                      <a:pt x="1024" y="1"/>
                      <a:pt x="906" y="30"/>
                      <a:pt x="810" y="96"/>
                    </a:cubicBezTo>
                    <a:cubicBezTo>
                      <a:pt x="0" y="656"/>
                      <a:pt x="1096" y="3644"/>
                      <a:pt x="1096" y="3644"/>
                    </a:cubicBezTo>
                    <a:lnTo>
                      <a:pt x="4025" y="1620"/>
                    </a:lnTo>
                    <a:cubicBezTo>
                      <a:pt x="4025" y="1620"/>
                      <a:pt x="2155" y="1"/>
                      <a:pt x="1158"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295;p27">
                <a:extLst>
                  <a:ext uri="{FF2B5EF4-FFF2-40B4-BE49-F238E27FC236}">
                    <a16:creationId xmlns:a16="http://schemas.microsoft.com/office/drawing/2014/main" id="{C6042492-5720-5EF8-460D-9B620F907D2A}"/>
                  </a:ext>
                </a:extLst>
              </p:cNvPr>
              <p:cNvSpPr/>
              <p:nvPr/>
            </p:nvSpPr>
            <p:spPr>
              <a:xfrm>
                <a:off x="3935065" y="1440820"/>
                <a:ext cx="121807" cy="109948"/>
              </a:xfrm>
              <a:custGeom>
                <a:avLst/>
                <a:gdLst/>
                <a:ahLst/>
                <a:cxnLst/>
                <a:rect l="l" t="t" r="r" b="b"/>
                <a:pathLst>
                  <a:path w="2763" h="2494" extrusionOk="0">
                    <a:moveTo>
                      <a:pt x="798" y="0"/>
                    </a:moveTo>
                    <a:cubicBezTo>
                      <a:pt x="706" y="0"/>
                      <a:pt x="625" y="20"/>
                      <a:pt x="560" y="65"/>
                    </a:cubicBezTo>
                    <a:cubicBezTo>
                      <a:pt x="0" y="446"/>
                      <a:pt x="750" y="2494"/>
                      <a:pt x="750" y="2494"/>
                    </a:cubicBezTo>
                    <a:lnTo>
                      <a:pt x="2762" y="1113"/>
                    </a:lnTo>
                    <a:cubicBezTo>
                      <a:pt x="2762" y="1113"/>
                      <a:pt x="1483" y="0"/>
                      <a:pt x="798"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296;p27">
                <a:extLst>
                  <a:ext uri="{FF2B5EF4-FFF2-40B4-BE49-F238E27FC236}">
                    <a16:creationId xmlns:a16="http://schemas.microsoft.com/office/drawing/2014/main" id="{35CAD6B6-EF25-29EC-FFE3-51ACB233C350}"/>
                  </a:ext>
                </a:extLst>
              </p:cNvPr>
              <p:cNvSpPr/>
              <p:nvPr/>
            </p:nvSpPr>
            <p:spPr>
              <a:xfrm>
                <a:off x="4228450" y="1404273"/>
                <a:ext cx="177442" cy="160690"/>
              </a:xfrm>
              <a:custGeom>
                <a:avLst/>
                <a:gdLst/>
                <a:ahLst/>
                <a:cxnLst/>
                <a:rect l="l" t="t" r="r" b="b"/>
                <a:pathLst>
                  <a:path w="4025" h="3645" extrusionOk="0">
                    <a:moveTo>
                      <a:pt x="2856" y="1"/>
                    </a:moveTo>
                    <a:cubicBezTo>
                      <a:pt x="1861" y="1"/>
                      <a:pt x="1" y="1620"/>
                      <a:pt x="1" y="1620"/>
                    </a:cubicBezTo>
                    <a:lnTo>
                      <a:pt x="2918" y="3644"/>
                    </a:lnTo>
                    <a:cubicBezTo>
                      <a:pt x="2918" y="3644"/>
                      <a:pt x="4025" y="656"/>
                      <a:pt x="3203" y="96"/>
                    </a:cubicBezTo>
                    <a:cubicBezTo>
                      <a:pt x="3108" y="30"/>
                      <a:pt x="2990" y="1"/>
                      <a:pt x="2856"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Google Shape;297;p27">
                <a:extLst>
                  <a:ext uri="{FF2B5EF4-FFF2-40B4-BE49-F238E27FC236}">
                    <a16:creationId xmlns:a16="http://schemas.microsoft.com/office/drawing/2014/main" id="{3FEAE17A-DCBB-78BC-B638-77F55F91A83B}"/>
                  </a:ext>
                </a:extLst>
              </p:cNvPr>
              <p:cNvSpPr/>
              <p:nvPr/>
            </p:nvSpPr>
            <p:spPr>
              <a:xfrm>
                <a:off x="4246834" y="1437601"/>
                <a:ext cx="126524" cy="114753"/>
              </a:xfrm>
              <a:custGeom>
                <a:avLst/>
                <a:gdLst/>
                <a:ahLst/>
                <a:cxnLst/>
                <a:rect l="l" t="t" r="r" b="b"/>
                <a:pathLst>
                  <a:path w="2870" h="2603" extrusionOk="0">
                    <a:moveTo>
                      <a:pt x="2044" y="0"/>
                    </a:moveTo>
                    <a:cubicBezTo>
                      <a:pt x="1338" y="0"/>
                      <a:pt x="0" y="1162"/>
                      <a:pt x="0" y="1162"/>
                    </a:cubicBezTo>
                    <a:lnTo>
                      <a:pt x="2084" y="2603"/>
                    </a:lnTo>
                    <a:cubicBezTo>
                      <a:pt x="2084" y="2603"/>
                      <a:pt x="2870" y="471"/>
                      <a:pt x="2286" y="67"/>
                    </a:cubicBezTo>
                    <a:cubicBezTo>
                      <a:pt x="2220" y="21"/>
                      <a:pt x="2138" y="0"/>
                      <a:pt x="2044"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 name="Google Shape;298;p27">
                <a:extLst>
                  <a:ext uri="{FF2B5EF4-FFF2-40B4-BE49-F238E27FC236}">
                    <a16:creationId xmlns:a16="http://schemas.microsoft.com/office/drawing/2014/main" id="{9CD55A9E-B2A0-FFE6-0E24-5B9DCBC6DE6D}"/>
                  </a:ext>
                </a:extLst>
              </p:cNvPr>
              <p:cNvSpPr/>
              <p:nvPr/>
            </p:nvSpPr>
            <p:spPr>
              <a:xfrm>
                <a:off x="3716602" y="1453022"/>
                <a:ext cx="639686" cy="560673"/>
              </a:xfrm>
              <a:custGeom>
                <a:avLst/>
                <a:gdLst/>
                <a:ahLst/>
                <a:cxnLst/>
                <a:rect l="l" t="t" r="r" b="b"/>
                <a:pathLst>
                  <a:path w="10895" h="12718" extrusionOk="0">
                    <a:moveTo>
                      <a:pt x="5966" y="0"/>
                    </a:moveTo>
                    <a:cubicBezTo>
                      <a:pt x="5311" y="0"/>
                      <a:pt x="4668" y="84"/>
                      <a:pt x="4049" y="262"/>
                    </a:cubicBezTo>
                    <a:cubicBezTo>
                      <a:pt x="3954" y="298"/>
                      <a:pt x="3858" y="322"/>
                      <a:pt x="3763" y="357"/>
                    </a:cubicBezTo>
                    <a:cubicBezTo>
                      <a:pt x="3573" y="429"/>
                      <a:pt x="3394" y="500"/>
                      <a:pt x="3215" y="595"/>
                    </a:cubicBezTo>
                    <a:cubicBezTo>
                      <a:pt x="3120" y="631"/>
                      <a:pt x="3037" y="679"/>
                      <a:pt x="2954" y="726"/>
                    </a:cubicBezTo>
                    <a:cubicBezTo>
                      <a:pt x="1084" y="1750"/>
                      <a:pt x="1" y="3822"/>
                      <a:pt x="1" y="6453"/>
                    </a:cubicBezTo>
                    <a:cubicBezTo>
                      <a:pt x="1" y="8751"/>
                      <a:pt x="715" y="10537"/>
                      <a:pt x="2120" y="11597"/>
                    </a:cubicBezTo>
                    <a:cubicBezTo>
                      <a:pt x="2668" y="12002"/>
                      <a:pt x="3299" y="12299"/>
                      <a:pt x="3954" y="12466"/>
                    </a:cubicBezTo>
                    <a:cubicBezTo>
                      <a:pt x="4568" y="12633"/>
                      <a:pt x="5202" y="12717"/>
                      <a:pt x="5839" y="12717"/>
                    </a:cubicBezTo>
                    <a:cubicBezTo>
                      <a:pt x="5881" y="12717"/>
                      <a:pt x="5923" y="12717"/>
                      <a:pt x="5966" y="12716"/>
                    </a:cubicBezTo>
                    <a:cubicBezTo>
                      <a:pt x="6168" y="12716"/>
                      <a:pt x="6383" y="12704"/>
                      <a:pt x="6597" y="12692"/>
                    </a:cubicBezTo>
                    <a:cubicBezTo>
                      <a:pt x="6799" y="12680"/>
                      <a:pt x="7014" y="12656"/>
                      <a:pt x="7228" y="12621"/>
                    </a:cubicBezTo>
                    <a:cubicBezTo>
                      <a:pt x="9073" y="12323"/>
                      <a:pt x="10895" y="11406"/>
                      <a:pt x="10895" y="9775"/>
                    </a:cubicBezTo>
                    <a:cubicBezTo>
                      <a:pt x="10895" y="9239"/>
                      <a:pt x="10609" y="8727"/>
                      <a:pt x="10133" y="8466"/>
                    </a:cubicBezTo>
                    <a:cubicBezTo>
                      <a:pt x="9907" y="8335"/>
                      <a:pt x="9645" y="8263"/>
                      <a:pt x="9383" y="8263"/>
                    </a:cubicBezTo>
                    <a:cubicBezTo>
                      <a:pt x="8204" y="8263"/>
                      <a:pt x="8085" y="9394"/>
                      <a:pt x="7192" y="9966"/>
                    </a:cubicBezTo>
                    <a:cubicBezTo>
                      <a:pt x="7073" y="10037"/>
                      <a:pt x="6942" y="10097"/>
                      <a:pt x="6811" y="10144"/>
                    </a:cubicBezTo>
                    <a:cubicBezTo>
                      <a:pt x="6565" y="10230"/>
                      <a:pt x="6309" y="10277"/>
                      <a:pt x="6052" y="10277"/>
                    </a:cubicBezTo>
                    <a:cubicBezTo>
                      <a:pt x="6024" y="10277"/>
                      <a:pt x="5995" y="10276"/>
                      <a:pt x="5966" y="10275"/>
                    </a:cubicBezTo>
                    <a:cubicBezTo>
                      <a:pt x="5945" y="10276"/>
                      <a:pt x="5925" y="10276"/>
                      <a:pt x="5904" y="10276"/>
                    </a:cubicBezTo>
                    <a:cubicBezTo>
                      <a:pt x="5473" y="10276"/>
                      <a:pt x="5055" y="10157"/>
                      <a:pt x="4680" y="9930"/>
                    </a:cubicBezTo>
                    <a:cubicBezTo>
                      <a:pt x="4644" y="9906"/>
                      <a:pt x="4608" y="9882"/>
                      <a:pt x="4573" y="9847"/>
                    </a:cubicBezTo>
                    <a:cubicBezTo>
                      <a:pt x="4489" y="9799"/>
                      <a:pt x="4418" y="9739"/>
                      <a:pt x="4358" y="9680"/>
                    </a:cubicBezTo>
                    <a:cubicBezTo>
                      <a:pt x="4323" y="9644"/>
                      <a:pt x="4287" y="9608"/>
                      <a:pt x="4251" y="9573"/>
                    </a:cubicBezTo>
                    <a:cubicBezTo>
                      <a:pt x="3644" y="8954"/>
                      <a:pt x="3251" y="7894"/>
                      <a:pt x="3251" y="6299"/>
                    </a:cubicBezTo>
                    <a:cubicBezTo>
                      <a:pt x="3251" y="4917"/>
                      <a:pt x="3549" y="3953"/>
                      <a:pt x="4049" y="3322"/>
                    </a:cubicBezTo>
                    <a:cubicBezTo>
                      <a:pt x="4097" y="3262"/>
                      <a:pt x="4156" y="3191"/>
                      <a:pt x="4227" y="3132"/>
                    </a:cubicBezTo>
                    <a:cubicBezTo>
                      <a:pt x="4251" y="3096"/>
                      <a:pt x="4287" y="3060"/>
                      <a:pt x="4323" y="3024"/>
                    </a:cubicBezTo>
                    <a:cubicBezTo>
                      <a:pt x="4763" y="2642"/>
                      <a:pt x="5328" y="2429"/>
                      <a:pt x="5918" y="2429"/>
                    </a:cubicBezTo>
                    <a:cubicBezTo>
                      <a:pt x="5934" y="2429"/>
                      <a:pt x="5950" y="2429"/>
                      <a:pt x="5966" y="2429"/>
                    </a:cubicBezTo>
                    <a:cubicBezTo>
                      <a:pt x="5988" y="2428"/>
                      <a:pt x="6011" y="2428"/>
                      <a:pt x="6033" y="2428"/>
                    </a:cubicBezTo>
                    <a:cubicBezTo>
                      <a:pt x="6369" y="2428"/>
                      <a:pt x="6713" y="2510"/>
                      <a:pt x="7025" y="2655"/>
                    </a:cubicBezTo>
                    <a:cubicBezTo>
                      <a:pt x="7240" y="2762"/>
                      <a:pt x="7430" y="2905"/>
                      <a:pt x="7597" y="3084"/>
                    </a:cubicBezTo>
                    <a:cubicBezTo>
                      <a:pt x="7823" y="3334"/>
                      <a:pt x="8014" y="3608"/>
                      <a:pt x="8240" y="3822"/>
                    </a:cubicBezTo>
                    <a:cubicBezTo>
                      <a:pt x="8481" y="4086"/>
                      <a:pt x="8833" y="4239"/>
                      <a:pt x="9199" y="4239"/>
                    </a:cubicBezTo>
                    <a:cubicBezTo>
                      <a:pt x="9213" y="4239"/>
                      <a:pt x="9226" y="4239"/>
                      <a:pt x="9240" y="4239"/>
                    </a:cubicBezTo>
                    <a:cubicBezTo>
                      <a:pt x="9585" y="4239"/>
                      <a:pt x="9907" y="4120"/>
                      <a:pt x="10169" y="3905"/>
                    </a:cubicBezTo>
                    <a:cubicBezTo>
                      <a:pt x="10204" y="3882"/>
                      <a:pt x="10240" y="3846"/>
                      <a:pt x="10276" y="3822"/>
                    </a:cubicBezTo>
                    <a:cubicBezTo>
                      <a:pt x="10550" y="3536"/>
                      <a:pt x="10716" y="3167"/>
                      <a:pt x="10704" y="2774"/>
                    </a:cubicBezTo>
                    <a:cubicBezTo>
                      <a:pt x="10704" y="2191"/>
                      <a:pt x="10454" y="1643"/>
                      <a:pt x="10014" y="1262"/>
                    </a:cubicBezTo>
                    <a:cubicBezTo>
                      <a:pt x="9788" y="1060"/>
                      <a:pt x="9538" y="881"/>
                      <a:pt x="9264" y="738"/>
                    </a:cubicBezTo>
                    <a:cubicBezTo>
                      <a:pt x="8299" y="226"/>
                      <a:pt x="7025" y="0"/>
                      <a:pt x="5966"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 name="Google Shape;299;p27">
                <a:extLst>
                  <a:ext uri="{FF2B5EF4-FFF2-40B4-BE49-F238E27FC236}">
                    <a16:creationId xmlns:a16="http://schemas.microsoft.com/office/drawing/2014/main" id="{9F55F073-471B-E9E9-0D09-ADFE3506C3B9}"/>
                  </a:ext>
                </a:extLst>
              </p:cNvPr>
              <p:cNvSpPr/>
              <p:nvPr/>
            </p:nvSpPr>
            <p:spPr>
              <a:xfrm>
                <a:off x="3452031" y="1438017"/>
                <a:ext cx="885799" cy="561114"/>
              </a:xfrm>
              <a:custGeom>
                <a:avLst/>
                <a:gdLst/>
                <a:ahLst/>
                <a:cxnLst/>
                <a:rect l="l" t="t" r="r" b="b"/>
                <a:pathLst>
                  <a:path w="15783" h="12728" extrusionOk="0">
                    <a:moveTo>
                      <a:pt x="10854" y="465"/>
                    </a:moveTo>
                    <a:cubicBezTo>
                      <a:pt x="12628" y="465"/>
                      <a:pt x="15128" y="1179"/>
                      <a:pt x="15128" y="2774"/>
                    </a:cubicBezTo>
                    <a:cubicBezTo>
                      <a:pt x="15140" y="3315"/>
                      <a:pt x="14699" y="3763"/>
                      <a:pt x="14161" y="3763"/>
                    </a:cubicBezTo>
                    <a:cubicBezTo>
                      <a:pt x="14154" y="3763"/>
                      <a:pt x="14147" y="3763"/>
                      <a:pt x="14140" y="3763"/>
                    </a:cubicBezTo>
                    <a:cubicBezTo>
                      <a:pt x="13699" y="3763"/>
                      <a:pt x="13509" y="3560"/>
                      <a:pt x="13176" y="3143"/>
                    </a:cubicBezTo>
                    <a:cubicBezTo>
                      <a:pt x="12759" y="2643"/>
                      <a:pt x="12199" y="1953"/>
                      <a:pt x="10854" y="1953"/>
                    </a:cubicBezTo>
                    <a:cubicBezTo>
                      <a:pt x="8865" y="1953"/>
                      <a:pt x="7675" y="3584"/>
                      <a:pt x="7675" y="6310"/>
                    </a:cubicBezTo>
                    <a:cubicBezTo>
                      <a:pt x="7675" y="10430"/>
                      <a:pt x="10116" y="10751"/>
                      <a:pt x="10854" y="10751"/>
                    </a:cubicBezTo>
                    <a:cubicBezTo>
                      <a:pt x="12259" y="10751"/>
                      <a:pt x="12830" y="9989"/>
                      <a:pt x="13259" y="9442"/>
                    </a:cubicBezTo>
                    <a:cubicBezTo>
                      <a:pt x="13616" y="8966"/>
                      <a:pt x="13818" y="8739"/>
                      <a:pt x="14283" y="8739"/>
                    </a:cubicBezTo>
                    <a:cubicBezTo>
                      <a:pt x="14854" y="8739"/>
                      <a:pt x="15307" y="9204"/>
                      <a:pt x="15307" y="9775"/>
                    </a:cubicBezTo>
                    <a:cubicBezTo>
                      <a:pt x="15307" y="11466"/>
                      <a:pt x="12652" y="12240"/>
                      <a:pt x="10854" y="12240"/>
                    </a:cubicBezTo>
                    <a:cubicBezTo>
                      <a:pt x="9068" y="12240"/>
                      <a:pt x="7687" y="11728"/>
                      <a:pt x="6758" y="10728"/>
                    </a:cubicBezTo>
                    <a:lnTo>
                      <a:pt x="6818" y="10680"/>
                    </a:lnTo>
                    <a:cubicBezTo>
                      <a:pt x="7195" y="10274"/>
                      <a:pt x="6857" y="9711"/>
                      <a:pt x="6411" y="9711"/>
                    </a:cubicBezTo>
                    <a:cubicBezTo>
                      <a:pt x="6308" y="9711"/>
                      <a:pt x="6199" y="9741"/>
                      <a:pt x="6091" y="9811"/>
                    </a:cubicBezTo>
                    <a:cubicBezTo>
                      <a:pt x="5603" y="8918"/>
                      <a:pt x="5353" y="7787"/>
                      <a:pt x="5353" y="6453"/>
                    </a:cubicBezTo>
                    <a:cubicBezTo>
                      <a:pt x="5353" y="2810"/>
                      <a:pt x="7508" y="465"/>
                      <a:pt x="10854" y="465"/>
                    </a:cubicBezTo>
                    <a:close/>
                    <a:moveTo>
                      <a:pt x="10854" y="0"/>
                    </a:moveTo>
                    <a:cubicBezTo>
                      <a:pt x="7187" y="0"/>
                      <a:pt x="4877" y="2631"/>
                      <a:pt x="4877" y="6453"/>
                    </a:cubicBezTo>
                    <a:cubicBezTo>
                      <a:pt x="4877" y="7882"/>
                      <a:pt x="5151" y="9108"/>
                      <a:pt x="5698" y="10085"/>
                    </a:cubicBezTo>
                    <a:cubicBezTo>
                      <a:pt x="5437" y="10194"/>
                      <a:pt x="5081" y="10263"/>
                      <a:pt x="4740" y="10263"/>
                    </a:cubicBezTo>
                    <a:cubicBezTo>
                      <a:pt x="4413" y="10263"/>
                      <a:pt x="4098" y="10200"/>
                      <a:pt x="3889" y="10049"/>
                    </a:cubicBezTo>
                    <a:cubicBezTo>
                      <a:pt x="3448" y="9739"/>
                      <a:pt x="3698" y="8989"/>
                      <a:pt x="3996" y="8430"/>
                    </a:cubicBezTo>
                    <a:cubicBezTo>
                      <a:pt x="5091" y="6370"/>
                      <a:pt x="4484" y="5037"/>
                      <a:pt x="3555" y="4477"/>
                    </a:cubicBezTo>
                    <a:cubicBezTo>
                      <a:pt x="3168" y="4247"/>
                      <a:pt x="2730" y="4138"/>
                      <a:pt x="2295" y="4138"/>
                    </a:cubicBezTo>
                    <a:cubicBezTo>
                      <a:pt x="1512" y="4138"/>
                      <a:pt x="741" y="4493"/>
                      <a:pt x="305" y="5144"/>
                    </a:cubicBezTo>
                    <a:cubicBezTo>
                      <a:pt x="0" y="5592"/>
                      <a:pt x="393" y="6040"/>
                      <a:pt x="795" y="6040"/>
                    </a:cubicBezTo>
                    <a:cubicBezTo>
                      <a:pt x="959" y="6040"/>
                      <a:pt x="1125" y="5966"/>
                      <a:pt x="1245" y="5787"/>
                    </a:cubicBezTo>
                    <a:cubicBezTo>
                      <a:pt x="1467" y="5458"/>
                      <a:pt x="1884" y="5277"/>
                      <a:pt x="2303" y="5277"/>
                    </a:cubicBezTo>
                    <a:cubicBezTo>
                      <a:pt x="2537" y="5277"/>
                      <a:pt x="2771" y="5334"/>
                      <a:pt x="2972" y="5453"/>
                    </a:cubicBezTo>
                    <a:cubicBezTo>
                      <a:pt x="3603" y="5834"/>
                      <a:pt x="3615" y="6727"/>
                      <a:pt x="2996" y="7906"/>
                    </a:cubicBezTo>
                    <a:cubicBezTo>
                      <a:pt x="2019" y="9728"/>
                      <a:pt x="2722" y="10609"/>
                      <a:pt x="3222" y="10978"/>
                    </a:cubicBezTo>
                    <a:cubicBezTo>
                      <a:pt x="3644" y="11244"/>
                      <a:pt x="4128" y="11397"/>
                      <a:pt x="4636" y="11397"/>
                    </a:cubicBezTo>
                    <a:cubicBezTo>
                      <a:pt x="4672" y="11397"/>
                      <a:pt x="4709" y="11396"/>
                      <a:pt x="4746" y="11394"/>
                    </a:cubicBezTo>
                    <a:cubicBezTo>
                      <a:pt x="4769" y="11395"/>
                      <a:pt x="4793" y="11395"/>
                      <a:pt x="4816" y="11395"/>
                    </a:cubicBezTo>
                    <a:cubicBezTo>
                      <a:pt x="5351" y="11395"/>
                      <a:pt x="5874" y="11264"/>
                      <a:pt x="6353" y="11013"/>
                    </a:cubicBezTo>
                    <a:cubicBezTo>
                      <a:pt x="7365" y="12121"/>
                      <a:pt x="8865" y="12728"/>
                      <a:pt x="10854" y="12728"/>
                    </a:cubicBezTo>
                    <a:cubicBezTo>
                      <a:pt x="13009" y="12728"/>
                      <a:pt x="15771" y="11787"/>
                      <a:pt x="15771" y="9787"/>
                    </a:cubicBezTo>
                    <a:cubicBezTo>
                      <a:pt x="15783" y="8954"/>
                      <a:pt x="15116" y="8275"/>
                      <a:pt x="14283" y="8263"/>
                    </a:cubicBezTo>
                    <a:cubicBezTo>
                      <a:pt x="12711" y="8263"/>
                      <a:pt x="13009" y="10275"/>
                      <a:pt x="10854" y="10275"/>
                    </a:cubicBezTo>
                    <a:cubicBezTo>
                      <a:pt x="9389" y="10275"/>
                      <a:pt x="8139" y="9132"/>
                      <a:pt x="8139" y="6310"/>
                    </a:cubicBezTo>
                    <a:cubicBezTo>
                      <a:pt x="8139" y="3572"/>
                      <a:pt x="9318" y="2441"/>
                      <a:pt x="10854" y="2441"/>
                    </a:cubicBezTo>
                    <a:cubicBezTo>
                      <a:pt x="12914" y="2441"/>
                      <a:pt x="12640" y="4251"/>
                      <a:pt x="14128" y="4251"/>
                    </a:cubicBezTo>
                    <a:cubicBezTo>
                      <a:pt x="14938" y="4251"/>
                      <a:pt x="15604" y="3584"/>
                      <a:pt x="15604" y="2774"/>
                    </a:cubicBezTo>
                    <a:cubicBezTo>
                      <a:pt x="15604" y="834"/>
                      <a:pt x="12854" y="0"/>
                      <a:pt x="10854" y="0"/>
                    </a:cubicBezTo>
                    <a:close/>
                  </a:path>
                </a:pathLst>
              </a:custGeom>
              <a:solidFill>
                <a:srgbClr val="FFFF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 name="Google Shape;300;p27">
                <a:extLst>
                  <a:ext uri="{FF2B5EF4-FFF2-40B4-BE49-F238E27FC236}">
                    <a16:creationId xmlns:a16="http://schemas.microsoft.com/office/drawing/2014/main" id="{365CD12D-A523-743E-C317-7DD51707B08A}"/>
                  </a:ext>
                </a:extLst>
              </p:cNvPr>
              <p:cNvSpPr/>
              <p:nvPr/>
            </p:nvSpPr>
            <p:spPr>
              <a:xfrm>
                <a:off x="4049465" y="1507167"/>
                <a:ext cx="42057" cy="35885"/>
              </a:xfrm>
              <a:custGeom>
                <a:avLst/>
                <a:gdLst/>
                <a:ahLst/>
                <a:cxnLst/>
                <a:rect l="l" t="t" r="r" b="b"/>
                <a:pathLst>
                  <a:path w="954" h="814" extrusionOk="0">
                    <a:moveTo>
                      <a:pt x="548" y="1"/>
                    </a:moveTo>
                    <a:cubicBezTo>
                      <a:pt x="191" y="1"/>
                      <a:pt x="1" y="441"/>
                      <a:pt x="263" y="691"/>
                    </a:cubicBezTo>
                    <a:cubicBezTo>
                      <a:pt x="343" y="776"/>
                      <a:pt x="444" y="813"/>
                      <a:pt x="543" y="813"/>
                    </a:cubicBezTo>
                    <a:cubicBezTo>
                      <a:pt x="751" y="813"/>
                      <a:pt x="953" y="647"/>
                      <a:pt x="953" y="405"/>
                    </a:cubicBezTo>
                    <a:cubicBezTo>
                      <a:pt x="953" y="179"/>
                      <a:pt x="775" y="1"/>
                      <a:pt x="54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 name="Google Shape;301;p27">
                <a:extLst>
                  <a:ext uri="{FF2B5EF4-FFF2-40B4-BE49-F238E27FC236}">
                    <a16:creationId xmlns:a16="http://schemas.microsoft.com/office/drawing/2014/main" id="{B1C7BB1D-A90B-2CAD-AB8F-3E73DCEDA59A}"/>
                  </a:ext>
                </a:extLst>
              </p:cNvPr>
              <p:cNvSpPr/>
              <p:nvPr/>
            </p:nvSpPr>
            <p:spPr>
              <a:xfrm>
                <a:off x="4140809" y="1511223"/>
                <a:ext cx="53563" cy="23806"/>
              </a:xfrm>
              <a:custGeom>
                <a:avLst/>
                <a:gdLst/>
                <a:ahLst/>
                <a:cxnLst/>
                <a:rect l="l" t="t" r="r" b="b"/>
                <a:pathLst>
                  <a:path w="1215" h="540" extrusionOk="0">
                    <a:moveTo>
                      <a:pt x="1103" y="1"/>
                    </a:moveTo>
                    <a:cubicBezTo>
                      <a:pt x="1054" y="1"/>
                      <a:pt x="1006" y="34"/>
                      <a:pt x="1000" y="99"/>
                    </a:cubicBezTo>
                    <a:cubicBezTo>
                      <a:pt x="989" y="182"/>
                      <a:pt x="953" y="254"/>
                      <a:pt x="893" y="313"/>
                    </a:cubicBezTo>
                    <a:cubicBezTo>
                      <a:pt x="810" y="278"/>
                      <a:pt x="739" y="242"/>
                      <a:pt x="679" y="171"/>
                    </a:cubicBezTo>
                    <a:cubicBezTo>
                      <a:pt x="655" y="153"/>
                      <a:pt x="628" y="144"/>
                      <a:pt x="603" y="144"/>
                    </a:cubicBezTo>
                    <a:cubicBezTo>
                      <a:pt x="578" y="144"/>
                      <a:pt x="554" y="153"/>
                      <a:pt x="536" y="171"/>
                    </a:cubicBezTo>
                    <a:cubicBezTo>
                      <a:pt x="465" y="230"/>
                      <a:pt x="405" y="278"/>
                      <a:pt x="334" y="325"/>
                    </a:cubicBezTo>
                    <a:cubicBezTo>
                      <a:pt x="262" y="278"/>
                      <a:pt x="215" y="194"/>
                      <a:pt x="215" y="111"/>
                    </a:cubicBezTo>
                    <a:cubicBezTo>
                      <a:pt x="215" y="40"/>
                      <a:pt x="161" y="4"/>
                      <a:pt x="107" y="4"/>
                    </a:cubicBezTo>
                    <a:cubicBezTo>
                      <a:pt x="54" y="4"/>
                      <a:pt x="0" y="40"/>
                      <a:pt x="0" y="111"/>
                    </a:cubicBezTo>
                    <a:cubicBezTo>
                      <a:pt x="0" y="266"/>
                      <a:pt x="72" y="409"/>
                      <a:pt x="203" y="504"/>
                    </a:cubicBezTo>
                    <a:cubicBezTo>
                      <a:pt x="234" y="523"/>
                      <a:pt x="269" y="531"/>
                      <a:pt x="304" y="531"/>
                    </a:cubicBezTo>
                    <a:cubicBezTo>
                      <a:pt x="403" y="531"/>
                      <a:pt x="511" y="470"/>
                      <a:pt x="608" y="409"/>
                    </a:cubicBezTo>
                    <a:cubicBezTo>
                      <a:pt x="679" y="480"/>
                      <a:pt x="786" y="528"/>
                      <a:pt x="905" y="540"/>
                    </a:cubicBezTo>
                    <a:cubicBezTo>
                      <a:pt x="929" y="528"/>
                      <a:pt x="965" y="516"/>
                      <a:pt x="989" y="492"/>
                    </a:cubicBezTo>
                    <a:cubicBezTo>
                      <a:pt x="1120" y="409"/>
                      <a:pt x="1203" y="254"/>
                      <a:pt x="1215" y="99"/>
                    </a:cubicBezTo>
                    <a:cubicBezTo>
                      <a:pt x="1203" y="34"/>
                      <a:pt x="1152" y="1"/>
                      <a:pt x="1103"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 name="Google Shape;302;p27">
                <a:extLst>
                  <a:ext uri="{FF2B5EF4-FFF2-40B4-BE49-F238E27FC236}">
                    <a16:creationId xmlns:a16="http://schemas.microsoft.com/office/drawing/2014/main" id="{2F464EAC-41E7-5217-27BF-290C1309E1E0}"/>
                  </a:ext>
                </a:extLst>
              </p:cNvPr>
              <p:cNvSpPr/>
              <p:nvPr/>
            </p:nvSpPr>
            <p:spPr>
              <a:xfrm>
                <a:off x="4225320" y="1507167"/>
                <a:ext cx="42013" cy="35885"/>
              </a:xfrm>
              <a:custGeom>
                <a:avLst/>
                <a:gdLst/>
                <a:ahLst/>
                <a:cxnLst/>
                <a:rect l="l" t="t" r="r" b="b"/>
                <a:pathLst>
                  <a:path w="953" h="814" extrusionOk="0">
                    <a:moveTo>
                      <a:pt x="548" y="1"/>
                    </a:moveTo>
                    <a:cubicBezTo>
                      <a:pt x="191" y="1"/>
                      <a:pt x="0" y="441"/>
                      <a:pt x="262" y="691"/>
                    </a:cubicBezTo>
                    <a:cubicBezTo>
                      <a:pt x="343" y="776"/>
                      <a:pt x="443" y="813"/>
                      <a:pt x="542" y="813"/>
                    </a:cubicBezTo>
                    <a:cubicBezTo>
                      <a:pt x="750" y="813"/>
                      <a:pt x="953" y="647"/>
                      <a:pt x="953" y="405"/>
                    </a:cubicBezTo>
                    <a:cubicBezTo>
                      <a:pt x="953" y="179"/>
                      <a:pt x="774" y="1"/>
                      <a:pt x="54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 name="Google Shape;303;p27">
                <a:extLst>
                  <a:ext uri="{FF2B5EF4-FFF2-40B4-BE49-F238E27FC236}">
                    <a16:creationId xmlns:a16="http://schemas.microsoft.com/office/drawing/2014/main" id="{B96E291B-536D-6F8A-DE10-B5C3253A9DEA}"/>
                  </a:ext>
                </a:extLst>
              </p:cNvPr>
              <p:cNvSpPr/>
              <p:nvPr/>
            </p:nvSpPr>
            <p:spPr>
              <a:xfrm>
                <a:off x="4003264" y="1538556"/>
                <a:ext cx="53078" cy="16929"/>
              </a:xfrm>
              <a:custGeom>
                <a:avLst/>
                <a:gdLst/>
                <a:ahLst/>
                <a:cxnLst/>
                <a:rect l="l" t="t" r="r" b="b"/>
                <a:pathLst>
                  <a:path w="1204" h="384" extrusionOk="0">
                    <a:moveTo>
                      <a:pt x="102" y="1"/>
                    </a:moveTo>
                    <a:cubicBezTo>
                      <a:pt x="61" y="1"/>
                      <a:pt x="23" y="34"/>
                      <a:pt x="13" y="86"/>
                    </a:cubicBezTo>
                    <a:cubicBezTo>
                      <a:pt x="1" y="134"/>
                      <a:pt x="37" y="182"/>
                      <a:pt x="84" y="193"/>
                    </a:cubicBezTo>
                    <a:lnTo>
                      <a:pt x="1061" y="384"/>
                    </a:lnTo>
                    <a:lnTo>
                      <a:pt x="1072" y="384"/>
                    </a:lnTo>
                    <a:cubicBezTo>
                      <a:pt x="1192" y="372"/>
                      <a:pt x="1203" y="217"/>
                      <a:pt x="1096" y="193"/>
                    </a:cubicBezTo>
                    <a:lnTo>
                      <a:pt x="120" y="3"/>
                    </a:lnTo>
                    <a:cubicBezTo>
                      <a:pt x="114" y="1"/>
                      <a:pt x="108" y="1"/>
                      <a:pt x="102"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 name="Google Shape;304;p27">
                <a:extLst>
                  <a:ext uri="{FF2B5EF4-FFF2-40B4-BE49-F238E27FC236}">
                    <a16:creationId xmlns:a16="http://schemas.microsoft.com/office/drawing/2014/main" id="{4C2F6090-8239-FE8E-CA3A-C495880CA9AC}"/>
                  </a:ext>
                </a:extLst>
              </p:cNvPr>
              <p:cNvSpPr/>
              <p:nvPr/>
            </p:nvSpPr>
            <p:spPr>
              <a:xfrm>
                <a:off x="3998547" y="1560731"/>
                <a:ext cx="54621" cy="8420"/>
              </a:xfrm>
              <a:custGeom>
                <a:avLst/>
                <a:gdLst/>
                <a:ahLst/>
                <a:cxnLst/>
                <a:rect l="l" t="t" r="r" b="b"/>
                <a:pathLst>
                  <a:path w="1239" h="191" extrusionOk="0">
                    <a:moveTo>
                      <a:pt x="132" y="0"/>
                    </a:moveTo>
                    <a:cubicBezTo>
                      <a:pt x="1" y="0"/>
                      <a:pt x="1" y="191"/>
                      <a:pt x="132" y="191"/>
                    </a:cubicBezTo>
                    <a:lnTo>
                      <a:pt x="1120" y="191"/>
                    </a:lnTo>
                    <a:cubicBezTo>
                      <a:pt x="1239" y="191"/>
                      <a:pt x="1239" y="0"/>
                      <a:pt x="1120"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 name="Google Shape;305;p27">
                <a:extLst>
                  <a:ext uri="{FF2B5EF4-FFF2-40B4-BE49-F238E27FC236}">
                    <a16:creationId xmlns:a16="http://schemas.microsoft.com/office/drawing/2014/main" id="{92B5E5D7-6269-790F-C74E-654779B27993}"/>
                  </a:ext>
                </a:extLst>
              </p:cNvPr>
              <p:cNvSpPr/>
              <p:nvPr/>
            </p:nvSpPr>
            <p:spPr>
              <a:xfrm>
                <a:off x="4264688" y="1538556"/>
                <a:ext cx="51976" cy="16929"/>
              </a:xfrm>
              <a:custGeom>
                <a:avLst/>
                <a:gdLst/>
                <a:ahLst/>
                <a:cxnLst/>
                <a:rect l="l" t="t" r="r" b="b"/>
                <a:pathLst>
                  <a:path w="1179" h="384" extrusionOk="0">
                    <a:moveTo>
                      <a:pt x="1078" y="1"/>
                    </a:moveTo>
                    <a:cubicBezTo>
                      <a:pt x="1072" y="1"/>
                      <a:pt x="1066" y="1"/>
                      <a:pt x="1060" y="3"/>
                    </a:cubicBezTo>
                    <a:lnTo>
                      <a:pt x="84" y="193"/>
                    </a:lnTo>
                    <a:cubicBezTo>
                      <a:pt x="36" y="193"/>
                      <a:pt x="0" y="241"/>
                      <a:pt x="12" y="301"/>
                    </a:cubicBezTo>
                    <a:cubicBezTo>
                      <a:pt x="12" y="348"/>
                      <a:pt x="60" y="384"/>
                      <a:pt x="107" y="384"/>
                    </a:cubicBezTo>
                    <a:lnTo>
                      <a:pt x="119" y="372"/>
                    </a:lnTo>
                    <a:lnTo>
                      <a:pt x="1096" y="193"/>
                    </a:lnTo>
                    <a:cubicBezTo>
                      <a:pt x="1143" y="182"/>
                      <a:pt x="1179" y="134"/>
                      <a:pt x="1167" y="86"/>
                    </a:cubicBezTo>
                    <a:cubicBezTo>
                      <a:pt x="1157" y="34"/>
                      <a:pt x="1119" y="1"/>
                      <a:pt x="107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 name="Google Shape;306;p27">
                <a:extLst>
                  <a:ext uri="{FF2B5EF4-FFF2-40B4-BE49-F238E27FC236}">
                    <a16:creationId xmlns:a16="http://schemas.microsoft.com/office/drawing/2014/main" id="{4420934A-3245-4D5E-8DE8-4397EB0E9023}"/>
                  </a:ext>
                </a:extLst>
              </p:cNvPr>
              <p:cNvSpPr/>
              <p:nvPr/>
            </p:nvSpPr>
            <p:spPr>
              <a:xfrm>
                <a:off x="4266760" y="1560731"/>
                <a:ext cx="54665" cy="8420"/>
              </a:xfrm>
              <a:custGeom>
                <a:avLst/>
                <a:gdLst/>
                <a:ahLst/>
                <a:cxnLst/>
                <a:rect l="l" t="t" r="r" b="b"/>
                <a:pathLst>
                  <a:path w="1240" h="191" extrusionOk="0">
                    <a:moveTo>
                      <a:pt x="132" y="0"/>
                    </a:moveTo>
                    <a:cubicBezTo>
                      <a:pt x="1" y="0"/>
                      <a:pt x="1" y="191"/>
                      <a:pt x="132" y="191"/>
                    </a:cubicBezTo>
                    <a:lnTo>
                      <a:pt x="1108" y="191"/>
                    </a:lnTo>
                    <a:cubicBezTo>
                      <a:pt x="1239" y="191"/>
                      <a:pt x="1239" y="0"/>
                      <a:pt x="110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 name="Google Shape;307;p27">
                <a:extLst>
                  <a:ext uri="{FF2B5EF4-FFF2-40B4-BE49-F238E27FC236}">
                    <a16:creationId xmlns:a16="http://schemas.microsoft.com/office/drawing/2014/main" id="{A8CC3EDE-7215-4866-2DED-DE326B9980CB}"/>
                  </a:ext>
                </a:extLst>
              </p:cNvPr>
              <p:cNvSpPr/>
              <p:nvPr/>
            </p:nvSpPr>
            <p:spPr>
              <a:xfrm>
                <a:off x="4362292" y="1636821"/>
                <a:ext cx="66172" cy="56341"/>
              </a:xfrm>
              <a:custGeom>
                <a:avLst/>
                <a:gdLst/>
                <a:ahLst/>
                <a:cxnLst/>
                <a:rect l="l" t="t" r="r" b="b"/>
                <a:pathLst>
                  <a:path w="1501" h="1278" extrusionOk="0">
                    <a:moveTo>
                      <a:pt x="858" y="0"/>
                    </a:moveTo>
                    <a:cubicBezTo>
                      <a:pt x="287" y="0"/>
                      <a:pt x="1" y="691"/>
                      <a:pt x="406" y="1096"/>
                    </a:cubicBezTo>
                    <a:cubicBezTo>
                      <a:pt x="535" y="1222"/>
                      <a:pt x="694" y="1278"/>
                      <a:pt x="850" y="1278"/>
                    </a:cubicBezTo>
                    <a:cubicBezTo>
                      <a:pt x="1182" y="1278"/>
                      <a:pt x="1501" y="1024"/>
                      <a:pt x="1501" y="643"/>
                    </a:cubicBezTo>
                    <a:cubicBezTo>
                      <a:pt x="1501" y="286"/>
                      <a:pt x="1215" y="0"/>
                      <a:pt x="858"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 name="Google Shape;308;p27">
                <a:extLst>
                  <a:ext uri="{FF2B5EF4-FFF2-40B4-BE49-F238E27FC236}">
                    <a16:creationId xmlns:a16="http://schemas.microsoft.com/office/drawing/2014/main" id="{BD5CEBD6-7CE7-251D-3F5C-0A8F15A3A1A6}"/>
                  </a:ext>
                </a:extLst>
              </p:cNvPr>
              <p:cNvSpPr/>
              <p:nvPr/>
            </p:nvSpPr>
            <p:spPr>
              <a:xfrm>
                <a:off x="4407435" y="1615308"/>
                <a:ext cx="28391" cy="24688"/>
              </a:xfrm>
              <a:custGeom>
                <a:avLst/>
                <a:gdLst/>
                <a:ahLst/>
                <a:cxnLst/>
                <a:rect l="l" t="t" r="r" b="b"/>
                <a:pathLst>
                  <a:path w="644" h="560" extrusionOk="0">
                    <a:moveTo>
                      <a:pt x="370" y="0"/>
                    </a:moveTo>
                    <a:cubicBezTo>
                      <a:pt x="120" y="0"/>
                      <a:pt x="1" y="298"/>
                      <a:pt x="167" y="477"/>
                    </a:cubicBezTo>
                    <a:cubicBezTo>
                      <a:pt x="225" y="534"/>
                      <a:pt x="295" y="560"/>
                      <a:pt x="363" y="560"/>
                    </a:cubicBezTo>
                    <a:cubicBezTo>
                      <a:pt x="507" y="560"/>
                      <a:pt x="644" y="447"/>
                      <a:pt x="644" y="286"/>
                    </a:cubicBezTo>
                    <a:cubicBezTo>
                      <a:pt x="644" y="131"/>
                      <a:pt x="525" y="0"/>
                      <a:pt x="370"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 name="Google Shape;309;p27">
                <a:extLst>
                  <a:ext uri="{FF2B5EF4-FFF2-40B4-BE49-F238E27FC236}">
                    <a16:creationId xmlns:a16="http://schemas.microsoft.com/office/drawing/2014/main" id="{5A041ECF-D503-5A34-35ED-7B98EE8F9229}"/>
                  </a:ext>
                </a:extLst>
              </p:cNvPr>
              <p:cNvSpPr/>
              <p:nvPr/>
            </p:nvSpPr>
            <p:spPr>
              <a:xfrm>
                <a:off x="4375430" y="1608960"/>
                <a:ext cx="28920" cy="24335"/>
              </a:xfrm>
              <a:custGeom>
                <a:avLst/>
                <a:gdLst/>
                <a:ahLst/>
                <a:cxnLst/>
                <a:rect l="l" t="t" r="r" b="b"/>
                <a:pathLst>
                  <a:path w="656" h="552" extrusionOk="0">
                    <a:moveTo>
                      <a:pt x="389" y="1"/>
                    </a:moveTo>
                    <a:cubicBezTo>
                      <a:pt x="383" y="1"/>
                      <a:pt x="376" y="1"/>
                      <a:pt x="370" y="1"/>
                    </a:cubicBezTo>
                    <a:cubicBezTo>
                      <a:pt x="119" y="1"/>
                      <a:pt x="0" y="299"/>
                      <a:pt x="179" y="466"/>
                    </a:cubicBezTo>
                    <a:cubicBezTo>
                      <a:pt x="234" y="525"/>
                      <a:pt x="305" y="551"/>
                      <a:pt x="375" y="551"/>
                    </a:cubicBezTo>
                    <a:cubicBezTo>
                      <a:pt x="517" y="551"/>
                      <a:pt x="655" y="443"/>
                      <a:pt x="655" y="275"/>
                    </a:cubicBezTo>
                    <a:cubicBezTo>
                      <a:pt x="644" y="127"/>
                      <a:pt x="534" y="1"/>
                      <a:pt x="389"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 name="Google Shape;310;p27">
                <a:extLst>
                  <a:ext uri="{FF2B5EF4-FFF2-40B4-BE49-F238E27FC236}">
                    <a16:creationId xmlns:a16="http://schemas.microsoft.com/office/drawing/2014/main" id="{191F857A-7D0F-0BBD-5033-739B1F9DDC42}"/>
                  </a:ext>
                </a:extLst>
              </p:cNvPr>
              <p:cNvSpPr/>
              <p:nvPr/>
            </p:nvSpPr>
            <p:spPr>
              <a:xfrm>
                <a:off x="4427406" y="1639951"/>
                <a:ext cx="28876" cy="24688"/>
              </a:xfrm>
              <a:custGeom>
                <a:avLst/>
                <a:gdLst/>
                <a:ahLst/>
                <a:cxnLst/>
                <a:rect l="l" t="t" r="r" b="b"/>
                <a:pathLst>
                  <a:path w="655" h="560" extrusionOk="0">
                    <a:moveTo>
                      <a:pt x="369" y="1"/>
                    </a:moveTo>
                    <a:cubicBezTo>
                      <a:pt x="119" y="1"/>
                      <a:pt x="0" y="299"/>
                      <a:pt x="179" y="477"/>
                    </a:cubicBezTo>
                    <a:cubicBezTo>
                      <a:pt x="232" y="534"/>
                      <a:pt x="300" y="560"/>
                      <a:pt x="368" y="560"/>
                    </a:cubicBezTo>
                    <a:cubicBezTo>
                      <a:pt x="512" y="560"/>
                      <a:pt x="655" y="445"/>
                      <a:pt x="655" y="275"/>
                    </a:cubicBezTo>
                    <a:cubicBezTo>
                      <a:pt x="655" y="120"/>
                      <a:pt x="524" y="1"/>
                      <a:pt x="369"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 name="Google Shape;311;p27">
                <a:extLst>
                  <a:ext uri="{FF2B5EF4-FFF2-40B4-BE49-F238E27FC236}">
                    <a16:creationId xmlns:a16="http://schemas.microsoft.com/office/drawing/2014/main" id="{0AE1E744-3264-8A96-10FA-02EFCB26225C}"/>
                  </a:ext>
                </a:extLst>
              </p:cNvPr>
              <p:cNvSpPr/>
              <p:nvPr/>
            </p:nvSpPr>
            <p:spPr>
              <a:xfrm>
                <a:off x="4411139" y="1559144"/>
                <a:ext cx="57222" cy="43071"/>
              </a:xfrm>
              <a:custGeom>
                <a:avLst/>
                <a:gdLst/>
                <a:ahLst/>
                <a:cxnLst/>
                <a:rect l="l" t="t" r="r" b="b"/>
                <a:pathLst>
                  <a:path w="1298" h="977" extrusionOk="0">
                    <a:moveTo>
                      <a:pt x="655" y="0"/>
                    </a:moveTo>
                    <a:cubicBezTo>
                      <a:pt x="530" y="0"/>
                      <a:pt x="405" y="48"/>
                      <a:pt x="310" y="143"/>
                    </a:cubicBezTo>
                    <a:cubicBezTo>
                      <a:pt x="0" y="453"/>
                      <a:pt x="226" y="977"/>
                      <a:pt x="655" y="977"/>
                    </a:cubicBezTo>
                    <a:cubicBezTo>
                      <a:pt x="1084" y="977"/>
                      <a:pt x="1298" y="453"/>
                      <a:pt x="1000" y="143"/>
                    </a:cubicBezTo>
                    <a:cubicBezTo>
                      <a:pt x="905" y="48"/>
                      <a:pt x="780" y="0"/>
                      <a:pt x="655"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 name="Google Shape;312;p27">
                <a:extLst>
                  <a:ext uri="{FF2B5EF4-FFF2-40B4-BE49-F238E27FC236}">
                    <a16:creationId xmlns:a16="http://schemas.microsoft.com/office/drawing/2014/main" id="{3F2E924D-7F2D-08DB-4B9D-630AC9909A9E}"/>
                  </a:ext>
                </a:extLst>
              </p:cNvPr>
              <p:cNvSpPr/>
              <p:nvPr/>
            </p:nvSpPr>
            <p:spPr>
              <a:xfrm>
                <a:off x="4420044" y="1538556"/>
                <a:ext cx="25217" cy="18516"/>
              </a:xfrm>
              <a:custGeom>
                <a:avLst/>
                <a:gdLst/>
                <a:ahLst/>
                <a:cxnLst/>
                <a:rect l="l" t="t" r="r" b="b"/>
                <a:pathLst>
                  <a:path w="572" h="420" extrusionOk="0">
                    <a:moveTo>
                      <a:pt x="280" y="0"/>
                    </a:moveTo>
                    <a:cubicBezTo>
                      <a:pt x="227" y="0"/>
                      <a:pt x="173" y="21"/>
                      <a:pt x="131" y="63"/>
                    </a:cubicBezTo>
                    <a:cubicBezTo>
                      <a:pt x="0" y="193"/>
                      <a:pt x="96" y="420"/>
                      <a:pt x="286" y="420"/>
                    </a:cubicBezTo>
                    <a:cubicBezTo>
                      <a:pt x="477" y="420"/>
                      <a:pt x="572" y="193"/>
                      <a:pt x="429" y="63"/>
                    </a:cubicBezTo>
                    <a:cubicBezTo>
                      <a:pt x="387" y="21"/>
                      <a:pt x="334" y="0"/>
                      <a:pt x="280"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 name="Google Shape;313;p27">
                <a:extLst>
                  <a:ext uri="{FF2B5EF4-FFF2-40B4-BE49-F238E27FC236}">
                    <a16:creationId xmlns:a16="http://schemas.microsoft.com/office/drawing/2014/main" id="{64EF7073-7B3A-E758-FCB9-897D60AFBDA4}"/>
                  </a:ext>
                </a:extLst>
              </p:cNvPr>
              <p:cNvSpPr/>
              <p:nvPr/>
            </p:nvSpPr>
            <p:spPr>
              <a:xfrm>
                <a:off x="4399059" y="1552178"/>
                <a:ext cx="25217" cy="18560"/>
              </a:xfrm>
              <a:custGeom>
                <a:avLst/>
                <a:gdLst/>
                <a:ahLst/>
                <a:cxnLst/>
                <a:rect l="l" t="t" r="r" b="b"/>
                <a:pathLst>
                  <a:path w="572" h="421" extrusionOk="0">
                    <a:moveTo>
                      <a:pt x="292" y="1"/>
                    </a:moveTo>
                    <a:cubicBezTo>
                      <a:pt x="238" y="1"/>
                      <a:pt x="185" y="21"/>
                      <a:pt x="143" y="63"/>
                    </a:cubicBezTo>
                    <a:cubicBezTo>
                      <a:pt x="0" y="194"/>
                      <a:pt x="95" y="420"/>
                      <a:pt x="286" y="420"/>
                    </a:cubicBezTo>
                    <a:cubicBezTo>
                      <a:pt x="476" y="420"/>
                      <a:pt x="572" y="194"/>
                      <a:pt x="441" y="63"/>
                    </a:cubicBezTo>
                    <a:cubicBezTo>
                      <a:pt x="399" y="21"/>
                      <a:pt x="345" y="1"/>
                      <a:pt x="292"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 name="Google Shape;314;p27">
                <a:extLst>
                  <a:ext uri="{FF2B5EF4-FFF2-40B4-BE49-F238E27FC236}">
                    <a16:creationId xmlns:a16="http://schemas.microsoft.com/office/drawing/2014/main" id="{97A2B157-5382-58AB-0674-56950D156BE1}"/>
                  </a:ext>
                </a:extLst>
              </p:cNvPr>
              <p:cNvSpPr/>
              <p:nvPr/>
            </p:nvSpPr>
            <p:spPr>
              <a:xfrm>
                <a:off x="4444202" y="1541157"/>
                <a:ext cx="24688" cy="18560"/>
              </a:xfrm>
              <a:custGeom>
                <a:avLst/>
                <a:gdLst/>
                <a:ahLst/>
                <a:cxnLst/>
                <a:rect l="l" t="t" r="r" b="b"/>
                <a:pathLst>
                  <a:path w="560" h="421" extrusionOk="0">
                    <a:moveTo>
                      <a:pt x="280" y="1"/>
                    </a:moveTo>
                    <a:cubicBezTo>
                      <a:pt x="226" y="1"/>
                      <a:pt x="173" y="21"/>
                      <a:pt x="131" y="63"/>
                    </a:cubicBezTo>
                    <a:cubicBezTo>
                      <a:pt x="0" y="194"/>
                      <a:pt x="95" y="420"/>
                      <a:pt x="286" y="420"/>
                    </a:cubicBezTo>
                    <a:cubicBezTo>
                      <a:pt x="464" y="420"/>
                      <a:pt x="560" y="194"/>
                      <a:pt x="429" y="63"/>
                    </a:cubicBezTo>
                    <a:cubicBezTo>
                      <a:pt x="387" y="21"/>
                      <a:pt x="334" y="1"/>
                      <a:pt x="280"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grpSp>
        <p:nvGrpSpPr>
          <p:cNvPr id="102" name="Group b"/>
          <p:cNvGrpSpPr/>
          <p:nvPr/>
        </p:nvGrpSpPr>
        <p:grpSpPr>
          <a:xfrm>
            <a:off x="4948385" y="2557708"/>
            <a:ext cx="6286631" cy="1371034"/>
            <a:chOff x="4948385" y="2557708"/>
            <a:chExt cx="6286631" cy="1371034"/>
          </a:xfrm>
        </p:grpSpPr>
        <p:grpSp>
          <p:nvGrpSpPr>
            <p:cNvPr id="67" name="Group 66"/>
            <p:cNvGrpSpPr/>
            <p:nvPr/>
          </p:nvGrpSpPr>
          <p:grpSpPr>
            <a:xfrm>
              <a:off x="5469054" y="2608022"/>
              <a:ext cx="5765962" cy="1320720"/>
              <a:chOff x="1268095" y="3746863"/>
              <a:chExt cx="2421800" cy="536121"/>
            </a:xfrm>
          </p:grpSpPr>
          <p:sp>
            <p:nvSpPr>
              <p:cNvPr id="68" name="文本框 17">
                <a:extLst>
                  <a:ext uri="{FF2B5EF4-FFF2-40B4-BE49-F238E27FC236}">
                    <a16:creationId xmlns:a16="http://schemas.microsoft.com/office/drawing/2014/main" id="{3038CB48-43C5-47BF-9917-F81B41DA23B1}"/>
                  </a:ext>
                </a:extLst>
              </p:cNvPr>
              <p:cNvSpPr txBox="1"/>
              <p:nvPr/>
            </p:nvSpPr>
            <p:spPr>
              <a:xfrm>
                <a:off x="1333410" y="3804829"/>
                <a:ext cx="2356485" cy="478155"/>
              </a:xfrm>
              <a:custGeom>
                <a:avLst/>
                <a:gdLst>
                  <a:gd name="connsiteX0" fmla="*/ 0 w 2356485"/>
                  <a:gd name="connsiteY0" fmla="*/ 0 h 478155"/>
                  <a:gd name="connsiteX1" fmla="*/ 2356485 w 2356485"/>
                  <a:gd name="connsiteY1" fmla="*/ 0 h 478155"/>
                  <a:gd name="connsiteX2" fmla="*/ 2356485 w 2356485"/>
                  <a:gd name="connsiteY2" fmla="*/ 478155 h 478155"/>
                  <a:gd name="connsiteX3" fmla="*/ 0 w 2356485"/>
                  <a:gd name="connsiteY3" fmla="*/ 478155 h 478155"/>
                  <a:gd name="connsiteX4" fmla="*/ 0 w 2356485"/>
                  <a:gd name="connsiteY4" fmla="*/ 0 h 4781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6485" h="478155" fill="none" extrusionOk="0">
                    <a:moveTo>
                      <a:pt x="0" y="0"/>
                    </a:moveTo>
                    <a:cubicBezTo>
                      <a:pt x="1033992" y="10773"/>
                      <a:pt x="1774310" y="-97671"/>
                      <a:pt x="2356485" y="0"/>
                    </a:cubicBezTo>
                    <a:cubicBezTo>
                      <a:pt x="2380685" y="148019"/>
                      <a:pt x="2341611" y="356312"/>
                      <a:pt x="2356485" y="478155"/>
                    </a:cubicBezTo>
                    <a:cubicBezTo>
                      <a:pt x="1521984" y="505449"/>
                      <a:pt x="843993" y="496060"/>
                      <a:pt x="0" y="478155"/>
                    </a:cubicBezTo>
                    <a:cubicBezTo>
                      <a:pt x="-17959" y="362352"/>
                      <a:pt x="27449" y="105842"/>
                      <a:pt x="0" y="0"/>
                    </a:cubicBezTo>
                    <a:close/>
                  </a:path>
                  <a:path w="2356485" h="478155" stroke="0" extrusionOk="0">
                    <a:moveTo>
                      <a:pt x="0" y="0"/>
                    </a:moveTo>
                    <a:cubicBezTo>
                      <a:pt x="993752" y="-39195"/>
                      <a:pt x="1624532" y="-59810"/>
                      <a:pt x="2356485" y="0"/>
                    </a:cubicBezTo>
                    <a:cubicBezTo>
                      <a:pt x="2368917" y="82176"/>
                      <a:pt x="2322692" y="352227"/>
                      <a:pt x="2356485" y="478155"/>
                    </a:cubicBezTo>
                    <a:cubicBezTo>
                      <a:pt x="1625676" y="553820"/>
                      <a:pt x="666553" y="627811"/>
                      <a:pt x="0" y="478155"/>
                    </a:cubicBezTo>
                    <a:cubicBezTo>
                      <a:pt x="-7300" y="319028"/>
                      <a:pt x="24222" y="56148"/>
                      <a:pt x="0" y="0"/>
                    </a:cubicBezTo>
                    <a:close/>
                  </a:path>
                </a:pathLst>
              </a:custGeom>
              <a:solidFill>
                <a:srgbClr val="B54D06"/>
              </a:solidFill>
              <a:ln w="19050">
                <a:solidFill>
                  <a:srgbClr val="B54D06"/>
                </a:solidFill>
                <a:extLst>
                  <a:ext uri="{C807C97D-BFC1-408E-A445-0C87EB9F89A2}">
                    <ask:lineSketchStyleProps xmlns:ask="http://schemas.microsoft.com/office/drawing/2018/sketchyshapes" sd="228653754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a:defRPr>
                    <a:solidFill>
                      <a:schemeClr val="tx1"/>
                    </a:solidFill>
                    <a:cs typeface="+mn-ea"/>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100" normalizeH="0" baseline="0" noProof="0" dirty="0">
                  <a:ln>
                    <a:noFill/>
                  </a:ln>
                  <a:solidFill>
                    <a:prstClr val="black"/>
                  </a:solidFill>
                  <a:effectLst/>
                  <a:uLnTx/>
                  <a:uFillTx/>
                  <a:latin typeface="Arial" panose="020B0604020202020204" pitchFamily="34" charset="0"/>
                  <a:ea typeface="思源黑体 CN Medium" panose="020B0600000000000000" pitchFamily="34" charset="-122"/>
                  <a:sym typeface="Arial" panose="020B0604020202020204" pitchFamily="34" charset="0"/>
                </a:endParaRPr>
              </a:p>
            </p:txBody>
          </p:sp>
          <p:sp>
            <p:nvSpPr>
              <p:cNvPr id="69" name="文本框 18"/>
              <p:cNvSpPr txBox="1"/>
              <p:nvPr/>
            </p:nvSpPr>
            <p:spPr>
              <a:xfrm>
                <a:off x="1268095" y="3746863"/>
                <a:ext cx="2356485" cy="478155"/>
              </a:xfrm>
              <a:custGeom>
                <a:avLst/>
                <a:gdLst>
                  <a:gd name="connsiteX0" fmla="*/ 0 w 2356485"/>
                  <a:gd name="connsiteY0" fmla="*/ 0 h 478155"/>
                  <a:gd name="connsiteX1" fmla="*/ 2356485 w 2356485"/>
                  <a:gd name="connsiteY1" fmla="*/ 0 h 478155"/>
                  <a:gd name="connsiteX2" fmla="*/ 2356485 w 2356485"/>
                  <a:gd name="connsiteY2" fmla="*/ 478155 h 478155"/>
                  <a:gd name="connsiteX3" fmla="*/ 0 w 2356485"/>
                  <a:gd name="connsiteY3" fmla="*/ 478155 h 478155"/>
                  <a:gd name="connsiteX4" fmla="*/ 0 w 2356485"/>
                  <a:gd name="connsiteY4" fmla="*/ 0 h 4781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6485" h="478155" fill="none" extrusionOk="0">
                    <a:moveTo>
                      <a:pt x="0" y="0"/>
                    </a:moveTo>
                    <a:cubicBezTo>
                      <a:pt x="1033992" y="10773"/>
                      <a:pt x="1774310" y="-97671"/>
                      <a:pt x="2356485" y="0"/>
                    </a:cubicBezTo>
                    <a:cubicBezTo>
                      <a:pt x="2380685" y="148019"/>
                      <a:pt x="2341611" y="356312"/>
                      <a:pt x="2356485" y="478155"/>
                    </a:cubicBezTo>
                    <a:cubicBezTo>
                      <a:pt x="1521984" y="505449"/>
                      <a:pt x="843993" y="496060"/>
                      <a:pt x="0" y="478155"/>
                    </a:cubicBezTo>
                    <a:cubicBezTo>
                      <a:pt x="-17959" y="362352"/>
                      <a:pt x="27449" y="105842"/>
                      <a:pt x="0" y="0"/>
                    </a:cubicBezTo>
                    <a:close/>
                  </a:path>
                  <a:path w="2356485" h="478155" stroke="0" extrusionOk="0">
                    <a:moveTo>
                      <a:pt x="0" y="0"/>
                    </a:moveTo>
                    <a:cubicBezTo>
                      <a:pt x="993752" y="-39195"/>
                      <a:pt x="1624532" y="-59810"/>
                      <a:pt x="2356485" y="0"/>
                    </a:cubicBezTo>
                    <a:cubicBezTo>
                      <a:pt x="2368917" y="82176"/>
                      <a:pt x="2322692" y="352227"/>
                      <a:pt x="2356485" y="478155"/>
                    </a:cubicBezTo>
                    <a:cubicBezTo>
                      <a:pt x="1625676" y="553820"/>
                      <a:pt x="666553" y="627811"/>
                      <a:pt x="0" y="478155"/>
                    </a:cubicBezTo>
                    <a:cubicBezTo>
                      <a:pt x="-7300" y="319028"/>
                      <a:pt x="24222" y="56148"/>
                      <a:pt x="0" y="0"/>
                    </a:cubicBezTo>
                    <a:close/>
                  </a:path>
                </a:pathLst>
              </a:custGeom>
              <a:solidFill>
                <a:schemeClr val="bg1"/>
              </a:solidFill>
              <a:ln w="19050">
                <a:solidFill>
                  <a:srgbClr val="B54D06"/>
                </a:solidFill>
                <a:extLst>
                  <a:ext uri="{C807C97D-BFC1-408E-A445-0C87EB9F89A2}">
                    <ask:lineSketchStyleProps xmlns:ask="http://schemas.microsoft.com/office/drawing/2018/sketchyshapes" sd="228653754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a:defRPr>
                    <a:solidFill>
                      <a:schemeClr val="tx1"/>
                    </a:solidFill>
                    <a:cs typeface="+mn-ea"/>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altLang="zh-CN" sz="7200" spc="100">
                    <a:solidFill>
                      <a:prstClr val="black"/>
                    </a:solidFill>
                    <a:latin typeface="UTM Avo" panose="02040603050506020204" pitchFamily="18" charset="0"/>
                    <a:ea typeface="思源黑体 CN Medium" panose="020B0600000000000000" pitchFamily="34" charset="-122"/>
                    <a:sym typeface="Arial" panose="020B0604020202020204" pitchFamily="34" charset="0"/>
                  </a:rPr>
                  <a:t>64,3</a:t>
                </a:r>
                <a:endParaRPr kumimoji="0" lang="zh-CN" altLang="en-US" sz="7200" b="0" i="0" u="none" strike="noStrike" kern="1200" cap="none" spc="100" normalizeH="0" baseline="0" noProof="0" dirty="0">
                  <a:ln>
                    <a:noFill/>
                  </a:ln>
                  <a:solidFill>
                    <a:prstClr val="black"/>
                  </a:solidFill>
                  <a:effectLst/>
                  <a:uLnTx/>
                  <a:uFillTx/>
                  <a:latin typeface="UTM Avo" panose="02040603050506020204" pitchFamily="18" charset="0"/>
                  <a:ea typeface="思源黑体 CN Medium" panose="020B0600000000000000" pitchFamily="34" charset="-122"/>
                  <a:sym typeface="Arial" panose="020B0604020202020204" pitchFamily="34" charset="0"/>
                </a:endParaRPr>
              </a:p>
            </p:txBody>
          </p:sp>
        </p:grpSp>
        <p:grpSp>
          <p:nvGrpSpPr>
            <p:cNvPr id="4" name="Google Shape;282;p27">
              <a:extLst>
                <a:ext uri="{FF2B5EF4-FFF2-40B4-BE49-F238E27FC236}">
                  <a16:creationId xmlns:a16="http://schemas.microsoft.com/office/drawing/2014/main" id="{7E97E676-8A4B-8906-2FE4-22950AA1E9D9}"/>
                </a:ext>
              </a:extLst>
            </p:cNvPr>
            <p:cNvGrpSpPr/>
            <p:nvPr/>
          </p:nvGrpSpPr>
          <p:grpSpPr>
            <a:xfrm rot="21111617">
              <a:off x="4948385" y="2557708"/>
              <a:ext cx="967097" cy="1260217"/>
              <a:chOff x="2659950" y="1396779"/>
              <a:chExt cx="617985" cy="605419"/>
            </a:xfrm>
          </p:grpSpPr>
          <p:sp>
            <p:nvSpPr>
              <p:cNvPr id="6" name="Google Shape;283;p27">
                <a:extLst>
                  <a:ext uri="{FF2B5EF4-FFF2-40B4-BE49-F238E27FC236}">
                    <a16:creationId xmlns:a16="http://schemas.microsoft.com/office/drawing/2014/main" id="{88DB6699-3482-9B94-81E8-3037E2FF73DC}"/>
                  </a:ext>
                </a:extLst>
              </p:cNvPr>
              <p:cNvSpPr/>
              <p:nvPr/>
            </p:nvSpPr>
            <p:spPr>
              <a:xfrm>
                <a:off x="2659950" y="1396779"/>
                <a:ext cx="617985" cy="605419"/>
              </a:xfrm>
              <a:custGeom>
                <a:avLst/>
                <a:gdLst/>
                <a:ahLst/>
                <a:cxnLst/>
                <a:rect l="l" t="t" r="r" b="b"/>
                <a:pathLst>
                  <a:path w="11526" h="13733" extrusionOk="0">
                    <a:moveTo>
                      <a:pt x="6561" y="3755"/>
                    </a:moveTo>
                    <a:cubicBezTo>
                      <a:pt x="7763" y="3755"/>
                      <a:pt x="8239" y="4243"/>
                      <a:pt x="8239" y="5076"/>
                    </a:cubicBezTo>
                    <a:cubicBezTo>
                      <a:pt x="8239" y="5922"/>
                      <a:pt x="7763" y="6422"/>
                      <a:pt x="6561" y="6422"/>
                    </a:cubicBezTo>
                    <a:lnTo>
                      <a:pt x="4536" y="6422"/>
                    </a:lnTo>
                    <a:lnTo>
                      <a:pt x="4536" y="3755"/>
                    </a:lnTo>
                    <a:close/>
                    <a:moveTo>
                      <a:pt x="6703" y="8636"/>
                    </a:moveTo>
                    <a:cubicBezTo>
                      <a:pt x="7811" y="8636"/>
                      <a:pt x="8525" y="9077"/>
                      <a:pt x="8525" y="10053"/>
                    </a:cubicBezTo>
                    <a:cubicBezTo>
                      <a:pt x="8525" y="11089"/>
                      <a:pt x="7870" y="11518"/>
                      <a:pt x="6703" y="11518"/>
                    </a:cubicBezTo>
                    <a:lnTo>
                      <a:pt x="4536" y="11518"/>
                    </a:lnTo>
                    <a:lnTo>
                      <a:pt x="4536" y="8636"/>
                    </a:lnTo>
                    <a:close/>
                    <a:moveTo>
                      <a:pt x="2279" y="0"/>
                    </a:moveTo>
                    <a:cubicBezTo>
                      <a:pt x="2117" y="0"/>
                      <a:pt x="1951" y="32"/>
                      <a:pt x="1786" y="100"/>
                    </a:cubicBezTo>
                    <a:cubicBezTo>
                      <a:pt x="834" y="492"/>
                      <a:pt x="726" y="1790"/>
                      <a:pt x="1584" y="2350"/>
                    </a:cubicBezTo>
                    <a:cubicBezTo>
                      <a:pt x="1536" y="2528"/>
                      <a:pt x="1500" y="2719"/>
                      <a:pt x="1500" y="2909"/>
                    </a:cubicBezTo>
                    <a:lnTo>
                      <a:pt x="1500" y="10768"/>
                    </a:lnTo>
                    <a:cubicBezTo>
                      <a:pt x="1358" y="10672"/>
                      <a:pt x="1179" y="10625"/>
                      <a:pt x="1012" y="10625"/>
                    </a:cubicBezTo>
                    <a:cubicBezTo>
                      <a:pt x="417" y="10637"/>
                      <a:pt x="0" y="11208"/>
                      <a:pt x="179" y="11768"/>
                    </a:cubicBezTo>
                    <a:cubicBezTo>
                      <a:pt x="295" y="12167"/>
                      <a:pt x="650" y="12409"/>
                      <a:pt x="1024" y="12409"/>
                    </a:cubicBezTo>
                    <a:cubicBezTo>
                      <a:pt x="1185" y="12409"/>
                      <a:pt x="1350" y="12365"/>
                      <a:pt x="1500" y="12268"/>
                    </a:cubicBezTo>
                    <a:lnTo>
                      <a:pt x="1500" y="12363"/>
                    </a:lnTo>
                    <a:cubicBezTo>
                      <a:pt x="1500" y="13256"/>
                      <a:pt x="1989" y="13732"/>
                      <a:pt x="2882" y="13732"/>
                    </a:cubicBezTo>
                    <a:lnTo>
                      <a:pt x="7132" y="13732"/>
                    </a:lnTo>
                    <a:cubicBezTo>
                      <a:pt x="9894" y="13732"/>
                      <a:pt x="11525" y="12303"/>
                      <a:pt x="11525" y="10089"/>
                    </a:cubicBezTo>
                    <a:cubicBezTo>
                      <a:pt x="11514" y="8529"/>
                      <a:pt x="10406" y="7600"/>
                      <a:pt x="8978" y="7339"/>
                    </a:cubicBezTo>
                    <a:lnTo>
                      <a:pt x="8978" y="7291"/>
                    </a:lnTo>
                    <a:cubicBezTo>
                      <a:pt x="10478" y="6827"/>
                      <a:pt x="11133" y="5838"/>
                      <a:pt x="11133" y="4588"/>
                    </a:cubicBezTo>
                    <a:cubicBezTo>
                      <a:pt x="11144" y="3790"/>
                      <a:pt x="10811" y="3017"/>
                      <a:pt x="10216" y="2481"/>
                    </a:cubicBezTo>
                    <a:cubicBezTo>
                      <a:pt x="11192" y="2147"/>
                      <a:pt x="11383" y="838"/>
                      <a:pt x="10537" y="242"/>
                    </a:cubicBezTo>
                    <a:cubicBezTo>
                      <a:pt x="10306" y="80"/>
                      <a:pt x="10051" y="6"/>
                      <a:pt x="9802" y="6"/>
                    </a:cubicBezTo>
                    <a:cubicBezTo>
                      <a:pt x="9141" y="6"/>
                      <a:pt x="8525" y="526"/>
                      <a:pt x="8525" y="1278"/>
                    </a:cubicBezTo>
                    <a:cubicBezTo>
                      <a:pt x="8525" y="1421"/>
                      <a:pt x="8549" y="1552"/>
                      <a:pt x="8597" y="1683"/>
                    </a:cubicBezTo>
                    <a:cubicBezTo>
                      <a:pt x="8144" y="1588"/>
                      <a:pt x="7668" y="1540"/>
                      <a:pt x="7203" y="1540"/>
                    </a:cubicBezTo>
                    <a:lnTo>
                      <a:pt x="3524" y="1540"/>
                    </a:lnTo>
                    <a:cubicBezTo>
                      <a:pt x="3702" y="713"/>
                      <a:pt x="3049" y="0"/>
                      <a:pt x="2279" y="0"/>
                    </a:cubicBezTo>
                    <a:close/>
                  </a:path>
                </a:pathLst>
              </a:custGeom>
              <a:solidFill>
                <a:srgbClr val="DD895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 name="Google Shape;284;p27">
                <a:extLst>
                  <a:ext uri="{FF2B5EF4-FFF2-40B4-BE49-F238E27FC236}">
                    <a16:creationId xmlns:a16="http://schemas.microsoft.com/office/drawing/2014/main" id="{AA9A3EC6-AC1A-4202-1B12-828B85E36C9B}"/>
                  </a:ext>
                </a:extLst>
              </p:cNvPr>
              <p:cNvSpPr/>
              <p:nvPr/>
            </p:nvSpPr>
            <p:spPr>
              <a:xfrm>
                <a:off x="2828046" y="1421599"/>
                <a:ext cx="73534" cy="63438"/>
              </a:xfrm>
              <a:custGeom>
                <a:avLst/>
                <a:gdLst/>
                <a:ahLst/>
                <a:cxnLst/>
                <a:rect l="l" t="t" r="r" b="b"/>
                <a:pathLst>
                  <a:path w="1668" h="1439" extrusionOk="0">
                    <a:moveTo>
                      <a:pt x="953" y="1"/>
                    </a:moveTo>
                    <a:cubicBezTo>
                      <a:pt x="322" y="1"/>
                      <a:pt x="1" y="775"/>
                      <a:pt x="453" y="1227"/>
                    </a:cubicBezTo>
                    <a:cubicBezTo>
                      <a:pt x="599" y="1373"/>
                      <a:pt x="778" y="1439"/>
                      <a:pt x="952" y="1439"/>
                    </a:cubicBezTo>
                    <a:cubicBezTo>
                      <a:pt x="1318" y="1439"/>
                      <a:pt x="1668" y="1151"/>
                      <a:pt x="1668" y="715"/>
                    </a:cubicBezTo>
                    <a:cubicBezTo>
                      <a:pt x="1668" y="322"/>
                      <a:pt x="1346" y="1"/>
                      <a:pt x="953"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 name="Google Shape;285;p27">
                <a:extLst>
                  <a:ext uri="{FF2B5EF4-FFF2-40B4-BE49-F238E27FC236}">
                    <a16:creationId xmlns:a16="http://schemas.microsoft.com/office/drawing/2014/main" id="{B354B04B-4652-E697-1795-89069AAF529B}"/>
                  </a:ext>
                </a:extLst>
              </p:cNvPr>
              <p:cNvSpPr/>
              <p:nvPr/>
            </p:nvSpPr>
            <p:spPr>
              <a:xfrm>
                <a:off x="3159786" y="1421599"/>
                <a:ext cx="73534" cy="63218"/>
              </a:xfrm>
              <a:custGeom>
                <a:avLst/>
                <a:gdLst/>
                <a:ahLst/>
                <a:cxnLst/>
                <a:rect l="l" t="t" r="r" b="b"/>
                <a:pathLst>
                  <a:path w="1668" h="1434" extrusionOk="0">
                    <a:moveTo>
                      <a:pt x="953" y="1"/>
                    </a:moveTo>
                    <a:cubicBezTo>
                      <a:pt x="310" y="1"/>
                      <a:pt x="1" y="775"/>
                      <a:pt x="441" y="1227"/>
                    </a:cubicBezTo>
                    <a:cubicBezTo>
                      <a:pt x="587" y="1369"/>
                      <a:pt x="766" y="1433"/>
                      <a:pt x="942" y="1433"/>
                    </a:cubicBezTo>
                    <a:cubicBezTo>
                      <a:pt x="1312" y="1433"/>
                      <a:pt x="1667" y="1151"/>
                      <a:pt x="1667" y="715"/>
                    </a:cubicBezTo>
                    <a:cubicBezTo>
                      <a:pt x="1667" y="322"/>
                      <a:pt x="1346" y="1"/>
                      <a:pt x="953"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 name="Google Shape;286;p27">
                <a:extLst>
                  <a:ext uri="{FF2B5EF4-FFF2-40B4-BE49-F238E27FC236}">
                    <a16:creationId xmlns:a16="http://schemas.microsoft.com/office/drawing/2014/main" id="{2A187252-60EF-5E37-706E-4DA8AC503358}"/>
                  </a:ext>
                </a:extLst>
              </p:cNvPr>
              <p:cNvSpPr/>
              <p:nvPr/>
            </p:nvSpPr>
            <p:spPr>
              <a:xfrm>
                <a:off x="2763353" y="1494559"/>
                <a:ext cx="489364" cy="477705"/>
              </a:xfrm>
              <a:custGeom>
                <a:avLst/>
                <a:gdLst/>
                <a:ahLst/>
                <a:cxnLst/>
                <a:rect l="l" t="t" r="r" b="b"/>
                <a:pathLst>
                  <a:path w="8895" h="10836" extrusionOk="0">
                    <a:moveTo>
                      <a:pt x="4537" y="1120"/>
                    </a:moveTo>
                    <a:cubicBezTo>
                      <a:pt x="5621" y="1120"/>
                      <a:pt x="6561" y="1644"/>
                      <a:pt x="6502" y="3156"/>
                    </a:cubicBezTo>
                    <a:cubicBezTo>
                      <a:pt x="6478" y="3894"/>
                      <a:pt x="5609" y="4597"/>
                      <a:pt x="4537" y="4597"/>
                    </a:cubicBezTo>
                    <a:lnTo>
                      <a:pt x="2168" y="4597"/>
                    </a:lnTo>
                    <a:lnTo>
                      <a:pt x="2168" y="1120"/>
                    </a:lnTo>
                    <a:close/>
                    <a:moveTo>
                      <a:pt x="4621" y="6109"/>
                    </a:moveTo>
                    <a:cubicBezTo>
                      <a:pt x="5609" y="6109"/>
                      <a:pt x="6680" y="6347"/>
                      <a:pt x="6680" y="7764"/>
                    </a:cubicBezTo>
                    <a:cubicBezTo>
                      <a:pt x="6680" y="9431"/>
                      <a:pt x="5621" y="9633"/>
                      <a:pt x="4597" y="9633"/>
                    </a:cubicBezTo>
                    <a:lnTo>
                      <a:pt x="2168" y="9633"/>
                    </a:lnTo>
                    <a:lnTo>
                      <a:pt x="2192" y="6109"/>
                    </a:lnTo>
                    <a:close/>
                    <a:moveTo>
                      <a:pt x="1215" y="1"/>
                    </a:moveTo>
                    <a:cubicBezTo>
                      <a:pt x="430" y="1"/>
                      <a:pt x="1" y="429"/>
                      <a:pt x="1" y="1227"/>
                    </a:cubicBezTo>
                    <a:lnTo>
                      <a:pt x="1" y="9621"/>
                    </a:lnTo>
                    <a:cubicBezTo>
                      <a:pt x="1" y="10407"/>
                      <a:pt x="430" y="10836"/>
                      <a:pt x="1215" y="10836"/>
                    </a:cubicBezTo>
                    <a:lnTo>
                      <a:pt x="4990" y="10836"/>
                    </a:lnTo>
                    <a:cubicBezTo>
                      <a:pt x="7442" y="10836"/>
                      <a:pt x="8895" y="9562"/>
                      <a:pt x="8895" y="7597"/>
                    </a:cubicBezTo>
                    <a:cubicBezTo>
                      <a:pt x="8895" y="6216"/>
                      <a:pt x="7919" y="5382"/>
                      <a:pt x="6645" y="5156"/>
                    </a:cubicBezTo>
                    <a:lnTo>
                      <a:pt x="6645" y="5109"/>
                    </a:lnTo>
                    <a:cubicBezTo>
                      <a:pt x="7978" y="4692"/>
                      <a:pt x="8550" y="3823"/>
                      <a:pt x="8550" y="2715"/>
                    </a:cubicBezTo>
                    <a:cubicBezTo>
                      <a:pt x="8550" y="1156"/>
                      <a:pt x="7359" y="1"/>
                      <a:pt x="5061" y="1"/>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 name="Google Shape;287;p27">
                <a:extLst>
                  <a:ext uri="{FF2B5EF4-FFF2-40B4-BE49-F238E27FC236}">
                    <a16:creationId xmlns:a16="http://schemas.microsoft.com/office/drawing/2014/main" id="{DC73BF94-13C1-D2E1-B6C0-9FA6BF5A1C9C}"/>
                  </a:ext>
                </a:extLst>
              </p:cNvPr>
              <p:cNvSpPr/>
              <p:nvPr/>
            </p:nvSpPr>
            <p:spPr>
              <a:xfrm>
                <a:off x="2929354" y="1508225"/>
                <a:ext cx="42057" cy="35841"/>
              </a:xfrm>
              <a:custGeom>
                <a:avLst/>
                <a:gdLst/>
                <a:ahLst/>
                <a:cxnLst/>
                <a:rect l="l" t="t" r="r" b="b"/>
                <a:pathLst>
                  <a:path w="954" h="813" extrusionOk="0">
                    <a:moveTo>
                      <a:pt x="548" y="0"/>
                    </a:moveTo>
                    <a:cubicBezTo>
                      <a:pt x="191" y="0"/>
                      <a:pt x="1" y="441"/>
                      <a:pt x="263" y="691"/>
                    </a:cubicBezTo>
                    <a:cubicBezTo>
                      <a:pt x="343" y="775"/>
                      <a:pt x="444" y="813"/>
                      <a:pt x="543" y="813"/>
                    </a:cubicBezTo>
                    <a:cubicBezTo>
                      <a:pt x="751" y="813"/>
                      <a:pt x="953" y="647"/>
                      <a:pt x="953" y="405"/>
                    </a:cubicBezTo>
                    <a:cubicBezTo>
                      <a:pt x="953" y="179"/>
                      <a:pt x="775" y="0"/>
                      <a:pt x="54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 name="Google Shape;288;p27">
                <a:extLst>
                  <a:ext uri="{FF2B5EF4-FFF2-40B4-BE49-F238E27FC236}">
                    <a16:creationId xmlns:a16="http://schemas.microsoft.com/office/drawing/2014/main" id="{00B3FA94-7622-81A9-8674-149E70557929}"/>
                  </a:ext>
                </a:extLst>
              </p:cNvPr>
              <p:cNvSpPr/>
              <p:nvPr/>
            </p:nvSpPr>
            <p:spPr>
              <a:xfrm>
                <a:off x="3105209" y="1508225"/>
                <a:ext cx="42013" cy="35841"/>
              </a:xfrm>
              <a:custGeom>
                <a:avLst/>
                <a:gdLst/>
                <a:ahLst/>
                <a:cxnLst/>
                <a:rect l="l" t="t" r="r" b="b"/>
                <a:pathLst>
                  <a:path w="953" h="813" extrusionOk="0">
                    <a:moveTo>
                      <a:pt x="548" y="0"/>
                    </a:moveTo>
                    <a:cubicBezTo>
                      <a:pt x="191" y="0"/>
                      <a:pt x="0" y="441"/>
                      <a:pt x="262" y="691"/>
                    </a:cubicBezTo>
                    <a:cubicBezTo>
                      <a:pt x="343" y="775"/>
                      <a:pt x="443" y="813"/>
                      <a:pt x="542" y="813"/>
                    </a:cubicBezTo>
                    <a:cubicBezTo>
                      <a:pt x="750" y="813"/>
                      <a:pt x="953" y="647"/>
                      <a:pt x="953" y="405"/>
                    </a:cubicBezTo>
                    <a:cubicBezTo>
                      <a:pt x="953" y="179"/>
                      <a:pt x="774" y="0"/>
                      <a:pt x="54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 name="Google Shape;289;p27">
                <a:extLst>
                  <a:ext uri="{FF2B5EF4-FFF2-40B4-BE49-F238E27FC236}">
                    <a16:creationId xmlns:a16="http://schemas.microsoft.com/office/drawing/2014/main" id="{F894E2D6-112E-8664-70D0-76D336008CB9}"/>
                  </a:ext>
                </a:extLst>
              </p:cNvPr>
              <p:cNvSpPr/>
              <p:nvPr/>
            </p:nvSpPr>
            <p:spPr>
              <a:xfrm>
                <a:off x="3021756" y="1509284"/>
                <a:ext cx="43732" cy="31521"/>
              </a:xfrm>
              <a:custGeom>
                <a:avLst/>
                <a:gdLst/>
                <a:ahLst/>
                <a:cxnLst/>
                <a:rect l="l" t="t" r="r" b="b"/>
                <a:pathLst>
                  <a:path w="992" h="715" extrusionOk="0">
                    <a:moveTo>
                      <a:pt x="465" y="0"/>
                    </a:moveTo>
                    <a:cubicBezTo>
                      <a:pt x="429" y="0"/>
                      <a:pt x="405" y="12"/>
                      <a:pt x="393" y="36"/>
                    </a:cubicBezTo>
                    <a:lnTo>
                      <a:pt x="36" y="560"/>
                    </a:lnTo>
                    <a:cubicBezTo>
                      <a:pt x="0" y="607"/>
                      <a:pt x="12" y="667"/>
                      <a:pt x="60" y="703"/>
                    </a:cubicBezTo>
                    <a:cubicBezTo>
                      <a:pt x="72" y="715"/>
                      <a:pt x="95" y="715"/>
                      <a:pt x="107" y="715"/>
                    </a:cubicBezTo>
                    <a:cubicBezTo>
                      <a:pt x="143" y="715"/>
                      <a:pt x="179" y="703"/>
                      <a:pt x="203" y="667"/>
                    </a:cubicBezTo>
                    <a:lnTo>
                      <a:pt x="476" y="262"/>
                    </a:lnTo>
                    <a:lnTo>
                      <a:pt x="786" y="679"/>
                    </a:lnTo>
                    <a:cubicBezTo>
                      <a:pt x="798" y="702"/>
                      <a:pt x="818" y="712"/>
                      <a:pt x="840" y="712"/>
                    </a:cubicBezTo>
                    <a:cubicBezTo>
                      <a:pt x="906" y="712"/>
                      <a:pt x="992" y="623"/>
                      <a:pt x="929" y="560"/>
                    </a:cubicBezTo>
                    <a:lnTo>
                      <a:pt x="548" y="36"/>
                    </a:lnTo>
                    <a:cubicBezTo>
                      <a:pt x="524" y="12"/>
                      <a:pt x="500" y="0"/>
                      <a:pt x="465"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 name="Google Shape;290;p27">
                <a:extLst>
                  <a:ext uri="{FF2B5EF4-FFF2-40B4-BE49-F238E27FC236}">
                    <a16:creationId xmlns:a16="http://schemas.microsoft.com/office/drawing/2014/main" id="{F9C95836-8CF2-206A-A12F-330EB1FBD234}"/>
                  </a:ext>
                </a:extLst>
              </p:cNvPr>
              <p:cNvSpPr/>
              <p:nvPr/>
            </p:nvSpPr>
            <p:spPr>
              <a:xfrm>
                <a:off x="2882139" y="1536572"/>
                <a:ext cx="65643" cy="37825"/>
              </a:xfrm>
              <a:custGeom>
                <a:avLst/>
                <a:gdLst/>
                <a:ahLst/>
                <a:cxnLst/>
                <a:rect l="l" t="t" r="r" b="b"/>
                <a:pathLst>
                  <a:path w="1489" h="858" extrusionOk="0">
                    <a:moveTo>
                      <a:pt x="738" y="0"/>
                    </a:moveTo>
                    <a:cubicBezTo>
                      <a:pt x="334" y="0"/>
                      <a:pt x="0" y="191"/>
                      <a:pt x="0" y="429"/>
                    </a:cubicBezTo>
                    <a:cubicBezTo>
                      <a:pt x="0" y="667"/>
                      <a:pt x="334" y="858"/>
                      <a:pt x="738" y="858"/>
                    </a:cubicBezTo>
                    <a:cubicBezTo>
                      <a:pt x="1155" y="858"/>
                      <a:pt x="1488" y="667"/>
                      <a:pt x="1488" y="429"/>
                    </a:cubicBezTo>
                    <a:cubicBezTo>
                      <a:pt x="1488" y="191"/>
                      <a:pt x="1155" y="0"/>
                      <a:pt x="738"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 name="Google Shape;291;p27">
                <a:extLst>
                  <a:ext uri="{FF2B5EF4-FFF2-40B4-BE49-F238E27FC236}">
                    <a16:creationId xmlns:a16="http://schemas.microsoft.com/office/drawing/2014/main" id="{FF2ECAC5-B428-331E-A2DD-DBDFA7927F2D}"/>
                  </a:ext>
                </a:extLst>
              </p:cNvPr>
              <p:cNvSpPr/>
              <p:nvPr/>
            </p:nvSpPr>
            <p:spPr>
              <a:xfrm>
                <a:off x="3136156" y="1536572"/>
                <a:ext cx="65687" cy="37825"/>
              </a:xfrm>
              <a:custGeom>
                <a:avLst/>
                <a:gdLst/>
                <a:ahLst/>
                <a:cxnLst/>
                <a:rect l="l" t="t" r="r" b="b"/>
                <a:pathLst>
                  <a:path w="1490" h="858" extrusionOk="0">
                    <a:moveTo>
                      <a:pt x="751" y="0"/>
                    </a:moveTo>
                    <a:cubicBezTo>
                      <a:pt x="334" y="0"/>
                      <a:pt x="1" y="191"/>
                      <a:pt x="1" y="429"/>
                    </a:cubicBezTo>
                    <a:cubicBezTo>
                      <a:pt x="1" y="667"/>
                      <a:pt x="334" y="858"/>
                      <a:pt x="751" y="858"/>
                    </a:cubicBezTo>
                    <a:cubicBezTo>
                      <a:pt x="1156" y="858"/>
                      <a:pt x="1489" y="667"/>
                      <a:pt x="1489" y="429"/>
                    </a:cubicBezTo>
                    <a:cubicBezTo>
                      <a:pt x="1489" y="191"/>
                      <a:pt x="1156" y="0"/>
                      <a:pt x="751"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 name="Google Shape;292;p27">
                <a:extLst>
                  <a:ext uri="{FF2B5EF4-FFF2-40B4-BE49-F238E27FC236}">
                    <a16:creationId xmlns:a16="http://schemas.microsoft.com/office/drawing/2014/main" id="{41EB5D8E-0A0E-68F3-7B6F-05B82D82C4E5}"/>
                  </a:ext>
                </a:extLst>
              </p:cNvPr>
              <p:cNvSpPr/>
              <p:nvPr/>
            </p:nvSpPr>
            <p:spPr>
              <a:xfrm>
                <a:off x="2975555" y="1646255"/>
                <a:ext cx="133357" cy="80147"/>
              </a:xfrm>
              <a:custGeom>
                <a:avLst/>
                <a:gdLst/>
                <a:ahLst/>
                <a:cxnLst/>
                <a:rect l="l" t="t" r="r" b="b"/>
                <a:pathLst>
                  <a:path w="3025" h="1818" extrusionOk="0">
                    <a:moveTo>
                      <a:pt x="317" y="1"/>
                    </a:moveTo>
                    <a:cubicBezTo>
                      <a:pt x="221" y="1"/>
                      <a:pt x="143" y="77"/>
                      <a:pt x="84" y="239"/>
                    </a:cubicBezTo>
                    <a:cubicBezTo>
                      <a:pt x="0" y="465"/>
                      <a:pt x="203" y="918"/>
                      <a:pt x="203" y="918"/>
                    </a:cubicBezTo>
                    <a:cubicBezTo>
                      <a:pt x="203" y="918"/>
                      <a:pt x="12" y="1441"/>
                      <a:pt x="84" y="1584"/>
                    </a:cubicBezTo>
                    <a:cubicBezTo>
                      <a:pt x="139" y="1704"/>
                      <a:pt x="231" y="1817"/>
                      <a:pt x="341" y="1817"/>
                    </a:cubicBezTo>
                    <a:cubicBezTo>
                      <a:pt x="373" y="1817"/>
                      <a:pt x="406" y="1808"/>
                      <a:pt x="441" y="1787"/>
                    </a:cubicBezTo>
                    <a:lnTo>
                      <a:pt x="1251" y="1322"/>
                    </a:lnTo>
                    <a:cubicBezTo>
                      <a:pt x="1335" y="1345"/>
                      <a:pt x="1422" y="1357"/>
                      <a:pt x="1509" y="1357"/>
                    </a:cubicBezTo>
                    <a:cubicBezTo>
                      <a:pt x="1606" y="1357"/>
                      <a:pt x="1704" y="1342"/>
                      <a:pt x="1798" y="1310"/>
                    </a:cubicBezTo>
                    <a:lnTo>
                      <a:pt x="2644" y="1787"/>
                    </a:lnTo>
                    <a:cubicBezTo>
                      <a:pt x="2680" y="1806"/>
                      <a:pt x="2718" y="1815"/>
                      <a:pt x="2755" y="1815"/>
                    </a:cubicBezTo>
                    <a:cubicBezTo>
                      <a:pt x="2873" y="1815"/>
                      <a:pt x="2980" y="1721"/>
                      <a:pt x="2989" y="1584"/>
                    </a:cubicBezTo>
                    <a:cubicBezTo>
                      <a:pt x="3025" y="1418"/>
                      <a:pt x="2894" y="918"/>
                      <a:pt x="2894" y="918"/>
                    </a:cubicBezTo>
                    <a:cubicBezTo>
                      <a:pt x="2941" y="691"/>
                      <a:pt x="2977" y="465"/>
                      <a:pt x="2989" y="239"/>
                    </a:cubicBezTo>
                    <a:cubicBezTo>
                      <a:pt x="2989" y="102"/>
                      <a:pt x="2878" y="8"/>
                      <a:pt x="2756" y="8"/>
                    </a:cubicBezTo>
                    <a:cubicBezTo>
                      <a:pt x="2719" y="8"/>
                      <a:pt x="2680" y="17"/>
                      <a:pt x="2644" y="36"/>
                    </a:cubicBezTo>
                    <a:lnTo>
                      <a:pt x="1810" y="525"/>
                    </a:lnTo>
                    <a:cubicBezTo>
                      <a:pt x="1766" y="454"/>
                      <a:pt x="1635" y="418"/>
                      <a:pt x="1508" y="418"/>
                    </a:cubicBezTo>
                    <a:cubicBezTo>
                      <a:pt x="1397" y="418"/>
                      <a:pt x="1288" y="446"/>
                      <a:pt x="1239" y="501"/>
                    </a:cubicBezTo>
                    <a:lnTo>
                      <a:pt x="441" y="36"/>
                    </a:lnTo>
                    <a:cubicBezTo>
                      <a:pt x="397" y="13"/>
                      <a:pt x="356" y="1"/>
                      <a:pt x="317"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grpSp>
        <p:nvGrpSpPr>
          <p:cNvPr id="101" name="Group a"/>
          <p:cNvGrpSpPr/>
          <p:nvPr/>
        </p:nvGrpSpPr>
        <p:grpSpPr>
          <a:xfrm>
            <a:off x="4987475" y="485138"/>
            <a:ext cx="6220132" cy="1501840"/>
            <a:chOff x="4987475" y="485138"/>
            <a:chExt cx="6220132" cy="1501840"/>
          </a:xfrm>
        </p:grpSpPr>
        <p:grpSp>
          <p:nvGrpSpPr>
            <p:cNvPr id="64" name="Group 63"/>
            <p:cNvGrpSpPr/>
            <p:nvPr/>
          </p:nvGrpSpPr>
          <p:grpSpPr>
            <a:xfrm>
              <a:off x="5441645" y="666258"/>
              <a:ext cx="5765962" cy="1320720"/>
              <a:chOff x="1268095" y="3746863"/>
              <a:chExt cx="2421800" cy="536121"/>
            </a:xfrm>
          </p:grpSpPr>
          <p:sp>
            <p:nvSpPr>
              <p:cNvPr id="65" name="文本框 17">
                <a:extLst>
                  <a:ext uri="{FF2B5EF4-FFF2-40B4-BE49-F238E27FC236}">
                    <a16:creationId xmlns:a16="http://schemas.microsoft.com/office/drawing/2014/main" id="{3038CB48-43C5-47BF-9917-F81B41DA23B1}"/>
                  </a:ext>
                </a:extLst>
              </p:cNvPr>
              <p:cNvSpPr txBox="1"/>
              <p:nvPr/>
            </p:nvSpPr>
            <p:spPr>
              <a:xfrm>
                <a:off x="1333410" y="3804829"/>
                <a:ext cx="2356485" cy="478155"/>
              </a:xfrm>
              <a:custGeom>
                <a:avLst/>
                <a:gdLst>
                  <a:gd name="connsiteX0" fmla="*/ 0 w 2356485"/>
                  <a:gd name="connsiteY0" fmla="*/ 0 h 478155"/>
                  <a:gd name="connsiteX1" fmla="*/ 2356485 w 2356485"/>
                  <a:gd name="connsiteY1" fmla="*/ 0 h 478155"/>
                  <a:gd name="connsiteX2" fmla="*/ 2356485 w 2356485"/>
                  <a:gd name="connsiteY2" fmla="*/ 478155 h 478155"/>
                  <a:gd name="connsiteX3" fmla="*/ 0 w 2356485"/>
                  <a:gd name="connsiteY3" fmla="*/ 478155 h 478155"/>
                  <a:gd name="connsiteX4" fmla="*/ 0 w 2356485"/>
                  <a:gd name="connsiteY4" fmla="*/ 0 h 4781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6485" h="478155" fill="none" extrusionOk="0">
                    <a:moveTo>
                      <a:pt x="0" y="0"/>
                    </a:moveTo>
                    <a:cubicBezTo>
                      <a:pt x="1033992" y="10773"/>
                      <a:pt x="1774310" y="-97671"/>
                      <a:pt x="2356485" y="0"/>
                    </a:cubicBezTo>
                    <a:cubicBezTo>
                      <a:pt x="2380685" y="148019"/>
                      <a:pt x="2341611" y="356312"/>
                      <a:pt x="2356485" y="478155"/>
                    </a:cubicBezTo>
                    <a:cubicBezTo>
                      <a:pt x="1521984" y="505449"/>
                      <a:pt x="843993" y="496060"/>
                      <a:pt x="0" y="478155"/>
                    </a:cubicBezTo>
                    <a:cubicBezTo>
                      <a:pt x="-17959" y="362352"/>
                      <a:pt x="27449" y="105842"/>
                      <a:pt x="0" y="0"/>
                    </a:cubicBezTo>
                    <a:close/>
                  </a:path>
                  <a:path w="2356485" h="478155" stroke="0" extrusionOk="0">
                    <a:moveTo>
                      <a:pt x="0" y="0"/>
                    </a:moveTo>
                    <a:cubicBezTo>
                      <a:pt x="993752" y="-39195"/>
                      <a:pt x="1624532" y="-59810"/>
                      <a:pt x="2356485" y="0"/>
                    </a:cubicBezTo>
                    <a:cubicBezTo>
                      <a:pt x="2368917" y="82176"/>
                      <a:pt x="2322692" y="352227"/>
                      <a:pt x="2356485" y="478155"/>
                    </a:cubicBezTo>
                    <a:cubicBezTo>
                      <a:pt x="1625676" y="553820"/>
                      <a:pt x="666553" y="627811"/>
                      <a:pt x="0" y="478155"/>
                    </a:cubicBezTo>
                    <a:cubicBezTo>
                      <a:pt x="-7300" y="319028"/>
                      <a:pt x="24222" y="56148"/>
                      <a:pt x="0" y="0"/>
                    </a:cubicBezTo>
                    <a:close/>
                  </a:path>
                </a:pathLst>
              </a:custGeom>
              <a:solidFill>
                <a:srgbClr val="B54D06"/>
              </a:solidFill>
              <a:ln w="19050">
                <a:solidFill>
                  <a:srgbClr val="B54D06"/>
                </a:solidFill>
                <a:extLst>
                  <a:ext uri="{C807C97D-BFC1-408E-A445-0C87EB9F89A2}">
                    <ask:lineSketchStyleProps xmlns:ask="http://schemas.microsoft.com/office/drawing/2018/sketchyshapes" sd="228653754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a:defRPr>
                    <a:solidFill>
                      <a:schemeClr val="tx1"/>
                    </a:solidFill>
                    <a:cs typeface="+mn-ea"/>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100" normalizeH="0" baseline="0" noProof="0" dirty="0">
                  <a:ln>
                    <a:noFill/>
                  </a:ln>
                  <a:solidFill>
                    <a:prstClr val="black"/>
                  </a:solidFill>
                  <a:effectLst/>
                  <a:uLnTx/>
                  <a:uFillTx/>
                  <a:latin typeface="Arial" panose="020B0604020202020204" pitchFamily="34" charset="0"/>
                  <a:ea typeface="思源黑体 CN Medium" panose="020B0600000000000000" pitchFamily="34" charset="-122"/>
                  <a:sym typeface="Arial" panose="020B0604020202020204" pitchFamily="34" charset="0"/>
                </a:endParaRPr>
              </a:p>
            </p:txBody>
          </p:sp>
          <p:sp>
            <p:nvSpPr>
              <p:cNvPr id="66" name="文本框 18"/>
              <p:cNvSpPr txBox="1"/>
              <p:nvPr/>
            </p:nvSpPr>
            <p:spPr>
              <a:xfrm>
                <a:off x="1268095" y="3746863"/>
                <a:ext cx="2356485" cy="478155"/>
              </a:xfrm>
              <a:custGeom>
                <a:avLst/>
                <a:gdLst>
                  <a:gd name="connsiteX0" fmla="*/ 0 w 2356485"/>
                  <a:gd name="connsiteY0" fmla="*/ 0 h 478155"/>
                  <a:gd name="connsiteX1" fmla="*/ 2356485 w 2356485"/>
                  <a:gd name="connsiteY1" fmla="*/ 0 h 478155"/>
                  <a:gd name="connsiteX2" fmla="*/ 2356485 w 2356485"/>
                  <a:gd name="connsiteY2" fmla="*/ 478155 h 478155"/>
                  <a:gd name="connsiteX3" fmla="*/ 0 w 2356485"/>
                  <a:gd name="connsiteY3" fmla="*/ 478155 h 478155"/>
                  <a:gd name="connsiteX4" fmla="*/ 0 w 2356485"/>
                  <a:gd name="connsiteY4" fmla="*/ 0 h 4781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6485" h="478155" fill="none" extrusionOk="0">
                    <a:moveTo>
                      <a:pt x="0" y="0"/>
                    </a:moveTo>
                    <a:cubicBezTo>
                      <a:pt x="1033992" y="10773"/>
                      <a:pt x="1774310" y="-97671"/>
                      <a:pt x="2356485" y="0"/>
                    </a:cubicBezTo>
                    <a:cubicBezTo>
                      <a:pt x="2380685" y="148019"/>
                      <a:pt x="2341611" y="356312"/>
                      <a:pt x="2356485" y="478155"/>
                    </a:cubicBezTo>
                    <a:cubicBezTo>
                      <a:pt x="1521984" y="505449"/>
                      <a:pt x="843993" y="496060"/>
                      <a:pt x="0" y="478155"/>
                    </a:cubicBezTo>
                    <a:cubicBezTo>
                      <a:pt x="-17959" y="362352"/>
                      <a:pt x="27449" y="105842"/>
                      <a:pt x="0" y="0"/>
                    </a:cubicBezTo>
                    <a:close/>
                  </a:path>
                  <a:path w="2356485" h="478155" stroke="0" extrusionOk="0">
                    <a:moveTo>
                      <a:pt x="0" y="0"/>
                    </a:moveTo>
                    <a:cubicBezTo>
                      <a:pt x="993752" y="-39195"/>
                      <a:pt x="1624532" y="-59810"/>
                      <a:pt x="2356485" y="0"/>
                    </a:cubicBezTo>
                    <a:cubicBezTo>
                      <a:pt x="2368917" y="82176"/>
                      <a:pt x="2322692" y="352227"/>
                      <a:pt x="2356485" y="478155"/>
                    </a:cubicBezTo>
                    <a:cubicBezTo>
                      <a:pt x="1625676" y="553820"/>
                      <a:pt x="666553" y="627811"/>
                      <a:pt x="0" y="478155"/>
                    </a:cubicBezTo>
                    <a:cubicBezTo>
                      <a:pt x="-7300" y="319028"/>
                      <a:pt x="24222" y="56148"/>
                      <a:pt x="0" y="0"/>
                    </a:cubicBezTo>
                    <a:close/>
                  </a:path>
                </a:pathLst>
              </a:custGeom>
              <a:solidFill>
                <a:schemeClr val="bg1"/>
              </a:solidFill>
              <a:ln w="19050">
                <a:solidFill>
                  <a:srgbClr val="B54D06"/>
                </a:solidFill>
                <a:extLst>
                  <a:ext uri="{C807C97D-BFC1-408E-A445-0C87EB9F89A2}">
                    <ask:lineSketchStyleProps xmlns:ask="http://schemas.microsoft.com/office/drawing/2018/sketchyshapes" sd="228653754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a:defRPr>
                    <a:solidFill>
                      <a:schemeClr val="tx1"/>
                    </a:solidFill>
                    <a:cs typeface="+mn-ea"/>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zh-CN" sz="7200" b="0" i="0" u="none" strike="noStrike" kern="1200" cap="none" spc="100" normalizeH="0" baseline="0" noProof="0" dirty="0">
                    <a:ln>
                      <a:noFill/>
                    </a:ln>
                    <a:solidFill>
                      <a:prstClr val="black"/>
                    </a:solidFill>
                    <a:effectLst/>
                    <a:uLnTx/>
                    <a:uFillTx/>
                    <a:latin typeface="UTM Avo" panose="02040603050506020204" pitchFamily="18" charset="0"/>
                    <a:ea typeface="思源黑体 CN Medium" panose="020B0600000000000000" pitchFamily="34" charset="-122"/>
                    <a:sym typeface="Arial" panose="020B0604020202020204" pitchFamily="34" charset="0"/>
                  </a:rPr>
                  <a:t>6,43</a:t>
                </a:r>
                <a:endParaRPr kumimoji="0" lang="zh-CN" altLang="en-US" sz="7200" b="0" i="0" u="none" strike="noStrike" kern="1200" cap="none" spc="100" normalizeH="0" baseline="0" noProof="0" dirty="0">
                  <a:ln>
                    <a:noFill/>
                  </a:ln>
                  <a:solidFill>
                    <a:prstClr val="black"/>
                  </a:solidFill>
                  <a:effectLst/>
                  <a:uLnTx/>
                  <a:uFillTx/>
                  <a:latin typeface="UTM Avo" panose="02040603050506020204" pitchFamily="18" charset="0"/>
                  <a:ea typeface="思源黑体 CN Medium" panose="020B0600000000000000" pitchFamily="34" charset="-122"/>
                  <a:sym typeface="Arial" panose="020B0604020202020204" pitchFamily="34" charset="0"/>
                </a:endParaRPr>
              </a:p>
            </p:txBody>
          </p:sp>
        </p:grpSp>
        <p:grpSp>
          <p:nvGrpSpPr>
            <p:cNvPr id="75" name="Google Shape;438;p31">
              <a:extLst>
                <a:ext uri="{FF2B5EF4-FFF2-40B4-BE49-F238E27FC236}">
                  <a16:creationId xmlns:a16="http://schemas.microsoft.com/office/drawing/2014/main" id="{FBBE2949-1D56-FD0C-B3FB-FEF32E24C236}"/>
                </a:ext>
              </a:extLst>
            </p:cNvPr>
            <p:cNvGrpSpPr/>
            <p:nvPr/>
          </p:nvGrpSpPr>
          <p:grpSpPr>
            <a:xfrm>
              <a:off x="4987475" y="485138"/>
              <a:ext cx="1163264" cy="1453863"/>
              <a:chOff x="1702688" y="1359262"/>
              <a:chExt cx="519674" cy="648887"/>
            </a:xfrm>
          </p:grpSpPr>
          <p:sp>
            <p:nvSpPr>
              <p:cNvPr id="77" name="Google Shape;439;p31">
                <a:extLst>
                  <a:ext uri="{FF2B5EF4-FFF2-40B4-BE49-F238E27FC236}">
                    <a16:creationId xmlns:a16="http://schemas.microsoft.com/office/drawing/2014/main" id="{D2C9DA83-DD69-F7A3-A698-63C9574260C9}"/>
                  </a:ext>
                </a:extLst>
              </p:cNvPr>
              <p:cNvSpPr/>
              <p:nvPr/>
            </p:nvSpPr>
            <p:spPr>
              <a:xfrm>
                <a:off x="1702688" y="1792926"/>
                <a:ext cx="73402" cy="71197"/>
              </a:xfrm>
              <a:custGeom>
                <a:avLst/>
                <a:gdLst/>
                <a:ahLst/>
                <a:cxnLst/>
                <a:rect l="l" t="t" r="r" b="b"/>
                <a:pathLst>
                  <a:path w="1665" h="1615" extrusionOk="0">
                    <a:moveTo>
                      <a:pt x="399" y="0"/>
                    </a:moveTo>
                    <a:cubicBezTo>
                      <a:pt x="389" y="0"/>
                      <a:pt x="379" y="3"/>
                      <a:pt x="370" y="8"/>
                    </a:cubicBezTo>
                    <a:cubicBezTo>
                      <a:pt x="346" y="19"/>
                      <a:pt x="334" y="55"/>
                      <a:pt x="346" y="79"/>
                    </a:cubicBezTo>
                    <a:lnTo>
                      <a:pt x="477" y="317"/>
                    </a:lnTo>
                    <a:cubicBezTo>
                      <a:pt x="429" y="341"/>
                      <a:pt x="394" y="389"/>
                      <a:pt x="370" y="436"/>
                    </a:cubicBezTo>
                    <a:lnTo>
                      <a:pt x="72" y="424"/>
                    </a:lnTo>
                    <a:cubicBezTo>
                      <a:pt x="13" y="424"/>
                      <a:pt x="1" y="508"/>
                      <a:pt x="60" y="519"/>
                    </a:cubicBezTo>
                    <a:lnTo>
                      <a:pt x="346" y="543"/>
                    </a:lnTo>
                    <a:cubicBezTo>
                      <a:pt x="334" y="579"/>
                      <a:pt x="334" y="615"/>
                      <a:pt x="346" y="650"/>
                    </a:cubicBezTo>
                    <a:cubicBezTo>
                      <a:pt x="377" y="785"/>
                      <a:pt x="507" y="884"/>
                      <a:pt x="650" y="884"/>
                    </a:cubicBezTo>
                    <a:cubicBezTo>
                      <a:pt x="672" y="884"/>
                      <a:pt x="693" y="881"/>
                      <a:pt x="715" y="877"/>
                    </a:cubicBezTo>
                    <a:cubicBezTo>
                      <a:pt x="715" y="877"/>
                      <a:pt x="715" y="889"/>
                      <a:pt x="715" y="900"/>
                    </a:cubicBezTo>
                    <a:cubicBezTo>
                      <a:pt x="376" y="1017"/>
                      <a:pt x="499" y="1483"/>
                      <a:pt x="799" y="1483"/>
                    </a:cubicBezTo>
                    <a:cubicBezTo>
                      <a:pt x="836" y="1483"/>
                      <a:pt x="876" y="1476"/>
                      <a:pt x="918" y="1460"/>
                    </a:cubicBezTo>
                    <a:cubicBezTo>
                      <a:pt x="965" y="1448"/>
                      <a:pt x="1025" y="1424"/>
                      <a:pt x="1060" y="1377"/>
                    </a:cubicBezTo>
                    <a:lnTo>
                      <a:pt x="1334" y="1603"/>
                    </a:lnTo>
                    <a:cubicBezTo>
                      <a:pt x="1346" y="1603"/>
                      <a:pt x="1358" y="1615"/>
                      <a:pt x="1370" y="1615"/>
                    </a:cubicBezTo>
                    <a:cubicBezTo>
                      <a:pt x="1382" y="1615"/>
                      <a:pt x="1394" y="1603"/>
                      <a:pt x="1406" y="1591"/>
                    </a:cubicBezTo>
                    <a:cubicBezTo>
                      <a:pt x="1418" y="1579"/>
                      <a:pt x="1418" y="1543"/>
                      <a:pt x="1406" y="1531"/>
                    </a:cubicBezTo>
                    <a:lnTo>
                      <a:pt x="1120" y="1293"/>
                    </a:lnTo>
                    <a:cubicBezTo>
                      <a:pt x="1132" y="1281"/>
                      <a:pt x="1132" y="1258"/>
                      <a:pt x="1144" y="1246"/>
                    </a:cubicBezTo>
                    <a:lnTo>
                      <a:pt x="1525" y="1305"/>
                    </a:lnTo>
                    <a:lnTo>
                      <a:pt x="1537" y="1305"/>
                    </a:lnTo>
                    <a:cubicBezTo>
                      <a:pt x="1561" y="1305"/>
                      <a:pt x="1572" y="1293"/>
                      <a:pt x="1584" y="1270"/>
                    </a:cubicBezTo>
                    <a:cubicBezTo>
                      <a:pt x="1584" y="1246"/>
                      <a:pt x="1572" y="1222"/>
                      <a:pt x="1537" y="1210"/>
                    </a:cubicBezTo>
                    <a:lnTo>
                      <a:pt x="1144" y="1150"/>
                    </a:lnTo>
                    <a:cubicBezTo>
                      <a:pt x="1144" y="1127"/>
                      <a:pt x="1144" y="1115"/>
                      <a:pt x="1144" y="1103"/>
                    </a:cubicBezTo>
                    <a:cubicBezTo>
                      <a:pt x="1144" y="1067"/>
                      <a:pt x="1132" y="1043"/>
                      <a:pt x="1108" y="1020"/>
                    </a:cubicBezTo>
                    <a:cubicBezTo>
                      <a:pt x="1144" y="996"/>
                      <a:pt x="1168" y="960"/>
                      <a:pt x="1180" y="924"/>
                    </a:cubicBezTo>
                    <a:lnTo>
                      <a:pt x="1537" y="1031"/>
                    </a:lnTo>
                    <a:lnTo>
                      <a:pt x="1561" y="1031"/>
                    </a:lnTo>
                    <a:cubicBezTo>
                      <a:pt x="1572" y="1031"/>
                      <a:pt x="1596" y="1020"/>
                      <a:pt x="1596" y="1008"/>
                    </a:cubicBezTo>
                    <a:cubicBezTo>
                      <a:pt x="1608" y="984"/>
                      <a:pt x="1596" y="948"/>
                      <a:pt x="1572" y="948"/>
                    </a:cubicBezTo>
                    <a:lnTo>
                      <a:pt x="1191" y="829"/>
                    </a:lnTo>
                    <a:cubicBezTo>
                      <a:pt x="1191" y="817"/>
                      <a:pt x="1191" y="793"/>
                      <a:pt x="1191" y="781"/>
                    </a:cubicBezTo>
                    <a:lnTo>
                      <a:pt x="1608" y="698"/>
                    </a:lnTo>
                    <a:cubicBezTo>
                      <a:pt x="1664" y="687"/>
                      <a:pt x="1646" y="602"/>
                      <a:pt x="1594" y="602"/>
                    </a:cubicBezTo>
                    <a:cubicBezTo>
                      <a:pt x="1591" y="602"/>
                      <a:pt x="1588" y="602"/>
                      <a:pt x="1584" y="603"/>
                    </a:cubicBezTo>
                    <a:lnTo>
                      <a:pt x="1180" y="698"/>
                    </a:lnTo>
                    <a:cubicBezTo>
                      <a:pt x="1168" y="698"/>
                      <a:pt x="1168" y="698"/>
                      <a:pt x="1156" y="710"/>
                    </a:cubicBezTo>
                    <a:lnTo>
                      <a:pt x="1310" y="484"/>
                    </a:lnTo>
                    <a:cubicBezTo>
                      <a:pt x="1328" y="450"/>
                      <a:pt x="1302" y="422"/>
                      <a:pt x="1273" y="422"/>
                    </a:cubicBezTo>
                    <a:cubicBezTo>
                      <a:pt x="1261" y="422"/>
                      <a:pt x="1249" y="426"/>
                      <a:pt x="1239" y="436"/>
                    </a:cubicBezTo>
                    <a:lnTo>
                      <a:pt x="1096" y="650"/>
                    </a:lnTo>
                    <a:cubicBezTo>
                      <a:pt x="1049" y="615"/>
                      <a:pt x="1001" y="603"/>
                      <a:pt x="941" y="603"/>
                    </a:cubicBezTo>
                    <a:cubicBezTo>
                      <a:pt x="953" y="567"/>
                      <a:pt x="953" y="531"/>
                      <a:pt x="941" y="496"/>
                    </a:cubicBezTo>
                    <a:cubicBezTo>
                      <a:pt x="911" y="352"/>
                      <a:pt x="783" y="262"/>
                      <a:pt x="642" y="262"/>
                    </a:cubicBezTo>
                    <a:cubicBezTo>
                      <a:pt x="619" y="262"/>
                      <a:pt x="596" y="264"/>
                      <a:pt x="572" y="269"/>
                    </a:cubicBezTo>
                    <a:lnTo>
                      <a:pt x="441" y="31"/>
                    </a:lnTo>
                    <a:cubicBezTo>
                      <a:pt x="434" y="9"/>
                      <a:pt x="417" y="0"/>
                      <a:pt x="399"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8" name="Google Shape;440;p31">
                <a:extLst>
                  <a:ext uri="{FF2B5EF4-FFF2-40B4-BE49-F238E27FC236}">
                    <a16:creationId xmlns:a16="http://schemas.microsoft.com/office/drawing/2014/main" id="{B1DC03F7-2D71-A339-B410-1ED76325717C}"/>
                  </a:ext>
                </a:extLst>
              </p:cNvPr>
              <p:cNvSpPr/>
              <p:nvPr/>
            </p:nvSpPr>
            <p:spPr>
              <a:xfrm>
                <a:off x="1749948" y="1801567"/>
                <a:ext cx="13137" cy="12256"/>
              </a:xfrm>
              <a:custGeom>
                <a:avLst/>
                <a:gdLst/>
                <a:ahLst/>
                <a:cxnLst/>
                <a:rect l="l" t="t" r="r" b="b"/>
                <a:pathLst>
                  <a:path w="298" h="278" extrusionOk="0">
                    <a:moveTo>
                      <a:pt x="209" y="0"/>
                    </a:moveTo>
                    <a:cubicBezTo>
                      <a:pt x="195" y="0"/>
                      <a:pt x="177" y="5"/>
                      <a:pt x="155" y="14"/>
                    </a:cubicBezTo>
                    <a:cubicBezTo>
                      <a:pt x="72" y="38"/>
                      <a:pt x="0" y="73"/>
                      <a:pt x="24" y="157"/>
                    </a:cubicBezTo>
                    <a:cubicBezTo>
                      <a:pt x="35" y="232"/>
                      <a:pt x="103" y="278"/>
                      <a:pt x="186" y="278"/>
                    </a:cubicBezTo>
                    <a:cubicBezTo>
                      <a:pt x="195" y="278"/>
                      <a:pt x="205" y="277"/>
                      <a:pt x="215" y="276"/>
                    </a:cubicBezTo>
                    <a:cubicBezTo>
                      <a:pt x="298" y="252"/>
                      <a:pt x="298" y="193"/>
                      <a:pt x="274" y="97"/>
                    </a:cubicBezTo>
                    <a:cubicBezTo>
                      <a:pt x="265" y="36"/>
                      <a:pt x="250" y="0"/>
                      <a:pt x="209"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9" name="Google Shape;441;p31">
                <a:extLst>
                  <a:ext uri="{FF2B5EF4-FFF2-40B4-BE49-F238E27FC236}">
                    <a16:creationId xmlns:a16="http://schemas.microsoft.com/office/drawing/2014/main" id="{B04B0039-D8E0-284F-10B4-296CDB56DBA2}"/>
                  </a:ext>
                </a:extLst>
              </p:cNvPr>
              <p:cNvSpPr/>
              <p:nvPr/>
            </p:nvSpPr>
            <p:spPr>
              <a:xfrm>
                <a:off x="1734915" y="1706343"/>
                <a:ext cx="70712" cy="74856"/>
              </a:xfrm>
              <a:custGeom>
                <a:avLst/>
                <a:gdLst/>
                <a:ahLst/>
                <a:cxnLst/>
                <a:rect l="l" t="t" r="r" b="b"/>
                <a:pathLst>
                  <a:path w="1604" h="1698" extrusionOk="0">
                    <a:moveTo>
                      <a:pt x="442" y="0"/>
                    </a:moveTo>
                    <a:cubicBezTo>
                      <a:pt x="413" y="0"/>
                      <a:pt x="381" y="28"/>
                      <a:pt x="389" y="67"/>
                    </a:cubicBezTo>
                    <a:lnTo>
                      <a:pt x="496" y="317"/>
                    </a:lnTo>
                    <a:cubicBezTo>
                      <a:pt x="449" y="340"/>
                      <a:pt x="413" y="376"/>
                      <a:pt x="377" y="436"/>
                    </a:cubicBezTo>
                    <a:lnTo>
                      <a:pt x="79" y="388"/>
                    </a:lnTo>
                    <a:cubicBezTo>
                      <a:pt x="75" y="387"/>
                      <a:pt x="71" y="387"/>
                      <a:pt x="67" y="387"/>
                    </a:cubicBezTo>
                    <a:cubicBezTo>
                      <a:pt x="7" y="387"/>
                      <a:pt x="0" y="472"/>
                      <a:pt x="68" y="483"/>
                    </a:cubicBezTo>
                    <a:lnTo>
                      <a:pt x="341" y="531"/>
                    </a:lnTo>
                    <a:cubicBezTo>
                      <a:pt x="329" y="567"/>
                      <a:pt x="329" y="602"/>
                      <a:pt x="341" y="638"/>
                    </a:cubicBezTo>
                    <a:cubicBezTo>
                      <a:pt x="364" y="785"/>
                      <a:pt x="494" y="889"/>
                      <a:pt x="639" y="889"/>
                    </a:cubicBezTo>
                    <a:cubicBezTo>
                      <a:pt x="647" y="889"/>
                      <a:pt x="655" y="889"/>
                      <a:pt x="663" y="888"/>
                    </a:cubicBezTo>
                    <a:cubicBezTo>
                      <a:pt x="663" y="912"/>
                      <a:pt x="663" y="924"/>
                      <a:pt x="663" y="936"/>
                    </a:cubicBezTo>
                    <a:cubicBezTo>
                      <a:pt x="340" y="1092"/>
                      <a:pt x="516" y="1514"/>
                      <a:pt x="787" y="1514"/>
                    </a:cubicBezTo>
                    <a:cubicBezTo>
                      <a:pt x="845" y="1514"/>
                      <a:pt x="909" y="1494"/>
                      <a:pt x="972" y="1448"/>
                    </a:cubicBezTo>
                    <a:lnTo>
                      <a:pt x="1222" y="1686"/>
                    </a:lnTo>
                    <a:cubicBezTo>
                      <a:pt x="1234" y="1698"/>
                      <a:pt x="1246" y="1698"/>
                      <a:pt x="1258" y="1698"/>
                    </a:cubicBezTo>
                    <a:cubicBezTo>
                      <a:pt x="1270" y="1698"/>
                      <a:pt x="1282" y="1698"/>
                      <a:pt x="1294" y="1686"/>
                    </a:cubicBezTo>
                    <a:cubicBezTo>
                      <a:pt x="1306" y="1674"/>
                      <a:pt x="1306" y="1638"/>
                      <a:pt x="1294" y="1614"/>
                    </a:cubicBezTo>
                    <a:lnTo>
                      <a:pt x="1032" y="1364"/>
                    </a:lnTo>
                    <a:cubicBezTo>
                      <a:pt x="1044" y="1352"/>
                      <a:pt x="1044" y="1329"/>
                      <a:pt x="1056" y="1317"/>
                    </a:cubicBezTo>
                    <a:lnTo>
                      <a:pt x="1437" y="1412"/>
                    </a:lnTo>
                    <a:lnTo>
                      <a:pt x="1449" y="1412"/>
                    </a:lnTo>
                    <a:cubicBezTo>
                      <a:pt x="1508" y="1412"/>
                      <a:pt x="1520" y="1329"/>
                      <a:pt x="1461" y="1317"/>
                    </a:cubicBezTo>
                    <a:lnTo>
                      <a:pt x="1068" y="1221"/>
                    </a:lnTo>
                    <a:cubicBezTo>
                      <a:pt x="1068" y="1210"/>
                      <a:pt x="1068" y="1186"/>
                      <a:pt x="1068" y="1174"/>
                    </a:cubicBezTo>
                    <a:cubicBezTo>
                      <a:pt x="1068" y="1138"/>
                      <a:pt x="1056" y="1114"/>
                      <a:pt x="1044" y="1090"/>
                    </a:cubicBezTo>
                    <a:cubicBezTo>
                      <a:pt x="1080" y="1067"/>
                      <a:pt x="1103" y="1031"/>
                      <a:pt x="1115" y="995"/>
                    </a:cubicBezTo>
                    <a:lnTo>
                      <a:pt x="1472" y="1150"/>
                    </a:lnTo>
                    <a:lnTo>
                      <a:pt x="1484" y="1150"/>
                    </a:lnTo>
                    <a:cubicBezTo>
                      <a:pt x="1508" y="1150"/>
                      <a:pt x="1520" y="1138"/>
                      <a:pt x="1532" y="1114"/>
                    </a:cubicBezTo>
                    <a:cubicBezTo>
                      <a:pt x="1544" y="1090"/>
                      <a:pt x="1532" y="1067"/>
                      <a:pt x="1508" y="1055"/>
                    </a:cubicBezTo>
                    <a:lnTo>
                      <a:pt x="1139" y="912"/>
                    </a:lnTo>
                    <a:cubicBezTo>
                      <a:pt x="1139" y="888"/>
                      <a:pt x="1139" y="876"/>
                      <a:pt x="1139" y="864"/>
                    </a:cubicBezTo>
                    <a:lnTo>
                      <a:pt x="1556" y="805"/>
                    </a:lnTo>
                    <a:cubicBezTo>
                      <a:pt x="1592" y="805"/>
                      <a:pt x="1603" y="781"/>
                      <a:pt x="1603" y="757"/>
                    </a:cubicBezTo>
                    <a:cubicBezTo>
                      <a:pt x="1592" y="733"/>
                      <a:pt x="1568" y="721"/>
                      <a:pt x="1544" y="721"/>
                    </a:cubicBezTo>
                    <a:lnTo>
                      <a:pt x="1127" y="781"/>
                    </a:lnTo>
                    <a:cubicBezTo>
                      <a:pt x="1126" y="781"/>
                      <a:pt x="1125" y="781"/>
                      <a:pt x="1125" y="781"/>
                    </a:cubicBezTo>
                    <a:lnTo>
                      <a:pt x="1125" y="781"/>
                    </a:lnTo>
                    <a:lnTo>
                      <a:pt x="1282" y="578"/>
                    </a:lnTo>
                    <a:cubicBezTo>
                      <a:pt x="1306" y="555"/>
                      <a:pt x="1306" y="531"/>
                      <a:pt x="1282" y="519"/>
                    </a:cubicBezTo>
                    <a:cubicBezTo>
                      <a:pt x="1276" y="513"/>
                      <a:pt x="1267" y="510"/>
                      <a:pt x="1258" y="510"/>
                    </a:cubicBezTo>
                    <a:cubicBezTo>
                      <a:pt x="1249" y="510"/>
                      <a:pt x="1240" y="513"/>
                      <a:pt x="1234" y="519"/>
                    </a:cubicBezTo>
                    <a:lnTo>
                      <a:pt x="1068" y="721"/>
                    </a:lnTo>
                    <a:cubicBezTo>
                      <a:pt x="1032" y="698"/>
                      <a:pt x="996" y="674"/>
                      <a:pt x="949" y="662"/>
                    </a:cubicBezTo>
                    <a:cubicBezTo>
                      <a:pt x="960" y="626"/>
                      <a:pt x="960" y="578"/>
                      <a:pt x="949" y="543"/>
                    </a:cubicBezTo>
                    <a:cubicBezTo>
                      <a:pt x="927" y="390"/>
                      <a:pt x="796" y="278"/>
                      <a:pt x="646" y="278"/>
                    </a:cubicBezTo>
                    <a:cubicBezTo>
                      <a:pt x="632" y="278"/>
                      <a:pt x="618" y="279"/>
                      <a:pt x="603" y="281"/>
                    </a:cubicBezTo>
                    <a:lnTo>
                      <a:pt x="484" y="31"/>
                    </a:lnTo>
                    <a:cubicBezTo>
                      <a:pt x="476" y="9"/>
                      <a:pt x="459" y="0"/>
                      <a:pt x="442"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 name="Google Shape;442;p31">
                <a:extLst>
                  <a:ext uri="{FF2B5EF4-FFF2-40B4-BE49-F238E27FC236}">
                    <a16:creationId xmlns:a16="http://schemas.microsoft.com/office/drawing/2014/main" id="{28BD3113-4BEF-E625-6472-A018643C08D7}"/>
                  </a:ext>
                </a:extLst>
              </p:cNvPr>
              <p:cNvSpPr/>
              <p:nvPr/>
            </p:nvSpPr>
            <p:spPr>
              <a:xfrm>
                <a:off x="1781424" y="1719613"/>
                <a:ext cx="13181" cy="11815"/>
              </a:xfrm>
              <a:custGeom>
                <a:avLst/>
                <a:gdLst/>
                <a:ahLst/>
                <a:cxnLst/>
                <a:rect l="l" t="t" r="r" b="b"/>
                <a:pathLst>
                  <a:path w="299" h="268" extrusionOk="0">
                    <a:moveTo>
                      <a:pt x="202" y="1"/>
                    </a:moveTo>
                    <a:cubicBezTo>
                      <a:pt x="192" y="1"/>
                      <a:pt x="181" y="2"/>
                      <a:pt x="167" y="4"/>
                    </a:cubicBezTo>
                    <a:cubicBezTo>
                      <a:pt x="84" y="16"/>
                      <a:pt x="1" y="39"/>
                      <a:pt x="13" y="123"/>
                    </a:cubicBezTo>
                    <a:cubicBezTo>
                      <a:pt x="24" y="210"/>
                      <a:pt x="94" y="267"/>
                      <a:pt x="179" y="267"/>
                    </a:cubicBezTo>
                    <a:cubicBezTo>
                      <a:pt x="187" y="267"/>
                      <a:pt x="195" y="267"/>
                      <a:pt x="203" y="266"/>
                    </a:cubicBezTo>
                    <a:cubicBezTo>
                      <a:pt x="275" y="242"/>
                      <a:pt x="298" y="182"/>
                      <a:pt x="275" y="99"/>
                    </a:cubicBezTo>
                    <a:cubicBezTo>
                      <a:pt x="265" y="29"/>
                      <a:pt x="255" y="1"/>
                      <a:pt x="202"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 name="Google Shape;443;p31">
                <a:extLst>
                  <a:ext uri="{FF2B5EF4-FFF2-40B4-BE49-F238E27FC236}">
                    <a16:creationId xmlns:a16="http://schemas.microsoft.com/office/drawing/2014/main" id="{798A0831-E7F3-F1D4-8092-C3B329F91A42}"/>
                  </a:ext>
                </a:extLst>
              </p:cNvPr>
              <p:cNvSpPr/>
              <p:nvPr/>
            </p:nvSpPr>
            <p:spPr>
              <a:xfrm>
                <a:off x="1763085" y="1626109"/>
                <a:ext cx="69302" cy="78471"/>
              </a:xfrm>
              <a:custGeom>
                <a:avLst/>
                <a:gdLst/>
                <a:ahLst/>
                <a:cxnLst/>
                <a:rect l="l" t="t" r="r" b="b"/>
                <a:pathLst>
                  <a:path w="1572" h="1780" extrusionOk="0">
                    <a:moveTo>
                      <a:pt x="453" y="1"/>
                    </a:moveTo>
                    <a:cubicBezTo>
                      <a:pt x="446" y="1"/>
                      <a:pt x="438" y="2"/>
                      <a:pt x="429" y="5"/>
                    </a:cubicBezTo>
                    <a:cubicBezTo>
                      <a:pt x="405" y="17"/>
                      <a:pt x="393" y="41"/>
                      <a:pt x="405" y="77"/>
                    </a:cubicBezTo>
                    <a:lnTo>
                      <a:pt x="488" y="327"/>
                    </a:lnTo>
                    <a:cubicBezTo>
                      <a:pt x="441" y="351"/>
                      <a:pt x="393" y="386"/>
                      <a:pt x="357" y="434"/>
                    </a:cubicBezTo>
                    <a:lnTo>
                      <a:pt x="71" y="363"/>
                    </a:lnTo>
                    <a:cubicBezTo>
                      <a:pt x="65" y="360"/>
                      <a:pt x="59" y="359"/>
                      <a:pt x="53" y="359"/>
                    </a:cubicBezTo>
                    <a:cubicBezTo>
                      <a:pt x="27" y="359"/>
                      <a:pt x="10" y="379"/>
                      <a:pt x="0" y="398"/>
                    </a:cubicBezTo>
                    <a:cubicBezTo>
                      <a:pt x="0" y="434"/>
                      <a:pt x="12" y="458"/>
                      <a:pt x="48" y="470"/>
                    </a:cubicBezTo>
                    <a:lnTo>
                      <a:pt x="310" y="529"/>
                    </a:lnTo>
                    <a:cubicBezTo>
                      <a:pt x="298" y="565"/>
                      <a:pt x="298" y="601"/>
                      <a:pt x="298" y="636"/>
                    </a:cubicBezTo>
                    <a:cubicBezTo>
                      <a:pt x="310" y="791"/>
                      <a:pt x="452" y="922"/>
                      <a:pt x="619" y="922"/>
                    </a:cubicBezTo>
                    <a:cubicBezTo>
                      <a:pt x="619" y="934"/>
                      <a:pt x="619" y="946"/>
                      <a:pt x="619" y="958"/>
                    </a:cubicBezTo>
                    <a:cubicBezTo>
                      <a:pt x="248" y="1025"/>
                      <a:pt x="323" y="1559"/>
                      <a:pt x="663" y="1559"/>
                    </a:cubicBezTo>
                    <a:cubicBezTo>
                      <a:pt x="683" y="1559"/>
                      <a:pt x="704" y="1557"/>
                      <a:pt x="726" y="1553"/>
                    </a:cubicBezTo>
                    <a:cubicBezTo>
                      <a:pt x="786" y="1553"/>
                      <a:pt x="845" y="1529"/>
                      <a:pt x="893" y="1494"/>
                    </a:cubicBezTo>
                    <a:lnTo>
                      <a:pt x="1119" y="1756"/>
                    </a:lnTo>
                    <a:cubicBezTo>
                      <a:pt x="1131" y="1767"/>
                      <a:pt x="1143" y="1779"/>
                      <a:pt x="1155" y="1779"/>
                    </a:cubicBezTo>
                    <a:cubicBezTo>
                      <a:pt x="1167" y="1779"/>
                      <a:pt x="1179" y="1767"/>
                      <a:pt x="1191" y="1767"/>
                    </a:cubicBezTo>
                    <a:cubicBezTo>
                      <a:pt x="1203" y="1744"/>
                      <a:pt x="1203" y="1708"/>
                      <a:pt x="1191" y="1696"/>
                    </a:cubicBezTo>
                    <a:lnTo>
                      <a:pt x="964" y="1434"/>
                    </a:lnTo>
                    <a:cubicBezTo>
                      <a:pt x="964" y="1422"/>
                      <a:pt x="976" y="1398"/>
                      <a:pt x="988" y="1386"/>
                    </a:cubicBezTo>
                    <a:lnTo>
                      <a:pt x="1357" y="1506"/>
                    </a:lnTo>
                    <a:lnTo>
                      <a:pt x="1369" y="1506"/>
                    </a:lnTo>
                    <a:cubicBezTo>
                      <a:pt x="1393" y="1506"/>
                      <a:pt x="1417" y="1494"/>
                      <a:pt x="1417" y="1470"/>
                    </a:cubicBezTo>
                    <a:cubicBezTo>
                      <a:pt x="1429" y="1446"/>
                      <a:pt x="1417" y="1422"/>
                      <a:pt x="1393" y="1410"/>
                    </a:cubicBezTo>
                    <a:lnTo>
                      <a:pt x="1012" y="1291"/>
                    </a:lnTo>
                    <a:lnTo>
                      <a:pt x="1012" y="1244"/>
                    </a:lnTo>
                    <a:cubicBezTo>
                      <a:pt x="1012" y="1208"/>
                      <a:pt x="1000" y="1184"/>
                      <a:pt x="988" y="1148"/>
                    </a:cubicBezTo>
                    <a:cubicBezTo>
                      <a:pt x="1024" y="1136"/>
                      <a:pt x="1048" y="1101"/>
                      <a:pt x="1072" y="1065"/>
                    </a:cubicBezTo>
                    <a:lnTo>
                      <a:pt x="1405" y="1244"/>
                    </a:lnTo>
                    <a:lnTo>
                      <a:pt x="1429" y="1244"/>
                    </a:lnTo>
                    <a:cubicBezTo>
                      <a:pt x="1476" y="1244"/>
                      <a:pt x="1488" y="1172"/>
                      <a:pt x="1453" y="1148"/>
                    </a:cubicBezTo>
                    <a:lnTo>
                      <a:pt x="1107" y="970"/>
                    </a:lnTo>
                    <a:cubicBezTo>
                      <a:pt x="1107" y="958"/>
                      <a:pt x="1107" y="946"/>
                      <a:pt x="1107" y="934"/>
                    </a:cubicBezTo>
                    <a:lnTo>
                      <a:pt x="1524" y="910"/>
                    </a:lnTo>
                    <a:cubicBezTo>
                      <a:pt x="1548" y="910"/>
                      <a:pt x="1572" y="886"/>
                      <a:pt x="1572" y="863"/>
                    </a:cubicBezTo>
                    <a:cubicBezTo>
                      <a:pt x="1562" y="843"/>
                      <a:pt x="1544" y="824"/>
                      <a:pt x="1525" y="824"/>
                    </a:cubicBezTo>
                    <a:cubicBezTo>
                      <a:pt x="1521" y="824"/>
                      <a:pt x="1516" y="825"/>
                      <a:pt x="1512" y="827"/>
                    </a:cubicBezTo>
                    <a:lnTo>
                      <a:pt x="1095" y="851"/>
                    </a:lnTo>
                    <a:lnTo>
                      <a:pt x="1083" y="851"/>
                    </a:lnTo>
                    <a:lnTo>
                      <a:pt x="1274" y="648"/>
                    </a:lnTo>
                    <a:cubicBezTo>
                      <a:pt x="1286" y="624"/>
                      <a:pt x="1286" y="601"/>
                      <a:pt x="1274" y="589"/>
                    </a:cubicBezTo>
                    <a:cubicBezTo>
                      <a:pt x="1262" y="583"/>
                      <a:pt x="1250" y="580"/>
                      <a:pt x="1240" y="580"/>
                    </a:cubicBezTo>
                    <a:cubicBezTo>
                      <a:pt x="1229" y="580"/>
                      <a:pt x="1220" y="583"/>
                      <a:pt x="1214" y="589"/>
                    </a:cubicBezTo>
                    <a:lnTo>
                      <a:pt x="1036" y="779"/>
                    </a:lnTo>
                    <a:cubicBezTo>
                      <a:pt x="1000" y="744"/>
                      <a:pt x="953" y="720"/>
                      <a:pt x="905" y="708"/>
                    </a:cubicBezTo>
                    <a:cubicBezTo>
                      <a:pt x="917" y="672"/>
                      <a:pt x="917" y="624"/>
                      <a:pt x="917" y="589"/>
                    </a:cubicBezTo>
                    <a:cubicBezTo>
                      <a:pt x="905" y="429"/>
                      <a:pt x="774" y="302"/>
                      <a:pt x="616" y="302"/>
                    </a:cubicBezTo>
                    <a:cubicBezTo>
                      <a:pt x="609" y="302"/>
                      <a:pt x="602" y="302"/>
                      <a:pt x="595" y="303"/>
                    </a:cubicBezTo>
                    <a:lnTo>
                      <a:pt x="500" y="41"/>
                    </a:lnTo>
                    <a:cubicBezTo>
                      <a:pt x="491" y="14"/>
                      <a:pt x="476" y="1"/>
                      <a:pt x="453"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 name="Google Shape;444;p31">
                <a:extLst>
                  <a:ext uri="{FF2B5EF4-FFF2-40B4-BE49-F238E27FC236}">
                    <a16:creationId xmlns:a16="http://schemas.microsoft.com/office/drawing/2014/main" id="{106FC84C-E2D0-4150-9CA6-94A01E33AFFC}"/>
                  </a:ext>
                </a:extLst>
              </p:cNvPr>
              <p:cNvSpPr/>
              <p:nvPr/>
            </p:nvSpPr>
            <p:spPr>
              <a:xfrm>
                <a:off x="1809771" y="1642508"/>
                <a:ext cx="12123" cy="11683"/>
              </a:xfrm>
              <a:custGeom>
                <a:avLst/>
                <a:gdLst/>
                <a:ahLst/>
                <a:cxnLst/>
                <a:rect l="l" t="t" r="r" b="b"/>
                <a:pathLst>
                  <a:path w="275" h="265" extrusionOk="0">
                    <a:moveTo>
                      <a:pt x="184" y="0"/>
                    </a:moveTo>
                    <a:cubicBezTo>
                      <a:pt x="175" y="0"/>
                      <a:pt x="166" y="1"/>
                      <a:pt x="155" y="2"/>
                    </a:cubicBezTo>
                    <a:cubicBezTo>
                      <a:pt x="72" y="2"/>
                      <a:pt x="1" y="26"/>
                      <a:pt x="13" y="110"/>
                    </a:cubicBezTo>
                    <a:cubicBezTo>
                      <a:pt x="13" y="205"/>
                      <a:pt x="84" y="264"/>
                      <a:pt x="179" y="264"/>
                    </a:cubicBezTo>
                    <a:cubicBezTo>
                      <a:pt x="263" y="252"/>
                      <a:pt x="275" y="193"/>
                      <a:pt x="275" y="110"/>
                    </a:cubicBezTo>
                    <a:cubicBezTo>
                      <a:pt x="264" y="37"/>
                      <a:pt x="245" y="0"/>
                      <a:pt x="184"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 name="Google Shape;445;p31">
                <a:extLst>
                  <a:ext uri="{FF2B5EF4-FFF2-40B4-BE49-F238E27FC236}">
                    <a16:creationId xmlns:a16="http://schemas.microsoft.com/office/drawing/2014/main" id="{63C25818-A9B4-649F-8D29-F88B0A2ABA67}"/>
                  </a:ext>
                </a:extLst>
              </p:cNvPr>
              <p:cNvSpPr/>
              <p:nvPr/>
            </p:nvSpPr>
            <p:spPr>
              <a:xfrm>
                <a:off x="1861218" y="1435706"/>
                <a:ext cx="33637" cy="32711"/>
              </a:xfrm>
              <a:custGeom>
                <a:avLst/>
                <a:gdLst/>
                <a:ahLst/>
                <a:cxnLst/>
                <a:rect l="l" t="t" r="r" b="b"/>
                <a:pathLst>
                  <a:path w="763" h="742" extrusionOk="0">
                    <a:moveTo>
                      <a:pt x="414" y="0"/>
                    </a:moveTo>
                    <a:cubicBezTo>
                      <a:pt x="205" y="0"/>
                      <a:pt x="23" y="53"/>
                      <a:pt x="12" y="276"/>
                    </a:cubicBezTo>
                    <a:cubicBezTo>
                      <a:pt x="0" y="514"/>
                      <a:pt x="191" y="717"/>
                      <a:pt x="429" y="741"/>
                    </a:cubicBezTo>
                    <a:cubicBezTo>
                      <a:pt x="437" y="741"/>
                      <a:pt x="445" y="741"/>
                      <a:pt x="452" y="741"/>
                    </a:cubicBezTo>
                    <a:cubicBezTo>
                      <a:pt x="683" y="741"/>
                      <a:pt x="739" y="566"/>
                      <a:pt x="751" y="336"/>
                    </a:cubicBezTo>
                    <a:cubicBezTo>
                      <a:pt x="762" y="86"/>
                      <a:pt x="727" y="14"/>
                      <a:pt x="489" y="2"/>
                    </a:cubicBezTo>
                    <a:cubicBezTo>
                      <a:pt x="464" y="1"/>
                      <a:pt x="439" y="0"/>
                      <a:pt x="414"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 name="Google Shape;446;p31">
                <a:extLst>
                  <a:ext uri="{FF2B5EF4-FFF2-40B4-BE49-F238E27FC236}">
                    <a16:creationId xmlns:a16="http://schemas.microsoft.com/office/drawing/2014/main" id="{648B93EC-335B-A499-FF05-2E556B045241}"/>
                  </a:ext>
                </a:extLst>
              </p:cNvPr>
              <p:cNvSpPr/>
              <p:nvPr/>
            </p:nvSpPr>
            <p:spPr>
              <a:xfrm>
                <a:off x="1751006" y="1359262"/>
                <a:ext cx="136796" cy="216810"/>
              </a:xfrm>
              <a:custGeom>
                <a:avLst/>
                <a:gdLst/>
                <a:ahLst/>
                <a:cxnLst/>
                <a:rect l="l" t="t" r="r" b="b"/>
                <a:pathLst>
                  <a:path w="3103" h="4918" extrusionOk="0">
                    <a:moveTo>
                      <a:pt x="1074" y="1"/>
                    </a:moveTo>
                    <a:cubicBezTo>
                      <a:pt x="1036" y="1"/>
                      <a:pt x="1006" y="23"/>
                      <a:pt x="988" y="58"/>
                    </a:cubicBezTo>
                    <a:cubicBezTo>
                      <a:pt x="881" y="296"/>
                      <a:pt x="869" y="558"/>
                      <a:pt x="941" y="808"/>
                    </a:cubicBezTo>
                    <a:cubicBezTo>
                      <a:pt x="822" y="867"/>
                      <a:pt x="715" y="939"/>
                      <a:pt x="631" y="1034"/>
                    </a:cubicBezTo>
                    <a:cubicBezTo>
                      <a:pt x="417" y="867"/>
                      <a:pt x="226" y="617"/>
                      <a:pt x="357" y="343"/>
                    </a:cubicBezTo>
                    <a:cubicBezTo>
                      <a:pt x="381" y="274"/>
                      <a:pt x="323" y="219"/>
                      <a:pt x="264" y="219"/>
                    </a:cubicBezTo>
                    <a:cubicBezTo>
                      <a:pt x="232" y="219"/>
                      <a:pt x="200" y="235"/>
                      <a:pt x="179" y="272"/>
                    </a:cubicBezTo>
                    <a:cubicBezTo>
                      <a:pt x="0" y="641"/>
                      <a:pt x="250" y="974"/>
                      <a:pt x="512" y="1189"/>
                    </a:cubicBezTo>
                    <a:cubicBezTo>
                      <a:pt x="119" y="1832"/>
                      <a:pt x="560" y="2665"/>
                      <a:pt x="1310" y="2701"/>
                    </a:cubicBezTo>
                    <a:lnTo>
                      <a:pt x="1334" y="2701"/>
                    </a:lnTo>
                    <a:cubicBezTo>
                      <a:pt x="1334" y="2748"/>
                      <a:pt x="1334" y="2796"/>
                      <a:pt x="1346" y="2844"/>
                    </a:cubicBezTo>
                    <a:cubicBezTo>
                      <a:pt x="1298" y="2867"/>
                      <a:pt x="1250" y="2903"/>
                      <a:pt x="1215" y="2927"/>
                    </a:cubicBezTo>
                    <a:cubicBezTo>
                      <a:pt x="834" y="3165"/>
                      <a:pt x="715" y="3677"/>
                      <a:pt x="953" y="4058"/>
                    </a:cubicBezTo>
                    <a:cubicBezTo>
                      <a:pt x="1110" y="4268"/>
                      <a:pt x="1352" y="4379"/>
                      <a:pt x="1596" y="4379"/>
                    </a:cubicBezTo>
                    <a:cubicBezTo>
                      <a:pt x="1740" y="4379"/>
                      <a:pt x="1884" y="4340"/>
                      <a:pt x="2012" y="4260"/>
                    </a:cubicBezTo>
                    <a:cubicBezTo>
                      <a:pt x="2239" y="4368"/>
                      <a:pt x="2370" y="4594"/>
                      <a:pt x="2358" y="4832"/>
                    </a:cubicBezTo>
                    <a:cubicBezTo>
                      <a:pt x="2358" y="4875"/>
                      <a:pt x="2396" y="4917"/>
                      <a:pt x="2438" y="4917"/>
                    </a:cubicBezTo>
                    <a:cubicBezTo>
                      <a:pt x="2443" y="4917"/>
                      <a:pt x="2448" y="4917"/>
                      <a:pt x="2453" y="4915"/>
                    </a:cubicBezTo>
                    <a:cubicBezTo>
                      <a:pt x="2500" y="4915"/>
                      <a:pt x="2548" y="4880"/>
                      <a:pt x="2548" y="4820"/>
                    </a:cubicBezTo>
                    <a:cubicBezTo>
                      <a:pt x="2560" y="4546"/>
                      <a:pt x="2417" y="4296"/>
                      <a:pt x="2191" y="4141"/>
                    </a:cubicBezTo>
                    <a:cubicBezTo>
                      <a:pt x="2310" y="4034"/>
                      <a:pt x="2405" y="3891"/>
                      <a:pt x="2441" y="3737"/>
                    </a:cubicBezTo>
                    <a:cubicBezTo>
                      <a:pt x="2512" y="3760"/>
                      <a:pt x="2572" y="3808"/>
                      <a:pt x="2631" y="3856"/>
                    </a:cubicBezTo>
                    <a:cubicBezTo>
                      <a:pt x="2727" y="3951"/>
                      <a:pt x="2774" y="4082"/>
                      <a:pt x="2774" y="4213"/>
                    </a:cubicBezTo>
                    <a:cubicBezTo>
                      <a:pt x="2774" y="4260"/>
                      <a:pt x="2822" y="4308"/>
                      <a:pt x="2870" y="4308"/>
                    </a:cubicBezTo>
                    <a:cubicBezTo>
                      <a:pt x="2917" y="4308"/>
                      <a:pt x="2965" y="4272"/>
                      <a:pt x="2965" y="4213"/>
                    </a:cubicBezTo>
                    <a:cubicBezTo>
                      <a:pt x="2965" y="4034"/>
                      <a:pt x="2893" y="3856"/>
                      <a:pt x="2774" y="3725"/>
                    </a:cubicBezTo>
                    <a:cubicBezTo>
                      <a:pt x="2691" y="3641"/>
                      <a:pt x="2596" y="3582"/>
                      <a:pt x="2477" y="3546"/>
                    </a:cubicBezTo>
                    <a:cubicBezTo>
                      <a:pt x="2489" y="3391"/>
                      <a:pt x="2441" y="3237"/>
                      <a:pt x="2358" y="3094"/>
                    </a:cubicBezTo>
                    <a:cubicBezTo>
                      <a:pt x="2381" y="3058"/>
                      <a:pt x="2417" y="3022"/>
                      <a:pt x="2441" y="2975"/>
                    </a:cubicBezTo>
                    <a:cubicBezTo>
                      <a:pt x="2798" y="2963"/>
                      <a:pt x="3024" y="2820"/>
                      <a:pt x="3096" y="2522"/>
                    </a:cubicBezTo>
                    <a:cubicBezTo>
                      <a:pt x="3103" y="2457"/>
                      <a:pt x="3049" y="2414"/>
                      <a:pt x="2995" y="2414"/>
                    </a:cubicBezTo>
                    <a:cubicBezTo>
                      <a:pt x="2959" y="2414"/>
                      <a:pt x="2924" y="2432"/>
                      <a:pt x="2905" y="2475"/>
                    </a:cubicBezTo>
                    <a:cubicBezTo>
                      <a:pt x="2893" y="2558"/>
                      <a:pt x="2834" y="2748"/>
                      <a:pt x="2500" y="2772"/>
                    </a:cubicBezTo>
                    <a:cubicBezTo>
                      <a:pt x="2500" y="2772"/>
                      <a:pt x="2500" y="2760"/>
                      <a:pt x="2500" y="2748"/>
                    </a:cubicBezTo>
                    <a:cubicBezTo>
                      <a:pt x="2500" y="2665"/>
                      <a:pt x="2489" y="2582"/>
                      <a:pt x="2453" y="2498"/>
                    </a:cubicBezTo>
                    <a:lnTo>
                      <a:pt x="2751" y="2415"/>
                    </a:lnTo>
                    <a:cubicBezTo>
                      <a:pt x="2878" y="2383"/>
                      <a:pt x="2844" y="2217"/>
                      <a:pt x="2741" y="2217"/>
                    </a:cubicBezTo>
                    <a:cubicBezTo>
                      <a:pt x="2729" y="2217"/>
                      <a:pt x="2717" y="2220"/>
                      <a:pt x="2703" y="2225"/>
                    </a:cubicBezTo>
                    <a:lnTo>
                      <a:pt x="2346" y="2332"/>
                    </a:lnTo>
                    <a:cubicBezTo>
                      <a:pt x="2310" y="2284"/>
                      <a:pt x="2274" y="2248"/>
                      <a:pt x="2215" y="2225"/>
                    </a:cubicBezTo>
                    <a:cubicBezTo>
                      <a:pt x="2608" y="1582"/>
                      <a:pt x="2167" y="760"/>
                      <a:pt x="1417" y="724"/>
                    </a:cubicBezTo>
                    <a:cubicBezTo>
                      <a:pt x="1391" y="721"/>
                      <a:pt x="1365" y="720"/>
                      <a:pt x="1338" y="720"/>
                    </a:cubicBezTo>
                    <a:cubicBezTo>
                      <a:pt x="1265" y="720"/>
                      <a:pt x="1189" y="731"/>
                      <a:pt x="1119" y="748"/>
                    </a:cubicBezTo>
                    <a:cubicBezTo>
                      <a:pt x="1060" y="546"/>
                      <a:pt x="1072" y="331"/>
                      <a:pt x="1167" y="141"/>
                    </a:cubicBezTo>
                    <a:cubicBezTo>
                      <a:pt x="1191" y="93"/>
                      <a:pt x="1167" y="34"/>
                      <a:pt x="1119" y="10"/>
                    </a:cubicBezTo>
                    <a:cubicBezTo>
                      <a:pt x="1103" y="4"/>
                      <a:pt x="1088" y="1"/>
                      <a:pt x="1074"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 name="Google Shape;447;p31">
                <a:extLst>
                  <a:ext uri="{FF2B5EF4-FFF2-40B4-BE49-F238E27FC236}">
                    <a16:creationId xmlns:a16="http://schemas.microsoft.com/office/drawing/2014/main" id="{D6603A84-7B0C-097B-C4AA-F8D568016370}"/>
                  </a:ext>
                </a:extLst>
              </p:cNvPr>
              <p:cNvSpPr/>
              <p:nvPr/>
            </p:nvSpPr>
            <p:spPr>
              <a:xfrm>
                <a:off x="1787199" y="1434736"/>
                <a:ext cx="16840" cy="14019"/>
              </a:xfrm>
              <a:custGeom>
                <a:avLst/>
                <a:gdLst/>
                <a:ahLst/>
                <a:cxnLst/>
                <a:rect l="l" t="t" r="r" b="b"/>
                <a:pathLst>
                  <a:path w="382" h="318" extrusionOk="0">
                    <a:moveTo>
                      <a:pt x="227" y="1"/>
                    </a:moveTo>
                    <a:cubicBezTo>
                      <a:pt x="72" y="1"/>
                      <a:pt x="1" y="167"/>
                      <a:pt x="108" y="274"/>
                    </a:cubicBezTo>
                    <a:cubicBezTo>
                      <a:pt x="138" y="304"/>
                      <a:pt x="176" y="318"/>
                      <a:pt x="214" y="318"/>
                    </a:cubicBezTo>
                    <a:cubicBezTo>
                      <a:pt x="298" y="318"/>
                      <a:pt x="382" y="253"/>
                      <a:pt x="382" y="155"/>
                    </a:cubicBezTo>
                    <a:cubicBezTo>
                      <a:pt x="382" y="72"/>
                      <a:pt x="310" y="1"/>
                      <a:pt x="22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 name="Google Shape;448;p31">
                <a:extLst>
                  <a:ext uri="{FF2B5EF4-FFF2-40B4-BE49-F238E27FC236}">
                    <a16:creationId xmlns:a16="http://schemas.microsoft.com/office/drawing/2014/main" id="{1EB5C024-E6DB-EFCC-D09F-DB93B6CED577}"/>
                  </a:ext>
                </a:extLst>
              </p:cNvPr>
              <p:cNvSpPr/>
              <p:nvPr/>
            </p:nvSpPr>
            <p:spPr>
              <a:xfrm>
                <a:off x="1824495" y="1411106"/>
                <a:ext cx="16840" cy="14416"/>
              </a:xfrm>
              <a:custGeom>
                <a:avLst/>
                <a:gdLst/>
                <a:ahLst/>
                <a:cxnLst/>
                <a:rect l="l" t="t" r="r" b="b"/>
                <a:pathLst>
                  <a:path w="382" h="327" extrusionOk="0">
                    <a:moveTo>
                      <a:pt x="214" y="1"/>
                    </a:moveTo>
                    <a:cubicBezTo>
                      <a:pt x="71" y="1"/>
                      <a:pt x="0" y="179"/>
                      <a:pt x="107" y="275"/>
                    </a:cubicBezTo>
                    <a:cubicBezTo>
                      <a:pt x="139" y="310"/>
                      <a:pt x="180" y="326"/>
                      <a:pt x="221" y="326"/>
                    </a:cubicBezTo>
                    <a:cubicBezTo>
                      <a:pt x="302" y="326"/>
                      <a:pt x="381" y="263"/>
                      <a:pt x="381" y="167"/>
                    </a:cubicBezTo>
                    <a:cubicBezTo>
                      <a:pt x="381" y="72"/>
                      <a:pt x="310" y="1"/>
                      <a:pt x="214"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 name="Google Shape;449;p31">
                <a:extLst>
                  <a:ext uri="{FF2B5EF4-FFF2-40B4-BE49-F238E27FC236}">
                    <a16:creationId xmlns:a16="http://schemas.microsoft.com/office/drawing/2014/main" id="{8184C97A-A233-12DC-08CD-626D949F7914}"/>
                  </a:ext>
                </a:extLst>
              </p:cNvPr>
              <p:cNvSpPr/>
              <p:nvPr/>
            </p:nvSpPr>
            <p:spPr>
              <a:xfrm>
                <a:off x="1809374" y="1423582"/>
                <a:ext cx="15650" cy="13314"/>
              </a:xfrm>
              <a:custGeom>
                <a:avLst/>
                <a:gdLst/>
                <a:ahLst/>
                <a:cxnLst/>
                <a:rect l="l" t="t" r="r" b="b"/>
                <a:pathLst>
                  <a:path w="355" h="302" extrusionOk="0">
                    <a:moveTo>
                      <a:pt x="268" y="1"/>
                    </a:moveTo>
                    <a:cubicBezTo>
                      <a:pt x="244" y="1"/>
                      <a:pt x="219" y="26"/>
                      <a:pt x="236" y="51"/>
                    </a:cubicBezTo>
                    <a:cubicBezTo>
                      <a:pt x="284" y="99"/>
                      <a:pt x="272" y="170"/>
                      <a:pt x="224" y="218"/>
                    </a:cubicBezTo>
                    <a:cubicBezTo>
                      <a:pt x="209" y="229"/>
                      <a:pt x="191" y="235"/>
                      <a:pt x="173" y="235"/>
                    </a:cubicBezTo>
                    <a:cubicBezTo>
                      <a:pt x="134" y="235"/>
                      <a:pt x="93" y="211"/>
                      <a:pt x="69" y="170"/>
                    </a:cubicBezTo>
                    <a:cubicBezTo>
                      <a:pt x="64" y="165"/>
                      <a:pt x="57" y="162"/>
                      <a:pt x="50" y="162"/>
                    </a:cubicBezTo>
                    <a:cubicBezTo>
                      <a:pt x="27" y="162"/>
                      <a:pt x="0" y="190"/>
                      <a:pt x="10" y="218"/>
                    </a:cubicBezTo>
                    <a:cubicBezTo>
                      <a:pt x="45" y="265"/>
                      <a:pt x="105" y="301"/>
                      <a:pt x="176" y="301"/>
                    </a:cubicBezTo>
                    <a:cubicBezTo>
                      <a:pt x="212" y="301"/>
                      <a:pt x="236" y="289"/>
                      <a:pt x="272" y="277"/>
                    </a:cubicBezTo>
                    <a:cubicBezTo>
                      <a:pt x="343" y="206"/>
                      <a:pt x="355" y="99"/>
                      <a:pt x="295" y="15"/>
                    </a:cubicBezTo>
                    <a:cubicBezTo>
                      <a:pt x="288" y="5"/>
                      <a:pt x="278" y="1"/>
                      <a:pt x="26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 name="Google Shape;450;p31">
                <a:extLst>
                  <a:ext uri="{FF2B5EF4-FFF2-40B4-BE49-F238E27FC236}">
                    <a16:creationId xmlns:a16="http://schemas.microsoft.com/office/drawing/2014/main" id="{C578425D-152E-4529-DA2B-0547A2D4180E}"/>
                  </a:ext>
                </a:extLst>
              </p:cNvPr>
              <p:cNvSpPr/>
              <p:nvPr/>
            </p:nvSpPr>
            <p:spPr>
              <a:xfrm>
                <a:off x="1789844" y="1449945"/>
                <a:ext cx="14195" cy="10536"/>
              </a:xfrm>
              <a:custGeom>
                <a:avLst/>
                <a:gdLst/>
                <a:ahLst/>
                <a:cxnLst/>
                <a:rect l="l" t="t" r="r" b="b"/>
                <a:pathLst>
                  <a:path w="322" h="239" extrusionOk="0">
                    <a:moveTo>
                      <a:pt x="216" y="1"/>
                    </a:moveTo>
                    <a:cubicBezTo>
                      <a:pt x="182" y="1"/>
                      <a:pt x="143" y="13"/>
                      <a:pt x="107" y="37"/>
                    </a:cubicBezTo>
                    <a:cubicBezTo>
                      <a:pt x="36" y="84"/>
                      <a:pt x="0" y="156"/>
                      <a:pt x="36" y="203"/>
                    </a:cubicBezTo>
                    <a:cubicBezTo>
                      <a:pt x="54" y="227"/>
                      <a:pt x="84" y="239"/>
                      <a:pt x="118" y="239"/>
                    </a:cubicBezTo>
                    <a:cubicBezTo>
                      <a:pt x="152" y="239"/>
                      <a:pt x="191" y="227"/>
                      <a:pt x="226" y="203"/>
                    </a:cubicBezTo>
                    <a:cubicBezTo>
                      <a:pt x="298" y="156"/>
                      <a:pt x="322" y="84"/>
                      <a:pt x="298" y="37"/>
                    </a:cubicBezTo>
                    <a:cubicBezTo>
                      <a:pt x="280" y="13"/>
                      <a:pt x="250" y="1"/>
                      <a:pt x="216" y="1"/>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 name="Google Shape;451;p31">
                <a:extLst>
                  <a:ext uri="{FF2B5EF4-FFF2-40B4-BE49-F238E27FC236}">
                    <a16:creationId xmlns:a16="http://schemas.microsoft.com/office/drawing/2014/main" id="{400347BF-DD09-B717-0217-021B4C49CEFC}"/>
                  </a:ext>
                </a:extLst>
              </p:cNvPr>
              <p:cNvSpPr/>
              <p:nvPr/>
            </p:nvSpPr>
            <p:spPr>
              <a:xfrm>
                <a:off x="1839705" y="1417807"/>
                <a:ext cx="16840" cy="12785"/>
              </a:xfrm>
              <a:custGeom>
                <a:avLst/>
                <a:gdLst/>
                <a:ahLst/>
                <a:cxnLst/>
                <a:rect l="l" t="t" r="r" b="b"/>
                <a:pathLst>
                  <a:path w="382" h="290" extrusionOk="0">
                    <a:moveTo>
                      <a:pt x="191" y="1"/>
                    </a:moveTo>
                    <a:cubicBezTo>
                      <a:pt x="161" y="1"/>
                      <a:pt x="131" y="10"/>
                      <a:pt x="107" y="27"/>
                    </a:cubicBezTo>
                    <a:cubicBezTo>
                      <a:pt x="0" y="111"/>
                      <a:pt x="60" y="289"/>
                      <a:pt x="191" y="289"/>
                    </a:cubicBezTo>
                    <a:cubicBezTo>
                      <a:pt x="322" y="289"/>
                      <a:pt x="381" y="111"/>
                      <a:pt x="274" y="27"/>
                    </a:cubicBezTo>
                    <a:cubicBezTo>
                      <a:pt x="250" y="10"/>
                      <a:pt x="221" y="1"/>
                      <a:pt x="191" y="1"/>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 name="Google Shape;452;p31">
                <a:extLst>
                  <a:ext uri="{FF2B5EF4-FFF2-40B4-BE49-F238E27FC236}">
                    <a16:creationId xmlns:a16="http://schemas.microsoft.com/office/drawing/2014/main" id="{4863897B-E082-B920-8B54-EFD5AB2E8972}"/>
                  </a:ext>
                </a:extLst>
              </p:cNvPr>
              <p:cNvSpPr/>
              <p:nvPr/>
            </p:nvSpPr>
            <p:spPr>
              <a:xfrm>
                <a:off x="1733151" y="1458894"/>
                <a:ext cx="489211" cy="549255"/>
              </a:xfrm>
              <a:custGeom>
                <a:avLst/>
                <a:gdLst/>
                <a:ahLst/>
                <a:cxnLst/>
                <a:rect l="l" t="t" r="r" b="b"/>
                <a:pathLst>
                  <a:path w="11097" h="12459" extrusionOk="0">
                    <a:moveTo>
                      <a:pt x="5584" y="2822"/>
                    </a:moveTo>
                    <a:cubicBezTo>
                      <a:pt x="5763" y="3524"/>
                      <a:pt x="5906" y="4096"/>
                      <a:pt x="6156" y="4882"/>
                    </a:cubicBezTo>
                    <a:lnTo>
                      <a:pt x="6763" y="6823"/>
                    </a:lnTo>
                    <a:lnTo>
                      <a:pt x="6192" y="7215"/>
                    </a:lnTo>
                    <a:cubicBezTo>
                      <a:pt x="6215" y="6953"/>
                      <a:pt x="6275" y="6692"/>
                      <a:pt x="6370" y="6442"/>
                    </a:cubicBezTo>
                    <a:lnTo>
                      <a:pt x="6370" y="6442"/>
                    </a:lnTo>
                    <a:cubicBezTo>
                      <a:pt x="6025" y="6668"/>
                      <a:pt x="5715" y="6918"/>
                      <a:pt x="5430" y="7204"/>
                    </a:cubicBezTo>
                    <a:cubicBezTo>
                      <a:pt x="5418" y="7001"/>
                      <a:pt x="5489" y="6799"/>
                      <a:pt x="5632" y="6656"/>
                    </a:cubicBezTo>
                    <a:cubicBezTo>
                      <a:pt x="5775" y="6513"/>
                      <a:pt x="5882" y="6334"/>
                      <a:pt x="5953" y="6156"/>
                    </a:cubicBezTo>
                    <a:lnTo>
                      <a:pt x="5953" y="6156"/>
                    </a:lnTo>
                    <a:cubicBezTo>
                      <a:pt x="5489" y="6394"/>
                      <a:pt x="5144" y="6811"/>
                      <a:pt x="4810" y="7227"/>
                    </a:cubicBezTo>
                    <a:cubicBezTo>
                      <a:pt x="4941" y="6811"/>
                      <a:pt x="5156" y="6430"/>
                      <a:pt x="5430" y="6096"/>
                    </a:cubicBezTo>
                    <a:lnTo>
                      <a:pt x="5430" y="6096"/>
                    </a:lnTo>
                    <a:cubicBezTo>
                      <a:pt x="5156" y="6227"/>
                      <a:pt x="4965" y="6477"/>
                      <a:pt x="4787" y="6727"/>
                    </a:cubicBezTo>
                    <a:lnTo>
                      <a:pt x="4334" y="7346"/>
                    </a:lnTo>
                    <a:lnTo>
                      <a:pt x="4048" y="7346"/>
                    </a:lnTo>
                    <a:lnTo>
                      <a:pt x="4822" y="4882"/>
                    </a:lnTo>
                    <a:cubicBezTo>
                      <a:pt x="5072" y="4096"/>
                      <a:pt x="5215" y="3524"/>
                      <a:pt x="5394" y="2822"/>
                    </a:cubicBezTo>
                    <a:close/>
                    <a:moveTo>
                      <a:pt x="6787" y="6930"/>
                    </a:moveTo>
                    <a:lnTo>
                      <a:pt x="6918" y="7346"/>
                    </a:lnTo>
                    <a:lnTo>
                      <a:pt x="6704" y="7346"/>
                    </a:lnTo>
                    <a:cubicBezTo>
                      <a:pt x="6727" y="7215"/>
                      <a:pt x="6763" y="7073"/>
                      <a:pt x="6787" y="6930"/>
                    </a:cubicBezTo>
                    <a:close/>
                    <a:moveTo>
                      <a:pt x="5561" y="0"/>
                    </a:moveTo>
                    <a:cubicBezTo>
                      <a:pt x="4552" y="0"/>
                      <a:pt x="3542" y="572"/>
                      <a:pt x="3144" y="1715"/>
                    </a:cubicBezTo>
                    <a:lnTo>
                      <a:pt x="84" y="10597"/>
                    </a:lnTo>
                    <a:cubicBezTo>
                      <a:pt x="24" y="10740"/>
                      <a:pt x="0" y="10894"/>
                      <a:pt x="0" y="11049"/>
                    </a:cubicBezTo>
                    <a:cubicBezTo>
                      <a:pt x="0" y="11740"/>
                      <a:pt x="512" y="12335"/>
                      <a:pt x="1203" y="12430"/>
                    </a:cubicBezTo>
                    <a:cubicBezTo>
                      <a:pt x="1276" y="12442"/>
                      <a:pt x="1349" y="12447"/>
                      <a:pt x="1421" y="12447"/>
                    </a:cubicBezTo>
                    <a:cubicBezTo>
                      <a:pt x="2020" y="12447"/>
                      <a:pt x="2571" y="12061"/>
                      <a:pt x="2763" y="11466"/>
                    </a:cubicBezTo>
                    <a:lnTo>
                      <a:pt x="3286" y="9740"/>
                    </a:lnTo>
                    <a:lnTo>
                      <a:pt x="7680" y="9740"/>
                    </a:lnTo>
                    <a:lnTo>
                      <a:pt x="8216" y="11430"/>
                    </a:lnTo>
                    <a:cubicBezTo>
                      <a:pt x="8419" y="12050"/>
                      <a:pt x="8996" y="12459"/>
                      <a:pt x="9628" y="12459"/>
                    </a:cubicBezTo>
                    <a:cubicBezTo>
                      <a:pt x="9700" y="12459"/>
                      <a:pt x="9773" y="12453"/>
                      <a:pt x="9847" y="12442"/>
                    </a:cubicBezTo>
                    <a:cubicBezTo>
                      <a:pt x="10561" y="12323"/>
                      <a:pt x="11085" y="11716"/>
                      <a:pt x="11097" y="10990"/>
                    </a:cubicBezTo>
                    <a:cubicBezTo>
                      <a:pt x="11085" y="10823"/>
                      <a:pt x="11061" y="10656"/>
                      <a:pt x="11014" y="10502"/>
                    </a:cubicBezTo>
                    <a:lnTo>
                      <a:pt x="7978" y="1715"/>
                    </a:lnTo>
                    <a:cubicBezTo>
                      <a:pt x="7579" y="572"/>
                      <a:pt x="6570" y="0"/>
                      <a:pt x="5561"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 name="Google Shape;453;p31">
                <a:extLst>
                  <a:ext uri="{FF2B5EF4-FFF2-40B4-BE49-F238E27FC236}">
                    <a16:creationId xmlns:a16="http://schemas.microsoft.com/office/drawing/2014/main" id="{3E5968E9-6277-2107-B5F8-99C24AED7D75}"/>
                  </a:ext>
                </a:extLst>
              </p:cNvPr>
              <p:cNvSpPr/>
              <p:nvPr/>
            </p:nvSpPr>
            <p:spPr>
              <a:xfrm>
                <a:off x="1749123" y="1487306"/>
                <a:ext cx="441996" cy="496309"/>
              </a:xfrm>
              <a:custGeom>
                <a:avLst/>
                <a:gdLst/>
                <a:ahLst/>
                <a:cxnLst/>
                <a:rect l="l" t="t" r="r" b="b"/>
                <a:pathLst>
                  <a:path w="10026" h="11258" extrusionOk="0">
                    <a:moveTo>
                      <a:pt x="5489" y="2042"/>
                    </a:moveTo>
                    <a:cubicBezTo>
                      <a:pt x="5668" y="2745"/>
                      <a:pt x="5799" y="3495"/>
                      <a:pt x="6049" y="4281"/>
                    </a:cubicBezTo>
                    <a:lnTo>
                      <a:pt x="6823" y="6972"/>
                    </a:lnTo>
                    <a:lnTo>
                      <a:pt x="3215" y="6972"/>
                    </a:lnTo>
                    <a:lnTo>
                      <a:pt x="3989" y="4281"/>
                    </a:lnTo>
                    <a:cubicBezTo>
                      <a:pt x="4227" y="3495"/>
                      <a:pt x="4382" y="2757"/>
                      <a:pt x="4560" y="2042"/>
                    </a:cubicBezTo>
                    <a:close/>
                    <a:moveTo>
                      <a:pt x="5032" y="1"/>
                    </a:moveTo>
                    <a:cubicBezTo>
                      <a:pt x="4123" y="1"/>
                      <a:pt x="3215" y="518"/>
                      <a:pt x="2858" y="1554"/>
                    </a:cubicBezTo>
                    <a:lnTo>
                      <a:pt x="72" y="9579"/>
                    </a:lnTo>
                    <a:cubicBezTo>
                      <a:pt x="24" y="9710"/>
                      <a:pt x="0" y="9841"/>
                      <a:pt x="0" y="9984"/>
                    </a:cubicBezTo>
                    <a:cubicBezTo>
                      <a:pt x="0" y="10686"/>
                      <a:pt x="250" y="11258"/>
                      <a:pt x="953" y="11258"/>
                    </a:cubicBezTo>
                    <a:cubicBezTo>
                      <a:pt x="1512" y="11258"/>
                      <a:pt x="2012" y="10901"/>
                      <a:pt x="2179" y="10365"/>
                    </a:cubicBezTo>
                    <a:lnTo>
                      <a:pt x="2655" y="8805"/>
                    </a:lnTo>
                    <a:lnTo>
                      <a:pt x="7180" y="8805"/>
                    </a:lnTo>
                    <a:lnTo>
                      <a:pt x="7668" y="10329"/>
                    </a:lnTo>
                    <a:cubicBezTo>
                      <a:pt x="7846" y="10877"/>
                      <a:pt x="8358" y="11246"/>
                      <a:pt x="8930" y="11258"/>
                    </a:cubicBezTo>
                    <a:cubicBezTo>
                      <a:pt x="9668" y="11258"/>
                      <a:pt x="10025" y="10663"/>
                      <a:pt x="10025" y="9924"/>
                    </a:cubicBezTo>
                    <a:cubicBezTo>
                      <a:pt x="10025" y="9770"/>
                      <a:pt x="10001" y="9627"/>
                      <a:pt x="9954" y="9484"/>
                    </a:cubicBezTo>
                    <a:lnTo>
                      <a:pt x="7215" y="1554"/>
                    </a:lnTo>
                    <a:cubicBezTo>
                      <a:pt x="6852" y="518"/>
                      <a:pt x="5941" y="1"/>
                      <a:pt x="5032" y="1"/>
                    </a:cubicBezTo>
                    <a:close/>
                  </a:path>
                </a:pathLst>
              </a:custGeom>
              <a:solidFill>
                <a:srgbClr val="F2888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pic>
        <p:nvPicPr>
          <p:cNvPr id="97" name="Picture 9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35868" y="286892"/>
            <a:ext cx="1885950" cy="1768078"/>
          </a:xfrm>
          <a:prstGeom prst="ellipse">
            <a:avLst/>
          </a:prstGeom>
          <a:ln>
            <a:noFill/>
          </a:ln>
          <a:effectLst>
            <a:softEdge rad="112500"/>
          </a:effectLst>
        </p:spPr>
      </p:pic>
      <p:pic>
        <p:nvPicPr>
          <p:cNvPr id="98" name="Picture 9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038140" y="4115272"/>
            <a:ext cx="1583678" cy="1583678"/>
          </a:xfrm>
          <a:prstGeom prst="ellipse">
            <a:avLst/>
          </a:prstGeom>
          <a:ln>
            <a:noFill/>
          </a:ln>
          <a:effectLst>
            <a:softEdge rad="112500"/>
          </a:effectLst>
        </p:spPr>
      </p:pic>
      <p:pic>
        <p:nvPicPr>
          <p:cNvPr id="99" name="Picture 9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11840" y="2255271"/>
            <a:ext cx="1583678" cy="1583678"/>
          </a:xfrm>
          <a:prstGeom prst="ellipse">
            <a:avLst/>
          </a:prstGeom>
          <a:ln>
            <a:noFill/>
          </a:ln>
          <a:effectLst>
            <a:softEdge rad="112500"/>
          </a:effectLst>
        </p:spPr>
      </p:pic>
      <p:pic>
        <p:nvPicPr>
          <p:cNvPr id="73" name="图片 33">
            <a:hlinkClick r:id="rId7" action="ppaction://hlinksldjump"/>
          </p:cNvPr>
          <p:cNvPicPr>
            <a:picLocks noChangeAspect="1"/>
          </p:cNvPicPr>
          <p:nvPr/>
        </p:nvPicPr>
        <p:blipFill>
          <a:blip r:embed="rId8" cstate="print">
            <a:extLst>
              <a:ext uri="{28A0092B-C50C-407E-A947-70E740481C1C}">
                <a14:useLocalDpi xmlns:a14="http://schemas.microsoft.com/office/drawing/2010/main" val="0"/>
              </a:ext>
            </a:extLst>
          </a:blip>
          <a:srcRect t="8450" b="8450"/>
          <a:stretch/>
        </p:blipFill>
        <p:spPr>
          <a:xfrm>
            <a:off x="1958701" y="1029127"/>
            <a:ext cx="1109355" cy="921494"/>
          </a:xfrm>
          <a:prstGeom prst="rect">
            <a:avLst/>
          </a:prstGeom>
        </p:spPr>
      </p:pic>
    </p:spTree>
    <p:extLst>
      <p:ext uri="{BB962C8B-B14F-4D97-AF65-F5344CB8AC3E}">
        <p14:creationId xmlns:p14="http://schemas.microsoft.com/office/powerpoint/2010/main" val="32673350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3"/>
                                        </p:tgtEl>
                                        <p:attrNameLst>
                                          <p:attrName>style.visibility</p:attrName>
                                        </p:attrNameLst>
                                      </p:cBhvr>
                                      <p:to>
                                        <p:strVal val="visible"/>
                                      </p:to>
                                    </p:set>
                                    <p:animEffect transition="in" filter="barn(inVertical)">
                                      <p:cBhvr>
                                        <p:cTn id="7" dur="500"/>
                                        <p:tgtEl>
                                          <p:spTgt spid="63"/>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01"/>
                                        </p:tgtEl>
                                        <p:attrNameLst>
                                          <p:attrName>style.visibility</p:attrName>
                                        </p:attrNameLst>
                                      </p:cBhvr>
                                      <p:to>
                                        <p:strVal val="visible"/>
                                      </p:to>
                                    </p:set>
                                    <p:animEffect transition="in" filter="wipe(left)">
                                      <p:cBhvr>
                                        <p:cTn id="11" dur="500"/>
                                        <p:tgtEl>
                                          <p:spTgt spid="101"/>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102"/>
                                        </p:tgtEl>
                                        <p:attrNameLst>
                                          <p:attrName>style.visibility</p:attrName>
                                        </p:attrNameLst>
                                      </p:cBhvr>
                                      <p:to>
                                        <p:strVal val="visible"/>
                                      </p:to>
                                    </p:set>
                                    <p:animEffect transition="in" filter="wipe(left)">
                                      <p:cBhvr>
                                        <p:cTn id="15" dur="500"/>
                                        <p:tgtEl>
                                          <p:spTgt spid="102"/>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103"/>
                                        </p:tgtEl>
                                        <p:attrNameLst>
                                          <p:attrName>style.visibility</p:attrName>
                                        </p:attrNameLst>
                                      </p:cBhvr>
                                      <p:to>
                                        <p:strVal val="visible"/>
                                      </p:to>
                                    </p:set>
                                    <p:animEffect transition="in" filter="wipe(left)">
                                      <p:cBhvr>
                                        <p:cTn id="19" dur="500"/>
                                        <p:tgtEl>
                                          <p:spTgt spid="103"/>
                                        </p:tgtEl>
                                      </p:cBhvr>
                                    </p:animEffect>
                                  </p:childTnLst>
                                </p:cTn>
                              </p:par>
                              <p:par>
                                <p:cTn id="20" presetID="16" presetClass="entr" presetSubtype="21" fill="hold" nodeType="withEffect">
                                  <p:stCondLst>
                                    <p:cond delay="0"/>
                                  </p:stCondLst>
                                  <p:childTnLst>
                                    <p:set>
                                      <p:cBhvr>
                                        <p:cTn id="21" dur="1" fill="hold">
                                          <p:stCondLst>
                                            <p:cond delay="0"/>
                                          </p:stCondLst>
                                        </p:cTn>
                                        <p:tgtEl>
                                          <p:spTgt spid="73"/>
                                        </p:tgtEl>
                                        <p:attrNameLst>
                                          <p:attrName>style.visibility</p:attrName>
                                        </p:attrNameLst>
                                      </p:cBhvr>
                                      <p:to>
                                        <p:strVal val="visible"/>
                                      </p:to>
                                    </p:set>
                                    <p:animEffect transition="in" filter="barn(inVertical)">
                                      <p:cBhvr>
                                        <p:cTn id="22" dur="500"/>
                                        <p:tgtEl>
                                          <p:spTgt spid="7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101"/>
                    </p:tgtEl>
                  </p:cond>
                </p:stCondLst>
                <p:endSync evt="end" delay="0">
                  <p:rtn val="all"/>
                </p:endSync>
                <p:childTnLst>
                  <p:par>
                    <p:cTn id="24" fill="hold">
                      <p:stCondLst>
                        <p:cond delay="0"/>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97"/>
                                        </p:tgtEl>
                                        <p:attrNameLst>
                                          <p:attrName>style.visibility</p:attrName>
                                        </p:attrNameLst>
                                      </p:cBhvr>
                                      <p:to>
                                        <p:strVal val="visible"/>
                                      </p:to>
                                    </p:set>
                                    <p:animEffect transition="in" filter="wipe(down)">
                                      <p:cBhvr>
                                        <p:cTn id="28" dur="500"/>
                                        <p:tgtEl>
                                          <p:spTgt spid="97"/>
                                        </p:tgtEl>
                                      </p:cBhvr>
                                    </p:animEffect>
                                  </p:childTnLst>
                                  <p:subTnLst>
                                    <p:audio>
                                      <p:cMediaNode>
                                        <p:cTn display="0" masterRel="sameClick">
                                          <p:stCondLst>
                                            <p:cond evt="begin" delay="0">
                                              <p:tn val="26"/>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01"/>
                  </p:tgtEl>
                </p:cond>
              </p:nextCondLst>
            </p:seq>
            <p:seq concurrent="1" nextAc="seek">
              <p:cTn id="29" restart="whenNotActive" fill="hold" evtFilter="cancelBubble" nodeType="interactiveSeq">
                <p:stCondLst>
                  <p:cond evt="onClick" delay="0">
                    <p:tgtEl>
                      <p:spTgt spid="103"/>
                    </p:tgtEl>
                  </p:cond>
                </p:stCondLst>
                <p:endSync evt="end" delay="0">
                  <p:rtn val="all"/>
                </p:endSync>
                <p:childTnLst>
                  <p:par>
                    <p:cTn id="30" fill="hold">
                      <p:stCondLst>
                        <p:cond delay="0"/>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98"/>
                                        </p:tgtEl>
                                        <p:attrNameLst>
                                          <p:attrName>style.visibility</p:attrName>
                                        </p:attrNameLst>
                                      </p:cBhvr>
                                      <p:to>
                                        <p:strVal val="visible"/>
                                      </p:to>
                                    </p:set>
                                    <p:animEffect transition="in" filter="wipe(down)">
                                      <p:cBhvr>
                                        <p:cTn id="34" dur="500"/>
                                        <p:tgtEl>
                                          <p:spTgt spid="98"/>
                                        </p:tgtEl>
                                      </p:cBhvr>
                                    </p:animEffect>
                                  </p:childTnLst>
                                  <p:subTnLst>
                                    <p:audio>
                                      <p:cMediaNode>
                                        <p:cTn display="0" masterRel="sameClick">
                                          <p:stCondLst>
                                            <p:cond evt="begin" delay="0">
                                              <p:tn val="32"/>
                                            </p:cond>
                                          </p:stCondLst>
                                          <p:endCondLst>
                                            <p:cond evt="onStopAudio" delay="0">
                                              <p:tgtEl>
                                                <p:sldTgt/>
                                              </p:tgtEl>
                                            </p:cond>
                                          </p:endCondLst>
                                        </p:cTn>
                                        <p:tgtEl>
                                          <p:sndTgt r:embed="rId4" name="Tieng-bao-sai-www_tiengdong_com.wav"/>
                                        </p:tgtEl>
                                      </p:cMediaNode>
                                    </p:audio>
                                  </p:subTnLst>
                                </p:cTn>
                              </p:par>
                            </p:childTnLst>
                          </p:cTn>
                        </p:par>
                      </p:childTnLst>
                    </p:cTn>
                  </p:par>
                </p:childTnLst>
              </p:cTn>
              <p:nextCondLst>
                <p:cond evt="onClick" delay="0">
                  <p:tgtEl>
                    <p:spTgt spid="103"/>
                  </p:tgtEl>
                </p:cond>
              </p:nextCondLst>
            </p:seq>
            <p:seq concurrent="1" nextAc="seek">
              <p:cTn id="35" restart="whenNotActive" fill="hold" evtFilter="cancelBubble" nodeType="interactiveSeq">
                <p:stCondLst>
                  <p:cond evt="onClick" delay="0">
                    <p:tgtEl>
                      <p:spTgt spid="102"/>
                    </p:tgtEl>
                  </p:cond>
                </p:stCondLst>
                <p:endSync evt="end" delay="0">
                  <p:rtn val="all"/>
                </p:endSync>
                <p:childTnLst>
                  <p:par>
                    <p:cTn id="36" fill="hold">
                      <p:stCondLst>
                        <p:cond delay="0"/>
                      </p:stCondLst>
                      <p:childTnLst>
                        <p:par>
                          <p:cTn id="37" fill="hold">
                            <p:stCondLst>
                              <p:cond delay="0"/>
                            </p:stCondLst>
                            <p:childTnLst>
                              <p:par>
                                <p:cTn id="38" presetID="22" presetClass="entr" presetSubtype="4" fill="hold" nodeType="clickEffect">
                                  <p:stCondLst>
                                    <p:cond delay="0"/>
                                  </p:stCondLst>
                                  <p:childTnLst>
                                    <p:set>
                                      <p:cBhvr>
                                        <p:cTn id="39" dur="1" fill="hold">
                                          <p:stCondLst>
                                            <p:cond delay="0"/>
                                          </p:stCondLst>
                                        </p:cTn>
                                        <p:tgtEl>
                                          <p:spTgt spid="99"/>
                                        </p:tgtEl>
                                        <p:attrNameLst>
                                          <p:attrName>style.visibility</p:attrName>
                                        </p:attrNameLst>
                                      </p:cBhvr>
                                      <p:to>
                                        <p:strVal val="visible"/>
                                      </p:to>
                                    </p:set>
                                    <p:animEffect transition="in" filter="wipe(down)">
                                      <p:cBhvr>
                                        <p:cTn id="40" dur="500"/>
                                        <p:tgtEl>
                                          <p:spTgt spid="99"/>
                                        </p:tgtEl>
                                      </p:cBhvr>
                                    </p:animEffect>
                                  </p:childTnLst>
                                  <p:subTnLst>
                                    <p:audio>
                                      <p:cMediaNode>
                                        <p:cTn display="0" masterRel="sameClick">
                                          <p:stCondLst>
                                            <p:cond evt="begin" delay="0">
                                              <p:tn val="38"/>
                                            </p:cond>
                                          </p:stCondLst>
                                          <p:endCondLst>
                                            <p:cond evt="onStopAudio" delay="0">
                                              <p:tgtEl>
                                                <p:sldTgt/>
                                              </p:tgtEl>
                                            </p:cond>
                                          </p:endCondLst>
                                        </p:cTn>
                                        <p:tgtEl>
                                          <p:sndTgt r:embed="rId4" name="Tieng-bao-sai-www_tiengdong_com.wav"/>
                                        </p:tgtEl>
                                      </p:cMediaNode>
                                    </p:audio>
                                  </p:subTnLst>
                                </p:cTn>
                              </p:par>
                            </p:childTnLst>
                          </p:cTn>
                        </p:par>
                      </p:childTnLst>
                    </p:cTn>
                  </p:par>
                </p:childTnLst>
              </p:cTn>
              <p:nextCondLst>
                <p:cond evt="onClick" delay="0">
                  <p:tgtEl>
                    <p:spTgt spid="102"/>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514577" y="991330"/>
            <a:ext cx="5236562" cy="5236562"/>
          </a:xfrm>
          <a:prstGeom prst="rect">
            <a:avLst/>
          </a:prstGeom>
        </p:spPr>
      </p:pic>
      <p:pic>
        <p:nvPicPr>
          <p:cNvPr id="23" name="Picture 22">
            <a:extLst>
              <a:ext uri="{FF2B5EF4-FFF2-40B4-BE49-F238E27FC236}">
                <a16:creationId xmlns:a16="http://schemas.microsoft.com/office/drawing/2014/main" id="{416AA52A-2568-3B14-1382-2943F1A7FFD1}"/>
              </a:ext>
            </a:extLst>
          </p:cNvPr>
          <p:cNvPicPr>
            <a:picLocks noChangeAspect="1"/>
          </p:cNvPicPr>
          <p:nvPr/>
        </p:nvPicPr>
        <p:blipFill>
          <a:blip r:embed="rId3"/>
          <a:stretch>
            <a:fillRect/>
          </a:stretch>
        </p:blipFill>
        <p:spPr>
          <a:xfrm>
            <a:off x="10768879" y="470951"/>
            <a:ext cx="1051166" cy="1040759"/>
          </a:xfrm>
          <a:prstGeom prst="rect">
            <a:avLst/>
          </a:prstGeom>
        </p:spPr>
      </p:pic>
      <p:pic>
        <p:nvPicPr>
          <p:cNvPr id="4" name="Picture 3" descr="Colorful letters on a black background&#10;&#10;Description automatically generated">
            <a:extLst>
              <a:ext uri="{FF2B5EF4-FFF2-40B4-BE49-F238E27FC236}">
                <a16:creationId xmlns:a16="http://schemas.microsoft.com/office/drawing/2014/main" id="{A5D0DCEE-C773-DA98-E895-2D663EDF6DD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67275" y="2378310"/>
            <a:ext cx="7067550" cy="2498489"/>
          </a:xfrm>
          <a:prstGeom prst="rect">
            <a:avLst/>
          </a:prstGeom>
        </p:spPr>
      </p:pic>
      <p:pic>
        <p:nvPicPr>
          <p:cNvPr id="7" name="Picture 6">
            <a:extLst>
              <a:ext uri="{FF2B5EF4-FFF2-40B4-BE49-F238E27FC236}">
                <a16:creationId xmlns:a16="http://schemas.microsoft.com/office/drawing/2014/main" id="{4206D860-32A4-A4FB-C5FD-34C52B9F66DA}"/>
              </a:ext>
            </a:extLst>
          </p:cNvPr>
          <p:cNvPicPr>
            <a:picLocks noChangeAspect="1"/>
          </p:cNvPicPr>
          <p:nvPr/>
        </p:nvPicPr>
        <p:blipFill>
          <a:blip r:embed="rId5"/>
          <a:stretch>
            <a:fillRect/>
          </a:stretch>
        </p:blipFill>
        <p:spPr>
          <a:xfrm>
            <a:off x="6304985" y="1092267"/>
            <a:ext cx="4249280" cy="1377815"/>
          </a:xfrm>
          <a:prstGeom prst="rect">
            <a:avLst/>
          </a:prstGeom>
        </p:spPr>
      </p:pic>
    </p:spTree>
    <p:extLst>
      <p:ext uri="{BB962C8B-B14F-4D97-AF65-F5344CB8AC3E}">
        <p14:creationId xmlns:p14="http://schemas.microsoft.com/office/powerpoint/2010/main" val="21383609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53" presetClass="entr" presetSubtype="16"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a:off x="5079999" y="744289"/>
            <a:ext cx="5895343" cy="4918641"/>
          </a:xfrm>
          <a:prstGeom prst="rect">
            <a:avLst/>
          </a:prstGeom>
        </p:spPr>
      </p:pic>
      <p:pic>
        <p:nvPicPr>
          <p:cNvPr id="5" name="图片 11"/>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929640" y="1512570"/>
            <a:ext cx="4150360" cy="4150360"/>
          </a:xfrm>
          <a:prstGeom prst="rect">
            <a:avLst/>
          </a:prstGeom>
        </p:spPr>
      </p:pic>
      <p:pic>
        <p:nvPicPr>
          <p:cNvPr id="3" name="Picture 2" descr="A red and green text on a black background&#10;&#10;Description automatically generated">
            <a:extLst>
              <a:ext uri="{FF2B5EF4-FFF2-40B4-BE49-F238E27FC236}">
                <a16:creationId xmlns:a16="http://schemas.microsoft.com/office/drawing/2014/main" id="{DD8D0049-31B3-4625-0169-78C0BD884FB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30098" y="589165"/>
            <a:ext cx="7456054" cy="5584420"/>
          </a:xfrm>
          <a:prstGeom prst="rect">
            <a:avLst/>
          </a:prstGeom>
        </p:spPr>
      </p:pic>
    </p:spTree>
    <p:extLst>
      <p:ext uri="{BB962C8B-B14F-4D97-AF65-F5344CB8AC3E}">
        <p14:creationId xmlns:p14="http://schemas.microsoft.com/office/powerpoint/2010/main" val="14307521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4"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to="" calcmode="lin" valueType="num">
                                      <p:cBhvr>
                                        <p:cTn id="7" dur="1" fill="hold"/>
                                        <p:tgtEl>
                                          <p:spTgt spid="5"/>
                                        </p:tgtEl>
                                      </p:cBhvr>
                                    </p:anim>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BF43"/>
        </a:solidFill>
        <a:effectLst/>
      </p:bgPr>
    </p:bg>
    <p:spTree>
      <p:nvGrpSpPr>
        <p:cNvPr id="1" name=""/>
        <p:cNvGrpSpPr/>
        <p:nvPr/>
      </p:nvGrpSpPr>
      <p:grpSpPr>
        <a:xfrm>
          <a:off x="0" y="0"/>
          <a:ext cx="0" cy="0"/>
          <a:chOff x="0" y="0"/>
          <a:chExt cx="0" cy="0"/>
        </a:xfrm>
      </p:grpSpPr>
      <p:sp>
        <p:nvSpPr>
          <p:cNvPr id="51" name="Rounded Rectangle 50"/>
          <p:cNvSpPr/>
          <p:nvPr/>
        </p:nvSpPr>
        <p:spPr>
          <a:xfrm>
            <a:off x="219573" y="174702"/>
            <a:ext cx="11694659" cy="6482686"/>
          </a:xfrm>
          <a:prstGeom prst="roundRect">
            <a:avLst>
              <a:gd name="adj" fmla="val 8667"/>
            </a:avLst>
          </a:prstGeom>
          <a:solidFill>
            <a:schemeClr val="bg1">
              <a:alpha val="52000"/>
            </a:schemeClr>
          </a:solidFill>
          <a:ln w="28575">
            <a:solidFill>
              <a:schemeClr val="accent4">
                <a:lumMod val="75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UTM Avo" panose="02040603050506020204" pitchFamily="18" charset="0"/>
              <a:ea typeface="+mn-ea"/>
              <a:cs typeface="+mn-cs"/>
            </a:endParaRPr>
          </a:p>
        </p:txBody>
      </p:sp>
      <p:pic>
        <p:nvPicPr>
          <p:cNvPr id="1026" name="Picture 2" descr="Cẩm nang vi vu Vườn quốc gia Tràm Chim cực tiết kiệm">
            <a:extLst>
              <a:ext uri="{FF2B5EF4-FFF2-40B4-BE49-F238E27FC236}">
                <a16:creationId xmlns:a16="http://schemas.microsoft.com/office/drawing/2014/main" id="{F01A42C2-0BD6-55E5-F4D1-097300976FC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90825" y="201437"/>
            <a:ext cx="6376988" cy="424673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3" name="Picture 2" descr="A cartoon of a person holding a stick&#10;&#10;Description automatically generated">
            <a:extLst>
              <a:ext uri="{FF2B5EF4-FFF2-40B4-BE49-F238E27FC236}">
                <a16:creationId xmlns:a16="http://schemas.microsoft.com/office/drawing/2014/main" id="{5B6DB2C8-57A6-B1B8-E887-D5988A8818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3912" y="2381250"/>
            <a:ext cx="2838501" cy="4286250"/>
          </a:xfrm>
          <a:prstGeom prst="rect">
            <a:avLst/>
          </a:prstGeom>
        </p:spPr>
      </p:pic>
      <p:pic>
        <p:nvPicPr>
          <p:cNvPr id="5" name="Picture 4" descr="A cartoon of a child with a backpack&#10;&#10;Description automatically generated">
            <a:extLst>
              <a:ext uri="{FF2B5EF4-FFF2-40B4-BE49-F238E27FC236}">
                <a16:creationId xmlns:a16="http://schemas.microsoft.com/office/drawing/2014/main" id="{2439DE7F-4E0A-128A-AD36-CE4242A08F7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39012" y="2295651"/>
            <a:ext cx="2176463" cy="4338512"/>
          </a:xfrm>
          <a:prstGeom prst="rect">
            <a:avLst/>
          </a:prstGeom>
        </p:spPr>
      </p:pic>
      <p:pic>
        <p:nvPicPr>
          <p:cNvPr id="7" name="Picture 6" descr="Cartoon character with eyes and legs&#10;&#10;Description automatically generated">
            <a:extLst>
              <a:ext uri="{FF2B5EF4-FFF2-40B4-BE49-F238E27FC236}">
                <a16:creationId xmlns:a16="http://schemas.microsoft.com/office/drawing/2014/main" id="{84F0E04D-E0C6-49AF-2F7B-0D040E57D3E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56658" y="2962275"/>
            <a:ext cx="2328142" cy="3445650"/>
          </a:xfrm>
          <a:prstGeom prst="rect">
            <a:avLst/>
          </a:prstGeom>
        </p:spPr>
      </p:pic>
      <p:sp>
        <p:nvSpPr>
          <p:cNvPr id="11" name="Speech Bubble: Rectangle with Corners Rounded 10">
            <a:extLst>
              <a:ext uri="{FF2B5EF4-FFF2-40B4-BE49-F238E27FC236}">
                <a16:creationId xmlns:a16="http://schemas.microsoft.com/office/drawing/2014/main" id="{B9CB8AB9-5B61-9747-CFF1-35C2ED6A9246}"/>
              </a:ext>
            </a:extLst>
          </p:cNvPr>
          <p:cNvSpPr/>
          <p:nvPr/>
        </p:nvSpPr>
        <p:spPr>
          <a:xfrm>
            <a:off x="714375" y="533399"/>
            <a:ext cx="4114800" cy="1628775"/>
          </a:xfrm>
          <a:prstGeom prst="wedgeRoundRectCallout">
            <a:avLst>
              <a:gd name="adj1" fmla="val -18439"/>
              <a:gd name="adj2" fmla="val 69868"/>
              <a:gd name="adj3" fmla="val 16667"/>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vi-VN" dirty="0">
                <a:latin typeface="Cambria" panose="02040503050406030204" pitchFamily="18" charset="0"/>
                <a:ea typeface="Cambria" panose="02040503050406030204" pitchFamily="18" charset="0"/>
              </a:rPr>
              <a:t>Vườn quốc gia Tràm Chim ở vùng Đồng Tháp Mười có tổng diện tích hơn 7 500 héc-ta.</a:t>
            </a:r>
          </a:p>
          <a:p>
            <a:pPr algn="ctr"/>
            <a:r>
              <a:rPr lang="vi-VN" dirty="0">
                <a:latin typeface="Cambria" panose="02040503050406030204" pitchFamily="18" charset="0"/>
                <a:ea typeface="Cambria" panose="02040503050406030204" pitchFamily="18" charset="0"/>
              </a:rPr>
              <a:t>(Nguồn: vqgtc.dongthap.gov.vn)</a:t>
            </a:r>
          </a:p>
        </p:txBody>
      </p:sp>
      <p:sp>
        <p:nvSpPr>
          <p:cNvPr id="54" name="Speech Bubble: Rectangle with Corners Rounded 53">
            <a:extLst>
              <a:ext uri="{FF2B5EF4-FFF2-40B4-BE49-F238E27FC236}">
                <a16:creationId xmlns:a16="http://schemas.microsoft.com/office/drawing/2014/main" id="{2C2E0BE8-B810-E7BC-60C0-FC349D65B71A}"/>
              </a:ext>
            </a:extLst>
          </p:cNvPr>
          <p:cNvSpPr/>
          <p:nvPr/>
        </p:nvSpPr>
        <p:spPr>
          <a:xfrm>
            <a:off x="8048625" y="1266824"/>
            <a:ext cx="2286000" cy="895351"/>
          </a:xfrm>
          <a:prstGeom prst="wedgeRoundRectCallout">
            <a:avLst>
              <a:gd name="adj1" fmla="val -18439"/>
              <a:gd name="adj2" fmla="val 69868"/>
              <a:gd name="adj3" fmla="val 16667"/>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err="1">
                <a:latin typeface="Cambria" panose="02040503050406030204" pitchFamily="18" charset="0"/>
                <a:ea typeface="Cambria" panose="02040503050406030204" pitchFamily="18" charset="0"/>
              </a:rPr>
              <a:t>Héc</a:t>
            </a:r>
            <a:r>
              <a:rPr lang="en-US" dirty="0">
                <a:latin typeface="Cambria" panose="02040503050406030204" pitchFamily="18" charset="0"/>
                <a:ea typeface="Cambria" panose="02040503050406030204" pitchFamily="18" charset="0"/>
              </a:rPr>
              <a:t>-ta </a:t>
            </a:r>
            <a:r>
              <a:rPr lang="en-US" dirty="0" err="1">
                <a:latin typeface="Cambria" panose="02040503050406030204" pitchFamily="18" charset="0"/>
                <a:ea typeface="Cambria" panose="02040503050406030204" pitchFamily="18" charset="0"/>
              </a:rPr>
              <a:t>là</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gì</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nhỉ</a:t>
            </a:r>
            <a:r>
              <a:rPr lang="en-US" dirty="0">
                <a:latin typeface="Cambria" panose="02040503050406030204" pitchFamily="18" charset="0"/>
                <a:ea typeface="Cambria" panose="02040503050406030204" pitchFamily="18" charset="0"/>
              </a:rPr>
              <a:t>?</a:t>
            </a:r>
            <a:endParaRPr lang="vi-VN"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3439375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1000"/>
                                        <p:tgtEl>
                                          <p:spTgt spid="1026"/>
                                        </p:tgtEl>
                                      </p:cBhvr>
                                    </p:animEffect>
                                    <p:anim calcmode="lin" valueType="num">
                                      <p:cBhvr>
                                        <p:cTn id="13" dur="1000" fill="hold"/>
                                        <p:tgtEl>
                                          <p:spTgt spid="1026"/>
                                        </p:tgtEl>
                                        <p:attrNameLst>
                                          <p:attrName>ppt_x</p:attrName>
                                        </p:attrNameLst>
                                      </p:cBhvr>
                                      <p:tavLst>
                                        <p:tav tm="0">
                                          <p:val>
                                            <p:strVal val="#ppt_x"/>
                                          </p:val>
                                        </p:tav>
                                        <p:tav tm="100000">
                                          <p:val>
                                            <p:strVal val="#ppt_x"/>
                                          </p:val>
                                        </p:tav>
                                      </p:tavLst>
                                    </p:anim>
                                    <p:anim calcmode="lin" valueType="num">
                                      <p:cBhvr>
                                        <p:cTn id="14" dur="1000" fill="hold"/>
                                        <p:tgtEl>
                                          <p:spTgt spid="102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wipe(down)">
                                      <p:cBhvr>
                                        <p:cTn id="29" dur="500"/>
                                        <p:tgtEl>
                                          <p:spTgt spid="11"/>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54"/>
                                        </p:tgtEl>
                                        <p:attrNameLst>
                                          <p:attrName>style.visibility</p:attrName>
                                        </p:attrNameLst>
                                      </p:cBhvr>
                                      <p:to>
                                        <p:strVal val="visible"/>
                                      </p:to>
                                    </p:set>
                                    <p:animEffect transition="in" filter="wipe(down)">
                                      <p:cBhvr>
                                        <p:cTn id="34"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5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2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576388" cy="1395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Group 3"/>
          <p:cNvGrpSpPr/>
          <p:nvPr/>
        </p:nvGrpSpPr>
        <p:grpSpPr>
          <a:xfrm rot="727345">
            <a:off x="8501166" y="3727132"/>
            <a:ext cx="4247184" cy="3681663"/>
            <a:chOff x="8638326" y="1459408"/>
            <a:chExt cx="4247184" cy="3681663"/>
          </a:xfrm>
        </p:grpSpPr>
        <p:pic>
          <p:nvPicPr>
            <p:cNvPr id="23" name="Picture 22"/>
            <p:cNvPicPr>
              <a:picLocks noChangeAspect="1"/>
            </p:cNvPicPr>
            <p:nvPr/>
          </p:nvPicPr>
          <p:blipFill rotWithShape="1">
            <a:blip r:embed="rId4" cstate="print">
              <a:extLst>
                <a:ext uri="{28A0092B-C50C-407E-A947-70E740481C1C}">
                  <a14:useLocalDpi xmlns:a14="http://schemas.microsoft.com/office/drawing/2010/main" val="0"/>
                </a:ext>
              </a:extLst>
            </a:blip>
            <a:srcRect l="19113" t="8330" r="13998" b="10612"/>
            <a:stretch/>
          </p:blipFill>
          <p:spPr>
            <a:xfrm>
              <a:off x="10616567" y="1996440"/>
              <a:ext cx="1310414" cy="1588004"/>
            </a:xfrm>
            <a:prstGeom prst="rect">
              <a:avLst/>
            </a:prstGeom>
          </p:spPr>
        </p:pic>
        <p:pic>
          <p:nvPicPr>
            <p:cNvPr id="21" name="Picture 2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0758490">
              <a:off x="8638326" y="1459408"/>
              <a:ext cx="4247184" cy="3681663"/>
            </a:xfrm>
            <a:prstGeom prst="rect">
              <a:avLst/>
            </a:prstGeom>
          </p:spPr>
        </p:pic>
      </p:grpSp>
      <p:sp>
        <p:nvSpPr>
          <p:cNvPr id="24" name="TextBox 23"/>
          <p:cNvSpPr txBox="1"/>
          <p:nvPr/>
        </p:nvSpPr>
        <p:spPr>
          <a:xfrm>
            <a:off x="1289306" y="1790350"/>
            <a:ext cx="9595004" cy="2123658"/>
          </a:xfrm>
          <a:prstGeom prst="rect">
            <a:avLst/>
          </a:prstGeom>
          <a:noFill/>
        </p:spPr>
        <p:txBody>
          <a:bodyPr wrap="square" rtlCol="0">
            <a:spAutoFit/>
          </a:bodyPr>
          <a:lstStyle/>
          <a:p>
            <a:pPr lvl="0" algn="just" eaLnBrk="0" fontAlgn="base" hangingPunct="0">
              <a:spcBef>
                <a:spcPct val="0"/>
              </a:spcBef>
              <a:spcAft>
                <a:spcPct val="0"/>
              </a:spcAft>
            </a:pPr>
            <a:r>
              <a:rPr lang="vi-VN" sz="4400" dirty="0">
                <a:solidFill>
                  <a:prstClr val="black"/>
                </a:solidFill>
                <a:latin typeface="Cambria" panose="02040503050406030204" pitchFamily="18" charset="0"/>
                <a:ea typeface="Cambria" panose="02040503050406030204" pitchFamily="18" charset="0"/>
                <a:cs typeface="Times New Roman" panose="02020603050405020304" pitchFamily="18" charset="0"/>
              </a:rPr>
              <a:t>Để đo diện tích đất trong những ngành như nông nghiệp, lâm nghiệp,...người ta thường dùng đơn vị:</a:t>
            </a:r>
          </a:p>
        </p:txBody>
      </p:sp>
      <p:sp>
        <p:nvSpPr>
          <p:cNvPr id="25" name="TextBox 24"/>
          <p:cNvSpPr txBox="1"/>
          <p:nvPr/>
        </p:nvSpPr>
        <p:spPr>
          <a:xfrm>
            <a:off x="3946834" y="1662165"/>
            <a:ext cx="7085731" cy="1785104"/>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11000" b="1" i="0" u="none" strike="noStrike" kern="1200" cap="none" spc="50" normalizeH="0" baseline="0" noProof="0" dirty="0" err="1">
                <a:ln w="11430"/>
                <a:solidFill>
                  <a:srgbClr val="FF0000"/>
                </a:solidFill>
                <a:effectLst>
                  <a:outerShdw blurRad="76200" dist="50800" dir="5400000" algn="tl" rotWithShape="0">
                    <a:srgbClr val="000000">
                      <a:alpha val="65000"/>
                    </a:srgbClr>
                  </a:outerShdw>
                </a:effectLst>
                <a:uLnTx/>
                <a:uFillTx/>
                <a:latin typeface="Cambria" panose="02040503050406030204" pitchFamily="18" charset="0"/>
                <a:ea typeface="Cambria" panose="02040503050406030204" pitchFamily="18" charset="0"/>
              </a:rPr>
              <a:t>Héc</a:t>
            </a:r>
            <a:r>
              <a:rPr kumimoji="0" lang="en-US" altLang="zh-CN" sz="11000" b="1" i="0" u="none" strike="noStrike" kern="1200" cap="none" spc="50" normalizeH="0" baseline="0" noProof="0" dirty="0">
                <a:ln w="11430"/>
                <a:solidFill>
                  <a:srgbClr val="FF0000"/>
                </a:solidFill>
                <a:effectLst>
                  <a:outerShdw blurRad="76200" dist="50800" dir="5400000" algn="tl" rotWithShape="0">
                    <a:srgbClr val="000000">
                      <a:alpha val="65000"/>
                    </a:srgbClr>
                  </a:outerShdw>
                </a:effectLst>
                <a:uLnTx/>
                <a:uFillTx/>
                <a:latin typeface="Cambria" panose="02040503050406030204" pitchFamily="18" charset="0"/>
                <a:ea typeface="Cambria" panose="02040503050406030204" pitchFamily="18" charset="0"/>
              </a:rPr>
              <a:t>-ta</a:t>
            </a:r>
            <a:endParaRPr kumimoji="0" lang="zh-CN" altLang="en-US" sz="11000" b="1" i="0" u="none" strike="noStrike" kern="1200" cap="none" spc="50" normalizeH="0" baseline="0" noProof="0" dirty="0">
              <a:ln w="11430"/>
              <a:solidFill>
                <a:srgbClr val="FF0000"/>
              </a:solidFill>
              <a:effectLst>
                <a:outerShdw blurRad="76200" dist="50800" dir="5400000" algn="tl" rotWithShape="0">
                  <a:srgbClr val="000000">
                    <a:alpha val="65000"/>
                  </a:srgbClr>
                </a:outerShdw>
              </a:effectLst>
              <a:uLnTx/>
              <a:uFillTx/>
              <a:latin typeface="Cambria" panose="02040503050406030204" pitchFamily="18" charset="0"/>
              <a:ea typeface="华康方圆体W7" pitchFamily="81" charset="-122"/>
            </a:endParaRPr>
          </a:p>
        </p:txBody>
      </p:sp>
      <p:pic>
        <p:nvPicPr>
          <p:cNvPr id="27" name="图片 4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05568" y="3871187"/>
            <a:ext cx="2115137" cy="2791737"/>
          </a:xfrm>
          <a:prstGeom prst="rect">
            <a:avLst/>
          </a:prstGeom>
        </p:spPr>
      </p:pic>
      <p:pic>
        <p:nvPicPr>
          <p:cNvPr id="28" name="Picture 15" descr="C:\Users\ADMIN\Desktop\Nong trai\bauernhof-gegenstände-43016029 (2).jpg"/>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4211" b="100000" l="0" r="100000"/>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60644" y="6172200"/>
            <a:ext cx="6477398" cy="9991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379477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afterEffect">
                                  <p:stCondLst>
                                    <p:cond delay="0"/>
                                  </p:stCondLst>
                                  <p:childTnLst>
                                    <p:animRot by="21600000">
                                      <p:cBhvr>
                                        <p:cTn id="6" dur="3750" fill="hold"/>
                                        <p:tgtEl>
                                          <p:spTgt spid="7"/>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wipe(left)">
                                      <p:cBhvr>
                                        <p:cTn id="11" dur="500"/>
                                        <p:tgtEl>
                                          <p:spTgt spid="24"/>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xit" presetSubtype="21" fill="hold" grpId="1" nodeType="clickEffect">
                                  <p:stCondLst>
                                    <p:cond delay="0"/>
                                  </p:stCondLst>
                                  <p:childTnLst>
                                    <p:animEffect transition="out" filter="barn(inVertical)">
                                      <p:cBhvr>
                                        <p:cTn id="15" dur="500"/>
                                        <p:tgtEl>
                                          <p:spTgt spid="24"/>
                                        </p:tgtEl>
                                      </p:cBhvr>
                                    </p:animEffect>
                                    <p:set>
                                      <p:cBhvr>
                                        <p:cTn id="16" dur="1" fill="hold">
                                          <p:stCondLst>
                                            <p:cond delay="499"/>
                                          </p:stCondLst>
                                        </p:cTn>
                                        <p:tgtEl>
                                          <p:spTgt spid="24"/>
                                        </p:tgtEl>
                                        <p:attrNameLst>
                                          <p:attrName>style.visibility</p:attrName>
                                        </p:attrNameLst>
                                      </p:cBhvr>
                                      <p:to>
                                        <p:strVal val="hidden"/>
                                      </p:to>
                                    </p:set>
                                  </p:childTnLst>
                                </p:cTn>
                              </p:par>
                            </p:childTnLst>
                          </p:cTn>
                        </p:par>
                        <p:par>
                          <p:cTn id="17" fill="hold">
                            <p:stCondLst>
                              <p:cond delay="500"/>
                            </p:stCondLst>
                            <p:childTnLst>
                              <p:par>
                                <p:cTn id="18" presetID="53" presetClass="entr" presetSubtype="16" fill="hold" grpId="0" nodeType="afterEffect">
                                  <p:stCondLst>
                                    <p:cond delay="0"/>
                                  </p:stCondLst>
                                  <p:childTnLst>
                                    <p:set>
                                      <p:cBhvr>
                                        <p:cTn id="19" dur="1" fill="hold">
                                          <p:stCondLst>
                                            <p:cond delay="0"/>
                                          </p:stCondLst>
                                        </p:cTn>
                                        <p:tgtEl>
                                          <p:spTgt spid="25"/>
                                        </p:tgtEl>
                                        <p:attrNameLst>
                                          <p:attrName>style.visibility</p:attrName>
                                        </p:attrNameLst>
                                      </p:cBhvr>
                                      <p:to>
                                        <p:strVal val="visible"/>
                                      </p:to>
                                    </p:set>
                                    <p:anim calcmode="lin" valueType="num">
                                      <p:cBhvr>
                                        <p:cTn id="20" dur="500" fill="hold"/>
                                        <p:tgtEl>
                                          <p:spTgt spid="25"/>
                                        </p:tgtEl>
                                        <p:attrNameLst>
                                          <p:attrName>ppt_w</p:attrName>
                                        </p:attrNameLst>
                                      </p:cBhvr>
                                      <p:tavLst>
                                        <p:tav tm="0">
                                          <p:val>
                                            <p:fltVal val="0"/>
                                          </p:val>
                                        </p:tav>
                                        <p:tav tm="100000">
                                          <p:val>
                                            <p:strVal val="#ppt_w"/>
                                          </p:val>
                                        </p:tav>
                                      </p:tavLst>
                                    </p:anim>
                                    <p:anim calcmode="lin" valueType="num">
                                      <p:cBhvr>
                                        <p:cTn id="21" dur="500" fill="hold"/>
                                        <p:tgtEl>
                                          <p:spTgt spid="25"/>
                                        </p:tgtEl>
                                        <p:attrNameLst>
                                          <p:attrName>ppt_h</p:attrName>
                                        </p:attrNameLst>
                                      </p:cBhvr>
                                      <p:tavLst>
                                        <p:tav tm="0">
                                          <p:val>
                                            <p:fltVal val="0"/>
                                          </p:val>
                                        </p:tav>
                                        <p:tav tm="100000">
                                          <p:val>
                                            <p:strVal val="#ppt_h"/>
                                          </p:val>
                                        </p:tav>
                                      </p:tavLst>
                                    </p:anim>
                                    <p:animEffect transition="in" filter="fade">
                                      <p:cBhvr>
                                        <p:cTn id="22" dur="500"/>
                                        <p:tgtEl>
                                          <p:spTgt spid="25"/>
                                        </p:tgtEl>
                                      </p:cBhvr>
                                    </p:animEffect>
                                  </p:childTnLst>
                                </p:cTn>
                              </p:par>
                            </p:childTnLst>
                          </p:cTn>
                        </p:par>
                        <p:par>
                          <p:cTn id="23" fill="hold">
                            <p:stCondLst>
                              <p:cond delay="1000"/>
                            </p:stCondLst>
                            <p:childTnLst>
                              <p:par>
                                <p:cTn id="24" presetID="32" presetClass="emph" presetSubtype="0" fill="hold" grpId="1" nodeType="afterEffect">
                                  <p:stCondLst>
                                    <p:cond delay="0"/>
                                  </p:stCondLst>
                                  <p:childTnLst>
                                    <p:animRot by="120000">
                                      <p:cBhvr>
                                        <p:cTn id="25" dur="100" fill="hold">
                                          <p:stCondLst>
                                            <p:cond delay="0"/>
                                          </p:stCondLst>
                                        </p:cTn>
                                        <p:tgtEl>
                                          <p:spTgt spid="25"/>
                                        </p:tgtEl>
                                        <p:attrNameLst>
                                          <p:attrName>r</p:attrName>
                                        </p:attrNameLst>
                                      </p:cBhvr>
                                    </p:animRot>
                                    <p:animRot by="-240000">
                                      <p:cBhvr>
                                        <p:cTn id="26" dur="200" fill="hold">
                                          <p:stCondLst>
                                            <p:cond delay="200"/>
                                          </p:stCondLst>
                                        </p:cTn>
                                        <p:tgtEl>
                                          <p:spTgt spid="25"/>
                                        </p:tgtEl>
                                        <p:attrNameLst>
                                          <p:attrName>r</p:attrName>
                                        </p:attrNameLst>
                                      </p:cBhvr>
                                    </p:animRot>
                                    <p:animRot by="240000">
                                      <p:cBhvr>
                                        <p:cTn id="27" dur="200" fill="hold">
                                          <p:stCondLst>
                                            <p:cond delay="400"/>
                                          </p:stCondLst>
                                        </p:cTn>
                                        <p:tgtEl>
                                          <p:spTgt spid="25"/>
                                        </p:tgtEl>
                                        <p:attrNameLst>
                                          <p:attrName>r</p:attrName>
                                        </p:attrNameLst>
                                      </p:cBhvr>
                                    </p:animRot>
                                    <p:animRot by="-240000">
                                      <p:cBhvr>
                                        <p:cTn id="28" dur="200" fill="hold">
                                          <p:stCondLst>
                                            <p:cond delay="600"/>
                                          </p:stCondLst>
                                        </p:cTn>
                                        <p:tgtEl>
                                          <p:spTgt spid="25"/>
                                        </p:tgtEl>
                                        <p:attrNameLst>
                                          <p:attrName>r</p:attrName>
                                        </p:attrNameLst>
                                      </p:cBhvr>
                                    </p:animRot>
                                    <p:animRot by="120000">
                                      <p:cBhvr>
                                        <p:cTn id="29" dur="200" fill="hold">
                                          <p:stCondLst>
                                            <p:cond delay="800"/>
                                          </p:stCondLst>
                                        </p:cTn>
                                        <p:tgtEl>
                                          <p:spTgt spid="2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4" grpId="1"/>
      <p:bldP spid="25" grpId="0"/>
      <p:bldP spid="25" grpId="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104</TotalTime>
  <Words>439</Words>
  <Application>Microsoft Office PowerPoint</Application>
  <PresentationFormat>Widescreen</PresentationFormat>
  <Paragraphs>68</Paragraphs>
  <Slides>23</Slides>
  <Notes>7</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23</vt:i4>
      </vt:variant>
    </vt:vector>
  </HeadingPairs>
  <TitlesOfParts>
    <vt:vector size="31" baseType="lpstr">
      <vt:lpstr>Arial</vt:lpstr>
      <vt:lpstr>Calibri</vt:lpstr>
      <vt:lpstr>Calibri Light</vt:lpstr>
      <vt:lpstr>Cambria</vt:lpstr>
      <vt:lpstr>Times New Roman</vt:lpstr>
      <vt:lpstr>UTM Avo</vt:lpstr>
      <vt:lpstr>1_Office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21</cp:revision>
  <dcterms:created xsi:type="dcterms:W3CDTF">2024-07-23T08:11:36Z</dcterms:created>
  <dcterms:modified xsi:type="dcterms:W3CDTF">2024-08-06T04:58:02Z</dcterms:modified>
</cp:coreProperties>
</file>