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1" r:id="rId3"/>
  </p:sldMasterIdLst>
  <p:notesMasterIdLst>
    <p:notesMasterId r:id="rId23"/>
  </p:notesMasterIdLst>
  <p:sldIdLst>
    <p:sldId id="293" r:id="rId4"/>
    <p:sldId id="280" r:id="rId5"/>
    <p:sldId id="282" r:id="rId6"/>
    <p:sldId id="283" r:id="rId7"/>
    <p:sldId id="284" r:id="rId8"/>
    <p:sldId id="292" r:id="rId9"/>
    <p:sldId id="266" r:id="rId10"/>
    <p:sldId id="279" r:id="rId11"/>
    <p:sldId id="294" r:id="rId12"/>
    <p:sldId id="258" r:id="rId13"/>
    <p:sldId id="295" r:id="rId14"/>
    <p:sldId id="296" r:id="rId15"/>
    <p:sldId id="297" r:id="rId16"/>
    <p:sldId id="278" r:id="rId17"/>
    <p:sldId id="265" r:id="rId18"/>
    <p:sldId id="298" r:id="rId19"/>
    <p:sldId id="299" r:id="rId20"/>
    <p:sldId id="300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45" autoAdjust="0"/>
  </p:normalViewPr>
  <p:slideViewPr>
    <p:cSldViewPr snapToGrid="0">
      <p:cViewPr varScale="1">
        <p:scale>
          <a:sx n="58" d="100"/>
          <a:sy n="58" d="100"/>
        </p:scale>
        <p:origin x="9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FC0F-0D18-4A85-87C2-15294A79110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3F231-C439-4301-AC48-4F387C06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9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5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8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6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3040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196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3277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2915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768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4357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437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490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146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6310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378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4534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7904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824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5056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55563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656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3239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4493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8426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933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855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805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242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0374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2902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30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5614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0189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9427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03828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7001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0746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12450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B645-631F-C0F0-EAEF-EF089334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1E4FF-A91A-DE35-1819-E12685D62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A45E7-F489-EBE9-7DAB-3CF48ED8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9BD1-43D8-14A4-CAEC-886FC142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017D6-EE91-BEA0-9D72-D8C51A3C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02A4-FC40-7DE8-E52C-6C8065F9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5899-35D5-48FE-6D0F-C2478170E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EEBD-9F3F-0A30-F941-3E38E104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3C38E-E6FF-C28C-21B2-C6BD0E27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6C0FD-E18A-A38C-AD5D-B5E68BCF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6EE8-CED3-A641-A921-547E409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27DC7-5ACA-472B-5268-1E453AED5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905FF-4441-201B-1BDC-6817848C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65D93-A205-1702-B142-B02344D3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C870F-89A9-F179-D49A-A52510BA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E067-7883-4545-BD90-21B4825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2E27-C125-43F5-22BA-2428B43EF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E1448-3E29-E26C-6E0C-B26FEF40E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A41A4-C2C9-075B-AF61-C357677D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87434-263C-22E3-0F97-400A1C99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E4D61-22F1-1754-4C73-9F02EB4B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BC6F-A807-0522-526A-1CF4044A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CF4D8-0F06-789A-01A6-19F4B4EA7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8C87C-A95C-5BBA-3434-997A2F0CD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EF493-DE6D-A0BD-3A4B-63348C02B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606DC-766F-838D-37B7-AE52CFBD2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1C0739-B1E1-F128-EC3B-3AE141C2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D44A9-ABB8-675A-C114-C7D361C9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752207-AA07-8BA9-5F85-C767378C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F1FC-CBD4-F745-561F-2ED5CD1A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D2C1A-9DC3-5E83-6DDF-3E453B49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BE7F-9C68-61AA-9DE9-831621C6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BFDC9-A9EA-B373-B4FD-74EBDD27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DFE24-3CB9-236A-6FB2-96148F63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86838-5A12-8D7C-73AE-F2B7F784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EA182-6D70-0F92-2DA5-0AEFE55B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E02B-2D8A-46DB-1065-C19A9010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70330-A248-8404-9CF5-1E61D28C3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C94CD-DE38-B63F-3904-218A9816D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C6746-0918-7A5F-0927-241B0F7A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65673-0756-B781-74BA-00FAEB76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5014-F7CD-2123-54F0-D0E93B2B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7D1E-7A3E-53BE-C085-CAC5BB1C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6A179-F562-8987-BCEE-B7A1879D7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14C59-0E07-5E7F-1143-D1B03662D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EE954-4A4B-400C-D21A-A8327697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03395-B4B0-8793-2B32-357750F6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D9EC-1456-C57E-0A19-994BF2CD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1DDD-3AEE-7C59-FF97-71EB77DD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898F8-789B-599C-2E29-1AC079A9F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9E284-1DE9-3DD0-A109-8F81EF19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D970C-2F01-D0DC-A008-69F4FF85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F402A-2B92-72BA-1EFE-BEC005E2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08342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2DB5F-E418-98CD-709E-07090A21C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90750-9039-F83D-6D3C-7635F2A03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71F79-6097-7D70-EECF-90ED37E0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307B-C181-9ACC-331F-F818DAAA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56755-FBB4-3B66-30A9-90AE9110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932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98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360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2856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C54461-E4A5-A5A2-68F2-92C4F4FF004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55" y="0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4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FE10784-004A-9D01-EE24-B32EDA9F266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55" y="0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3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41798-F07C-C82D-051E-88DF3A215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93" y="253243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680486"/>
            <a:chOff x="1874266" y="653948"/>
            <a:chExt cx="8443464" cy="2680486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9345" y="779889"/>
              <a:ext cx="76133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Khi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so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5.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9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so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343181" y="2266261"/>
            <a:ext cx="528373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47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351654"/>
            <a:chOff x="1874266" y="653948"/>
            <a:chExt cx="8443464" cy="2351654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065597" y="779889"/>
              <a:ext cx="78370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làm tròn số thập phân đến hàng phần trăm, ta so sánh chữ số hàng phần nghìn với 5. Nếu chữ số hàng phần nghìn bé hơn 5 thì ta làm tròn xuống, còn lại thì làm tròn lên.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4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57B52-7F52-5EAC-63A2-C21DE3E3A3B1}"/>
              </a:ext>
            </a:extLst>
          </p:cNvPr>
          <p:cNvSpPr txBox="1"/>
          <p:nvPr/>
        </p:nvSpPr>
        <p:spPr>
          <a:xfrm>
            <a:off x="5610225" y="466725"/>
            <a:ext cx="211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8B6357-6275-58C2-851D-E40BAB217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30927"/>
              </p:ext>
            </p:extLst>
          </p:nvPr>
        </p:nvGraphicFramePr>
        <p:xfrm>
          <a:off x="1288974" y="1785661"/>
          <a:ext cx="10179585" cy="32820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36823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3809342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  <a:gridCol w="4033420">
                  <a:extLst>
                    <a:ext uri="{9D8B030D-6E8A-4147-A177-3AD203B41FA5}">
                      <a16:colId xmlns:a16="http://schemas.microsoft.com/office/drawing/2014/main" val="854524418"/>
                    </a:ext>
                  </a:extLst>
                </a:gridCol>
              </a:tblGrid>
              <a:tr h="11741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6,2758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C9DEBA-7259-6C7A-94DB-300B9C367473}"/>
              </a:ext>
            </a:extLst>
          </p:cNvPr>
          <p:cNvSpPr txBox="1"/>
          <p:nvPr/>
        </p:nvSpPr>
        <p:spPr>
          <a:xfrm>
            <a:off x="5036544" y="292050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BBA61-B172-7DE7-70D3-92A6F9B897D2}"/>
              </a:ext>
            </a:extLst>
          </p:cNvPr>
          <p:cNvSpPr txBox="1"/>
          <p:nvPr/>
        </p:nvSpPr>
        <p:spPr>
          <a:xfrm>
            <a:off x="8793296" y="296457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852CE-1B35-50F8-8B07-0A8B586737D7}"/>
              </a:ext>
            </a:extLst>
          </p:cNvPr>
          <p:cNvSpPr txBox="1"/>
          <p:nvPr/>
        </p:nvSpPr>
        <p:spPr>
          <a:xfrm>
            <a:off x="4970443" y="401117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3A3EA-287F-5F9C-391D-35374C865C9F}"/>
              </a:ext>
            </a:extLst>
          </p:cNvPr>
          <p:cNvSpPr txBox="1"/>
          <p:nvPr/>
        </p:nvSpPr>
        <p:spPr>
          <a:xfrm>
            <a:off x="8980583" y="4066257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1,62</a:t>
            </a:r>
          </a:p>
        </p:txBody>
      </p:sp>
    </p:spTree>
    <p:extLst>
      <p:ext uri="{BB962C8B-B14F-4D97-AF65-F5344CB8AC3E}">
        <p14:creationId xmlns:p14="http://schemas.microsoft.com/office/powerpoint/2010/main" val="2827309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2100" y="2311533"/>
            <a:ext cx="7114506" cy="1513914"/>
            <a:chOff x="4197929" y="2009168"/>
            <a:chExt cx="7114506" cy="1513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7AF83E-179E-487A-899B-35258CBA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4197929" y="2009168"/>
              <a:ext cx="1553309" cy="1513914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217D42-F1FF-4546-AC7D-A86A56ACB6AA}"/>
                </a:ext>
              </a:extLst>
            </p:cNvPr>
            <p:cNvSpPr txBox="1"/>
            <p:nvPr/>
          </p:nvSpPr>
          <p:spPr>
            <a:xfrm>
              <a:off x="5833730" y="2211288"/>
              <a:ext cx="5478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Hoạt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động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#9Slide07 Stormtrooper" panose="020B0500000000000000" pitchFamily="34" charset="0"/>
                <a:ea typeface="字魂5号-无外润黑体" panose="00000500000000000000" pitchFamily="2" charset="-122"/>
                <a:cs typeface="+mn-cs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 tròn các số thập phân: 9,345; 21,663; 0,4571: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Đến hàng phần mười.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Đến hàng phần trăm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2F29C6-E7B6-CEB7-CA85-8F859BCD8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78022"/>
              </p:ext>
            </p:extLst>
          </p:nvPr>
        </p:nvGraphicFramePr>
        <p:xfrm>
          <a:off x="1553377" y="2456761"/>
          <a:ext cx="9816029" cy="3425824"/>
        </p:xfrm>
        <a:graphic>
          <a:graphicData uri="http://schemas.openxmlformats.org/drawingml/2006/table">
            <a:tbl>
              <a:tblPr/>
              <a:tblGrid>
                <a:gridCol w="1876593">
                  <a:extLst>
                    <a:ext uri="{9D8B030D-6E8A-4147-A177-3AD203B41FA5}">
                      <a16:colId xmlns:a16="http://schemas.microsoft.com/office/drawing/2014/main" val="3944053573"/>
                    </a:ext>
                  </a:extLst>
                </a:gridCol>
                <a:gridCol w="4099636">
                  <a:extLst>
                    <a:ext uri="{9D8B030D-6E8A-4147-A177-3AD203B41FA5}">
                      <a16:colId xmlns:a16="http://schemas.microsoft.com/office/drawing/2014/main" val="1053490492"/>
                    </a:ext>
                  </a:extLst>
                </a:gridCol>
                <a:gridCol w="3839800">
                  <a:extLst>
                    <a:ext uri="{9D8B030D-6E8A-4147-A177-3AD203B41FA5}">
                      <a16:colId xmlns:a16="http://schemas.microsoft.com/office/drawing/2014/main" val="495820784"/>
                    </a:ext>
                  </a:extLst>
                </a:gridCol>
              </a:tblGrid>
              <a:tr h="12669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tròn đến hàng phần mười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786800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9,345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179167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21,663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202896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0,4571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7627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D89D79-1E39-2BFC-E9AF-6BD0E28873CE}"/>
              </a:ext>
            </a:extLst>
          </p:cNvPr>
          <p:cNvSpPr txBox="1"/>
          <p:nvPr/>
        </p:nvSpPr>
        <p:spPr>
          <a:xfrm>
            <a:off x="5058578" y="3625583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0EFB7-2ADB-ABD3-9F45-C756904667A8}"/>
              </a:ext>
            </a:extLst>
          </p:cNvPr>
          <p:cNvSpPr txBox="1"/>
          <p:nvPr/>
        </p:nvSpPr>
        <p:spPr>
          <a:xfrm>
            <a:off x="8881431" y="363660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9813D-D751-FD2A-42DB-F48E6969EE6D}"/>
              </a:ext>
            </a:extLst>
          </p:cNvPr>
          <p:cNvSpPr txBox="1"/>
          <p:nvPr/>
        </p:nvSpPr>
        <p:spPr>
          <a:xfrm>
            <a:off x="4871292" y="437473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59AB8-F3B8-0C12-7CBF-1926F0A92A87}"/>
              </a:ext>
            </a:extLst>
          </p:cNvPr>
          <p:cNvSpPr txBox="1"/>
          <p:nvPr/>
        </p:nvSpPr>
        <p:spPr>
          <a:xfrm>
            <a:off x="8793296" y="441879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21,66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7D0C2-A9C7-E6BF-CD02-963856983EC8}"/>
              </a:ext>
            </a:extLst>
          </p:cNvPr>
          <p:cNvSpPr txBox="1"/>
          <p:nvPr/>
        </p:nvSpPr>
        <p:spPr>
          <a:xfrm>
            <a:off x="5025528" y="5134895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E4ABF-7048-D667-2197-BC88755A1A7A}"/>
              </a:ext>
            </a:extLst>
          </p:cNvPr>
          <p:cNvSpPr txBox="1"/>
          <p:nvPr/>
        </p:nvSpPr>
        <p:spPr>
          <a:xfrm>
            <a:off x="9035669" y="512387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0,46</a:t>
            </a:r>
          </a:p>
        </p:txBody>
      </p:sp>
    </p:spTree>
    <p:extLst>
      <p:ext uri="{BB962C8B-B14F-4D97-AF65-F5344CB8AC3E}">
        <p14:creationId xmlns:p14="http://schemas.microsoft.com/office/powerpoint/2010/main" val="324254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Đ,S?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A5DB00-1343-C73E-7165-FC313E8A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073" y="391387"/>
            <a:ext cx="6977865" cy="36209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F672DD-722E-3659-E946-889A2DBF9DB7}"/>
              </a:ext>
            </a:extLst>
          </p:cNvPr>
          <p:cNvSpPr txBox="1"/>
          <p:nvPr/>
        </p:nvSpPr>
        <p:spPr>
          <a:xfrm>
            <a:off x="958467" y="3767769"/>
            <a:ext cx="10245687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 nói: Đường chéo màn hình ti vi dài khoảng 139 cm. 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nói: Đường chéo màn hình ti vi dài khoảng 140 cm.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1D42FD-9C09-6331-67AC-3D7DE29CDF5A}"/>
              </a:ext>
            </a:extLst>
          </p:cNvPr>
          <p:cNvSpPr/>
          <p:nvPr/>
        </p:nvSpPr>
        <p:spPr>
          <a:xfrm>
            <a:off x="9816029" y="4527933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1C0A41-2753-31D0-50E0-316244D55C5A}"/>
              </a:ext>
            </a:extLst>
          </p:cNvPr>
          <p:cNvSpPr/>
          <p:nvPr/>
        </p:nvSpPr>
        <p:spPr>
          <a:xfrm>
            <a:off x="9926198" y="5177928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0C643-EC79-3B73-4754-60A58FA4C7FE}"/>
              </a:ext>
            </a:extLst>
          </p:cNvPr>
          <p:cNvSpPr txBox="1"/>
          <p:nvPr/>
        </p:nvSpPr>
        <p:spPr>
          <a:xfrm>
            <a:off x="1872867" y="5860973"/>
            <a:ext cx="81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7 &gt; 5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140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E9F5B3-90B4-DB4B-D316-D4066948AC21}"/>
              </a:ext>
            </a:extLst>
          </p:cNvPr>
          <p:cNvSpPr/>
          <p:nvPr/>
        </p:nvSpPr>
        <p:spPr>
          <a:xfrm>
            <a:off x="9825210" y="4526097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C5AA36-5F68-FECE-D203-352D3A3D4242}"/>
              </a:ext>
            </a:extLst>
          </p:cNvPr>
          <p:cNvSpPr/>
          <p:nvPr/>
        </p:nvSpPr>
        <p:spPr>
          <a:xfrm>
            <a:off x="9924362" y="5165076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66789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 animBg="1"/>
      <p:bldP spid="17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2154436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Pi là một số đặc biệt trong lịch sử toán học. Nó được biểu diễn bằng chữ cái Hy Lạp </a:t>
            </a:r>
            <a:r>
              <a:rPr lang="el-GR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giữa thế kỉ XVIII, đó là một số thập phân mà phần thập phân có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nhiều chữ số:</a:t>
            </a:r>
          </a:p>
          <a:p>
            <a:pPr lvl="0" algn="ctr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3,141592...</a:t>
            </a:r>
          </a:p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tròn số Pi đến hàng phần mười, hàng phần trăm.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54A276-E112-A4DF-8897-BCC020FFF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16" y="2879820"/>
            <a:ext cx="3990975" cy="2905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23294B-3D64-7B78-A970-67D87C7D2EBD}"/>
              </a:ext>
            </a:extLst>
          </p:cNvPr>
          <p:cNvSpPr txBox="1"/>
          <p:nvPr/>
        </p:nvSpPr>
        <p:spPr>
          <a:xfrm>
            <a:off x="4803354" y="3264551"/>
            <a:ext cx="2270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535BA4-8CFA-18BF-D53C-AD187B46760F}"/>
              </a:ext>
            </a:extLst>
          </p:cNvPr>
          <p:cNvCxnSpPr/>
          <p:nvPr/>
        </p:nvCxnSpPr>
        <p:spPr>
          <a:xfrm>
            <a:off x="6673353" y="3626501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132B71-66F5-2878-34ED-6A34BC26BAAC}"/>
              </a:ext>
            </a:extLst>
          </p:cNvPr>
          <p:cNvSpPr txBox="1"/>
          <p:nvPr/>
        </p:nvSpPr>
        <p:spPr>
          <a:xfrm>
            <a:off x="6759078" y="3664601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0067D-979F-047B-AB02-44EAFEE64CBB}"/>
              </a:ext>
            </a:extLst>
          </p:cNvPr>
          <p:cNvSpPr txBox="1"/>
          <p:nvPr/>
        </p:nvSpPr>
        <p:spPr>
          <a:xfrm>
            <a:off x="9340353" y="3321701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1C2D3-A0B1-D649-5EE9-E6A7EB4499DD}"/>
              </a:ext>
            </a:extLst>
          </p:cNvPr>
          <p:cNvSpPr txBox="1"/>
          <p:nvPr/>
        </p:nvSpPr>
        <p:spPr>
          <a:xfrm>
            <a:off x="4935558" y="4785452"/>
            <a:ext cx="222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DD9A2E-9DB4-6EFC-CFCC-B39BE7FC65AA}"/>
              </a:ext>
            </a:extLst>
          </p:cNvPr>
          <p:cNvCxnSpPr/>
          <p:nvPr/>
        </p:nvCxnSpPr>
        <p:spPr>
          <a:xfrm>
            <a:off x="6755521" y="514740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9F66FA6-9107-74CD-8D8A-4CFF58E16187}"/>
              </a:ext>
            </a:extLst>
          </p:cNvPr>
          <p:cNvSpPr txBox="1"/>
          <p:nvPr/>
        </p:nvSpPr>
        <p:spPr>
          <a:xfrm>
            <a:off x="6841246" y="5185502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F3EB8-19D9-4CF8-FD25-1E0A7396726A}"/>
              </a:ext>
            </a:extLst>
          </p:cNvPr>
          <p:cNvSpPr txBox="1"/>
          <p:nvPr/>
        </p:nvSpPr>
        <p:spPr>
          <a:xfrm>
            <a:off x="9422521" y="484260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3,14</a:t>
            </a:r>
          </a:p>
        </p:txBody>
      </p:sp>
    </p:spTree>
    <p:extLst>
      <p:ext uri="{BB962C8B-B14F-4D97-AF65-F5344CB8AC3E}">
        <p14:creationId xmlns:p14="http://schemas.microsoft.com/office/powerpoint/2010/main" val="4194828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/>
      <p:bldP spid="17" grpId="0"/>
      <p:bldP spid="18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8320F-C2D5-DF41-28E4-E949E4DB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3" y="1873639"/>
            <a:ext cx="666350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CEE371-49A0-3C87-0C0E-321F7EA6C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2363" y="3429000"/>
            <a:ext cx="3541637" cy="38214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9B6E54-9763-2A3C-D56D-9851ECD33D0D}"/>
              </a:ext>
            </a:extLst>
          </p:cNvPr>
          <p:cNvGrpSpPr/>
          <p:nvPr/>
        </p:nvGrpSpPr>
        <p:grpSpPr>
          <a:xfrm>
            <a:off x="4507788" y="583622"/>
            <a:ext cx="7340309" cy="1761704"/>
            <a:chOff x="4163885" y="751114"/>
            <a:chExt cx="7340309" cy="17617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C4A753-A3EF-E951-9840-815F84DDEE2C}"/>
                </a:ext>
              </a:extLst>
            </p:cNvPr>
            <p:cNvSpPr txBox="1"/>
            <p:nvPr/>
          </p:nvSpPr>
          <p:spPr>
            <a:xfrm>
              <a:off x="4163885" y="751114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ACFFF2-FEDC-8700-2208-0550A63FF327}"/>
                </a:ext>
              </a:extLst>
            </p:cNvPr>
            <p:cNvSpPr txBox="1"/>
            <p:nvPr/>
          </p:nvSpPr>
          <p:spPr>
            <a:xfrm>
              <a:off x="4163885" y="758492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F636676B-5FB7-BD34-ACA6-9DD7D94F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b="28751"/>
          <a:stretch/>
        </p:blipFill>
        <p:spPr bwMode="auto">
          <a:xfrm>
            <a:off x="6147601" y="3429000"/>
            <a:ext cx="3761032" cy="15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322764" y="445613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32,45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632484" y="1673176"/>
            <a:ext cx="2991576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586512" y="508923"/>
            <a:ext cx="604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DA6E8-FBDC-219F-E1AC-F7CADA6C2A44}"/>
              </a:ext>
            </a:extLst>
          </p:cNvPr>
          <p:cNvSpPr txBox="1"/>
          <p:nvPr/>
        </p:nvSpPr>
        <p:spPr>
          <a:xfrm>
            <a:off x="217170" y="6023610"/>
            <a:ext cx="1088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ĐÂU TRÊN SLIDE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8178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1.15026 0.00718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75,627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709362" y="1529114"/>
            <a:ext cx="304042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96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tròn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phân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đến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tự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nhiên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gần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nhất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18" name="cây">
            <a:extLst>
              <a:ext uri="{FF2B5EF4-FFF2-40B4-BE49-F238E27FC236}">
                <a16:creationId xmlns:a16="http://schemas.microsoft.com/office/drawing/2014/main" id="{31519953-12F4-BCB7-2972-2F720A16A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54820" y="4842080"/>
            <a:ext cx="4544401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0,789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960822" y="1597694"/>
            <a:ext cx="301756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898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Làm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tròn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phân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tự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nhiên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gần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nhất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46B42-5326-C057-0A0E-FA182038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05" y="3652880"/>
            <a:ext cx="4411077" cy="44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.15026 0.0071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EF7DDA2-98AE-1D48-02F9-60D5BB921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06977" y="620085"/>
            <a:ext cx="5589804" cy="6003999"/>
          </a:xfrm>
          <a:prstGeom prst="rect">
            <a:avLst/>
          </a:prstGeom>
        </p:spPr>
      </p:pic>
      <p:pic>
        <p:nvPicPr>
          <p:cNvPr id="1026" name="Picture 2" descr="Dancing Polar Bear Gif Transparent">
            <a:extLst>
              <a:ext uri="{FF2B5EF4-FFF2-40B4-BE49-F238E27FC236}">
                <a16:creationId xmlns:a16="http://schemas.microsoft.com/office/drawing/2014/main" id="{FA3C114E-FECD-5AEA-ACC2-BFA54E91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155" y="1120558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1400" y="1023984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8ECECD-ADD7-E776-18B7-33619C58D4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4778" y="1884769"/>
            <a:ext cx="203014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D4C61-F5BC-39FE-2E2F-5D0AFC6698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0273" y="2436753"/>
            <a:ext cx="8248603" cy="282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E40ED-9F79-F3E3-695C-97BF092C65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7382" y="4719024"/>
            <a:ext cx="239593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43AB63-DF49-4391-98BB-A899C07F3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18" y="2503855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BF1BC-ED99-993C-ECDE-0B1109A81688}"/>
              </a:ext>
            </a:extLst>
          </p:cNvPr>
          <p:cNvSpPr txBox="1"/>
          <p:nvPr/>
        </p:nvSpPr>
        <p:spPr>
          <a:xfrm>
            <a:off x="1685581" y="533400"/>
            <a:ext cx="958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C18F2B-4D77-969B-AF46-4FAB14003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27" y="2102230"/>
            <a:ext cx="6955731" cy="3913271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4261FFFD-28FA-4E47-0A40-6403C7AD6A13}"/>
              </a:ext>
            </a:extLst>
          </p:cNvPr>
          <p:cNvSpPr/>
          <p:nvPr/>
        </p:nvSpPr>
        <p:spPr>
          <a:xfrm>
            <a:off x="3481330" y="1024569"/>
            <a:ext cx="2247441" cy="1002535"/>
          </a:xfrm>
          <a:prstGeom prst="wedgeRoundRect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CE8778A-BF32-6156-B22E-5D6768EF244E}"/>
              </a:ext>
            </a:extLst>
          </p:cNvPr>
          <p:cNvSpPr/>
          <p:nvPr/>
        </p:nvSpPr>
        <p:spPr>
          <a:xfrm>
            <a:off x="6896559" y="958468"/>
            <a:ext cx="2677099" cy="1002535"/>
          </a:xfrm>
          <a:prstGeom prst="wedgeRoundRectCallout">
            <a:avLst>
              <a:gd name="adj1" fmla="val -31533"/>
              <a:gd name="adj2" fmla="val 66896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ạ.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A357C34-F76C-985C-BD5C-8B37310009A8}"/>
              </a:ext>
            </a:extLst>
          </p:cNvPr>
          <p:cNvSpPr/>
          <p:nvPr/>
        </p:nvSpPr>
        <p:spPr>
          <a:xfrm>
            <a:off x="4164376" y="4869456"/>
            <a:ext cx="3481330" cy="1244905"/>
          </a:xfrm>
          <a:prstGeom prst="wedgeRoundRectCallout">
            <a:avLst>
              <a:gd name="adj1" fmla="val 45682"/>
              <a:gd name="adj2" fmla="val -68269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2,52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9" name="Picture 4" descr="Không có mô tả.">
            <a:extLst>
              <a:ext uri="{FF2B5EF4-FFF2-40B4-BE49-F238E27FC236}">
                <a16:creationId xmlns:a16="http://schemas.microsoft.com/office/drawing/2014/main" id="{25BB5AA8-6235-40A2-8B8D-59F10925D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01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607241" y="2266261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53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638</Words>
  <Application>Microsoft Office PowerPoint</Application>
  <PresentationFormat>Widescreen</PresentationFormat>
  <Paragraphs>102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DengXian</vt:lpstr>
      <vt:lpstr>#9Slide07 Stormtrooper</vt:lpstr>
      <vt:lpstr>Arial</vt:lpstr>
      <vt:lpstr>Calibri</vt:lpstr>
      <vt:lpstr>Cambria</vt:lpstr>
      <vt:lpstr>UVN Banh Mi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2024-07-19T08:15:29Z</dcterms:created>
  <dcterms:modified xsi:type="dcterms:W3CDTF">2024-07-19T09:12:37Z</dcterms:modified>
</cp:coreProperties>
</file>