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26" r:id="rId2"/>
    <p:sldMasterId id="2147483750" r:id="rId3"/>
  </p:sldMasterIdLst>
  <p:notesMasterIdLst>
    <p:notesMasterId r:id="rId12"/>
  </p:notesMasterIdLst>
  <p:sldIdLst>
    <p:sldId id="545" r:id="rId4"/>
    <p:sldId id="536" r:id="rId5"/>
    <p:sldId id="547" r:id="rId6"/>
    <p:sldId id="305" r:id="rId7"/>
    <p:sldId id="537" r:id="rId8"/>
    <p:sldId id="548" r:id="rId9"/>
    <p:sldId id="549" r:id="rId10"/>
    <p:sldId id="55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2789"/>
    <a:srgbClr val="CE3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85921" autoAdjust="0"/>
  </p:normalViewPr>
  <p:slideViewPr>
    <p:cSldViewPr snapToGrid="0">
      <p:cViewPr varScale="1">
        <p:scale>
          <a:sx n="63" d="100"/>
          <a:sy n="63" d="100"/>
        </p:scale>
        <p:origin x="12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FC320-A51D-4CF8-BB16-4C62E482F67D}" type="datetimeFigureOut">
              <a:rPr lang="en-US" smtClean="0"/>
              <a:t>9/2/2024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BF2F1-2803-4773-BDD9-9E11AA7EA976}" type="slidenum">
              <a:rPr lang="en-US" smtClean="0"/>
              <a:t>‹#›</a:t>
            </a:fld>
            <a:endParaRPr lang="en-US"/>
          </a:p>
        </p:txBody>
      </p:sp>
    </p:spTree>
    <p:extLst>
      <p:ext uri="{BB962C8B-B14F-4D97-AF65-F5344CB8AC3E}">
        <p14:creationId xmlns:p14="http://schemas.microsoft.com/office/powerpoint/2010/main" val="280865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3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nên sử dụng Classkick để cho Hs nối trực tiết trên máy tính và trao đổi bài.</a:t>
            </a:r>
            <a:endParaRPr/>
          </a:p>
        </p:txBody>
      </p:sp>
    </p:spTree>
    <p:extLst>
      <p:ext uri="{BB962C8B-B14F-4D97-AF65-F5344CB8AC3E}">
        <p14:creationId xmlns:p14="http://schemas.microsoft.com/office/powerpoint/2010/main" val="277542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0972115126. </a:t>
            </a:r>
            <a:r>
              <a:rPr lang="vi-VN"/>
              <a:t>Các nick khác đều là giả mạo</a:t>
            </a:r>
          </a:p>
          <a:p>
            <a:pPr marL="0" lvl="0" indent="0" algn="l" rtl="0">
              <a:spcBef>
                <a:spcPts val="0"/>
              </a:spcBef>
              <a:spcAft>
                <a:spcPts val="0"/>
              </a:spcAft>
              <a:buNone/>
            </a:pPr>
            <a:endParaRPr/>
          </a:p>
        </p:txBody>
      </p:sp>
    </p:spTree>
    <p:extLst>
      <p:ext uri="{BB962C8B-B14F-4D97-AF65-F5344CB8AC3E}">
        <p14:creationId xmlns:p14="http://schemas.microsoft.com/office/powerpoint/2010/main" val="341825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GIÁO VIÊN BẤM CHUỘT VÀO CÁC MẢNH GHÉP ĐỂ ĐƯỢC DẪN ĐẾN CÂU HỎI TƯƠNG ỨNG</a:t>
            </a:r>
          </a:p>
          <a:p>
            <a:r>
              <a:rPr lang="en-US" dirty="0" err="1"/>
              <a:t>Xong</a:t>
            </a:r>
            <a:r>
              <a:rPr lang="en-US" dirty="0"/>
              <a:t> </a:t>
            </a:r>
            <a:r>
              <a:rPr lang="en-US" dirty="0" err="1"/>
              <a:t>hết</a:t>
            </a:r>
            <a:r>
              <a:rPr lang="en-US" dirty="0"/>
              <a:t> </a:t>
            </a:r>
            <a:r>
              <a:rPr lang="en-US" dirty="0" err="1"/>
              <a:t>bấm</a:t>
            </a:r>
            <a:r>
              <a:rPr lang="en-US" dirty="0"/>
              <a:t> next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000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42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9"/>
        <p:cNvGrpSpPr/>
        <p:nvPr/>
      </p:nvGrpSpPr>
      <p:grpSpPr>
        <a:xfrm>
          <a:off x="0" y="0"/>
          <a:ext cx="0" cy="0"/>
          <a:chOff x="0" y="0"/>
          <a:chExt cx="0" cy="0"/>
        </a:xfrm>
      </p:grpSpPr>
      <p:sp>
        <p:nvSpPr>
          <p:cNvPr id="280" name="Google Shape;280;p7"/>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1" name="Google Shape;281;p7"/>
          <p:cNvGrpSpPr/>
          <p:nvPr/>
        </p:nvGrpSpPr>
        <p:grpSpPr>
          <a:xfrm>
            <a:off x="-11200" y="5519227"/>
            <a:ext cx="12215032" cy="1338765"/>
            <a:chOff x="0" y="4139430"/>
            <a:chExt cx="9143901" cy="1004074"/>
          </a:xfrm>
        </p:grpSpPr>
        <p:grpSp>
          <p:nvGrpSpPr>
            <p:cNvPr id="282" name="Google Shape;282;p7"/>
            <p:cNvGrpSpPr/>
            <p:nvPr/>
          </p:nvGrpSpPr>
          <p:grpSpPr>
            <a:xfrm>
              <a:off x="0" y="4139430"/>
              <a:ext cx="9143901" cy="1004074"/>
              <a:chOff x="0" y="4139430"/>
              <a:chExt cx="9143901" cy="1004074"/>
            </a:xfrm>
          </p:grpSpPr>
          <p:sp>
            <p:nvSpPr>
              <p:cNvPr id="283" name="Google Shape;283;p7"/>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7"/>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6" name="Google Shape;286;p7"/>
              <p:cNvGrpSpPr/>
              <p:nvPr/>
            </p:nvGrpSpPr>
            <p:grpSpPr>
              <a:xfrm>
                <a:off x="6826124" y="4139430"/>
                <a:ext cx="633755" cy="365856"/>
                <a:chOff x="6850399" y="4145425"/>
                <a:chExt cx="603346" cy="365856"/>
              </a:xfrm>
            </p:grpSpPr>
            <p:sp>
              <p:nvSpPr>
                <p:cNvPr id="287" name="Google Shape;287;p7"/>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7"/>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 name="Google Shape;290;p7"/>
            <p:cNvGrpSpPr/>
            <p:nvPr/>
          </p:nvGrpSpPr>
          <p:grpSpPr>
            <a:xfrm>
              <a:off x="549942" y="4558403"/>
              <a:ext cx="7916552" cy="562812"/>
              <a:chOff x="2654375" y="1725250"/>
              <a:chExt cx="2185625" cy="182500"/>
            </a:xfrm>
          </p:grpSpPr>
          <p:sp>
            <p:nvSpPr>
              <p:cNvPr id="291" name="Google Shape;291;p7"/>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7"/>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7"/>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7"/>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7"/>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7"/>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7"/>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7"/>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7"/>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7"/>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7"/>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7"/>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03" name="Google Shape;303;p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7"/>
          <p:cNvSpPr txBox="1">
            <a:spLocks noGrp="1"/>
          </p:cNvSpPr>
          <p:nvPr>
            <p:ph type="body" idx="1"/>
          </p:nvPr>
        </p:nvSpPr>
        <p:spPr>
          <a:xfrm>
            <a:off x="1484133" y="1626900"/>
            <a:ext cx="6939600" cy="4288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SzPts val="1400"/>
              <a:buChar char="●"/>
              <a:defRPr/>
            </a:lvl1pPr>
            <a:lvl2pPr marL="1219170" lvl="1" indent="-423323">
              <a:lnSpc>
                <a:spcPct val="100000"/>
              </a:lnSpc>
              <a:spcBef>
                <a:spcPts val="2133"/>
              </a:spcBef>
              <a:spcAft>
                <a:spcPts val="0"/>
              </a:spcAft>
              <a:buSzPts val="1400"/>
              <a:buChar char="○"/>
              <a:defRPr/>
            </a:lvl2pPr>
            <a:lvl3pPr marL="1828754" lvl="2" indent="-423323">
              <a:lnSpc>
                <a:spcPct val="100000"/>
              </a:lnSpc>
              <a:spcBef>
                <a:spcPts val="2133"/>
              </a:spcBef>
              <a:spcAft>
                <a:spcPts val="0"/>
              </a:spcAft>
              <a:buSzPts val="1400"/>
              <a:buChar char="■"/>
              <a:defRPr/>
            </a:lvl3pPr>
            <a:lvl4pPr marL="2438339" lvl="3" indent="-423323">
              <a:lnSpc>
                <a:spcPct val="100000"/>
              </a:lnSpc>
              <a:spcBef>
                <a:spcPts val="2133"/>
              </a:spcBef>
              <a:spcAft>
                <a:spcPts val="0"/>
              </a:spcAft>
              <a:buSzPts val="1400"/>
              <a:buChar char="●"/>
              <a:defRPr/>
            </a:lvl4pPr>
            <a:lvl5pPr marL="3047924" lvl="4" indent="-423323">
              <a:lnSpc>
                <a:spcPct val="100000"/>
              </a:lnSpc>
              <a:spcBef>
                <a:spcPts val="2133"/>
              </a:spcBef>
              <a:spcAft>
                <a:spcPts val="0"/>
              </a:spcAft>
              <a:buSzPts val="1400"/>
              <a:buChar char="○"/>
              <a:defRPr/>
            </a:lvl5pPr>
            <a:lvl6pPr marL="3657509" lvl="5" indent="-423323">
              <a:lnSpc>
                <a:spcPct val="100000"/>
              </a:lnSpc>
              <a:spcBef>
                <a:spcPts val="2133"/>
              </a:spcBef>
              <a:spcAft>
                <a:spcPts val="0"/>
              </a:spcAft>
              <a:buSzPts val="1400"/>
              <a:buChar char="■"/>
              <a:defRPr/>
            </a:lvl6pPr>
            <a:lvl7pPr marL="4267093" lvl="6" indent="-423323">
              <a:lnSpc>
                <a:spcPct val="100000"/>
              </a:lnSpc>
              <a:spcBef>
                <a:spcPts val="2133"/>
              </a:spcBef>
              <a:spcAft>
                <a:spcPts val="0"/>
              </a:spcAft>
              <a:buSzPts val="1400"/>
              <a:buChar char="●"/>
              <a:defRPr/>
            </a:lvl7pPr>
            <a:lvl8pPr marL="4876678" lvl="7" indent="-423323">
              <a:lnSpc>
                <a:spcPct val="100000"/>
              </a:lnSpc>
              <a:spcBef>
                <a:spcPts val="2133"/>
              </a:spcBef>
              <a:spcAft>
                <a:spcPts val="0"/>
              </a:spcAft>
              <a:buSzPts val="1400"/>
              <a:buChar char="○"/>
              <a:defRPr/>
            </a:lvl8pPr>
            <a:lvl9pPr marL="5486263" lvl="8" indent="-423323">
              <a:lnSpc>
                <a:spcPct val="100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81670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66E5-1705-B0A9-07CD-3DBE17DC5C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4AC313C-5CF1-8681-D6D6-B01216EE42CF}"/>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9/2/2024</a:t>
            </a:fld>
            <a:endParaRPr lang="en-US"/>
          </a:p>
        </p:txBody>
      </p:sp>
      <p:sp>
        <p:nvSpPr>
          <p:cNvPr id="4" name="Footer Placeholder 3">
            <a:extLst>
              <a:ext uri="{FF2B5EF4-FFF2-40B4-BE49-F238E27FC236}">
                <a16:creationId xmlns:a16="http://schemas.microsoft.com/office/drawing/2014/main" id="{B8663F38-8ABF-82E4-702B-A2D9E0379B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1002FF-482A-2703-DBB4-077D6501281B}"/>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61113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9A197-F439-95D4-C41F-E4255E4E6790}"/>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9/2/2024</a:t>
            </a:fld>
            <a:endParaRPr lang="en-US"/>
          </a:p>
        </p:txBody>
      </p:sp>
      <p:sp>
        <p:nvSpPr>
          <p:cNvPr id="3" name="Footer Placeholder 2">
            <a:extLst>
              <a:ext uri="{FF2B5EF4-FFF2-40B4-BE49-F238E27FC236}">
                <a16:creationId xmlns:a16="http://schemas.microsoft.com/office/drawing/2014/main" id="{6696E43D-2966-08C3-DE7A-725779F7B5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0E951DB-0207-E5AB-1801-AFCAB0C54004}"/>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996070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E382-3426-EAAF-9E36-7FCD802F98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A130AA-5290-471E-E153-2443829403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F3CFC-7A0B-9699-5FC9-737D90AB63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A9168-0736-AB3D-1059-0FB62BD2854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9/2/2024</a:t>
            </a:fld>
            <a:endParaRPr lang="en-US"/>
          </a:p>
        </p:txBody>
      </p:sp>
      <p:sp>
        <p:nvSpPr>
          <p:cNvPr id="6" name="Footer Placeholder 5">
            <a:extLst>
              <a:ext uri="{FF2B5EF4-FFF2-40B4-BE49-F238E27FC236}">
                <a16:creationId xmlns:a16="http://schemas.microsoft.com/office/drawing/2014/main" id="{BBB20E00-A615-768D-65AC-46A5A24DB2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87123A-91CF-8181-E12D-C76AFC8D45C5}"/>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88682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82A0-C5D9-F4A0-F8D7-0765AA532F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620EB2-B6F5-DD4C-6F29-710469D963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B6B93-E1F6-96AD-91F4-2965A8CA7A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6C65A-1EA9-DC09-7B4B-E9FC9FF1567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9/2/2024</a:t>
            </a:fld>
            <a:endParaRPr lang="en-US"/>
          </a:p>
        </p:txBody>
      </p:sp>
      <p:sp>
        <p:nvSpPr>
          <p:cNvPr id="6" name="Footer Placeholder 5">
            <a:extLst>
              <a:ext uri="{FF2B5EF4-FFF2-40B4-BE49-F238E27FC236}">
                <a16:creationId xmlns:a16="http://schemas.microsoft.com/office/drawing/2014/main" id="{830E85D9-7FF3-0536-48B6-98BB740B34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686E0E-97A1-DA39-FE16-12DC7A73BADA}"/>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710575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182F-7724-567E-B861-6B645DE918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0E1C2C-ADF0-916D-B73F-ABE62193223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5AA8B-3D1C-17F5-B6BE-5F2C72A942AA}"/>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9/2/2024</a:t>
            </a:fld>
            <a:endParaRPr lang="en-US"/>
          </a:p>
        </p:txBody>
      </p:sp>
      <p:sp>
        <p:nvSpPr>
          <p:cNvPr id="5" name="Footer Placeholder 4">
            <a:extLst>
              <a:ext uri="{FF2B5EF4-FFF2-40B4-BE49-F238E27FC236}">
                <a16:creationId xmlns:a16="http://schemas.microsoft.com/office/drawing/2014/main" id="{AD37B9C4-DE2C-04CB-84A6-955308EAFE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A656DF-AE4F-5351-10D3-517416A3FF59}"/>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659534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F75B-814B-882C-45B9-D2B32786ACE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BF5C6-EC04-3C3C-633E-52D6739CC9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573DF-2015-85CD-4478-D42772941273}"/>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9/2/2024</a:t>
            </a:fld>
            <a:endParaRPr lang="en-US"/>
          </a:p>
        </p:txBody>
      </p:sp>
      <p:sp>
        <p:nvSpPr>
          <p:cNvPr id="5" name="Footer Placeholder 4">
            <a:extLst>
              <a:ext uri="{FF2B5EF4-FFF2-40B4-BE49-F238E27FC236}">
                <a16:creationId xmlns:a16="http://schemas.microsoft.com/office/drawing/2014/main" id="{FFA59F74-0C10-400E-5630-B7F6D3F7AA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CC4635-A8F2-D6AA-B228-7357C0505438}"/>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185757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28A1-31C6-CD0C-7FE5-23A0E6182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E4A17BB-BDAC-5CB4-7886-7CCE9B509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A173E56-7534-47E8-80F2-95F4DC885F7E}"/>
              </a:ext>
            </a:extLst>
          </p:cNvPr>
          <p:cNvSpPr>
            <a:spLocks noGrp="1"/>
          </p:cNvSpPr>
          <p:nvPr>
            <p:ph type="dt" sz="half" idx="10"/>
          </p:nvPr>
        </p:nvSpPr>
        <p:spPr/>
        <p:txBody>
          <a:bodyPr/>
          <a:lstStyle/>
          <a:p>
            <a:fld id="{E0D75E70-B76F-4F76-9575-EA7F545D535A}" type="datetimeFigureOut">
              <a:rPr lang="vi-VN" smtClean="0"/>
              <a:t>02/09/2024</a:t>
            </a:fld>
            <a:endParaRPr lang="vi-VN"/>
          </a:p>
        </p:txBody>
      </p:sp>
      <p:sp>
        <p:nvSpPr>
          <p:cNvPr id="5" name="Footer Placeholder 4">
            <a:extLst>
              <a:ext uri="{FF2B5EF4-FFF2-40B4-BE49-F238E27FC236}">
                <a16:creationId xmlns:a16="http://schemas.microsoft.com/office/drawing/2014/main" id="{2563A4C7-35B4-B988-B0A8-84BA2E0B52B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725CF87-7033-3B0C-D436-0CAA9A788370}"/>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1020246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B212-B47D-37FD-15E0-7E6836702F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CDA47E4-A919-7862-5EA6-C5953AEC77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1BC695-5B3B-0E2B-6208-0A5865BCA7EC}"/>
              </a:ext>
            </a:extLst>
          </p:cNvPr>
          <p:cNvSpPr>
            <a:spLocks noGrp="1"/>
          </p:cNvSpPr>
          <p:nvPr>
            <p:ph type="dt" sz="half" idx="10"/>
          </p:nvPr>
        </p:nvSpPr>
        <p:spPr/>
        <p:txBody>
          <a:bodyPr/>
          <a:lstStyle/>
          <a:p>
            <a:fld id="{E0D75E70-B76F-4F76-9575-EA7F545D535A}" type="datetimeFigureOut">
              <a:rPr lang="vi-VN" smtClean="0"/>
              <a:t>02/09/2024</a:t>
            </a:fld>
            <a:endParaRPr lang="vi-VN"/>
          </a:p>
        </p:txBody>
      </p:sp>
      <p:sp>
        <p:nvSpPr>
          <p:cNvPr id="5" name="Footer Placeholder 4">
            <a:extLst>
              <a:ext uri="{FF2B5EF4-FFF2-40B4-BE49-F238E27FC236}">
                <a16:creationId xmlns:a16="http://schemas.microsoft.com/office/drawing/2014/main" id="{A6FC8EF6-C910-6F8B-1A6F-2949519F0B9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0B8DBA5-A1A9-C0CF-23F7-234521A9F9D8}"/>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1612944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E0A8-262E-1EFB-8F4F-456A1B6479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B23A663-425E-0904-6511-D15C0D21FA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20006F-C0A0-5C99-8AF1-7644B23274BD}"/>
              </a:ext>
            </a:extLst>
          </p:cNvPr>
          <p:cNvSpPr>
            <a:spLocks noGrp="1"/>
          </p:cNvSpPr>
          <p:nvPr>
            <p:ph type="dt" sz="half" idx="10"/>
          </p:nvPr>
        </p:nvSpPr>
        <p:spPr/>
        <p:txBody>
          <a:bodyPr/>
          <a:lstStyle/>
          <a:p>
            <a:fld id="{E0D75E70-B76F-4F76-9575-EA7F545D535A}" type="datetimeFigureOut">
              <a:rPr lang="vi-VN" smtClean="0"/>
              <a:t>02/09/2024</a:t>
            </a:fld>
            <a:endParaRPr lang="vi-VN"/>
          </a:p>
        </p:txBody>
      </p:sp>
      <p:sp>
        <p:nvSpPr>
          <p:cNvPr id="5" name="Footer Placeholder 4">
            <a:extLst>
              <a:ext uri="{FF2B5EF4-FFF2-40B4-BE49-F238E27FC236}">
                <a16:creationId xmlns:a16="http://schemas.microsoft.com/office/drawing/2014/main" id="{54F06F71-51C8-4ED6-691B-AF7D161F8B8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0DBD89E-E07B-4999-E009-EA8755C180CC}"/>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2696917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0734-AC0E-E807-8B98-3C61A005B9F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378B31D-DD2C-2245-0AE5-9B32C5BE3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1B4EA0F-7B4B-ADD0-2DF3-7824D24346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B6A02AF-B2DD-4642-8F60-6780AF0AD9C8}"/>
              </a:ext>
            </a:extLst>
          </p:cNvPr>
          <p:cNvSpPr>
            <a:spLocks noGrp="1"/>
          </p:cNvSpPr>
          <p:nvPr>
            <p:ph type="dt" sz="half" idx="10"/>
          </p:nvPr>
        </p:nvSpPr>
        <p:spPr/>
        <p:txBody>
          <a:bodyPr/>
          <a:lstStyle/>
          <a:p>
            <a:fld id="{E0D75E70-B76F-4F76-9575-EA7F545D535A}" type="datetimeFigureOut">
              <a:rPr lang="vi-VN" smtClean="0"/>
              <a:t>02/09/2024</a:t>
            </a:fld>
            <a:endParaRPr lang="vi-VN"/>
          </a:p>
        </p:txBody>
      </p:sp>
      <p:sp>
        <p:nvSpPr>
          <p:cNvPr id="6" name="Footer Placeholder 5">
            <a:extLst>
              <a:ext uri="{FF2B5EF4-FFF2-40B4-BE49-F238E27FC236}">
                <a16:creationId xmlns:a16="http://schemas.microsoft.com/office/drawing/2014/main" id="{5A89A240-3518-BA82-F06C-62AF2DC10AE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66BEF8B-48F7-18BB-A863-FC5B9B749DD4}"/>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9395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0" y="1451120"/>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4" name="Google Shape;384;p9"/>
          <p:cNvGrpSpPr/>
          <p:nvPr/>
        </p:nvGrpSpPr>
        <p:grpSpPr>
          <a:xfrm>
            <a:off x="-11200" y="5519227"/>
            <a:ext cx="12215032" cy="1338765"/>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6" name="Google Shape;406;p9"/>
          <p:cNvSpPr txBox="1">
            <a:spLocks noGrp="1"/>
          </p:cNvSpPr>
          <p:nvPr>
            <p:ph type="title"/>
          </p:nvPr>
        </p:nvSpPr>
        <p:spPr>
          <a:xfrm>
            <a:off x="5415233" y="2992300"/>
            <a:ext cx="58136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7" name="Google Shape;407;p9"/>
          <p:cNvSpPr txBox="1">
            <a:spLocks noGrp="1"/>
          </p:cNvSpPr>
          <p:nvPr>
            <p:ph type="subTitle" idx="1"/>
          </p:nvPr>
        </p:nvSpPr>
        <p:spPr>
          <a:xfrm>
            <a:off x="5415233" y="3987391"/>
            <a:ext cx="5813600" cy="13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08" name="Google Shape;408;p9"/>
          <p:cNvGrpSpPr/>
          <p:nvPr/>
        </p:nvGrpSpPr>
        <p:grpSpPr>
          <a:xfrm>
            <a:off x="4983507" y="39056"/>
            <a:ext cx="7092997" cy="6757609"/>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423042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8918-1B52-634C-84B5-8BB8AA0C758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F409DB4-93A0-A2B8-A36F-2AD48C1D6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6C1EEB-B8FE-3826-AD7A-DE124A8B85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ABD945B-9C01-C363-5741-16DCC02EF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7B3816-0A9F-AC57-D058-45E40D3FA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1A0ACAB-AB01-3872-E8D2-C247CA0716A4}"/>
              </a:ext>
            </a:extLst>
          </p:cNvPr>
          <p:cNvSpPr>
            <a:spLocks noGrp="1"/>
          </p:cNvSpPr>
          <p:nvPr>
            <p:ph type="dt" sz="half" idx="10"/>
          </p:nvPr>
        </p:nvSpPr>
        <p:spPr/>
        <p:txBody>
          <a:bodyPr/>
          <a:lstStyle/>
          <a:p>
            <a:fld id="{E0D75E70-B76F-4F76-9575-EA7F545D535A}" type="datetimeFigureOut">
              <a:rPr lang="vi-VN" smtClean="0"/>
              <a:t>02/09/2024</a:t>
            </a:fld>
            <a:endParaRPr lang="vi-VN"/>
          </a:p>
        </p:txBody>
      </p:sp>
      <p:sp>
        <p:nvSpPr>
          <p:cNvPr id="8" name="Footer Placeholder 7">
            <a:extLst>
              <a:ext uri="{FF2B5EF4-FFF2-40B4-BE49-F238E27FC236}">
                <a16:creationId xmlns:a16="http://schemas.microsoft.com/office/drawing/2014/main" id="{DB25F88F-D63B-E86B-4C56-050B43910C8F}"/>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2C0B2F5-35AC-0B9B-4615-ADCABC9211ED}"/>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3837306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B84A-5061-B56B-46C3-3290DEB71DD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71570E3-2F2B-F8CF-4213-2480943ACD75}"/>
              </a:ext>
            </a:extLst>
          </p:cNvPr>
          <p:cNvSpPr>
            <a:spLocks noGrp="1"/>
          </p:cNvSpPr>
          <p:nvPr>
            <p:ph type="dt" sz="half" idx="10"/>
          </p:nvPr>
        </p:nvSpPr>
        <p:spPr/>
        <p:txBody>
          <a:bodyPr/>
          <a:lstStyle/>
          <a:p>
            <a:fld id="{E0D75E70-B76F-4F76-9575-EA7F545D535A}" type="datetimeFigureOut">
              <a:rPr lang="vi-VN" smtClean="0"/>
              <a:t>02/09/2024</a:t>
            </a:fld>
            <a:endParaRPr lang="vi-VN"/>
          </a:p>
        </p:txBody>
      </p:sp>
      <p:sp>
        <p:nvSpPr>
          <p:cNvPr id="4" name="Footer Placeholder 3">
            <a:extLst>
              <a:ext uri="{FF2B5EF4-FFF2-40B4-BE49-F238E27FC236}">
                <a16:creationId xmlns:a16="http://schemas.microsoft.com/office/drawing/2014/main" id="{25B49782-DB5D-D16A-CB51-2E2F603F604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1B21C09-A77B-548B-A38B-5BDFAC9E5DDF}"/>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10286852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6FFBF0-6874-1846-1518-D6EB01A92224}"/>
              </a:ext>
            </a:extLst>
          </p:cNvPr>
          <p:cNvSpPr>
            <a:spLocks noGrp="1"/>
          </p:cNvSpPr>
          <p:nvPr>
            <p:ph type="dt" sz="half" idx="10"/>
          </p:nvPr>
        </p:nvSpPr>
        <p:spPr/>
        <p:txBody>
          <a:bodyPr/>
          <a:lstStyle/>
          <a:p>
            <a:fld id="{E0D75E70-B76F-4F76-9575-EA7F545D535A}" type="datetimeFigureOut">
              <a:rPr lang="vi-VN" smtClean="0"/>
              <a:t>02/09/2024</a:t>
            </a:fld>
            <a:endParaRPr lang="vi-VN"/>
          </a:p>
        </p:txBody>
      </p:sp>
      <p:sp>
        <p:nvSpPr>
          <p:cNvPr id="3" name="Footer Placeholder 2">
            <a:extLst>
              <a:ext uri="{FF2B5EF4-FFF2-40B4-BE49-F238E27FC236}">
                <a16:creationId xmlns:a16="http://schemas.microsoft.com/office/drawing/2014/main" id="{B9A10652-DE7C-5CC2-202F-51CA60F1675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2E917E8-08D6-F68F-EBD9-C66B3A493F7E}"/>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1032059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F216-739E-506F-506E-4C2526AF7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ADF588D-6FF1-60E2-5FC7-B34FD23CC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ACC9C3E-59EB-6021-DC68-5423F0FAB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1F7EC-C39A-3BCE-617A-3351E677355B}"/>
              </a:ext>
            </a:extLst>
          </p:cNvPr>
          <p:cNvSpPr>
            <a:spLocks noGrp="1"/>
          </p:cNvSpPr>
          <p:nvPr>
            <p:ph type="dt" sz="half" idx="10"/>
          </p:nvPr>
        </p:nvSpPr>
        <p:spPr/>
        <p:txBody>
          <a:bodyPr/>
          <a:lstStyle/>
          <a:p>
            <a:fld id="{E0D75E70-B76F-4F76-9575-EA7F545D535A}" type="datetimeFigureOut">
              <a:rPr lang="vi-VN" smtClean="0"/>
              <a:t>02/09/2024</a:t>
            </a:fld>
            <a:endParaRPr lang="vi-VN"/>
          </a:p>
        </p:txBody>
      </p:sp>
      <p:sp>
        <p:nvSpPr>
          <p:cNvPr id="6" name="Footer Placeholder 5">
            <a:extLst>
              <a:ext uri="{FF2B5EF4-FFF2-40B4-BE49-F238E27FC236}">
                <a16:creationId xmlns:a16="http://schemas.microsoft.com/office/drawing/2014/main" id="{A0F03205-C6DD-BF33-0612-289DEC97DA6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7AAC0DA-6968-32CD-C30C-47AE0201E7C3}"/>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2026043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1E02-F5C6-27CF-A4A3-565854BE2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C9DA7B6-3C68-AA42-2AA1-6E72193BB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C755F5B-B5ED-98F7-2A43-0A085D9A6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A3AEA-191E-8A45-90E2-FAC4021046F6}"/>
              </a:ext>
            </a:extLst>
          </p:cNvPr>
          <p:cNvSpPr>
            <a:spLocks noGrp="1"/>
          </p:cNvSpPr>
          <p:nvPr>
            <p:ph type="dt" sz="half" idx="10"/>
          </p:nvPr>
        </p:nvSpPr>
        <p:spPr/>
        <p:txBody>
          <a:bodyPr/>
          <a:lstStyle/>
          <a:p>
            <a:fld id="{E0D75E70-B76F-4F76-9575-EA7F545D535A}" type="datetimeFigureOut">
              <a:rPr lang="vi-VN" smtClean="0"/>
              <a:t>02/09/2024</a:t>
            </a:fld>
            <a:endParaRPr lang="vi-VN"/>
          </a:p>
        </p:txBody>
      </p:sp>
      <p:sp>
        <p:nvSpPr>
          <p:cNvPr id="6" name="Footer Placeholder 5">
            <a:extLst>
              <a:ext uri="{FF2B5EF4-FFF2-40B4-BE49-F238E27FC236}">
                <a16:creationId xmlns:a16="http://schemas.microsoft.com/office/drawing/2014/main" id="{824AEDD2-8D2C-5C56-3A05-74AAB2D1840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83703DE-CF6A-DDE4-FE55-3C48FFC6B4A1}"/>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1298633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226A-64B5-5693-62B0-1A26261FBA2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287B2D9-8D75-4596-0220-F4B9ABAC75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0A3735E-950D-4465-8168-8FA8AE6C7B37}"/>
              </a:ext>
            </a:extLst>
          </p:cNvPr>
          <p:cNvSpPr>
            <a:spLocks noGrp="1"/>
          </p:cNvSpPr>
          <p:nvPr>
            <p:ph type="dt" sz="half" idx="10"/>
          </p:nvPr>
        </p:nvSpPr>
        <p:spPr/>
        <p:txBody>
          <a:bodyPr/>
          <a:lstStyle/>
          <a:p>
            <a:fld id="{E0D75E70-B76F-4F76-9575-EA7F545D535A}" type="datetimeFigureOut">
              <a:rPr lang="vi-VN" smtClean="0"/>
              <a:t>02/09/2024</a:t>
            </a:fld>
            <a:endParaRPr lang="vi-VN"/>
          </a:p>
        </p:txBody>
      </p:sp>
      <p:sp>
        <p:nvSpPr>
          <p:cNvPr id="5" name="Footer Placeholder 4">
            <a:extLst>
              <a:ext uri="{FF2B5EF4-FFF2-40B4-BE49-F238E27FC236}">
                <a16:creationId xmlns:a16="http://schemas.microsoft.com/office/drawing/2014/main" id="{3689316C-B2A2-BD6A-09CD-0193FDF51AE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C57A781-FCC6-8EB7-054B-919EACC16958}"/>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1381327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26025B-6112-3D2A-8AE2-B02747AB7C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CE230D9-EEEA-C10A-1D49-CB6D031ABD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C844DDB-444B-59C9-6C09-3FA6B683B95B}"/>
              </a:ext>
            </a:extLst>
          </p:cNvPr>
          <p:cNvSpPr>
            <a:spLocks noGrp="1"/>
          </p:cNvSpPr>
          <p:nvPr>
            <p:ph type="dt" sz="half" idx="10"/>
          </p:nvPr>
        </p:nvSpPr>
        <p:spPr/>
        <p:txBody>
          <a:bodyPr/>
          <a:lstStyle/>
          <a:p>
            <a:fld id="{E0D75E70-B76F-4F76-9575-EA7F545D535A}" type="datetimeFigureOut">
              <a:rPr lang="vi-VN" smtClean="0"/>
              <a:t>02/09/2024</a:t>
            </a:fld>
            <a:endParaRPr lang="vi-VN"/>
          </a:p>
        </p:txBody>
      </p:sp>
      <p:sp>
        <p:nvSpPr>
          <p:cNvPr id="5" name="Footer Placeholder 4">
            <a:extLst>
              <a:ext uri="{FF2B5EF4-FFF2-40B4-BE49-F238E27FC236}">
                <a16:creationId xmlns:a16="http://schemas.microsoft.com/office/drawing/2014/main" id="{BC5CFC18-22ED-CB79-B680-1775E65E2B5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464A90A-4824-F47D-76E4-C4E50563A35B}"/>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315588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4"/>
        <p:cNvGrpSpPr/>
        <p:nvPr/>
      </p:nvGrpSpPr>
      <p:grpSpPr>
        <a:xfrm>
          <a:off x="0" y="0"/>
          <a:ext cx="0" cy="0"/>
          <a:chOff x="0" y="0"/>
          <a:chExt cx="0" cy="0"/>
        </a:xfrm>
      </p:grpSpPr>
      <p:sp>
        <p:nvSpPr>
          <p:cNvPr id="495" name="Google Shape;495;p11"/>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6" name="Google Shape;496;p11"/>
          <p:cNvGrpSpPr/>
          <p:nvPr/>
        </p:nvGrpSpPr>
        <p:grpSpPr>
          <a:xfrm>
            <a:off x="-11200" y="5519227"/>
            <a:ext cx="12215032" cy="1338765"/>
            <a:chOff x="0" y="4139430"/>
            <a:chExt cx="9143901" cy="1004074"/>
          </a:xfrm>
        </p:grpSpPr>
        <p:grpSp>
          <p:nvGrpSpPr>
            <p:cNvPr id="497" name="Google Shape;497;p11"/>
            <p:cNvGrpSpPr/>
            <p:nvPr/>
          </p:nvGrpSpPr>
          <p:grpSpPr>
            <a:xfrm>
              <a:off x="0" y="4139430"/>
              <a:ext cx="9143901" cy="1004074"/>
              <a:chOff x="0" y="4139430"/>
              <a:chExt cx="9143901" cy="1004074"/>
            </a:xfrm>
          </p:grpSpPr>
          <p:sp>
            <p:nvSpPr>
              <p:cNvPr id="498" name="Google Shape;498;p11"/>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1"/>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1"/>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 name="Google Shape;501;p11"/>
              <p:cNvGrpSpPr/>
              <p:nvPr/>
            </p:nvGrpSpPr>
            <p:grpSpPr>
              <a:xfrm>
                <a:off x="6826124" y="4139430"/>
                <a:ext cx="633755" cy="365856"/>
                <a:chOff x="6850399" y="4145425"/>
                <a:chExt cx="603346" cy="365856"/>
              </a:xfrm>
            </p:grpSpPr>
            <p:sp>
              <p:nvSpPr>
                <p:cNvPr id="502" name="Google Shape;502;p11"/>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1"/>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4" name="Google Shape;504;p11"/>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 name="Google Shape;505;p11"/>
            <p:cNvGrpSpPr/>
            <p:nvPr/>
          </p:nvGrpSpPr>
          <p:grpSpPr>
            <a:xfrm>
              <a:off x="549942" y="4558403"/>
              <a:ext cx="7916552" cy="562812"/>
              <a:chOff x="2654375" y="1725250"/>
              <a:chExt cx="2185625" cy="182500"/>
            </a:xfrm>
          </p:grpSpPr>
          <p:sp>
            <p:nvSpPr>
              <p:cNvPr id="506" name="Google Shape;506;p11"/>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1"/>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1"/>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1"/>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1"/>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1"/>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1"/>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1"/>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1"/>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1"/>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1"/>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1"/>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8" name="Google Shape;518;p11"/>
          <p:cNvSpPr txBox="1">
            <a:spLocks noGrp="1"/>
          </p:cNvSpPr>
          <p:nvPr>
            <p:ph type="title" hasCustomPrompt="1"/>
          </p:nvPr>
        </p:nvSpPr>
        <p:spPr>
          <a:xfrm>
            <a:off x="1282200" y="2077967"/>
            <a:ext cx="96276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19" name="Google Shape;519;p11"/>
          <p:cNvSpPr txBox="1">
            <a:spLocks noGrp="1"/>
          </p:cNvSpPr>
          <p:nvPr>
            <p:ph type="subTitle" idx="1"/>
          </p:nvPr>
        </p:nvSpPr>
        <p:spPr>
          <a:xfrm>
            <a:off x="1282200" y="4092833"/>
            <a:ext cx="9627600" cy="5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65906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97"/>
        <p:cNvGrpSpPr/>
        <p:nvPr/>
      </p:nvGrpSpPr>
      <p:grpSpPr>
        <a:xfrm>
          <a:off x="0" y="0"/>
          <a:ext cx="0" cy="0"/>
          <a:chOff x="0" y="0"/>
          <a:chExt cx="0" cy="0"/>
        </a:xfrm>
      </p:grpSpPr>
      <p:grpSp>
        <p:nvGrpSpPr>
          <p:cNvPr id="1198" name="Google Shape;1198;p19"/>
          <p:cNvGrpSpPr/>
          <p:nvPr/>
        </p:nvGrpSpPr>
        <p:grpSpPr>
          <a:xfrm>
            <a:off x="-11600" y="1739469"/>
            <a:ext cx="12215432" cy="5118524"/>
            <a:chOff x="-8700" y="1304601"/>
            <a:chExt cx="9161574" cy="3838893"/>
          </a:xfrm>
        </p:grpSpPr>
        <p:sp>
          <p:nvSpPr>
            <p:cNvPr id="1199" name="Google Shape;1199;p19"/>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00" name="Google Shape;1200;p19"/>
            <p:cNvGrpSpPr/>
            <p:nvPr/>
          </p:nvGrpSpPr>
          <p:grpSpPr>
            <a:xfrm>
              <a:off x="-8400" y="4139420"/>
              <a:ext cx="9161274" cy="1004074"/>
              <a:chOff x="0" y="4139430"/>
              <a:chExt cx="9143901" cy="1004074"/>
            </a:xfrm>
          </p:grpSpPr>
          <p:grpSp>
            <p:nvGrpSpPr>
              <p:cNvPr id="1201" name="Google Shape;1201;p19"/>
              <p:cNvGrpSpPr/>
              <p:nvPr/>
            </p:nvGrpSpPr>
            <p:grpSpPr>
              <a:xfrm>
                <a:off x="0" y="4139430"/>
                <a:ext cx="9143901" cy="1004074"/>
                <a:chOff x="0" y="4139430"/>
                <a:chExt cx="9143901" cy="1004074"/>
              </a:xfrm>
            </p:grpSpPr>
            <p:sp>
              <p:nvSpPr>
                <p:cNvPr id="1202" name="Google Shape;1202;p1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05" name="Google Shape;1205;p19"/>
                <p:cNvGrpSpPr/>
                <p:nvPr/>
              </p:nvGrpSpPr>
              <p:grpSpPr>
                <a:xfrm>
                  <a:off x="6826124" y="4139430"/>
                  <a:ext cx="633755" cy="365856"/>
                  <a:chOff x="6850399" y="4145425"/>
                  <a:chExt cx="603346" cy="365856"/>
                </a:xfrm>
              </p:grpSpPr>
              <p:sp>
                <p:nvSpPr>
                  <p:cNvPr id="1206" name="Google Shape;1206;p1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8" name="Google Shape;1208;p1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9" name="Google Shape;1209;p19"/>
              <p:cNvGrpSpPr/>
              <p:nvPr/>
            </p:nvGrpSpPr>
            <p:grpSpPr>
              <a:xfrm>
                <a:off x="549942" y="4558403"/>
                <a:ext cx="7916552" cy="562812"/>
                <a:chOff x="2654375" y="1725250"/>
                <a:chExt cx="2185625" cy="182500"/>
              </a:xfrm>
            </p:grpSpPr>
            <p:sp>
              <p:nvSpPr>
                <p:cNvPr id="1210" name="Google Shape;1210;p1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9"/>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9"/>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9"/>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222" name="Google Shape;1222;p19"/>
          <p:cNvGrpSpPr/>
          <p:nvPr/>
        </p:nvGrpSpPr>
        <p:grpSpPr>
          <a:xfrm flipH="1">
            <a:off x="64792" y="-138845"/>
            <a:ext cx="12011712" cy="6923876"/>
            <a:chOff x="48594" y="-104134"/>
            <a:chExt cx="9008784" cy="5192907"/>
          </a:xfrm>
        </p:grpSpPr>
        <p:sp>
          <p:nvSpPr>
            <p:cNvPr id="1223" name="Google Shape;1223;p19"/>
            <p:cNvSpPr/>
            <p:nvPr/>
          </p:nvSpPr>
          <p:spPr>
            <a:xfrm>
              <a:off x="2421430" y="135148"/>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24" name="Google Shape;1224;p19"/>
            <p:cNvGrpSpPr/>
            <p:nvPr/>
          </p:nvGrpSpPr>
          <p:grpSpPr>
            <a:xfrm>
              <a:off x="910371" y="-104134"/>
              <a:ext cx="364861" cy="363915"/>
              <a:chOff x="2789668" y="759261"/>
              <a:chExt cx="440069" cy="438928"/>
            </a:xfrm>
          </p:grpSpPr>
          <p:sp>
            <p:nvSpPr>
              <p:cNvPr id="1225" name="Google Shape;1225;p1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4" name="Google Shape;1234;p19"/>
            <p:cNvGrpSpPr/>
            <p:nvPr/>
          </p:nvGrpSpPr>
          <p:grpSpPr>
            <a:xfrm rot="1707536">
              <a:off x="3148488" y="4671127"/>
              <a:ext cx="459736" cy="327921"/>
              <a:chOff x="4879302" y="1958088"/>
              <a:chExt cx="715237" cy="510165"/>
            </a:xfrm>
          </p:grpSpPr>
          <p:sp>
            <p:nvSpPr>
              <p:cNvPr id="1235" name="Google Shape;1235;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8" name="Google Shape;1238;p19"/>
              <p:cNvGrpSpPr/>
              <p:nvPr/>
            </p:nvGrpSpPr>
            <p:grpSpPr>
              <a:xfrm>
                <a:off x="4937962" y="2055352"/>
                <a:ext cx="566907" cy="373034"/>
                <a:chOff x="5290896" y="3020653"/>
                <a:chExt cx="865243" cy="569344"/>
              </a:xfrm>
            </p:grpSpPr>
            <p:sp>
              <p:nvSpPr>
                <p:cNvPr id="1239" name="Google Shape;1239;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1" name="Google Shape;1261;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5" name="Google Shape;1265;p19"/>
            <p:cNvGrpSpPr/>
            <p:nvPr/>
          </p:nvGrpSpPr>
          <p:grpSpPr>
            <a:xfrm rot="1707536">
              <a:off x="8547288" y="1174952"/>
              <a:ext cx="459736" cy="327921"/>
              <a:chOff x="4879302" y="1958088"/>
              <a:chExt cx="715237" cy="510165"/>
            </a:xfrm>
          </p:grpSpPr>
          <p:sp>
            <p:nvSpPr>
              <p:cNvPr id="1266" name="Google Shape;1266;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9" name="Google Shape;1269;p19"/>
              <p:cNvGrpSpPr/>
              <p:nvPr/>
            </p:nvGrpSpPr>
            <p:grpSpPr>
              <a:xfrm>
                <a:off x="4937962" y="2055352"/>
                <a:ext cx="566907" cy="373034"/>
                <a:chOff x="5290896" y="3020653"/>
                <a:chExt cx="865243" cy="569344"/>
              </a:xfrm>
            </p:grpSpPr>
            <p:sp>
              <p:nvSpPr>
                <p:cNvPr id="1270" name="Google Shape;1270;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2" name="Google Shape;1292;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6" name="Google Shape;1296;p19"/>
            <p:cNvGrpSpPr/>
            <p:nvPr/>
          </p:nvGrpSpPr>
          <p:grpSpPr>
            <a:xfrm>
              <a:off x="8594721" y="3339116"/>
              <a:ext cx="364861" cy="363915"/>
              <a:chOff x="2789668" y="759261"/>
              <a:chExt cx="440069" cy="438928"/>
            </a:xfrm>
          </p:grpSpPr>
          <p:sp>
            <p:nvSpPr>
              <p:cNvPr id="1297" name="Google Shape;1297;p1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6" name="Google Shape;1306;p19"/>
            <p:cNvGrpSpPr/>
            <p:nvPr/>
          </p:nvGrpSpPr>
          <p:grpSpPr>
            <a:xfrm rot="1707536">
              <a:off x="5017188" y="28477"/>
              <a:ext cx="459736" cy="327921"/>
              <a:chOff x="4879302" y="1958088"/>
              <a:chExt cx="715237" cy="510165"/>
            </a:xfrm>
          </p:grpSpPr>
          <p:sp>
            <p:nvSpPr>
              <p:cNvPr id="1307" name="Google Shape;1307;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10" name="Google Shape;1310;p19"/>
              <p:cNvGrpSpPr/>
              <p:nvPr/>
            </p:nvGrpSpPr>
            <p:grpSpPr>
              <a:xfrm>
                <a:off x="4937962" y="2055352"/>
                <a:ext cx="566907" cy="373034"/>
                <a:chOff x="5290896" y="3020653"/>
                <a:chExt cx="865243" cy="569344"/>
              </a:xfrm>
            </p:grpSpPr>
            <p:sp>
              <p:nvSpPr>
                <p:cNvPr id="1311" name="Google Shape;1311;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3" name="Google Shape;1333;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7" name="Google Shape;1337;p19"/>
            <p:cNvGrpSpPr/>
            <p:nvPr/>
          </p:nvGrpSpPr>
          <p:grpSpPr>
            <a:xfrm rot="6852270">
              <a:off x="114649" y="2111398"/>
              <a:ext cx="729665" cy="616845"/>
              <a:chOff x="6880291" y="4084285"/>
              <a:chExt cx="729656" cy="616837"/>
            </a:xfrm>
          </p:grpSpPr>
          <p:sp>
            <p:nvSpPr>
              <p:cNvPr id="1338" name="Google Shape;1338;p19"/>
              <p:cNvSpPr/>
              <p:nvPr/>
            </p:nvSpPr>
            <p:spPr>
              <a:xfrm>
                <a:off x="6880291" y="4084285"/>
                <a:ext cx="729656" cy="616837"/>
              </a:xfrm>
              <a:custGeom>
                <a:avLst/>
                <a:gdLst/>
                <a:ahLst/>
                <a:cxnLst/>
                <a:rect l="l" t="t" r="r" b="b"/>
                <a:pathLst>
                  <a:path w="17113" h="14467" extrusionOk="0">
                    <a:moveTo>
                      <a:pt x="11735" y="1"/>
                    </a:moveTo>
                    <a:cubicBezTo>
                      <a:pt x="11451" y="1"/>
                      <a:pt x="11167" y="53"/>
                      <a:pt x="10903" y="161"/>
                    </a:cubicBezTo>
                    <a:cubicBezTo>
                      <a:pt x="10282" y="416"/>
                      <a:pt x="9765" y="976"/>
                      <a:pt x="9485" y="1699"/>
                    </a:cubicBezTo>
                    <a:cubicBezTo>
                      <a:pt x="9439" y="1819"/>
                      <a:pt x="9400" y="1940"/>
                      <a:pt x="9367" y="2063"/>
                    </a:cubicBezTo>
                    <a:cubicBezTo>
                      <a:pt x="9115" y="1670"/>
                      <a:pt x="8782" y="1297"/>
                      <a:pt x="8332" y="1027"/>
                    </a:cubicBezTo>
                    <a:cubicBezTo>
                      <a:pt x="7910" y="773"/>
                      <a:pt x="7411" y="629"/>
                      <a:pt x="6927" y="624"/>
                    </a:cubicBezTo>
                    <a:cubicBezTo>
                      <a:pt x="6916" y="624"/>
                      <a:pt x="6906" y="624"/>
                      <a:pt x="6896" y="624"/>
                    </a:cubicBezTo>
                    <a:cubicBezTo>
                      <a:pt x="6352" y="624"/>
                      <a:pt x="5860" y="791"/>
                      <a:pt x="5473" y="1109"/>
                    </a:cubicBezTo>
                    <a:cubicBezTo>
                      <a:pt x="4978" y="1515"/>
                      <a:pt x="4673" y="2156"/>
                      <a:pt x="4634" y="2867"/>
                    </a:cubicBezTo>
                    <a:lnTo>
                      <a:pt x="4634" y="2869"/>
                    </a:lnTo>
                    <a:cubicBezTo>
                      <a:pt x="4619" y="3177"/>
                      <a:pt x="4665" y="3484"/>
                      <a:pt x="4743" y="3779"/>
                    </a:cubicBezTo>
                    <a:cubicBezTo>
                      <a:pt x="4161" y="3941"/>
                      <a:pt x="3646" y="4269"/>
                      <a:pt x="3285" y="4721"/>
                    </a:cubicBezTo>
                    <a:cubicBezTo>
                      <a:pt x="2659" y="5509"/>
                      <a:pt x="2571" y="6628"/>
                      <a:pt x="3071" y="7443"/>
                    </a:cubicBezTo>
                    <a:cubicBezTo>
                      <a:pt x="3421" y="8016"/>
                      <a:pt x="4056" y="8435"/>
                      <a:pt x="4815" y="8596"/>
                    </a:cubicBezTo>
                    <a:cubicBezTo>
                      <a:pt x="5102" y="8657"/>
                      <a:pt x="5388" y="8680"/>
                      <a:pt x="5668" y="8680"/>
                    </a:cubicBezTo>
                    <a:cubicBezTo>
                      <a:pt x="5998" y="8680"/>
                      <a:pt x="6321" y="8648"/>
                      <a:pt x="6632" y="8611"/>
                    </a:cubicBezTo>
                    <a:cubicBezTo>
                      <a:pt x="7036" y="8561"/>
                      <a:pt x="7439" y="8498"/>
                      <a:pt x="7840" y="8422"/>
                    </a:cubicBezTo>
                    <a:lnTo>
                      <a:pt x="7840" y="8422"/>
                    </a:lnTo>
                    <a:cubicBezTo>
                      <a:pt x="5905" y="10071"/>
                      <a:pt x="3022" y="11694"/>
                      <a:pt x="577" y="12826"/>
                    </a:cubicBezTo>
                    <a:lnTo>
                      <a:pt x="571" y="12828"/>
                    </a:lnTo>
                    <a:cubicBezTo>
                      <a:pt x="169" y="13018"/>
                      <a:pt x="0" y="13482"/>
                      <a:pt x="185" y="13884"/>
                    </a:cubicBezTo>
                    <a:cubicBezTo>
                      <a:pt x="244" y="14009"/>
                      <a:pt x="329" y="14113"/>
                      <a:pt x="431" y="14191"/>
                    </a:cubicBezTo>
                    <a:cubicBezTo>
                      <a:pt x="567" y="14295"/>
                      <a:pt x="734" y="14352"/>
                      <a:pt x="907" y="14352"/>
                    </a:cubicBezTo>
                    <a:cubicBezTo>
                      <a:pt x="1018" y="14352"/>
                      <a:pt x="1131" y="14328"/>
                      <a:pt x="1240" y="14278"/>
                    </a:cubicBezTo>
                    <a:lnTo>
                      <a:pt x="1254" y="14272"/>
                    </a:lnTo>
                    <a:cubicBezTo>
                      <a:pt x="2588" y="13633"/>
                      <a:pt x="6444" y="11683"/>
                      <a:pt x="8999" y="9371"/>
                    </a:cubicBezTo>
                    <a:lnTo>
                      <a:pt x="8999" y="9371"/>
                    </a:lnTo>
                    <a:cubicBezTo>
                      <a:pt x="8943" y="9849"/>
                      <a:pt x="8914" y="10307"/>
                      <a:pt x="8905" y="10779"/>
                    </a:cubicBezTo>
                    <a:cubicBezTo>
                      <a:pt x="8892" y="11515"/>
                      <a:pt x="8953" y="12593"/>
                      <a:pt x="9625" y="13435"/>
                    </a:cubicBezTo>
                    <a:cubicBezTo>
                      <a:pt x="9933" y="13820"/>
                      <a:pt x="10350" y="14128"/>
                      <a:pt x="10802" y="14302"/>
                    </a:cubicBezTo>
                    <a:cubicBezTo>
                      <a:pt x="11086" y="14412"/>
                      <a:pt x="11373" y="14466"/>
                      <a:pt x="11654" y="14466"/>
                    </a:cubicBezTo>
                    <a:cubicBezTo>
                      <a:pt x="11887" y="14466"/>
                      <a:pt x="12116" y="14429"/>
                      <a:pt x="12335" y="14353"/>
                    </a:cubicBezTo>
                    <a:cubicBezTo>
                      <a:pt x="12940" y="14145"/>
                      <a:pt x="13450" y="13650"/>
                      <a:pt x="13733" y="12996"/>
                    </a:cubicBezTo>
                    <a:lnTo>
                      <a:pt x="13733" y="12995"/>
                    </a:lnTo>
                    <a:cubicBezTo>
                      <a:pt x="13855" y="12711"/>
                      <a:pt x="13918" y="12407"/>
                      <a:pt x="13948" y="12103"/>
                    </a:cubicBezTo>
                    <a:cubicBezTo>
                      <a:pt x="14034" y="12111"/>
                      <a:pt x="14120" y="12114"/>
                      <a:pt x="14205" y="12114"/>
                    </a:cubicBezTo>
                    <a:cubicBezTo>
                      <a:pt x="14719" y="12114"/>
                      <a:pt x="15218" y="11984"/>
                      <a:pt x="15643" y="11727"/>
                    </a:cubicBezTo>
                    <a:cubicBezTo>
                      <a:pt x="16504" y="11207"/>
                      <a:pt x="16976" y="10189"/>
                      <a:pt x="16791" y="9251"/>
                    </a:cubicBezTo>
                    <a:cubicBezTo>
                      <a:pt x="16661" y="8591"/>
                      <a:pt x="16212" y="7977"/>
                      <a:pt x="15557" y="7562"/>
                    </a:cubicBezTo>
                    <a:cubicBezTo>
                      <a:pt x="15394" y="7460"/>
                      <a:pt x="15229" y="7374"/>
                      <a:pt x="15059" y="7299"/>
                    </a:cubicBezTo>
                    <a:cubicBezTo>
                      <a:pt x="15536" y="7112"/>
                      <a:pt x="16016" y="6830"/>
                      <a:pt x="16393" y="6384"/>
                    </a:cubicBezTo>
                    <a:cubicBezTo>
                      <a:pt x="16712" y="6007"/>
                      <a:pt x="16934" y="5538"/>
                      <a:pt x="17017" y="5060"/>
                    </a:cubicBezTo>
                    <a:cubicBezTo>
                      <a:pt x="17112" y="4512"/>
                      <a:pt x="17028" y="3989"/>
                      <a:pt x="16771" y="3547"/>
                    </a:cubicBezTo>
                    <a:cubicBezTo>
                      <a:pt x="16450" y="2993"/>
                      <a:pt x="15867" y="2589"/>
                      <a:pt x="15170" y="2438"/>
                    </a:cubicBezTo>
                    <a:lnTo>
                      <a:pt x="15169" y="2438"/>
                    </a:lnTo>
                    <a:cubicBezTo>
                      <a:pt x="14983" y="2398"/>
                      <a:pt x="14795" y="2381"/>
                      <a:pt x="14608" y="2381"/>
                    </a:cubicBezTo>
                    <a:cubicBezTo>
                      <a:pt x="14489" y="2381"/>
                      <a:pt x="14370" y="2388"/>
                      <a:pt x="14253" y="2400"/>
                    </a:cubicBezTo>
                    <a:cubicBezTo>
                      <a:pt x="14186" y="1799"/>
                      <a:pt x="13945" y="1238"/>
                      <a:pt x="13556" y="809"/>
                    </a:cubicBezTo>
                    <a:cubicBezTo>
                      <a:pt x="13081" y="287"/>
                      <a:pt x="12403" y="1"/>
                      <a:pt x="11735"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9"/>
              <p:cNvSpPr/>
              <p:nvPr/>
            </p:nvSpPr>
            <p:spPr>
              <a:xfrm>
                <a:off x="6909413" y="4382623"/>
                <a:ext cx="404374" cy="280171"/>
              </a:xfrm>
              <a:custGeom>
                <a:avLst/>
                <a:gdLst/>
                <a:ahLst/>
                <a:cxnLst/>
                <a:rect l="l" t="t" r="r" b="b"/>
                <a:pathLst>
                  <a:path w="9484" h="6571" extrusionOk="0">
                    <a:moveTo>
                      <a:pt x="9432" y="1"/>
                    </a:moveTo>
                    <a:cubicBezTo>
                      <a:pt x="9418" y="1"/>
                      <a:pt x="9403" y="8"/>
                      <a:pt x="9394" y="22"/>
                    </a:cubicBezTo>
                    <a:cubicBezTo>
                      <a:pt x="7666" y="2544"/>
                      <a:pt x="2940" y="5070"/>
                      <a:pt x="134" y="6333"/>
                    </a:cubicBezTo>
                    <a:cubicBezTo>
                      <a:pt x="0" y="6395"/>
                      <a:pt x="66" y="6571"/>
                      <a:pt x="182" y="6571"/>
                    </a:cubicBezTo>
                    <a:cubicBezTo>
                      <a:pt x="199" y="6571"/>
                      <a:pt x="216" y="6567"/>
                      <a:pt x="234" y="6559"/>
                    </a:cubicBezTo>
                    <a:cubicBezTo>
                      <a:pt x="3049" y="5244"/>
                      <a:pt x="7767" y="2636"/>
                      <a:pt x="9471" y="70"/>
                    </a:cubicBezTo>
                    <a:lnTo>
                      <a:pt x="9471" y="71"/>
                    </a:lnTo>
                    <a:cubicBezTo>
                      <a:pt x="9484" y="49"/>
                      <a:pt x="9477" y="22"/>
                      <a:pt x="9457" y="8"/>
                    </a:cubicBezTo>
                    <a:cubicBezTo>
                      <a:pt x="9449" y="3"/>
                      <a:pt x="9441" y="1"/>
                      <a:pt x="9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9"/>
              <p:cNvSpPr/>
              <p:nvPr/>
            </p:nvSpPr>
            <p:spPr>
              <a:xfrm>
                <a:off x="7300447" y="4113151"/>
                <a:ext cx="287803" cy="276206"/>
              </a:xfrm>
              <a:custGeom>
                <a:avLst/>
                <a:gdLst/>
                <a:ahLst/>
                <a:cxnLst/>
                <a:rect l="l" t="t" r="r" b="b"/>
                <a:pathLst>
                  <a:path w="6750" h="6478" extrusionOk="0">
                    <a:moveTo>
                      <a:pt x="1947" y="0"/>
                    </a:moveTo>
                    <a:cubicBezTo>
                      <a:pt x="1757" y="0"/>
                      <a:pt x="1567" y="34"/>
                      <a:pt x="1388" y="105"/>
                    </a:cubicBezTo>
                    <a:cubicBezTo>
                      <a:pt x="893" y="302"/>
                      <a:pt x="531" y="754"/>
                      <a:pt x="333" y="1251"/>
                    </a:cubicBezTo>
                    <a:cubicBezTo>
                      <a:pt x="136" y="1747"/>
                      <a:pt x="83" y="2288"/>
                      <a:pt x="57" y="2821"/>
                    </a:cubicBezTo>
                    <a:cubicBezTo>
                      <a:pt x="0" y="3987"/>
                      <a:pt x="54" y="5157"/>
                      <a:pt x="221" y="6312"/>
                    </a:cubicBezTo>
                    <a:cubicBezTo>
                      <a:pt x="227" y="6357"/>
                      <a:pt x="234" y="6402"/>
                      <a:pt x="240" y="6447"/>
                    </a:cubicBezTo>
                    <a:cubicBezTo>
                      <a:pt x="254" y="6447"/>
                      <a:pt x="267" y="6447"/>
                      <a:pt x="280" y="6449"/>
                    </a:cubicBezTo>
                    <a:cubicBezTo>
                      <a:pt x="705" y="6467"/>
                      <a:pt x="1102" y="6478"/>
                      <a:pt x="1485" y="6478"/>
                    </a:cubicBezTo>
                    <a:cubicBezTo>
                      <a:pt x="2347" y="6478"/>
                      <a:pt x="3131" y="6424"/>
                      <a:pt x="3975" y="6283"/>
                    </a:cubicBezTo>
                    <a:cubicBezTo>
                      <a:pt x="4846" y="6136"/>
                      <a:pt x="5572" y="5872"/>
                      <a:pt x="6055" y="5312"/>
                    </a:cubicBezTo>
                    <a:cubicBezTo>
                      <a:pt x="6540" y="4752"/>
                      <a:pt x="6749" y="3899"/>
                      <a:pt x="6384" y="3255"/>
                    </a:cubicBezTo>
                    <a:cubicBezTo>
                      <a:pt x="6147" y="2835"/>
                      <a:pt x="5700" y="2562"/>
                      <a:pt x="5231" y="2455"/>
                    </a:cubicBezTo>
                    <a:cubicBezTo>
                      <a:pt x="5088" y="2422"/>
                      <a:pt x="4939" y="2409"/>
                      <a:pt x="4787" y="2409"/>
                    </a:cubicBezTo>
                    <a:cubicBezTo>
                      <a:pt x="4441" y="2409"/>
                      <a:pt x="4083" y="2478"/>
                      <a:pt x="3757" y="2552"/>
                    </a:cubicBezTo>
                    <a:cubicBezTo>
                      <a:pt x="3893" y="1872"/>
                      <a:pt x="3742" y="1120"/>
                      <a:pt x="3280" y="601"/>
                    </a:cubicBezTo>
                    <a:cubicBezTo>
                      <a:pt x="2946" y="227"/>
                      <a:pt x="2444" y="0"/>
                      <a:pt x="1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9"/>
              <p:cNvSpPr/>
              <p:nvPr/>
            </p:nvSpPr>
            <p:spPr>
              <a:xfrm>
                <a:off x="7308164" y="4261958"/>
                <a:ext cx="116528" cy="128126"/>
              </a:xfrm>
              <a:custGeom>
                <a:avLst/>
                <a:gdLst/>
                <a:ahLst/>
                <a:cxnLst/>
                <a:rect l="l" t="t" r="r" b="b"/>
                <a:pathLst>
                  <a:path w="2733" h="3005" extrusionOk="0">
                    <a:moveTo>
                      <a:pt x="1103" y="45"/>
                    </a:moveTo>
                    <a:cubicBezTo>
                      <a:pt x="1116" y="45"/>
                      <a:pt x="1129" y="46"/>
                      <a:pt x="1141" y="47"/>
                    </a:cubicBezTo>
                    <a:lnTo>
                      <a:pt x="1140" y="47"/>
                    </a:lnTo>
                    <a:cubicBezTo>
                      <a:pt x="1240" y="54"/>
                      <a:pt x="1333" y="93"/>
                      <a:pt x="1395" y="159"/>
                    </a:cubicBezTo>
                    <a:cubicBezTo>
                      <a:pt x="1488" y="256"/>
                      <a:pt x="1528" y="407"/>
                      <a:pt x="1514" y="609"/>
                    </a:cubicBezTo>
                    <a:cubicBezTo>
                      <a:pt x="1495" y="881"/>
                      <a:pt x="1457" y="1060"/>
                      <a:pt x="1307" y="1283"/>
                    </a:cubicBezTo>
                    <a:cubicBezTo>
                      <a:pt x="1300" y="1291"/>
                      <a:pt x="1301" y="1303"/>
                      <a:pt x="1309" y="1311"/>
                    </a:cubicBezTo>
                    <a:cubicBezTo>
                      <a:pt x="1313" y="1315"/>
                      <a:pt x="1319" y="1318"/>
                      <a:pt x="1325" y="1318"/>
                    </a:cubicBezTo>
                    <a:cubicBezTo>
                      <a:pt x="1329" y="1318"/>
                      <a:pt x="1333" y="1317"/>
                      <a:pt x="1336" y="1315"/>
                    </a:cubicBezTo>
                    <a:cubicBezTo>
                      <a:pt x="1519" y="1210"/>
                      <a:pt x="1708" y="1165"/>
                      <a:pt x="1907" y="1116"/>
                    </a:cubicBezTo>
                    <a:cubicBezTo>
                      <a:pt x="1947" y="1106"/>
                      <a:pt x="1987" y="1097"/>
                      <a:pt x="2027" y="1086"/>
                    </a:cubicBezTo>
                    <a:cubicBezTo>
                      <a:pt x="2092" y="1069"/>
                      <a:pt x="2180" y="1053"/>
                      <a:pt x="2270" y="1053"/>
                    </a:cubicBezTo>
                    <a:cubicBezTo>
                      <a:pt x="2388" y="1053"/>
                      <a:pt x="2509" y="1081"/>
                      <a:pt x="2586" y="1177"/>
                    </a:cubicBezTo>
                    <a:cubicBezTo>
                      <a:pt x="2733" y="1359"/>
                      <a:pt x="2597" y="1637"/>
                      <a:pt x="2552" y="1717"/>
                    </a:cubicBezTo>
                    <a:cubicBezTo>
                      <a:pt x="2213" y="2328"/>
                      <a:pt x="1514" y="2634"/>
                      <a:pt x="989" y="2783"/>
                    </a:cubicBezTo>
                    <a:cubicBezTo>
                      <a:pt x="693" y="2867"/>
                      <a:pt x="387" y="2926"/>
                      <a:pt x="81" y="2957"/>
                    </a:cubicBezTo>
                    <a:cubicBezTo>
                      <a:pt x="94" y="2772"/>
                      <a:pt x="83" y="2591"/>
                      <a:pt x="72" y="2415"/>
                    </a:cubicBezTo>
                    <a:cubicBezTo>
                      <a:pt x="59" y="2200"/>
                      <a:pt x="46" y="1979"/>
                      <a:pt x="76" y="1756"/>
                    </a:cubicBezTo>
                    <a:cubicBezTo>
                      <a:pt x="140" y="1299"/>
                      <a:pt x="246" y="778"/>
                      <a:pt x="549" y="382"/>
                    </a:cubicBezTo>
                    <a:cubicBezTo>
                      <a:pt x="670" y="224"/>
                      <a:pt x="801" y="120"/>
                      <a:pt x="938" y="73"/>
                    </a:cubicBezTo>
                    <a:cubicBezTo>
                      <a:pt x="992" y="55"/>
                      <a:pt x="1048" y="45"/>
                      <a:pt x="1103" y="45"/>
                    </a:cubicBezTo>
                    <a:close/>
                    <a:moveTo>
                      <a:pt x="1102" y="1"/>
                    </a:moveTo>
                    <a:cubicBezTo>
                      <a:pt x="1043" y="1"/>
                      <a:pt x="983" y="10"/>
                      <a:pt x="924" y="31"/>
                    </a:cubicBezTo>
                    <a:cubicBezTo>
                      <a:pt x="778" y="80"/>
                      <a:pt x="640" y="190"/>
                      <a:pt x="514" y="355"/>
                    </a:cubicBezTo>
                    <a:cubicBezTo>
                      <a:pt x="205" y="759"/>
                      <a:pt x="97" y="1287"/>
                      <a:pt x="32" y="1750"/>
                    </a:cubicBezTo>
                    <a:cubicBezTo>
                      <a:pt x="1" y="1977"/>
                      <a:pt x="14" y="2201"/>
                      <a:pt x="28" y="2418"/>
                    </a:cubicBezTo>
                    <a:cubicBezTo>
                      <a:pt x="39" y="2601"/>
                      <a:pt x="49" y="2791"/>
                      <a:pt x="34" y="2981"/>
                    </a:cubicBezTo>
                    <a:cubicBezTo>
                      <a:pt x="33" y="2987"/>
                      <a:pt x="36" y="2994"/>
                      <a:pt x="41" y="2998"/>
                    </a:cubicBezTo>
                    <a:cubicBezTo>
                      <a:pt x="44" y="3003"/>
                      <a:pt x="49" y="3005"/>
                      <a:pt x="55" y="3005"/>
                    </a:cubicBezTo>
                    <a:lnTo>
                      <a:pt x="59" y="3005"/>
                    </a:lnTo>
                    <a:cubicBezTo>
                      <a:pt x="377" y="2973"/>
                      <a:pt x="694" y="2914"/>
                      <a:pt x="1002" y="2826"/>
                    </a:cubicBezTo>
                    <a:cubicBezTo>
                      <a:pt x="1535" y="2675"/>
                      <a:pt x="2244" y="2364"/>
                      <a:pt x="2592" y="1740"/>
                    </a:cubicBezTo>
                    <a:cubicBezTo>
                      <a:pt x="2721" y="1507"/>
                      <a:pt x="2731" y="1287"/>
                      <a:pt x="2621" y="1149"/>
                    </a:cubicBezTo>
                    <a:cubicBezTo>
                      <a:pt x="2536" y="1042"/>
                      <a:pt x="2407" y="1007"/>
                      <a:pt x="2274" y="1007"/>
                    </a:cubicBezTo>
                    <a:cubicBezTo>
                      <a:pt x="2185" y="1007"/>
                      <a:pt x="2095" y="1023"/>
                      <a:pt x="2016" y="1043"/>
                    </a:cubicBezTo>
                    <a:cubicBezTo>
                      <a:pt x="1976" y="1053"/>
                      <a:pt x="1936" y="1063"/>
                      <a:pt x="1897" y="1073"/>
                    </a:cubicBezTo>
                    <a:cubicBezTo>
                      <a:pt x="1722" y="1115"/>
                      <a:pt x="1554" y="1155"/>
                      <a:pt x="1390" y="1236"/>
                    </a:cubicBezTo>
                    <a:cubicBezTo>
                      <a:pt x="1509" y="1037"/>
                      <a:pt x="1542" y="858"/>
                      <a:pt x="1560" y="612"/>
                    </a:cubicBezTo>
                    <a:cubicBezTo>
                      <a:pt x="1575" y="397"/>
                      <a:pt x="1530" y="235"/>
                      <a:pt x="1429" y="129"/>
                    </a:cubicBezTo>
                    <a:cubicBezTo>
                      <a:pt x="1348" y="46"/>
                      <a:pt x="122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9"/>
              <p:cNvSpPr/>
              <p:nvPr/>
            </p:nvSpPr>
            <p:spPr>
              <a:xfrm>
                <a:off x="7309955" y="4218552"/>
                <a:ext cx="153879" cy="170763"/>
              </a:xfrm>
              <a:custGeom>
                <a:avLst/>
                <a:gdLst/>
                <a:ahLst/>
                <a:cxnLst/>
                <a:rect l="l" t="t" r="r" b="b"/>
                <a:pathLst>
                  <a:path w="3609" h="4005" extrusionOk="0">
                    <a:moveTo>
                      <a:pt x="3584" y="1"/>
                    </a:moveTo>
                    <a:cubicBezTo>
                      <a:pt x="3579" y="1"/>
                      <a:pt x="3574" y="3"/>
                      <a:pt x="3569" y="7"/>
                    </a:cubicBezTo>
                    <a:cubicBezTo>
                      <a:pt x="2093" y="1265"/>
                      <a:pt x="993" y="2486"/>
                      <a:pt x="7" y="3969"/>
                    </a:cubicBezTo>
                    <a:cubicBezTo>
                      <a:pt x="1" y="3979"/>
                      <a:pt x="3" y="3993"/>
                      <a:pt x="14" y="4000"/>
                    </a:cubicBezTo>
                    <a:cubicBezTo>
                      <a:pt x="17" y="4002"/>
                      <a:pt x="20" y="4004"/>
                      <a:pt x="25" y="4004"/>
                    </a:cubicBezTo>
                    <a:cubicBezTo>
                      <a:pt x="32" y="4004"/>
                      <a:pt x="40" y="4001"/>
                      <a:pt x="45" y="3995"/>
                    </a:cubicBezTo>
                    <a:cubicBezTo>
                      <a:pt x="1029" y="2516"/>
                      <a:pt x="2125" y="1296"/>
                      <a:pt x="3599" y="41"/>
                    </a:cubicBezTo>
                    <a:cubicBezTo>
                      <a:pt x="3607" y="33"/>
                      <a:pt x="3608" y="18"/>
                      <a:pt x="3601" y="9"/>
                    </a:cubicBezTo>
                    <a:cubicBezTo>
                      <a:pt x="3597" y="3"/>
                      <a:pt x="3591" y="1"/>
                      <a:pt x="3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9"/>
              <p:cNvSpPr/>
              <p:nvPr/>
            </p:nvSpPr>
            <p:spPr>
              <a:xfrm>
                <a:off x="7021381" y="4137625"/>
                <a:ext cx="290020" cy="285373"/>
              </a:xfrm>
              <a:custGeom>
                <a:avLst/>
                <a:gdLst/>
                <a:ahLst/>
                <a:cxnLst/>
                <a:rect l="l" t="t" r="r" b="b"/>
                <a:pathLst>
                  <a:path w="6802" h="6693" extrusionOk="0">
                    <a:moveTo>
                      <a:pt x="3646" y="1"/>
                    </a:moveTo>
                    <a:cubicBezTo>
                      <a:pt x="3291" y="1"/>
                      <a:pt x="2944" y="100"/>
                      <a:pt x="2666" y="324"/>
                    </a:cubicBezTo>
                    <a:cubicBezTo>
                      <a:pt x="2291" y="625"/>
                      <a:pt x="2092" y="1109"/>
                      <a:pt x="2062" y="1589"/>
                    </a:cubicBezTo>
                    <a:cubicBezTo>
                      <a:pt x="2033" y="2069"/>
                      <a:pt x="2214" y="2583"/>
                      <a:pt x="2394" y="3030"/>
                    </a:cubicBezTo>
                    <a:cubicBezTo>
                      <a:pt x="2363" y="3029"/>
                      <a:pt x="2333" y="3028"/>
                      <a:pt x="2302" y="3028"/>
                    </a:cubicBezTo>
                    <a:cubicBezTo>
                      <a:pt x="1638" y="3028"/>
                      <a:pt x="964" y="3297"/>
                      <a:pt x="544" y="3813"/>
                    </a:cubicBezTo>
                    <a:cubicBezTo>
                      <a:pt x="107" y="4351"/>
                      <a:pt x="0" y="5163"/>
                      <a:pt x="357" y="5759"/>
                    </a:cubicBezTo>
                    <a:cubicBezTo>
                      <a:pt x="632" y="6217"/>
                      <a:pt x="1137" y="6501"/>
                      <a:pt x="1657" y="6617"/>
                    </a:cubicBezTo>
                    <a:cubicBezTo>
                      <a:pt x="1907" y="6672"/>
                      <a:pt x="2161" y="6693"/>
                      <a:pt x="2417" y="6693"/>
                    </a:cubicBezTo>
                    <a:cubicBezTo>
                      <a:pt x="2696" y="6693"/>
                      <a:pt x="2976" y="6668"/>
                      <a:pt x="3252" y="6637"/>
                    </a:cubicBezTo>
                    <a:cubicBezTo>
                      <a:pt x="4411" y="6508"/>
                      <a:pt x="5558" y="6267"/>
                      <a:pt x="6672" y="5917"/>
                    </a:cubicBezTo>
                    <a:cubicBezTo>
                      <a:pt x="6715" y="5904"/>
                      <a:pt x="6758" y="5890"/>
                      <a:pt x="6801" y="5876"/>
                    </a:cubicBezTo>
                    <a:cubicBezTo>
                      <a:pt x="6800" y="5863"/>
                      <a:pt x="6798" y="5850"/>
                      <a:pt x="6797" y="5837"/>
                    </a:cubicBezTo>
                    <a:cubicBezTo>
                      <a:pt x="6634" y="4462"/>
                      <a:pt x="6438" y="3386"/>
                      <a:pt x="6041" y="2216"/>
                    </a:cubicBezTo>
                    <a:cubicBezTo>
                      <a:pt x="5757" y="1379"/>
                      <a:pt x="5380" y="706"/>
                      <a:pt x="4749" y="319"/>
                    </a:cubicBezTo>
                    <a:cubicBezTo>
                      <a:pt x="4422" y="117"/>
                      <a:pt x="4029" y="1"/>
                      <a:pt x="3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9"/>
              <p:cNvSpPr/>
              <p:nvPr/>
            </p:nvSpPr>
            <p:spPr>
              <a:xfrm>
                <a:off x="7178374" y="4287583"/>
                <a:ext cx="135161" cy="110090"/>
              </a:xfrm>
              <a:custGeom>
                <a:avLst/>
                <a:gdLst/>
                <a:ahLst/>
                <a:cxnLst/>
                <a:rect l="l" t="t" r="r" b="b"/>
                <a:pathLst>
                  <a:path w="3170" h="2582" extrusionOk="0">
                    <a:moveTo>
                      <a:pt x="1229" y="46"/>
                    </a:moveTo>
                    <a:cubicBezTo>
                      <a:pt x="1343" y="46"/>
                      <a:pt x="1450" y="80"/>
                      <a:pt x="1497" y="97"/>
                    </a:cubicBezTo>
                    <a:cubicBezTo>
                      <a:pt x="2154" y="335"/>
                      <a:pt x="2568" y="975"/>
                      <a:pt x="2799" y="1470"/>
                    </a:cubicBezTo>
                    <a:cubicBezTo>
                      <a:pt x="2929" y="1749"/>
                      <a:pt x="3036" y="2040"/>
                      <a:pt x="3116" y="2339"/>
                    </a:cubicBezTo>
                    <a:cubicBezTo>
                      <a:pt x="2932" y="2355"/>
                      <a:pt x="2755" y="2395"/>
                      <a:pt x="2583" y="2434"/>
                    </a:cubicBezTo>
                    <a:cubicBezTo>
                      <a:pt x="2373" y="2481"/>
                      <a:pt x="2156" y="2530"/>
                      <a:pt x="1931" y="2534"/>
                    </a:cubicBezTo>
                    <a:cubicBezTo>
                      <a:pt x="1874" y="2536"/>
                      <a:pt x="1816" y="2537"/>
                      <a:pt x="1757" y="2537"/>
                    </a:cubicBezTo>
                    <a:cubicBezTo>
                      <a:pt x="1340" y="2537"/>
                      <a:pt x="885" y="2494"/>
                      <a:pt x="500" y="2288"/>
                    </a:cubicBezTo>
                    <a:cubicBezTo>
                      <a:pt x="324" y="2194"/>
                      <a:pt x="200" y="2082"/>
                      <a:pt x="132" y="1954"/>
                    </a:cubicBezTo>
                    <a:cubicBezTo>
                      <a:pt x="48" y="1797"/>
                      <a:pt x="53" y="1610"/>
                      <a:pt x="144" y="1488"/>
                    </a:cubicBezTo>
                    <a:cubicBezTo>
                      <a:pt x="224" y="1381"/>
                      <a:pt x="367" y="1318"/>
                      <a:pt x="569" y="1300"/>
                    </a:cubicBezTo>
                    <a:cubicBezTo>
                      <a:pt x="646" y="1293"/>
                      <a:pt x="716" y="1289"/>
                      <a:pt x="783" y="1289"/>
                    </a:cubicBezTo>
                    <a:cubicBezTo>
                      <a:pt x="818" y="1289"/>
                      <a:pt x="852" y="1290"/>
                      <a:pt x="886" y="1292"/>
                    </a:cubicBezTo>
                    <a:cubicBezTo>
                      <a:pt x="1011" y="1302"/>
                      <a:pt x="1129" y="1332"/>
                      <a:pt x="1267" y="1396"/>
                    </a:cubicBezTo>
                    <a:cubicBezTo>
                      <a:pt x="1271" y="1398"/>
                      <a:pt x="1274" y="1398"/>
                      <a:pt x="1277" y="1398"/>
                    </a:cubicBezTo>
                    <a:cubicBezTo>
                      <a:pt x="1284" y="1398"/>
                      <a:pt x="1290" y="1395"/>
                      <a:pt x="1295" y="1390"/>
                    </a:cubicBezTo>
                    <a:cubicBezTo>
                      <a:pt x="1301" y="1382"/>
                      <a:pt x="1301" y="1370"/>
                      <a:pt x="1295" y="1362"/>
                    </a:cubicBezTo>
                    <a:cubicBezTo>
                      <a:pt x="1162" y="1198"/>
                      <a:pt x="1086" y="1019"/>
                      <a:pt x="1006" y="830"/>
                    </a:cubicBezTo>
                    <a:cubicBezTo>
                      <a:pt x="991" y="793"/>
                      <a:pt x="975" y="755"/>
                      <a:pt x="958" y="716"/>
                    </a:cubicBezTo>
                    <a:cubicBezTo>
                      <a:pt x="896" y="573"/>
                      <a:pt x="813" y="310"/>
                      <a:pt x="957" y="151"/>
                    </a:cubicBezTo>
                    <a:cubicBezTo>
                      <a:pt x="1030" y="71"/>
                      <a:pt x="1132" y="46"/>
                      <a:pt x="1229" y="46"/>
                    </a:cubicBezTo>
                    <a:close/>
                    <a:moveTo>
                      <a:pt x="1233" y="1"/>
                    </a:moveTo>
                    <a:cubicBezTo>
                      <a:pt x="1104" y="1"/>
                      <a:pt x="995" y="41"/>
                      <a:pt x="924" y="120"/>
                    </a:cubicBezTo>
                    <a:cubicBezTo>
                      <a:pt x="771" y="289"/>
                      <a:pt x="836" y="548"/>
                      <a:pt x="917" y="735"/>
                    </a:cubicBezTo>
                    <a:cubicBezTo>
                      <a:pt x="933" y="772"/>
                      <a:pt x="950" y="810"/>
                      <a:pt x="965" y="847"/>
                    </a:cubicBezTo>
                    <a:cubicBezTo>
                      <a:pt x="1035" y="1015"/>
                      <a:pt x="1102" y="1172"/>
                      <a:pt x="1208" y="1322"/>
                    </a:cubicBezTo>
                    <a:cubicBezTo>
                      <a:pt x="1060" y="1264"/>
                      <a:pt x="927" y="1243"/>
                      <a:pt x="780" y="1243"/>
                    </a:cubicBezTo>
                    <a:cubicBezTo>
                      <a:pt x="712" y="1243"/>
                      <a:pt x="642" y="1247"/>
                      <a:pt x="565" y="1255"/>
                    </a:cubicBezTo>
                    <a:cubicBezTo>
                      <a:pt x="351" y="1274"/>
                      <a:pt x="197" y="1343"/>
                      <a:pt x="109" y="1461"/>
                    </a:cubicBezTo>
                    <a:cubicBezTo>
                      <a:pt x="7" y="1596"/>
                      <a:pt x="1" y="1803"/>
                      <a:pt x="92" y="1974"/>
                    </a:cubicBezTo>
                    <a:cubicBezTo>
                      <a:pt x="165" y="2111"/>
                      <a:pt x="295" y="2230"/>
                      <a:pt x="478" y="2328"/>
                    </a:cubicBezTo>
                    <a:cubicBezTo>
                      <a:pt x="759" y="2478"/>
                      <a:pt x="1075" y="2543"/>
                      <a:pt x="1387" y="2568"/>
                    </a:cubicBezTo>
                    <a:cubicBezTo>
                      <a:pt x="1515" y="2578"/>
                      <a:pt x="1641" y="2582"/>
                      <a:pt x="1764" y="2582"/>
                    </a:cubicBezTo>
                    <a:cubicBezTo>
                      <a:pt x="1821" y="2582"/>
                      <a:pt x="1877" y="2581"/>
                      <a:pt x="1932" y="2580"/>
                    </a:cubicBezTo>
                    <a:cubicBezTo>
                      <a:pt x="2162" y="2574"/>
                      <a:pt x="2381" y="2525"/>
                      <a:pt x="2593" y="2477"/>
                    </a:cubicBezTo>
                    <a:cubicBezTo>
                      <a:pt x="2771" y="2437"/>
                      <a:pt x="2956" y="2396"/>
                      <a:pt x="3147" y="2381"/>
                    </a:cubicBezTo>
                    <a:cubicBezTo>
                      <a:pt x="3154" y="2380"/>
                      <a:pt x="3159" y="2377"/>
                      <a:pt x="3164" y="2371"/>
                    </a:cubicBezTo>
                    <a:cubicBezTo>
                      <a:pt x="3167" y="2366"/>
                      <a:pt x="3169" y="2359"/>
                      <a:pt x="3167" y="2353"/>
                    </a:cubicBezTo>
                    <a:cubicBezTo>
                      <a:pt x="3086" y="2044"/>
                      <a:pt x="2976" y="1740"/>
                      <a:pt x="2840" y="1450"/>
                    </a:cubicBezTo>
                    <a:cubicBezTo>
                      <a:pt x="2605" y="947"/>
                      <a:pt x="2184" y="298"/>
                      <a:pt x="1513" y="55"/>
                    </a:cubicBezTo>
                    <a:cubicBezTo>
                      <a:pt x="1413" y="18"/>
                      <a:pt x="1319"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9"/>
              <p:cNvSpPr/>
              <p:nvPr/>
            </p:nvSpPr>
            <p:spPr>
              <a:xfrm>
                <a:off x="7119661" y="4264090"/>
                <a:ext cx="193063" cy="124672"/>
              </a:xfrm>
              <a:custGeom>
                <a:avLst/>
                <a:gdLst/>
                <a:ahLst/>
                <a:cxnLst/>
                <a:rect l="l" t="t" r="r" b="b"/>
                <a:pathLst>
                  <a:path w="4528" h="2924" extrusionOk="0">
                    <a:moveTo>
                      <a:pt x="26" y="1"/>
                    </a:moveTo>
                    <a:cubicBezTo>
                      <a:pt x="19" y="1"/>
                      <a:pt x="13" y="3"/>
                      <a:pt x="8" y="9"/>
                    </a:cubicBezTo>
                    <a:cubicBezTo>
                      <a:pt x="0" y="19"/>
                      <a:pt x="1" y="33"/>
                      <a:pt x="10" y="40"/>
                    </a:cubicBezTo>
                    <a:cubicBezTo>
                      <a:pt x="1489" y="1296"/>
                      <a:pt x="2872" y="2185"/>
                      <a:pt x="4492" y="2921"/>
                    </a:cubicBezTo>
                    <a:cubicBezTo>
                      <a:pt x="4495" y="2922"/>
                      <a:pt x="4497" y="2923"/>
                      <a:pt x="4500" y="2923"/>
                    </a:cubicBezTo>
                    <a:cubicBezTo>
                      <a:pt x="4500" y="2923"/>
                      <a:pt x="4501" y="2923"/>
                      <a:pt x="4502" y="2923"/>
                    </a:cubicBezTo>
                    <a:cubicBezTo>
                      <a:pt x="4511" y="2923"/>
                      <a:pt x="4518" y="2918"/>
                      <a:pt x="4522" y="2910"/>
                    </a:cubicBezTo>
                    <a:cubicBezTo>
                      <a:pt x="4528" y="2900"/>
                      <a:pt x="4522" y="2885"/>
                      <a:pt x="4511" y="2880"/>
                    </a:cubicBezTo>
                    <a:cubicBezTo>
                      <a:pt x="2894" y="2146"/>
                      <a:pt x="1515" y="1260"/>
                      <a:pt x="39" y="6"/>
                    </a:cubicBezTo>
                    <a:cubicBezTo>
                      <a:pt x="35" y="2"/>
                      <a:pt x="31"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9"/>
              <p:cNvSpPr/>
              <p:nvPr/>
            </p:nvSpPr>
            <p:spPr>
              <a:xfrm>
                <a:off x="7286973" y="4385907"/>
                <a:ext cx="286311" cy="286353"/>
              </a:xfrm>
              <a:custGeom>
                <a:avLst/>
                <a:gdLst/>
                <a:ahLst/>
                <a:cxnLst/>
                <a:rect l="l" t="t" r="r" b="b"/>
                <a:pathLst>
                  <a:path w="6715" h="6716" extrusionOk="0">
                    <a:moveTo>
                      <a:pt x="586" y="0"/>
                    </a:moveTo>
                    <a:cubicBezTo>
                      <a:pt x="583" y="13"/>
                      <a:pt x="580" y="26"/>
                      <a:pt x="577" y="38"/>
                    </a:cubicBezTo>
                    <a:cubicBezTo>
                      <a:pt x="251" y="1384"/>
                      <a:pt x="60" y="2462"/>
                      <a:pt x="25" y="3696"/>
                    </a:cubicBezTo>
                    <a:cubicBezTo>
                      <a:pt x="0" y="4580"/>
                      <a:pt x="120" y="5342"/>
                      <a:pt x="577" y="5925"/>
                    </a:cubicBezTo>
                    <a:cubicBezTo>
                      <a:pt x="937" y="6387"/>
                      <a:pt x="1512" y="6716"/>
                      <a:pt x="2085" y="6716"/>
                    </a:cubicBezTo>
                    <a:cubicBezTo>
                      <a:pt x="2235" y="6716"/>
                      <a:pt x="2385" y="6693"/>
                      <a:pt x="2531" y="6644"/>
                    </a:cubicBezTo>
                    <a:cubicBezTo>
                      <a:pt x="2988" y="6493"/>
                      <a:pt x="3343" y="6108"/>
                      <a:pt x="3539" y="5668"/>
                    </a:cubicBezTo>
                    <a:cubicBezTo>
                      <a:pt x="3733" y="5228"/>
                      <a:pt x="3742" y="4683"/>
                      <a:pt x="3728" y="4202"/>
                    </a:cubicBezTo>
                    <a:lnTo>
                      <a:pt x="3728" y="4202"/>
                    </a:lnTo>
                    <a:cubicBezTo>
                      <a:pt x="4024" y="4325"/>
                      <a:pt x="4347" y="4390"/>
                      <a:pt x="4668" y="4390"/>
                    </a:cubicBezTo>
                    <a:cubicBezTo>
                      <a:pt x="5042" y="4390"/>
                      <a:pt x="5413" y="4301"/>
                      <a:pt x="5734" y="4112"/>
                    </a:cubicBezTo>
                    <a:cubicBezTo>
                      <a:pt x="6332" y="3758"/>
                      <a:pt x="6715" y="3035"/>
                      <a:pt x="6587" y="2352"/>
                    </a:cubicBezTo>
                    <a:cubicBezTo>
                      <a:pt x="6489" y="1827"/>
                      <a:pt x="6115" y="1385"/>
                      <a:pt x="5667" y="1095"/>
                    </a:cubicBezTo>
                    <a:cubicBezTo>
                      <a:pt x="5218" y="806"/>
                      <a:pt x="4698" y="650"/>
                      <a:pt x="4179" y="521"/>
                    </a:cubicBezTo>
                    <a:cubicBezTo>
                      <a:pt x="3047" y="239"/>
                      <a:pt x="1887" y="66"/>
                      <a:pt x="721" y="7"/>
                    </a:cubicBezTo>
                    <a:cubicBezTo>
                      <a:pt x="677" y="4"/>
                      <a:pt x="632" y="3"/>
                      <a:pt x="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9"/>
              <p:cNvSpPr/>
              <p:nvPr/>
            </p:nvSpPr>
            <p:spPr>
              <a:xfrm>
                <a:off x="7308548" y="4384585"/>
                <a:ext cx="119897" cy="125056"/>
              </a:xfrm>
              <a:custGeom>
                <a:avLst/>
                <a:gdLst/>
                <a:ahLst/>
                <a:cxnLst/>
                <a:rect l="l" t="t" r="r" b="b"/>
                <a:pathLst>
                  <a:path w="2812" h="2933" extrusionOk="0">
                    <a:moveTo>
                      <a:pt x="76" y="52"/>
                    </a:moveTo>
                    <a:cubicBezTo>
                      <a:pt x="254" y="101"/>
                      <a:pt x="434" y="124"/>
                      <a:pt x="609" y="148"/>
                    </a:cubicBezTo>
                    <a:cubicBezTo>
                      <a:pt x="822" y="177"/>
                      <a:pt x="1043" y="206"/>
                      <a:pt x="1255" y="280"/>
                    </a:cubicBezTo>
                    <a:cubicBezTo>
                      <a:pt x="1691" y="431"/>
                      <a:pt x="2182" y="636"/>
                      <a:pt x="2512" y="1010"/>
                    </a:cubicBezTo>
                    <a:cubicBezTo>
                      <a:pt x="2644" y="1159"/>
                      <a:pt x="2720" y="1307"/>
                      <a:pt x="2740" y="1451"/>
                    </a:cubicBezTo>
                    <a:cubicBezTo>
                      <a:pt x="2764" y="1627"/>
                      <a:pt x="2694" y="1801"/>
                      <a:pt x="2566" y="1883"/>
                    </a:cubicBezTo>
                    <a:cubicBezTo>
                      <a:pt x="2501" y="1925"/>
                      <a:pt x="2421" y="1946"/>
                      <a:pt x="2328" y="1946"/>
                    </a:cubicBezTo>
                    <a:cubicBezTo>
                      <a:pt x="2260" y="1946"/>
                      <a:pt x="2185" y="1935"/>
                      <a:pt x="2103" y="1912"/>
                    </a:cubicBezTo>
                    <a:cubicBezTo>
                      <a:pt x="1839" y="1841"/>
                      <a:pt x="1671" y="1770"/>
                      <a:pt x="1481" y="1578"/>
                    </a:cubicBezTo>
                    <a:cubicBezTo>
                      <a:pt x="1477" y="1574"/>
                      <a:pt x="1471" y="1572"/>
                      <a:pt x="1466" y="1572"/>
                    </a:cubicBezTo>
                    <a:cubicBezTo>
                      <a:pt x="1462" y="1572"/>
                      <a:pt x="1457" y="1573"/>
                      <a:pt x="1453" y="1575"/>
                    </a:cubicBezTo>
                    <a:cubicBezTo>
                      <a:pt x="1445" y="1581"/>
                      <a:pt x="1441" y="1591"/>
                      <a:pt x="1445" y="1601"/>
                    </a:cubicBezTo>
                    <a:cubicBezTo>
                      <a:pt x="1512" y="1801"/>
                      <a:pt x="1520" y="1995"/>
                      <a:pt x="1529" y="2200"/>
                    </a:cubicBezTo>
                    <a:cubicBezTo>
                      <a:pt x="1531" y="2240"/>
                      <a:pt x="1533" y="2281"/>
                      <a:pt x="1535" y="2323"/>
                    </a:cubicBezTo>
                    <a:cubicBezTo>
                      <a:pt x="1543" y="2479"/>
                      <a:pt x="1529" y="2755"/>
                      <a:pt x="1339" y="2854"/>
                    </a:cubicBezTo>
                    <a:cubicBezTo>
                      <a:pt x="1293" y="2878"/>
                      <a:pt x="1246" y="2887"/>
                      <a:pt x="1199" y="2887"/>
                    </a:cubicBezTo>
                    <a:cubicBezTo>
                      <a:pt x="1032" y="2887"/>
                      <a:pt x="869" y="2763"/>
                      <a:pt x="814" y="2717"/>
                    </a:cubicBezTo>
                    <a:cubicBezTo>
                      <a:pt x="280" y="2265"/>
                      <a:pt x="116" y="1521"/>
                      <a:pt x="71" y="977"/>
                    </a:cubicBezTo>
                    <a:cubicBezTo>
                      <a:pt x="46" y="670"/>
                      <a:pt x="47" y="359"/>
                      <a:pt x="76" y="52"/>
                    </a:cubicBezTo>
                    <a:close/>
                    <a:moveTo>
                      <a:pt x="57" y="1"/>
                    </a:moveTo>
                    <a:cubicBezTo>
                      <a:pt x="52" y="1"/>
                      <a:pt x="47" y="2"/>
                      <a:pt x="43" y="4"/>
                    </a:cubicBezTo>
                    <a:cubicBezTo>
                      <a:pt x="37" y="9"/>
                      <a:pt x="34" y="14"/>
                      <a:pt x="33" y="21"/>
                    </a:cubicBezTo>
                    <a:cubicBezTo>
                      <a:pt x="3" y="339"/>
                      <a:pt x="0" y="662"/>
                      <a:pt x="26" y="981"/>
                    </a:cubicBezTo>
                    <a:cubicBezTo>
                      <a:pt x="72" y="1533"/>
                      <a:pt x="240" y="2290"/>
                      <a:pt x="785" y="2751"/>
                    </a:cubicBezTo>
                    <a:cubicBezTo>
                      <a:pt x="840" y="2798"/>
                      <a:pt x="997" y="2918"/>
                      <a:pt x="1169" y="2931"/>
                    </a:cubicBezTo>
                    <a:cubicBezTo>
                      <a:pt x="1180" y="2932"/>
                      <a:pt x="1191" y="2932"/>
                      <a:pt x="1201" y="2932"/>
                    </a:cubicBezTo>
                    <a:cubicBezTo>
                      <a:pt x="1254" y="2932"/>
                      <a:pt x="1307" y="2921"/>
                      <a:pt x="1359" y="2894"/>
                    </a:cubicBezTo>
                    <a:cubicBezTo>
                      <a:pt x="1561" y="2789"/>
                      <a:pt x="1591" y="2524"/>
                      <a:pt x="1580" y="2321"/>
                    </a:cubicBezTo>
                    <a:cubicBezTo>
                      <a:pt x="1578" y="2279"/>
                      <a:pt x="1575" y="2238"/>
                      <a:pt x="1574" y="2198"/>
                    </a:cubicBezTo>
                    <a:cubicBezTo>
                      <a:pt x="1567" y="2017"/>
                      <a:pt x="1559" y="1845"/>
                      <a:pt x="1512" y="1669"/>
                    </a:cubicBezTo>
                    <a:lnTo>
                      <a:pt x="1512" y="1669"/>
                    </a:lnTo>
                    <a:cubicBezTo>
                      <a:pt x="1685" y="1824"/>
                      <a:pt x="1854" y="1892"/>
                      <a:pt x="2091" y="1956"/>
                    </a:cubicBezTo>
                    <a:cubicBezTo>
                      <a:pt x="2177" y="1979"/>
                      <a:pt x="2256" y="1991"/>
                      <a:pt x="2328" y="1991"/>
                    </a:cubicBezTo>
                    <a:cubicBezTo>
                      <a:pt x="2431" y="1991"/>
                      <a:pt x="2518" y="1967"/>
                      <a:pt x="2591" y="1921"/>
                    </a:cubicBezTo>
                    <a:cubicBezTo>
                      <a:pt x="2733" y="1829"/>
                      <a:pt x="2811" y="1638"/>
                      <a:pt x="2784" y="1444"/>
                    </a:cubicBezTo>
                    <a:cubicBezTo>
                      <a:pt x="2764" y="1292"/>
                      <a:pt x="2684" y="1135"/>
                      <a:pt x="2545" y="979"/>
                    </a:cubicBezTo>
                    <a:cubicBezTo>
                      <a:pt x="2209" y="598"/>
                      <a:pt x="1712" y="390"/>
                      <a:pt x="1270" y="238"/>
                    </a:cubicBezTo>
                    <a:cubicBezTo>
                      <a:pt x="1053" y="162"/>
                      <a:pt x="831" y="133"/>
                      <a:pt x="615" y="104"/>
                    </a:cubicBezTo>
                    <a:cubicBezTo>
                      <a:pt x="434" y="79"/>
                      <a:pt x="246" y="54"/>
                      <a:pt x="62" y="1"/>
                    </a:cubicBezTo>
                    <a:cubicBezTo>
                      <a:pt x="60" y="1"/>
                      <a:pt x="59" y="1"/>
                      <a:pt x="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9"/>
              <p:cNvSpPr/>
              <p:nvPr/>
            </p:nvSpPr>
            <p:spPr>
              <a:xfrm>
                <a:off x="7310509" y="4385224"/>
                <a:ext cx="138529" cy="183427"/>
              </a:xfrm>
              <a:custGeom>
                <a:avLst/>
                <a:gdLst/>
                <a:ahLst/>
                <a:cxnLst/>
                <a:rect l="l" t="t" r="r" b="b"/>
                <a:pathLst>
                  <a:path w="3249" h="4302" extrusionOk="0">
                    <a:moveTo>
                      <a:pt x="26" y="0"/>
                    </a:moveTo>
                    <a:cubicBezTo>
                      <a:pt x="21" y="0"/>
                      <a:pt x="15" y="3"/>
                      <a:pt x="11" y="8"/>
                    </a:cubicBezTo>
                    <a:cubicBezTo>
                      <a:pt x="1" y="16"/>
                      <a:pt x="1" y="30"/>
                      <a:pt x="11" y="39"/>
                    </a:cubicBezTo>
                    <a:cubicBezTo>
                      <a:pt x="1271" y="1290"/>
                      <a:pt x="2255" y="2601"/>
                      <a:pt x="3202" y="4290"/>
                    </a:cubicBezTo>
                    <a:cubicBezTo>
                      <a:pt x="3206" y="4296"/>
                      <a:pt x="3213" y="4301"/>
                      <a:pt x="3220" y="4301"/>
                    </a:cubicBezTo>
                    <a:lnTo>
                      <a:pt x="3220" y="4302"/>
                    </a:lnTo>
                    <a:cubicBezTo>
                      <a:pt x="3225" y="4302"/>
                      <a:pt x="3229" y="4301"/>
                      <a:pt x="3233" y="4298"/>
                    </a:cubicBezTo>
                    <a:cubicBezTo>
                      <a:pt x="3244" y="4292"/>
                      <a:pt x="3248" y="4278"/>
                      <a:pt x="3242" y="4268"/>
                    </a:cubicBezTo>
                    <a:cubicBezTo>
                      <a:pt x="2293" y="2575"/>
                      <a:pt x="1306" y="1262"/>
                      <a:pt x="42" y="8"/>
                    </a:cubicBezTo>
                    <a:cubicBezTo>
                      <a:pt x="38" y="3"/>
                      <a:pt x="32" y="0"/>
                      <a:pt x="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71297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84A0-DD8F-4AB8-319E-436FC8E010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FD3BCB-1AA3-AF67-7DBA-C4AF47E719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701A80-DB4E-F0E2-A88C-CE82DFD751E1}"/>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9/2/2024</a:t>
            </a:fld>
            <a:endParaRPr lang="en-US"/>
          </a:p>
        </p:txBody>
      </p:sp>
      <p:sp>
        <p:nvSpPr>
          <p:cNvPr id="5" name="Footer Placeholder 4">
            <a:extLst>
              <a:ext uri="{FF2B5EF4-FFF2-40B4-BE49-F238E27FC236}">
                <a16:creationId xmlns:a16="http://schemas.microsoft.com/office/drawing/2014/main" id="{EB3315C3-7609-5C6C-18CA-3B457EBF27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262C7C-2322-7031-1A3F-9C4E8ACC4042}"/>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61690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4C2E-0099-3C45-5463-C5D87797E2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ADF690-6BCA-311C-E7A6-B535D494AAA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BD20-65AE-3B0F-354D-76382A01B21E}"/>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9/2/2024</a:t>
            </a:fld>
            <a:endParaRPr lang="en-US"/>
          </a:p>
        </p:txBody>
      </p:sp>
      <p:sp>
        <p:nvSpPr>
          <p:cNvPr id="5" name="Footer Placeholder 4">
            <a:extLst>
              <a:ext uri="{FF2B5EF4-FFF2-40B4-BE49-F238E27FC236}">
                <a16:creationId xmlns:a16="http://schemas.microsoft.com/office/drawing/2014/main" id="{457A40BF-3615-C8AD-D5EA-946BDEEB9A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0EF0D9-C496-2077-C818-C45C0EDE652C}"/>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85546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E7F4-A80F-9B3E-B7CE-2F6FB72318C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032AA0-5D4B-15F6-92AB-FA26B49D75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27C6D-816F-E017-0A5D-326494EBA28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9/2/2024</a:t>
            </a:fld>
            <a:endParaRPr lang="en-US"/>
          </a:p>
        </p:txBody>
      </p:sp>
      <p:sp>
        <p:nvSpPr>
          <p:cNvPr id="5" name="Footer Placeholder 4">
            <a:extLst>
              <a:ext uri="{FF2B5EF4-FFF2-40B4-BE49-F238E27FC236}">
                <a16:creationId xmlns:a16="http://schemas.microsoft.com/office/drawing/2014/main" id="{5D4FDC71-890C-0451-DBC9-722818971E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8DF984-049B-9A1B-C550-374C07C97EB7}"/>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03871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7DAA-AE92-0101-8222-DE54736548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781EE8-5BB8-D086-D425-CD1B4C7B591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DEFF4-DBC7-D428-637C-0A3B4A9AAB0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C553F-E2A1-C2DF-7759-4959BB2404FD}"/>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9/2/2024</a:t>
            </a:fld>
            <a:endParaRPr lang="en-US"/>
          </a:p>
        </p:txBody>
      </p:sp>
      <p:sp>
        <p:nvSpPr>
          <p:cNvPr id="6" name="Footer Placeholder 5">
            <a:extLst>
              <a:ext uri="{FF2B5EF4-FFF2-40B4-BE49-F238E27FC236}">
                <a16:creationId xmlns:a16="http://schemas.microsoft.com/office/drawing/2014/main" id="{4F851767-FB5A-5EF8-5033-0B56BABB42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F018BF-8510-C7D3-1285-E97C92E4AD16}"/>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94858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A9C8-F6CD-1657-0614-04122E792E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5785B3C-AAB5-7906-509B-81FE707D1C4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7B9AD-8C3E-49B0-0221-429ACAF0D5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06EAD-A9E3-9ECA-9FE6-795DB0FC9A3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2505-EB04-8184-D394-F220C47A3C6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C4574-E0AD-20AB-1E9C-8826873928F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9/2/2024</a:t>
            </a:fld>
            <a:endParaRPr lang="en-US"/>
          </a:p>
        </p:txBody>
      </p:sp>
      <p:sp>
        <p:nvSpPr>
          <p:cNvPr id="8" name="Footer Placeholder 7">
            <a:extLst>
              <a:ext uri="{FF2B5EF4-FFF2-40B4-BE49-F238E27FC236}">
                <a16:creationId xmlns:a16="http://schemas.microsoft.com/office/drawing/2014/main" id="{DD050A28-A5FF-2A28-80AB-6E250EB211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F2DB04-1B30-15F4-FCBA-AD33FEEA56A2}"/>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791005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D7EF">
            <a:alpha val="53370"/>
          </a:srgbClr>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B85F8B5F-FAE3-4AB5-A2A9-858B6D2EFBA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994664914"/>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34F4A95-A020-4D6B-A765-6D80D307AC0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54856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BEC1AF5F-626E-4424-91F9-B10B46C7EC6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5544D056-E094-A271-61A8-302298103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FC5C9BF-68DA-657F-9404-2BF16D74C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2B912AB-2B26-C88A-2E8F-6A8F021C55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75E70-B76F-4F76-9575-EA7F545D535A}" type="datetimeFigureOut">
              <a:rPr lang="vi-VN" smtClean="0"/>
              <a:t>02/09/2024</a:t>
            </a:fld>
            <a:endParaRPr lang="vi-VN"/>
          </a:p>
        </p:txBody>
      </p:sp>
      <p:sp>
        <p:nvSpPr>
          <p:cNvPr id="5" name="Footer Placeholder 4">
            <a:extLst>
              <a:ext uri="{FF2B5EF4-FFF2-40B4-BE49-F238E27FC236}">
                <a16:creationId xmlns:a16="http://schemas.microsoft.com/office/drawing/2014/main" id="{232B3627-8F32-C437-D7B3-2714D24AF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5E8A8B2-F64F-A251-CC74-77E55CE121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9CF5B-82D3-4FEA-B9EB-AD7451712007}" type="slidenum">
              <a:rPr lang="vi-VN" smtClean="0"/>
              <a:t>‹#›</a:t>
            </a:fld>
            <a:endParaRPr lang="vi-VN"/>
          </a:p>
        </p:txBody>
      </p:sp>
    </p:spTree>
    <p:extLst>
      <p:ext uri="{BB962C8B-B14F-4D97-AF65-F5344CB8AC3E}">
        <p14:creationId xmlns:p14="http://schemas.microsoft.com/office/powerpoint/2010/main" val="105367566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slide" Target="slide7.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63.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slide" Target="slide4.xml"/><Relationship Id="rId5" Type="http://schemas.openxmlformats.org/officeDocument/2006/relationships/image" Target="../media/image61.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65.sv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07"/>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5978418F-9DCA-7872-C753-BCEF06D0D6CF}"/>
              </a:ext>
            </a:extLst>
          </p:cNvPr>
          <p:cNvSpPr/>
          <p:nvPr/>
        </p:nvSpPr>
        <p:spPr>
          <a:xfrm>
            <a:off x="1972504" y="961903"/>
            <a:ext cx="8245459" cy="4424264"/>
          </a:xfrm>
          <a:custGeom>
            <a:avLst/>
            <a:gdLst>
              <a:gd name="connsiteX0" fmla="*/ 390781 w 8245459"/>
              <a:gd name="connsiteY0" fmla="*/ 1944626 h 4424264"/>
              <a:gd name="connsiteX1" fmla="*/ 733040 w 8245459"/>
              <a:gd name="connsiteY1" fmla="*/ 24578 h 4424264"/>
              <a:gd name="connsiteX2" fmla="*/ 1694378 w 8245459"/>
              <a:gd name="connsiteY2" fmla="*/ 24578 h 4424264"/>
              <a:gd name="connsiteX3" fmla="*/ 2390520 w 8245459"/>
              <a:gd name="connsiteY3" fmla="*/ 24578 h 4424264"/>
              <a:gd name="connsiteX4" fmla="*/ 3086660 w 8245459"/>
              <a:gd name="connsiteY4" fmla="*/ 24578 h 4424264"/>
              <a:gd name="connsiteX5" fmla="*/ 3849101 w 8245459"/>
              <a:gd name="connsiteY5" fmla="*/ 24578 h 4424264"/>
              <a:gd name="connsiteX6" fmla="*/ 4677841 w 8245459"/>
              <a:gd name="connsiteY6" fmla="*/ 24578 h 4424264"/>
              <a:gd name="connsiteX7" fmla="*/ 5307682 w 8245459"/>
              <a:gd name="connsiteY7" fmla="*/ 24578 h 4424264"/>
              <a:gd name="connsiteX8" fmla="*/ 6202721 w 8245459"/>
              <a:gd name="connsiteY8" fmla="*/ 24578 h 4424264"/>
              <a:gd name="connsiteX9" fmla="*/ 7362957 w 8245459"/>
              <a:gd name="connsiteY9" fmla="*/ 24578 h 4424264"/>
              <a:gd name="connsiteX10" fmla="*/ 7375316 w 8245459"/>
              <a:gd name="connsiteY10" fmla="*/ 2016344 h 4424264"/>
              <a:gd name="connsiteX11" fmla="*/ 7741076 w 8245459"/>
              <a:gd name="connsiteY11" fmla="*/ 2860812 h 4424264"/>
              <a:gd name="connsiteX12" fmla="*/ 8092492 w 8245459"/>
              <a:gd name="connsiteY12" fmla="*/ 3672164 h 4424264"/>
              <a:gd name="connsiteX13" fmla="*/ 7362957 w 8245459"/>
              <a:gd name="connsiteY13" fmla="*/ 4401698 h 4424264"/>
              <a:gd name="connsiteX14" fmla="*/ 6600517 w 8245459"/>
              <a:gd name="connsiteY14" fmla="*/ 4401698 h 4424264"/>
              <a:gd name="connsiteX15" fmla="*/ 5705478 w 8245459"/>
              <a:gd name="connsiteY15" fmla="*/ 4401698 h 4424264"/>
              <a:gd name="connsiteX16" fmla="*/ 5075636 w 8245459"/>
              <a:gd name="connsiteY16" fmla="*/ 4401698 h 4424264"/>
              <a:gd name="connsiteX17" fmla="*/ 4114297 w 8245459"/>
              <a:gd name="connsiteY17" fmla="*/ 4401698 h 4424264"/>
              <a:gd name="connsiteX18" fmla="*/ 3351857 w 8245459"/>
              <a:gd name="connsiteY18" fmla="*/ 4401698 h 4424264"/>
              <a:gd name="connsiteX19" fmla="*/ 2523117 w 8245459"/>
              <a:gd name="connsiteY19" fmla="*/ 4401698 h 4424264"/>
              <a:gd name="connsiteX20" fmla="*/ 1893276 w 8245459"/>
              <a:gd name="connsiteY20" fmla="*/ 4401698 h 4424264"/>
              <a:gd name="connsiteX21" fmla="*/ 733040 w 8245459"/>
              <a:gd name="connsiteY21" fmla="*/ 4401698 h 4424264"/>
              <a:gd name="connsiteX22" fmla="*/ 3505 w 8245459"/>
              <a:gd name="connsiteY22" fmla="*/ 3672164 h 4424264"/>
              <a:gd name="connsiteX23" fmla="*/ 390781 w 8245459"/>
              <a:gd name="connsiteY23" fmla="*/ 1944626 h 4424264"/>
              <a:gd name="connsiteX0" fmla="*/ 390781 w 8245459"/>
              <a:gd name="connsiteY0" fmla="*/ 1944626 h 4424264"/>
              <a:gd name="connsiteX1" fmla="*/ 733040 w 8245459"/>
              <a:gd name="connsiteY1" fmla="*/ 24578 h 4424264"/>
              <a:gd name="connsiteX2" fmla="*/ 1561780 w 8245459"/>
              <a:gd name="connsiteY2" fmla="*/ 24578 h 4424264"/>
              <a:gd name="connsiteX3" fmla="*/ 2390520 w 8245459"/>
              <a:gd name="connsiteY3" fmla="*/ 24578 h 4424264"/>
              <a:gd name="connsiteX4" fmla="*/ 3351857 w 8245459"/>
              <a:gd name="connsiteY4" fmla="*/ 24578 h 4424264"/>
              <a:gd name="connsiteX5" fmla="*/ 4246896 w 8245459"/>
              <a:gd name="connsiteY5" fmla="*/ 24578 h 4424264"/>
              <a:gd name="connsiteX6" fmla="*/ 5208234 w 8245459"/>
              <a:gd name="connsiteY6" fmla="*/ 24578 h 4424264"/>
              <a:gd name="connsiteX7" fmla="*/ 5970674 w 8245459"/>
              <a:gd name="connsiteY7" fmla="*/ 24578 h 4424264"/>
              <a:gd name="connsiteX8" fmla="*/ 7362957 w 8245459"/>
              <a:gd name="connsiteY8" fmla="*/ 24578 h 4424264"/>
              <a:gd name="connsiteX9" fmla="*/ 7819965 w 8245459"/>
              <a:gd name="connsiteY9" fmla="*/ 854518 h 4424264"/>
              <a:gd name="connsiteX10" fmla="*/ 7726732 w 8245459"/>
              <a:gd name="connsiteY10" fmla="*/ 2827696 h 4424264"/>
              <a:gd name="connsiteX11" fmla="*/ 8092492 w 8245459"/>
              <a:gd name="connsiteY11" fmla="*/ 3672164 h 4424264"/>
              <a:gd name="connsiteX12" fmla="*/ 7362957 w 8245459"/>
              <a:gd name="connsiteY12" fmla="*/ 4401698 h 4424264"/>
              <a:gd name="connsiteX13" fmla="*/ 6467918 w 8245459"/>
              <a:gd name="connsiteY13" fmla="*/ 4401698 h 4424264"/>
              <a:gd name="connsiteX14" fmla="*/ 5572880 w 8245459"/>
              <a:gd name="connsiteY14" fmla="*/ 4401698 h 4424264"/>
              <a:gd name="connsiteX15" fmla="*/ 4943037 w 8245459"/>
              <a:gd name="connsiteY15" fmla="*/ 4401698 h 4424264"/>
              <a:gd name="connsiteX16" fmla="*/ 3981700 w 8245459"/>
              <a:gd name="connsiteY16" fmla="*/ 4401698 h 4424264"/>
              <a:gd name="connsiteX17" fmla="*/ 3285558 w 8245459"/>
              <a:gd name="connsiteY17" fmla="*/ 4401698 h 4424264"/>
              <a:gd name="connsiteX18" fmla="*/ 2324220 w 8245459"/>
              <a:gd name="connsiteY18" fmla="*/ 4401698 h 4424264"/>
              <a:gd name="connsiteX19" fmla="*/ 733040 w 8245459"/>
              <a:gd name="connsiteY19" fmla="*/ 4401698 h 4424264"/>
              <a:gd name="connsiteX20" fmla="*/ 3505 w 8245459"/>
              <a:gd name="connsiteY20" fmla="*/ 3672164 h 4424264"/>
              <a:gd name="connsiteX21" fmla="*/ 390781 w 8245459"/>
              <a:gd name="connsiteY21" fmla="*/ 1944626 h 442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45459" h="4424264" fill="none" extrusionOk="0">
                <a:moveTo>
                  <a:pt x="390781" y="1944626"/>
                </a:moveTo>
                <a:cubicBezTo>
                  <a:pt x="435775" y="1606021"/>
                  <a:pt x="257746" y="68025"/>
                  <a:pt x="733040" y="24578"/>
                </a:cubicBezTo>
                <a:cubicBezTo>
                  <a:pt x="1141945" y="56162"/>
                  <a:pt x="1213687" y="-3521"/>
                  <a:pt x="1694378" y="24578"/>
                </a:cubicBezTo>
                <a:cubicBezTo>
                  <a:pt x="2163527" y="54035"/>
                  <a:pt x="2058131" y="74426"/>
                  <a:pt x="2390520" y="24578"/>
                </a:cubicBezTo>
                <a:cubicBezTo>
                  <a:pt x="2722448" y="-13790"/>
                  <a:pt x="2791040" y="22725"/>
                  <a:pt x="3086660" y="24578"/>
                </a:cubicBezTo>
                <a:cubicBezTo>
                  <a:pt x="3369798" y="21493"/>
                  <a:pt x="3590312" y="25891"/>
                  <a:pt x="3849101" y="24578"/>
                </a:cubicBezTo>
                <a:cubicBezTo>
                  <a:pt x="4118273" y="138"/>
                  <a:pt x="4398812" y="55994"/>
                  <a:pt x="4677841" y="24578"/>
                </a:cubicBezTo>
                <a:cubicBezTo>
                  <a:pt x="4910680" y="10516"/>
                  <a:pt x="5007708" y="37950"/>
                  <a:pt x="5307682" y="24578"/>
                </a:cubicBezTo>
                <a:cubicBezTo>
                  <a:pt x="5662117" y="27795"/>
                  <a:pt x="5853349" y="39450"/>
                  <a:pt x="6202721" y="24578"/>
                </a:cubicBezTo>
                <a:cubicBezTo>
                  <a:pt x="6555570" y="43466"/>
                  <a:pt x="7079992" y="-21941"/>
                  <a:pt x="7362957" y="24578"/>
                </a:cubicBezTo>
                <a:cubicBezTo>
                  <a:pt x="7586181" y="-76883"/>
                  <a:pt x="8465865" y="1605824"/>
                  <a:pt x="7375316" y="2016344"/>
                </a:cubicBezTo>
                <a:cubicBezTo>
                  <a:pt x="7443712" y="2336177"/>
                  <a:pt x="7555528" y="2491438"/>
                  <a:pt x="7741076" y="2860812"/>
                </a:cubicBezTo>
                <a:cubicBezTo>
                  <a:pt x="7900147" y="3190657"/>
                  <a:pt x="7894582" y="3299649"/>
                  <a:pt x="8092492" y="3672164"/>
                </a:cubicBezTo>
                <a:cubicBezTo>
                  <a:pt x="8105633" y="4156866"/>
                  <a:pt x="7741513" y="4395155"/>
                  <a:pt x="7362957" y="4401698"/>
                </a:cubicBezTo>
                <a:cubicBezTo>
                  <a:pt x="7065571" y="4399646"/>
                  <a:pt x="6803743" y="4414048"/>
                  <a:pt x="6600517" y="4401698"/>
                </a:cubicBezTo>
                <a:cubicBezTo>
                  <a:pt x="6393971" y="4404488"/>
                  <a:pt x="5982797" y="4443504"/>
                  <a:pt x="5705478" y="4401698"/>
                </a:cubicBezTo>
                <a:cubicBezTo>
                  <a:pt x="5440939" y="4394404"/>
                  <a:pt x="5331096" y="4381544"/>
                  <a:pt x="5075636" y="4401698"/>
                </a:cubicBezTo>
                <a:cubicBezTo>
                  <a:pt x="4827700" y="4380041"/>
                  <a:pt x="4573686" y="4481722"/>
                  <a:pt x="4114297" y="4401698"/>
                </a:cubicBezTo>
                <a:cubicBezTo>
                  <a:pt x="3708900" y="4364472"/>
                  <a:pt x="3725839" y="4447036"/>
                  <a:pt x="3351857" y="4401698"/>
                </a:cubicBezTo>
                <a:cubicBezTo>
                  <a:pt x="2960454" y="4407221"/>
                  <a:pt x="2698175" y="4430913"/>
                  <a:pt x="2523117" y="4401698"/>
                </a:cubicBezTo>
                <a:cubicBezTo>
                  <a:pt x="2308897" y="4397915"/>
                  <a:pt x="2148350" y="4424644"/>
                  <a:pt x="1893276" y="4401698"/>
                </a:cubicBezTo>
                <a:cubicBezTo>
                  <a:pt x="1736124" y="4409813"/>
                  <a:pt x="1038806" y="4443085"/>
                  <a:pt x="733040" y="4401698"/>
                </a:cubicBezTo>
                <a:cubicBezTo>
                  <a:pt x="256004" y="4351156"/>
                  <a:pt x="46956" y="4090935"/>
                  <a:pt x="3505" y="3672164"/>
                </a:cubicBezTo>
                <a:cubicBezTo>
                  <a:pt x="108339" y="2757902"/>
                  <a:pt x="464506" y="2882637"/>
                  <a:pt x="390781" y="1944626"/>
                </a:cubicBezTo>
                <a:close/>
              </a:path>
              <a:path w="8245459" h="4424264" stroke="0" extrusionOk="0">
                <a:moveTo>
                  <a:pt x="390781" y="1944626"/>
                </a:moveTo>
                <a:cubicBezTo>
                  <a:pt x="388950" y="1553644"/>
                  <a:pt x="368450" y="-14842"/>
                  <a:pt x="733040" y="24578"/>
                </a:cubicBezTo>
                <a:cubicBezTo>
                  <a:pt x="976452" y="23194"/>
                  <a:pt x="1260501" y="46244"/>
                  <a:pt x="1561780" y="24578"/>
                </a:cubicBezTo>
                <a:cubicBezTo>
                  <a:pt x="1910509" y="2520"/>
                  <a:pt x="2073663" y="13111"/>
                  <a:pt x="2390520" y="24578"/>
                </a:cubicBezTo>
                <a:cubicBezTo>
                  <a:pt x="2688711" y="44995"/>
                  <a:pt x="2951716" y="13425"/>
                  <a:pt x="3351857" y="24578"/>
                </a:cubicBezTo>
                <a:cubicBezTo>
                  <a:pt x="3705883" y="8168"/>
                  <a:pt x="3884700" y="38064"/>
                  <a:pt x="4246896" y="24578"/>
                </a:cubicBezTo>
                <a:cubicBezTo>
                  <a:pt x="4585495" y="21621"/>
                  <a:pt x="4808598" y="58189"/>
                  <a:pt x="5208234" y="24578"/>
                </a:cubicBezTo>
                <a:cubicBezTo>
                  <a:pt x="5586242" y="-11496"/>
                  <a:pt x="5718869" y="-17870"/>
                  <a:pt x="5970674" y="24578"/>
                </a:cubicBezTo>
                <a:cubicBezTo>
                  <a:pt x="6246979" y="96650"/>
                  <a:pt x="6997149" y="35432"/>
                  <a:pt x="7362957" y="24578"/>
                </a:cubicBezTo>
                <a:cubicBezTo>
                  <a:pt x="7937097" y="-35766"/>
                  <a:pt x="8846462" y="21094"/>
                  <a:pt x="7819965" y="854518"/>
                </a:cubicBezTo>
                <a:cubicBezTo>
                  <a:pt x="7921809" y="1181440"/>
                  <a:pt x="7575194" y="2349207"/>
                  <a:pt x="7726732" y="2827696"/>
                </a:cubicBezTo>
                <a:cubicBezTo>
                  <a:pt x="7767997" y="3285307"/>
                  <a:pt x="7908597" y="3277598"/>
                  <a:pt x="8092492" y="3672164"/>
                </a:cubicBezTo>
                <a:cubicBezTo>
                  <a:pt x="8109598" y="4080118"/>
                  <a:pt x="7777596" y="4391431"/>
                  <a:pt x="7362957" y="4401698"/>
                </a:cubicBezTo>
                <a:cubicBezTo>
                  <a:pt x="6991586" y="4409913"/>
                  <a:pt x="6622467" y="4442658"/>
                  <a:pt x="6467918" y="4401698"/>
                </a:cubicBezTo>
                <a:cubicBezTo>
                  <a:pt x="6310626" y="4407036"/>
                  <a:pt x="5918203" y="4485376"/>
                  <a:pt x="5572880" y="4401698"/>
                </a:cubicBezTo>
                <a:cubicBezTo>
                  <a:pt x="5253739" y="4387109"/>
                  <a:pt x="5237773" y="4393492"/>
                  <a:pt x="4943037" y="4401698"/>
                </a:cubicBezTo>
                <a:cubicBezTo>
                  <a:pt x="4650892" y="4394086"/>
                  <a:pt x="4442644" y="4412913"/>
                  <a:pt x="3981700" y="4401698"/>
                </a:cubicBezTo>
                <a:cubicBezTo>
                  <a:pt x="3528314" y="4364956"/>
                  <a:pt x="3489877" y="4435296"/>
                  <a:pt x="3285558" y="4401698"/>
                </a:cubicBezTo>
                <a:cubicBezTo>
                  <a:pt x="3146197" y="4361513"/>
                  <a:pt x="2582677" y="4504728"/>
                  <a:pt x="2324220" y="4401698"/>
                </a:cubicBezTo>
                <a:cubicBezTo>
                  <a:pt x="2098441" y="4344475"/>
                  <a:pt x="1498071" y="4481904"/>
                  <a:pt x="733040" y="4401698"/>
                </a:cubicBezTo>
                <a:cubicBezTo>
                  <a:pt x="256404" y="4340633"/>
                  <a:pt x="78526" y="4010774"/>
                  <a:pt x="3505" y="3672164"/>
                </a:cubicBezTo>
                <a:cubicBezTo>
                  <a:pt x="-38015" y="2673089"/>
                  <a:pt x="378850" y="2979394"/>
                  <a:pt x="390781" y="1944626"/>
                </a:cubicBezTo>
                <a:close/>
              </a:path>
              <a:path w="8245459" h="4424264" fill="none" stroke="0" extrusionOk="0">
                <a:moveTo>
                  <a:pt x="390781" y="1944626"/>
                </a:moveTo>
                <a:cubicBezTo>
                  <a:pt x="254826" y="1543430"/>
                  <a:pt x="338298" y="6853"/>
                  <a:pt x="733040" y="24578"/>
                </a:cubicBezTo>
                <a:cubicBezTo>
                  <a:pt x="1144055" y="47892"/>
                  <a:pt x="1216871" y="1932"/>
                  <a:pt x="1694378" y="24578"/>
                </a:cubicBezTo>
                <a:cubicBezTo>
                  <a:pt x="2166417" y="53134"/>
                  <a:pt x="2032251" y="77070"/>
                  <a:pt x="2390520" y="24578"/>
                </a:cubicBezTo>
                <a:cubicBezTo>
                  <a:pt x="2736985" y="-11134"/>
                  <a:pt x="2770714" y="20461"/>
                  <a:pt x="3086660" y="24578"/>
                </a:cubicBezTo>
                <a:cubicBezTo>
                  <a:pt x="3392651" y="17686"/>
                  <a:pt x="3552687" y="25127"/>
                  <a:pt x="3849101" y="24578"/>
                </a:cubicBezTo>
                <a:cubicBezTo>
                  <a:pt x="4098456" y="32345"/>
                  <a:pt x="4452201" y="69626"/>
                  <a:pt x="4677841" y="24578"/>
                </a:cubicBezTo>
                <a:cubicBezTo>
                  <a:pt x="4907200" y="14823"/>
                  <a:pt x="4987314" y="20117"/>
                  <a:pt x="5307682" y="24578"/>
                </a:cubicBezTo>
                <a:cubicBezTo>
                  <a:pt x="5658341" y="12262"/>
                  <a:pt x="5846148" y="13398"/>
                  <a:pt x="6202721" y="24578"/>
                </a:cubicBezTo>
                <a:cubicBezTo>
                  <a:pt x="6558758" y="25144"/>
                  <a:pt x="7151722" y="23274"/>
                  <a:pt x="7362957" y="24578"/>
                </a:cubicBezTo>
                <a:cubicBezTo>
                  <a:pt x="7448622" y="99940"/>
                  <a:pt x="8133851" y="1550243"/>
                  <a:pt x="7375316" y="2016344"/>
                </a:cubicBezTo>
                <a:cubicBezTo>
                  <a:pt x="7411892" y="2340704"/>
                  <a:pt x="7537843" y="2491171"/>
                  <a:pt x="7741076" y="2860812"/>
                </a:cubicBezTo>
                <a:cubicBezTo>
                  <a:pt x="7909666" y="3211404"/>
                  <a:pt x="7920707" y="3289043"/>
                  <a:pt x="8092492" y="3672164"/>
                </a:cubicBezTo>
                <a:cubicBezTo>
                  <a:pt x="8062591" y="4018805"/>
                  <a:pt x="7728259" y="4352728"/>
                  <a:pt x="7362957" y="4401698"/>
                </a:cubicBezTo>
                <a:cubicBezTo>
                  <a:pt x="7062688" y="4384775"/>
                  <a:pt x="6788705" y="4408435"/>
                  <a:pt x="6600517" y="4401698"/>
                </a:cubicBezTo>
                <a:cubicBezTo>
                  <a:pt x="6355442" y="4436900"/>
                  <a:pt x="6016178" y="4378735"/>
                  <a:pt x="5705478" y="4401698"/>
                </a:cubicBezTo>
                <a:cubicBezTo>
                  <a:pt x="5433106" y="4365750"/>
                  <a:pt x="5354521" y="4380794"/>
                  <a:pt x="5075636" y="4401698"/>
                </a:cubicBezTo>
                <a:cubicBezTo>
                  <a:pt x="4749475" y="4422562"/>
                  <a:pt x="4536217" y="4391519"/>
                  <a:pt x="4114297" y="4401698"/>
                </a:cubicBezTo>
                <a:cubicBezTo>
                  <a:pt x="3714565" y="4361770"/>
                  <a:pt x="3712344" y="4453026"/>
                  <a:pt x="3351857" y="4401698"/>
                </a:cubicBezTo>
                <a:cubicBezTo>
                  <a:pt x="2955523" y="4385528"/>
                  <a:pt x="2717214" y="4447627"/>
                  <a:pt x="2523117" y="4401698"/>
                </a:cubicBezTo>
                <a:cubicBezTo>
                  <a:pt x="2276570" y="4382312"/>
                  <a:pt x="2063740" y="4385230"/>
                  <a:pt x="1893276" y="4401698"/>
                </a:cubicBezTo>
                <a:cubicBezTo>
                  <a:pt x="1692518" y="4404584"/>
                  <a:pt x="1027440" y="4425961"/>
                  <a:pt x="733040" y="4401698"/>
                </a:cubicBezTo>
                <a:cubicBezTo>
                  <a:pt x="214354" y="4420231"/>
                  <a:pt x="106638" y="4110047"/>
                  <a:pt x="3505" y="3672164"/>
                </a:cubicBezTo>
                <a:cubicBezTo>
                  <a:pt x="34494" y="2827002"/>
                  <a:pt x="414240" y="2932688"/>
                  <a:pt x="390781" y="1944626"/>
                </a:cubicBezTo>
                <a:close/>
              </a:path>
            </a:pathLst>
          </a:custGeom>
          <a:solidFill>
            <a:schemeClr val="accent3">
              <a:lumMod val="40000"/>
              <a:lumOff val="60000"/>
            </a:schemeClr>
          </a:solidFill>
          <a:ln>
            <a:prstDash val="lgDash"/>
            <a:extLst>
              <a:ext uri="{C807C97D-BFC1-408E-A445-0C87EB9F89A2}">
                <ask:lineSketchStyleProps xmlns="" xmlns:ask="http://schemas.microsoft.com/office/drawing/2018/sketchyshapes" sd="538818284">
                  <a:custGeom>
                    <a:avLst/>
                    <a:gdLst>
                      <a:gd name="connsiteX0" fmla="*/ 290457 w 6066740"/>
                      <a:gd name="connsiteY0" fmla="*/ 1440036 h 3282840"/>
                      <a:gd name="connsiteX1" fmla="*/ 547151 w 6066740"/>
                      <a:gd name="connsiteY1" fmla="*/ 0 h 3282840"/>
                      <a:gd name="connsiteX2" fmla="*/ 1268155 w 6066740"/>
                      <a:gd name="connsiteY2" fmla="*/ 0 h 3282840"/>
                      <a:gd name="connsiteX3" fmla="*/ 1790261 w 6066740"/>
                      <a:gd name="connsiteY3" fmla="*/ 0 h 3282840"/>
                      <a:gd name="connsiteX4" fmla="*/ 2312366 w 6066740"/>
                      <a:gd name="connsiteY4" fmla="*/ 0 h 3282840"/>
                      <a:gd name="connsiteX5" fmla="*/ 2884197 w 6066740"/>
                      <a:gd name="connsiteY5" fmla="*/ 0 h 3282840"/>
                      <a:gd name="connsiteX6" fmla="*/ 3505752 w 6066740"/>
                      <a:gd name="connsiteY6" fmla="*/ 0 h 3282840"/>
                      <a:gd name="connsiteX7" fmla="*/ 3978133 w 6066740"/>
                      <a:gd name="connsiteY7" fmla="*/ 0 h 3282840"/>
                      <a:gd name="connsiteX8" fmla="*/ 4649412 w 6066740"/>
                      <a:gd name="connsiteY8" fmla="*/ 0 h 3282840"/>
                      <a:gd name="connsiteX9" fmla="*/ 5519589 w 6066740"/>
                      <a:gd name="connsiteY9" fmla="*/ 0 h 3282840"/>
                      <a:gd name="connsiteX10" fmla="*/ 5528858 w 6066740"/>
                      <a:gd name="connsiteY10" fmla="*/ 1493824 h 3282840"/>
                      <a:gd name="connsiteX11" fmla="*/ 5803178 w 6066740"/>
                      <a:gd name="connsiteY11" fmla="*/ 2127175 h 3282840"/>
                      <a:gd name="connsiteX12" fmla="*/ 6066740 w 6066740"/>
                      <a:gd name="connsiteY12" fmla="*/ 2735689 h 3282840"/>
                      <a:gd name="connsiteX13" fmla="*/ 5519589 w 6066740"/>
                      <a:gd name="connsiteY13" fmla="*/ 3282840 h 3282840"/>
                      <a:gd name="connsiteX14" fmla="*/ 4947759 w 6066740"/>
                      <a:gd name="connsiteY14" fmla="*/ 3282840 h 3282840"/>
                      <a:gd name="connsiteX15" fmla="*/ 4276480 w 6066740"/>
                      <a:gd name="connsiteY15" fmla="*/ 3282840 h 3282840"/>
                      <a:gd name="connsiteX16" fmla="*/ 3804098 w 6066740"/>
                      <a:gd name="connsiteY16" fmla="*/ 3282840 h 3282840"/>
                      <a:gd name="connsiteX17" fmla="*/ 3083094 w 6066740"/>
                      <a:gd name="connsiteY17" fmla="*/ 3282840 h 3282840"/>
                      <a:gd name="connsiteX18" fmla="*/ 2511264 w 6066740"/>
                      <a:gd name="connsiteY18" fmla="*/ 3282840 h 3282840"/>
                      <a:gd name="connsiteX19" fmla="*/ 1889709 w 6066740"/>
                      <a:gd name="connsiteY19" fmla="*/ 3282840 h 3282840"/>
                      <a:gd name="connsiteX20" fmla="*/ 1417328 w 6066740"/>
                      <a:gd name="connsiteY20" fmla="*/ 3282840 h 3282840"/>
                      <a:gd name="connsiteX21" fmla="*/ 547151 w 6066740"/>
                      <a:gd name="connsiteY21" fmla="*/ 3282840 h 3282840"/>
                      <a:gd name="connsiteX22" fmla="*/ 0 w 6066740"/>
                      <a:gd name="connsiteY22" fmla="*/ 2735689 h 3282840"/>
                      <a:gd name="connsiteX23" fmla="*/ 290457 w 6066740"/>
                      <a:gd name="connsiteY23" fmla="*/ 1440036 h 3282840"/>
                      <a:gd name="connsiteX0" fmla="*/ 293086 w 6184094"/>
                      <a:gd name="connsiteY0" fmla="*/ 1458470 h 3318198"/>
                      <a:gd name="connsiteX1" fmla="*/ 549780 w 6184094"/>
                      <a:gd name="connsiteY1" fmla="*/ 18434 h 3318198"/>
                      <a:gd name="connsiteX2" fmla="*/ 1270784 w 6184094"/>
                      <a:gd name="connsiteY2" fmla="*/ 18434 h 3318198"/>
                      <a:gd name="connsiteX3" fmla="*/ 1792890 w 6184094"/>
                      <a:gd name="connsiteY3" fmla="*/ 18434 h 3318198"/>
                      <a:gd name="connsiteX4" fmla="*/ 2314995 w 6184094"/>
                      <a:gd name="connsiteY4" fmla="*/ 18434 h 3318198"/>
                      <a:gd name="connsiteX5" fmla="*/ 2886826 w 6184094"/>
                      <a:gd name="connsiteY5" fmla="*/ 18434 h 3318198"/>
                      <a:gd name="connsiteX6" fmla="*/ 3508381 w 6184094"/>
                      <a:gd name="connsiteY6" fmla="*/ 18434 h 3318198"/>
                      <a:gd name="connsiteX7" fmla="*/ 3980762 w 6184094"/>
                      <a:gd name="connsiteY7" fmla="*/ 18434 h 3318198"/>
                      <a:gd name="connsiteX8" fmla="*/ 4652041 w 6184094"/>
                      <a:gd name="connsiteY8" fmla="*/ 18434 h 3318198"/>
                      <a:gd name="connsiteX9" fmla="*/ 5522218 w 6184094"/>
                      <a:gd name="connsiteY9" fmla="*/ 18434 h 3318198"/>
                      <a:gd name="connsiteX10" fmla="*/ 5531487 w 6184094"/>
                      <a:gd name="connsiteY10" fmla="*/ 1512258 h 3318198"/>
                      <a:gd name="connsiteX11" fmla="*/ 5805807 w 6184094"/>
                      <a:gd name="connsiteY11" fmla="*/ 2145609 h 3318198"/>
                      <a:gd name="connsiteX12" fmla="*/ 6069369 w 6184094"/>
                      <a:gd name="connsiteY12" fmla="*/ 2754123 h 3318198"/>
                      <a:gd name="connsiteX13" fmla="*/ 5522218 w 6184094"/>
                      <a:gd name="connsiteY13" fmla="*/ 3301274 h 3318198"/>
                      <a:gd name="connsiteX14" fmla="*/ 4950388 w 6184094"/>
                      <a:gd name="connsiteY14" fmla="*/ 3301274 h 3318198"/>
                      <a:gd name="connsiteX15" fmla="*/ 4279109 w 6184094"/>
                      <a:gd name="connsiteY15" fmla="*/ 3301274 h 3318198"/>
                      <a:gd name="connsiteX16" fmla="*/ 3806727 w 6184094"/>
                      <a:gd name="connsiteY16" fmla="*/ 3301274 h 3318198"/>
                      <a:gd name="connsiteX17" fmla="*/ 3085723 w 6184094"/>
                      <a:gd name="connsiteY17" fmla="*/ 3301274 h 3318198"/>
                      <a:gd name="connsiteX18" fmla="*/ 2513893 w 6184094"/>
                      <a:gd name="connsiteY18" fmla="*/ 3301274 h 3318198"/>
                      <a:gd name="connsiteX19" fmla="*/ 1892338 w 6184094"/>
                      <a:gd name="connsiteY19" fmla="*/ 3301274 h 3318198"/>
                      <a:gd name="connsiteX20" fmla="*/ 1419957 w 6184094"/>
                      <a:gd name="connsiteY20" fmla="*/ 3301274 h 3318198"/>
                      <a:gd name="connsiteX21" fmla="*/ 549780 w 6184094"/>
                      <a:gd name="connsiteY21" fmla="*/ 3301274 h 3318198"/>
                      <a:gd name="connsiteX22" fmla="*/ 2629 w 6184094"/>
                      <a:gd name="connsiteY22" fmla="*/ 2754123 h 3318198"/>
                      <a:gd name="connsiteX23" fmla="*/ 293086 w 6184094"/>
                      <a:gd name="connsiteY23" fmla="*/ 1458470 h 3318198"/>
                      <a:gd name="connsiteX0" fmla="*/ 293086 w 6184094"/>
                      <a:gd name="connsiteY0" fmla="*/ 1458470 h 3318198"/>
                      <a:gd name="connsiteX1" fmla="*/ 549780 w 6184094"/>
                      <a:gd name="connsiteY1" fmla="*/ 18434 h 3318198"/>
                      <a:gd name="connsiteX2" fmla="*/ 1171335 w 6184094"/>
                      <a:gd name="connsiteY2" fmla="*/ 18434 h 3318198"/>
                      <a:gd name="connsiteX3" fmla="*/ 1792890 w 6184094"/>
                      <a:gd name="connsiteY3" fmla="*/ 18434 h 3318198"/>
                      <a:gd name="connsiteX4" fmla="*/ 2513893 w 6184094"/>
                      <a:gd name="connsiteY4" fmla="*/ 18434 h 3318198"/>
                      <a:gd name="connsiteX5" fmla="*/ 3185172 w 6184094"/>
                      <a:gd name="connsiteY5" fmla="*/ 18434 h 3318198"/>
                      <a:gd name="connsiteX6" fmla="*/ 3906176 w 6184094"/>
                      <a:gd name="connsiteY6" fmla="*/ 18434 h 3318198"/>
                      <a:gd name="connsiteX7" fmla="*/ 4478006 w 6184094"/>
                      <a:gd name="connsiteY7" fmla="*/ 18434 h 3318198"/>
                      <a:gd name="connsiteX8" fmla="*/ 5522218 w 6184094"/>
                      <a:gd name="connsiteY8" fmla="*/ 18434 h 3318198"/>
                      <a:gd name="connsiteX9" fmla="*/ 5864974 w 6184094"/>
                      <a:gd name="connsiteY9" fmla="*/ 640889 h 3318198"/>
                      <a:gd name="connsiteX10" fmla="*/ 5795049 w 6184094"/>
                      <a:gd name="connsiteY10" fmla="*/ 2120772 h 3318198"/>
                      <a:gd name="connsiteX11" fmla="*/ 6069369 w 6184094"/>
                      <a:gd name="connsiteY11" fmla="*/ 2754123 h 3318198"/>
                      <a:gd name="connsiteX12" fmla="*/ 5522218 w 6184094"/>
                      <a:gd name="connsiteY12" fmla="*/ 3301274 h 3318198"/>
                      <a:gd name="connsiteX13" fmla="*/ 4850939 w 6184094"/>
                      <a:gd name="connsiteY13" fmla="*/ 3301274 h 3318198"/>
                      <a:gd name="connsiteX14" fmla="*/ 4179660 w 6184094"/>
                      <a:gd name="connsiteY14" fmla="*/ 3301274 h 3318198"/>
                      <a:gd name="connsiteX15" fmla="*/ 3707278 w 6184094"/>
                      <a:gd name="connsiteY15" fmla="*/ 3301274 h 3318198"/>
                      <a:gd name="connsiteX16" fmla="*/ 2986275 w 6184094"/>
                      <a:gd name="connsiteY16" fmla="*/ 3301274 h 3318198"/>
                      <a:gd name="connsiteX17" fmla="*/ 2464169 w 6184094"/>
                      <a:gd name="connsiteY17" fmla="*/ 3301274 h 3318198"/>
                      <a:gd name="connsiteX18" fmla="*/ 1743165 w 6184094"/>
                      <a:gd name="connsiteY18" fmla="*/ 3301274 h 3318198"/>
                      <a:gd name="connsiteX19" fmla="*/ 549780 w 6184094"/>
                      <a:gd name="connsiteY19" fmla="*/ 3301274 h 3318198"/>
                      <a:gd name="connsiteX20" fmla="*/ 2629 w 6184094"/>
                      <a:gd name="connsiteY20" fmla="*/ 2754123 h 3318198"/>
                      <a:gd name="connsiteX21" fmla="*/ 293086 w 6184094"/>
                      <a:gd name="connsiteY21" fmla="*/ 1458470 h 33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84094" h="3318198" fill="none" extrusionOk="0">
                        <a:moveTo>
                          <a:pt x="293086" y="1458470"/>
                        </a:moveTo>
                        <a:cubicBezTo>
                          <a:pt x="240470" y="1197891"/>
                          <a:pt x="176051" y="29465"/>
                          <a:pt x="549780" y="18434"/>
                        </a:cubicBezTo>
                        <a:cubicBezTo>
                          <a:pt x="857466" y="38649"/>
                          <a:pt x="917596" y="-5597"/>
                          <a:pt x="1270784" y="18434"/>
                        </a:cubicBezTo>
                        <a:cubicBezTo>
                          <a:pt x="1623972" y="42465"/>
                          <a:pt x="1536511" y="41527"/>
                          <a:pt x="1792890" y="18434"/>
                        </a:cubicBezTo>
                        <a:cubicBezTo>
                          <a:pt x="2049269" y="-4659"/>
                          <a:pt x="2085925" y="16466"/>
                          <a:pt x="2314995" y="18434"/>
                        </a:cubicBezTo>
                        <a:cubicBezTo>
                          <a:pt x="2544065" y="20402"/>
                          <a:pt x="2683631" y="24453"/>
                          <a:pt x="2886826" y="18434"/>
                        </a:cubicBezTo>
                        <a:cubicBezTo>
                          <a:pt x="3090021" y="12415"/>
                          <a:pt x="3336915" y="27934"/>
                          <a:pt x="3508381" y="18434"/>
                        </a:cubicBezTo>
                        <a:cubicBezTo>
                          <a:pt x="3679848" y="8934"/>
                          <a:pt x="3751600" y="28219"/>
                          <a:pt x="3980762" y="18434"/>
                        </a:cubicBezTo>
                        <a:cubicBezTo>
                          <a:pt x="4209924" y="8649"/>
                          <a:pt x="4387833" y="22023"/>
                          <a:pt x="4652041" y="18434"/>
                        </a:cubicBezTo>
                        <a:cubicBezTo>
                          <a:pt x="4916249" y="14845"/>
                          <a:pt x="5338240" y="-7013"/>
                          <a:pt x="5522218" y="18434"/>
                        </a:cubicBezTo>
                        <a:cubicBezTo>
                          <a:pt x="5669812" y="-99771"/>
                          <a:pt x="6281928" y="1128040"/>
                          <a:pt x="5531487" y="1512258"/>
                        </a:cubicBezTo>
                        <a:cubicBezTo>
                          <a:pt x="5595104" y="1736432"/>
                          <a:pt x="5681413" y="1887374"/>
                          <a:pt x="5805807" y="2145609"/>
                        </a:cubicBezTo>
                        <a:cubicBezTo>
                          <a:pt x="5930201" y="2403844"/>
                          <a:pt x="5930157" y="2469368"/>
                          <a:pt x="6069369" y="2754123"/>
                        </a:cubicBezTo>
                        <a:cubicBezTo>
                          <a:pt x="6094529" y="3047976"/>
                          <a:pt x="5837011" y="3302009"/>
                          <a:pt x="5522218" y="3301274"/>
                        </a:cubicBezTo>
                        <a:cubicBezTo>
                          <a:pt x="5304062" y="3301179"/>
                          <a:pt x="5108982" y="3314186"/>
                          <a:pt x="4950388" y="3301274"/>
                        </a:cubicBezTo>
                        <a:cubicBezTo>
                          <a:pt x="4791794" y="3288363"/>
                          <a:pt x="4480322" y="3311171"/>
                          <a:pt x="4279109" y="3301274"/>
                        </a:cubicBezTo>
                        <a:cubicBezTo>
                          <a:pt x="4077896" y="3291377"/>
                          <a:pt x="4004409" y="3282643"/>
                          <a:pt x="3806727" y="3301274"/>
                        </a:cubicBezTo>
                        <a:cubicBezTo>
                          <a:pt x="3609045" y="3319905"/>
                          <a:pt x="3391569" y="3327462"/>
                          <a:pt x="3085723" y="3301274"/>
                        </a:cubicBezTo>
                        <a:cubicBezTo>
                          <a:pt x="2779877" y="3275086"/>
                          <a:pt x="2791412" y="3328415"/>
                          <a:pt x="2513893" y="3301274"/>
                        </a:cubicBezTo>
                        <a:cubicBezTo>
                          <a:pt x="2236374" y="3274134"/>
                          <a:pt x="2059656" y="3318526"/>
                          <a:pt x="1892338" y="3301274"/>
                        </a:cubicBezTo>
                        <a:cubicBezTo>
                          <a:pt x="1725020" y="3284022"/>
                          <a:pt x="1580181" y="3305941"/>
                          <a:pt x="1419957" y="3301274"/>
                        </a:cubicBezTo>
                        <a:cubicBezTo>
                          <a:pt x="1259733" y="3296607"/>
                          <a:pt x="750647" y="3331730"/>
                          <a:pt x="549780" y="3301274"/>
                        </a:cubicBezTo>
                        <a:cubicBezTo>
                          <a:pt x="220891" y="3285492"/>
                          <a:pt x="9826" y="3085607"/>
                          <a:pt x="2629" y="2754123"/>
                        </a:cubicBezTo>
                        <a:cubicBezTo>
                          <a:pt x="9144" y="2045238"/>
                          <a:pt x="325661" y="2239314"/>
                          <a:pt x="293086" y="1458470"/>
                        </a:cubicBezTo>
                        <a:close/>
                      </a:path>
                      <a:path w="6184094" h="3318198" stroke="0" extrusionOk="0">
                        <a:moveTo>
                          <a:pt x="293086" y="1458470"/>
                        </a:moveTo>
                        <a:cubicBezTo>
                          <a:pt x="249095" y="1120346"/>
                          <a:pt x="290305" y="5059"/>
                          <a:pt x="549780" y="18434"/>
                        </a:cubicBezTo>
                        <a:cubicBezTo>
                          <a:pt x="736185" y="17794"/>
                          <a:pt x="905720" y="30510"/>
                          <a:pt x="1171335" y="18434"/>
                        </a:cubicBezTo>
                        <a:cubicBezTo>
                          <a:pt x="1436950" y="6358"/>
                          <a:pt x="1540244" y="-10376"/>
                          <a:pt x="1792890" y="18434"/>
                        </a:cubicBezTo>
                        <a:cubicBezTo>
                          <a:pt x="2045537" y="47244"/>
                          <a:pt x="2231013" y="39520"/>
                          <a:pt x="2513893" y="18434"/>
                        </a:cubicBezTo>
                        <a:cubicBezTo>
                          <a:pt x="2796773" y="-2652"/>
                          <a:pt x="2907918" y="40829"/>
                          <a:pt x="3185172" y="18434"/>
                        </a:cubicBezTo>
                        <a:cubicBezTo>
                          <a:pt x="3462426" y="-3961"/>
                          <a:pt x="3605995" y="47139"/>
                          <a:pt x="3906176" y="18434"/>
                        </a:cubicBezTo>
                        <a:cubicBezTo>
                          <a:pt x="4206357" y="-10271"/>
                          <a:pt x="4295511" y="-1645"/>
                          <a:pt x="4478006" y="18434"/>
                        </a:cubicBezTo>
                        <a:cubicBezTo>
                          <a:pt x="4660501" y="38513"/>
                          <a:pt x="5186414" y="38525"/>
                          <a:pt x="5522218" y="18434"/>
                        </a:cubicBezTo>
                        <a:cubicBezTo>
                          <a:pt x="5808672" y="30653"/>
                          <a:pt x="6633684" y="163536"/>
                          <a:pt x="5864974" y="640889"/>
                        </a:cubicBezTo>
                        <a:cubicBezTo>
                          <a:pt x="5978521" y="878613"/>
                          <a:pt x="5760983" y="1768566"/>
                          <a:pt x="5795049" y="2120772"/>
                        </a:cubicBezTo>
                        <a:cubicBezTo>
                          <a:pt x="5829115" y="2472978"/>
                          <a:pt x="5930587" y="2450162"/>
                          <a:pt x="6069369" y="2754123"/>
                        </a:cubicBezTo>
                        <a:cubicBezTo>
                          <a:pt x="6078962" y="3076568"/>
                          <a:pt x="5834246" y="3275190"/>
                          <a:pt x="5522218" y="3301274"/>
                        </a:cubicBezTo>
                        <a:cubicBezTo>
                          <a:pt x="5235073" y="3312502"/>
                          <a:pt x="4989618" y="3327053"/>
                          <a:pt x="4850939" y="3301274"/>
                        </a:cubicBezTo>
                        <a:cubicBezTo>
                          <a:pt x="4712260" y="3275495"/>
                          <a:pt x="4420392" y="3310525"/>
                          <a:pt x="4179660" y="3301274"/>
                        </a:cubicBezTo>
                        <a:cubicBezTo>
                          <a:pt x="3938928" y="3292023"/>
                          <a:pt x="3927133" y="3297647"/>
                          <a:pt x="3707278" y="3301274"/>
                        </a:cubicBezTo>
                        <a:cubicBezTo>
                          <a:pt x="3487423" y="3304901"/>
                          <a:pt x="3321321" y="3327265"/>
                          <a:pt x="2986275" y="3301274"/>
                        </a:cubicBezTo>
                        <a:cubicBezTo>
                          <a:pt x="2651229" y="3275283"/>
                          <a:pt x="2610843" y="3325526"/>
                          <a:pt x="2464169" y="3301274"/>
                        </a:cubicBezTo>
                        <a:cubicBezTo>
                          <a:pt x="2317495" y="3277022"/>
                          <a:pt x="1925477" y="3334647"/>
                          <a:pt x="1743165" y="3301274"/>
                        </a:cubicBezTo>
                        <a:cubicBezTo>
                          <a:pt x="1560853" y="3267901"/>
                          <a:pt x="1114960" y="3294414"/>
                          <a:pt x="549780" y="3301274"/>
                        </a:cubicBezTo>
                        <a:cubicBezTo>
                          <a:pt x="253277" y="3283140"/>
                          <a:pt x="48631" y="3027715"/>
                          <a:pt x="2629" y="2754123"/>
                        </a:cubicBezTo>
                        <a:cubicBezTo>
                          <a:pt x="-29058" y="2074910"/>
                          <a:pt x="234932" y="2232225"/>
                          <a:pt x="293086" y="14584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grpSp>
        <p:nvGrpSpPr>
          <p:cNvPr id="2409" name="Google Shape;2409;p27"/>
          <p:cNvGrpSpPr/>
          <p:nvPr/>
        </p:nvGrpSpPr>
        <p:grpSpPr>
          <a:xfrm flipH="1">
            <a:off x="6821880" y="5493919"/>
            <a:ext cx="718821" cy="818131"/>
            <a:chOff x="6927297" y="3003225"/>
            <a:chExt cx="825599" cy="939660"/>
          </a:xfrm>
        </p:grpSpPr>
        <p:sp>
          <p:nvSpPr>
            <p:cNvPr id="2410" name="Google Shape;2410;p27"/>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1" name="Google Shape;2411;p27"/>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2" name="Google Shape;2412;p27"/>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3" name="Google Shape;2413;p27"/>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4" name="Google Shape;2414;p27"/>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5" name="Google Shape;241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6" name="Google Shape;2416;p27"/>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7" name="Google Shape;241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82" name="Google Shape;2482;p27"/>
          <p:cNvGrpSpPr/>
          <p:nvPr/>
        </p:nvGrpSpPr>
        <p:grpSpPr>
          <a:xfrm flipH="1">
            <a:off x="1417657" y="1934867"/>
            <a:ext cx="661868" cy="786783"/>
            <a:chOff x="7696225" y="1728075"/>
            <a:chExt cx="496401" cy="590087"/>
          </a:xfrm>
        </p:grpSpPr>
        <p:sp>
          <p:nvSpPr>
            <p:cNvPr id="2483" name="Google Shape;2483;p27"/>
            <p:cNvSpPr/>
            <p:nvPr/>
          </p:nvSpPr>
          <p:spPr>
            <a:xfrm>
              <a:off x="7907775" y="2036200"/>
              <a:ext cx="284851" cy="281962"/>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4" name="Google Shape;2484;p27"/>
            <p:cNvSpPr/>
            <p:nvPr/>
          </p:nvSpPr>
          <p:spPr>
            <a:xfrm>
              <a:off x="7907775" y="1728075"/>
              <a:ext cx="236553" cy="234139"/>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5" name="Google Shape;2485;p27"/>
            <p:cNvSpPr/>
            <p:nvPr/>
          </p:nvSpPr>
          <p:spPr>
            <a:xfrm>
              <a:off x="7696225" y="1962213"/>
              <a:ext cx="169494" cy="167775"/>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95" name="Google Shape;2495;p27"/>
          <p:cNvGrpSpPr/>
          <p:nvPr/>
        </p:nvGrpSpPr>
        <p:grpSpPr>
          <a:xfrm>
            <a:off x="10109768" y="5678571"/>
            <a:ext cx="594320" cy="633455"/>
            <a:chOff x="6007652" y="4071639"/>
            <a:chExt cx="602433" cy="642102"/>
          </a:xfrm>
        </p:grpSpPr>
        <p:sp>
          <p:nvSpPr>
            <p:cNvPr id="2496" name="Google Shape;2496;p27"/>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7" name="Google Shape;2497;p27"/>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8" name="Google Shape;2498;p27"/>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9" name="Google Shape;2499;p27"/>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0" name="Google Shape;2500;p27"/>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1" name="Google Shape;2501;p27"/>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2" name="Google Shape;2502;p27"/>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3" name="Google Shape;2503;p27"/>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4" name="Google Shape;2504;p27"/>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5" name="Google Shape;2505;p27"/>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06" name="Google Shape;2506;p27"/>
          <p:cNvSpPr/>
          <p:nvPr/>
        </p:nvSpPr>
        <p:spPr>
          <a:xfrm>
            <a:off x="2989817" y="1766120"/>
            <a:ext cx="883052" cy="344067"/>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2507;p27"/>
          <p:cNvSpPr/>
          <p:nvPr/>
        </p:nvSpPr>
        <p:spPr>
          <a:xfrm>
            <a:off x="10453430" y="1159569"/>
            <a:ext cx="1049497" cy="244455"/>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39" name="Google Shape;2539;p27"/>
          <p:cNvGrpSpPr/>
          <p:nvPr/>
        </p:nvGrpSpPr>
        <p:grpSpPr>
          <a:xfrm rot="12378093" flipH="1">
            <a:off x="4736983" y="1714945"/>
            <a:ext cx="438840" cy="226721"/>
            <a:chOff x="7152923" y="3372582"/>
            <a:chExt cx="418855" cy="234934"/>
          </a:xfrm>
        </p:grpSpPr>
        <p:sp>
          <p:nvSpPr>
            <p:cNvPr id="2545" name="Google Shape;254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5" name="Group 4">
            <a:extLst>
              <a:ext uri="{FF2B5EF4-FFF2-40B4-BE49-F238E27FC236}">
                <a16:creationId xmlns:a16="http://schemas.microsoft.com/office/drawing/2014/main" id="{A8AF3464-D5EE-F732-2330-6A00FFA02C92}"/>
              </a:ext>
            </a:extLst>
          </p:cNvPr>
          <p:cNvGrpSpPr/>
          <p:nvPr/>
        </p:nvGrpSpPr>
        <p:grpSpPr>
          <a:xfrm>
            <a:off x="1370858" y="3798994"/>
            <a:ext cx="1698481" cy="1739405"/>
            <a:chOff x="1028143" y="2849246"/>
            <a:chExt cx="1273861" cy="1304554"/>
          </a:xfrm>
        </p:grpSpPr>
        <p:sp>
          <p:nvSpPr>
            <p:cNvPr id="4" name="TextBox 10">
              <a:extLst>
                <a:ext uri="{FF2B5EF4-FFF2-40B4-BE49-F238E27FC236}">
                  <a16:creationId xmlns:a16="http://schemas.microsoft.com/office/drawing/2014/main" id="{06C6D7E0-9C40-C9D8-4A5E-18D0F811AEE4}"/>
                </a:ext>
              </a:extLst>
            </p:cNvPr>
            <p:cNvSpPr txBox="1"/>
            <p:nvPr/>
          </p:nvSpPr>
          <p:spPr>
            <a:xfrm>
              <a:off x="1381028" y="3320368"/>
              <a:ext cx="920976" cy="55399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dirty="0">
                  <a:ln>
                    <a:noFill/>
                  </a:ln>
                  <a:solidFill>
                    <a:srgbClr val="042613"/>
                  </a:solidFill>
                  <a:effectLst/>
                  <a:uLnTx/>
                  <a:uFillTx/>
                  <a:latin typeface="Calibri"/>
                  <a:ea typeface="+mn-ea"/>
                  <a:cs typeface="+mn-cs"/>
                  <a:sym typeface="Arial"/>
                </a:rPr>
                <a:t>NGUYỄN NGÂN TIỂU HỌC KIM BÀI</a:t>
              </a:r>
            </a:p>
          </p:txBody>
        </p:sp>
        <p:grpSp>
          <p:nvGrpSpPr>
            <p:cNvPr id="7" name="Nhóm 6">
              <a:extLst>
                <a:ext uri="{FF2B5EF4-FFF2-40B4-BE49-F238E27FC236}">
                  <a16:creationId xmlns:a16="http://schemas.microsoft.com/office/drawing/2014/main" id="{21583494-9769-0463-DB9D-CEC0E9CA6742}"/>
                </a:ext>
              </a:extLst>
            </p:cNvPr>
            <p:cNvGrpSpPr/>
            <p:nvPr/>
          </p:nvGrpSpPr>
          <p:grpSpPr>
            <a:xfrm>
              <a:off x="1028143" y="2849246"/>
              <a:ext cx="1204053" cy="1304554"/>
              <a:chOff x="4055317" y="3746968"/>
              <a:chExt cx="1204053" cy="1304554"/>
            </a:xfrm>
          </p:grpSpPr>
          <p:grpSp>
            <p:nvGrpSpPr>
              <p:cNvPr id="142" name="Nhóm 141">
                <a:extLst>
                  <a:ext uri="{FF2B5EF4-FFF2-40B4-BE49-F238E27FC236}">
                    <a16:creationId xmlns:a16="http://schemas.microsoft.com/office/drawing/2014/main" id="{0CD7373D-7C50-196B-1FA4-51A3CECF2519}"/>
                  </a:ext>
                </a:extLst>
              </p:cNvPr>
              <p:cNvGrpSpPr/>
              <p:nvPr/>
            </p:nvGrpSpPr>
            <p:grpSpPr>
              <a:xfrm>
                <a:off x="4402120" y="4013297"/>
                <a:ext cx="857250" cy="1038225"/>
                <a:chOff x="2962276" y="1916373"/>
                <a:chExt cx="857250" cy="1038225"/>
              </a:xfrm>
            </p:grpSpPr>
            <p:sp>
              <p:nvSpPr>
                <p:cNvPr id="153" name="Hình chữ nhật: Góc Gập 152">
                  <a:extLst>
                    <a:ext uri="{FF2B5EF4-FFF2-40B4-BE49-F238E27FC236}">
                      <a16:creationId xmlns:a16="http://schemas.microsoft.com/office/drawing/2014/main" id="{67BECE12-3E3F-0133-08AE-4AA3E99354F5}"/>
                    </a:ext>
                  </a:extLst>
                </p:cNvPr>
                <p:cNvSpPr/>
                <p:nvPr/>
              </p:nvSpPr>
              <p:spPr>
                <a:xfrm rot="21106865">
                  <a:off x="2962276" y="1916373"/>
                  <a:ext cx="857250" cy="1038225"/>
                </a:xfrm>
                <a:prstGeom prst="foldedCorner">
                  <a:avLst>
                    <a:gd name="adj" fmla="val 23334"/>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54" name="Hộp Văn bản 153">
                  <a:extLst>
                    <a:ext uri="{FF2B5EF4-FFF2-40B4-BE49-F238E27FC236}">
                      <a16:creationId xmlns:a16="http://schemas.microsoft.com/office/drawing/2014/main" id="{6B23C1E1-8859-F1D3-98AA-B499652F08F1}"/>
                    </a:ext>
                  </a:extLst>
                </p:cNvPr>
                <p:cNvSpPr txBox="1"/>
                <p:nvPr/>
              </p:nvSpPr>
              <p:spPr>
                <a:xfrm rot="20930151">
                  <a:off x="3119438" y="2077623"/>
                  <a:ext cx="542925" cy="71572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a:t>
                  </a:r>
                </a:p>
              </p:txBody>
            </p:sp>
          </p:grpSp>
          <p:pic>
            <p:nvPicPr>
              <p:cNvPr id="146" name="Hình ảnh 145">
                <a:extLst>
                  <a:ext uri="{FF2B5EF4-FFF2-40B4-BE49-F238E27FC236}">
                    <a16:creationId xmlns:a16="http://schemas.microsoft.com/office/drawing/2014/main" id="{B8F0FC78-4999-8FB1-9736-AEB8CF883076}"/>
                  </a:ext>
                </a:extLst>
              </p:cNvPr>
              <p:cNvPicPr>
                <a:picLocks noChangeAspect="1"/>
              </p:cNvPicPr>
              <p:nvPr/>
            </p:nvPicPr>
            <p:blipFill rotWithShape="1">
              <a:blip r:embed="rId4"/>
              <a:srcRect l="53409" t="7112" r="19455" b="46868"/>
              <a:stretch/>
            </p:blipFill>
            <p:spPr>
              <a:xfrm>
                <a:off x="4055317" y="3746968"/>
                <a:ext cx="675673" cy="644544"/>
              </a:xfrm>
              <a:prstGeom prst="rect">
                <a:avLst/>
              </a:prstGeom>
              <a:effectLst>
                <a:glow rad="63500">
                  <a:schemeClr val="accent2">
                    <a:satMod val="175000"/>
                    <a:alpha val="40000"/>
                  </a:schemeClr>
                </a:glow>
              </a:effectLst>
            </p:spPr>
          </p:pic>
        </p:grpSp>
      </p:grpSp>
      <p:pic>
        <p:nvPicPr>
          <p:cNvPr id="9" name="Hình ảnh 8">
            <a:extLst>
              <a:ext uri="{FF2B5EF4-FFF2-40B4-BE49-F238E27FC236}">
                <a16:creationId xmlns:a16="http://schemas.microsoft.com/office/drawing/2014/main" id="{FADC0549-CCFD-79BF-0A11-D30F027E8C3A}"/>
              </a:ext>
            </a:extLst>
          </p:cNvPr>
          <p:cNvPicPr>
            <a:picLocks noChangeAspect="1"/>
          </p:cNvPicPr>
          <p:nvPr/>
        </p:nvPicPr>
        <p:blipFill rotWithShape="1">
          <a:blip r:embed="rId5"/>
          <a:srcRect l="11441" t="17303" r="61202" b="36532"/>
          <a:stretch/>
        </p:blipFill>
        <p:spPr>
          <a:xfrm>
            <a:off x="5750055" y="-339668"/>
            <a:ext cx="1761519" cy="1672019"/>
          </a:xfrm>
          <a:prstGeom prst="rect">
            <a:avLst/>
          </a:prstGeom>
        </p:spPr>
      </p:pic>
      <p:pic>
        <p:nvPicPr>
          <p:cNvPr id="8" name="Picture 7">
            <a:extLst>
              <a:ext uri="{FF2B5EF4-FFF2-40B4-BE49-F238E27FC236}">
                <a16:creationId xmlns:a16="http://schemas.microsoft.com/office/drawing/2014/main" id="{6A006968-DB71-783F-190B-C56F0287DDC0}"/>
              </a:ext>
            </a:extLst>
          </p:cNvPr>
          <p:cNvPicPr>
            <a:picLocks noChangeAspect="1"/>
          </p:cNvPicPr>
          <p:nvPr/>
        </p:nvPicPr>
        <p:blipFill>
          <a:blip r:embed="rId6"/>
          <a:stretch>
            <a:fillRect/>
          </a:stretch>
        </p:blipFill>
        <p:spPr>
          <a:xfrm>
            <a:off x="2840590" y="2349178"/>
            <a:ext cx="6303810" cy="1572904"/>
          </a:xfrm>
          <a:prstGeom prst="rect">
            <a:avLst/>
          </a:prstGeom>
        </p:spPr>
      </p:pic>
    </p:spTree>
    <p:extLst>
      <p:ext uri="{BB962C8B-B14F-4D97-AF65-F5344CB8AC3E}">
        <p14:creationId xmlns:p14="http://schemas.microsoft.com/office/powerpoint/2010/main" val="2625627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506"/>
                                        </p:tgtEl>
                                        <p:attrNameLst>
                                          <p:attrName>style.visibility</p:attrName>
                                        </p:attrNameLst>
                                      </p:cBhvr>
                                      <p:to>
                                        <p:strVal val="visible"/>
                                      </p:to>
                                    </p:set>
                                    <p:anim calcmode="lin" valueType="num">
                                      <p:cBhvr>
                                        <p:cTn id="15" dur="500" fill="hold"/>
                                        <p:tgtEl>
                                          <p:spTgt spid="2506"/>
                                        </p:tgtEl>
                                        <p:attrNameLst>
                                          <p:attrName>ppt_w</p:attrName>
                                        </p:attrNameLst>
                                      </p:cBhvr>
                                      <p:tavLst>
                                        <p:tav tm="0">
                                          <p:val>
                                            <p:fltVal val="0"/>
                                          </p:val>
                                        </p:tav>
                                        <p:tav tm="100000">
                                          <p:val>
                                            <p:strVal val="#ppt_w"/>
                                          </p:val>
                                        </p:tav>
                                      </p:tavLst>
                                    </p:anim>
                                    <p:anim calcmode="lin" valueType="num">
                                      <p:cBhvr>
                                        <p:cTn id="16" dur="500" fill="hold"/>
                                        <p:tgtEl>
                                          <p:spTgt spid="2506"/>
                                        </p:tgtEl>
                                        <p:attrNameLst>
                                          <p:attrName>ppt_h</p:attrName>
                                        </p:attrNameLst>
                                      </p:cBhvr>
                                      <p:tavLst>
                                        <p:tav tm="0">
                                          <p:val>
                                            <p:fltVal val="0"/>
                                          </p:val>
                                        </p:tav>
                                        <p:tav tm="100000">
                                          <p:val>
                                            <p:strVal val="#ppt_h"/>
                                          </p:val>
                                        </p:tav>
                                      </p:tavLst>
                                    </p:anim>
                                    <p:animEffect transition="in" filter="fade">
                                      <p:cBhvr>
                                        <p:cTn id="17" dur="500"/>
                                        <p:tgtEl>
                                          <p:spTgt spid="25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507"/>
                                        </p:tgtEl>
                                        <p:attrNameLst>
                                          <p:attrName>style.visibility</p:attrName>
                                        </p:attrNameLst>
                                      </p:cBhvr>
                                      <p:to>
                                        <p:strVal val="visible"/>
                                      </p:to>
                                    </p:set>
                                    <p:anim calcmode="lin" valueType="num">
                                      <p:cBhvr>
                                        <p:cTn id="20" dur="500" fill="hold"/>
                                        <p:tgtEl>
                                          <p:spTgt spid="2507"/>
                                        </p:tgtEl>
                                        <p:attrNameLst>
                                          <p:attrName>ppt_w</p:attrName>
                                        </p:attrNameLst>
                                      </p:cBhvr>
                                      <p:tavLst>
                                        <p:tav tm="0">
                                          <p:val>
                                            <p:fltVal val="0"/>
                                          </p:val>
                                        </p:tav>
                                        <p:tav tm="100000">
                                          <p:val>
                                            <p:strVal val="#ppt_w"/>
                                          </p:val>
                                        </p:tav>
                                      </p:tavLst>
                                    </p:anim>
                                    <p:anim calcmode="lin" valueType="num">
                                      <p:cBhvr>
                                        <p:cTn id="21" dur="500" fill="hold"/>
                                        <p:tgtEl>
                                          <p:spTgt spid="2507"/>
                                        </p:tgtEl>
                                        <p:attrNameLst>
                                          <p:attrName>ppt_h</p:attrName>
                                        </p:attrNameLst>
                                      </p:cBhvr>
                                      <p:tavLst>
                                        <p:tav tm="0">
                                          <p:val>
                                            <p:fltVal val="0"/>
                                          </p:val>
                                        </p:tav>
                                        <p:tav tm="100000">
                                          <p:val>
                                            <p:strVal val="#ppt_h"/>
                                          </p:val>
                                        </p:tav>
                                      </p:tavLst>
                                    </p:anim>
                                    <p:animEffect transition="in" filter="fade">
                                      <p:cBhvr>
                                        <p:cTn id="22" dur="500"/>
                                        <p:tgtEl>
                                          <p:spTgt spid="250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06" grpId="0" animBg="1"/>
      <p:bldP spid="25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07"/>
        <p:cNvGrpSpPr/>
        <p:nvPr/>
      </p:nvGrpSpPr>
      <p:grpSpPr>
        <a:xfrm>
          <a:off x="0" y="0"/>
          <a:ext cx="0" cy="0"/>
          <a:chOff x="0" y="0"/>
          <a:chExt cx="0" cy="0"/>
        </a:xfrm>
      </p:grpSpPr>
      <p:sp>
        <p:nvSpPr>
          <p:cNvPr id="12" name="Hình chữ nhật: Góc Tròn 15">
            <a:extLst>
              <a:ext uri="{FF2B5EF4-FFF2-40B4-BE49-F238E27FC236}">
                <a16:creationId xmlns:a16="http://schemas.microsoft.com/office/drawing/2014/main" id="{CE1A1F8C-13DA-4285-B57B-516FBC114964}"/>
              </a:ext>
            </a:extLst>
          </p:cNvPr>
          <p:cNvSpPr/>
          <p:nvPr/>
        </p:nvSpPr>
        <p:spPr>
          <a:xfrm>
            <a:off x="263472" y="277678"/>
            <a:ext cx="11665057" cy="630264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219170">
              <a:defRPr/>
            </a:pPr>
            <a:endParaRPr lang="en-US" sz="2400" kern="0">
              <a:solidFill>
                <a:srgbClr val="1E0E2F"/>
              </a:solidFill>
              <a:latin typeface="Calibri"/>
              <a:cs typeface="Arial"/>
              <a:sym typeface="Arial"/>
            </a:endParaRPr>
          </a:p>
        </p:txBody>
      </p:sp>
      <p:sp>
        <p:nvSpPr>
          <p:cNvPr id="2" name="Oval 1">
            <a:extLst>
              <a:ext uri="{FF2B5EF4-FFF2-40B4-BE49-F238E27FC236}">
                <a16:creationId xmlns:a16="http://schemas.microsoft.com/office/drawing/2014/main" id="{D6EA22B1-951B-1A6D-1A03-A31F274D2367}"/>
              </a:ext>
            </a:extLst>
          </p:cNvPr>
          <p:cNvSpPr/>
          <p:nvPr/>
        </p:nvSpPr>
        <p:spPr>
          <a:xfrm>
            <a:off x="828675" y="504825"/>
            <a:ext cx="619125" cy="561975"/>
          </a:xfrm>
          <a:prstGeom prst="ellips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2">
                    <a:lumMod val="50000"/>
                  </a:schemeClr>
                </a:solidFill>
              </a:rPr>
              <a:t>1</a:t>
            </a:r>
          </a:p>
        </p:txBody>
      </p:sp>
      <p:sp>
        <p:nvSpPr>
          <p:cNvPr id="3" name="TextBox 2">
            <a:extLst>
              <a:ext uri="{FF2B5EF4-FFF2-40B4-BE49-F238E27FC236}">
                <a16:creationId xmlns:a16="http://schemas.microsoft.com/office/drawing/2014/main" id="{9CE43012-D8B8-E7FC-6479-F67E1232745E}"/>
              </a:ext>
            </a:extLst>
          </p:cNvPr>
          <p:cNvSpPr txBox="1"/>
          <p:nvPr/>
        </p:nvSpPr>
        <p:spPr>
          <a:xfrm>
            <a:off x="1581150" y="485775"/>
            <a:ext cx="9639300" cy="584775"/>
          </a:xfrm>
          <a:prstGeom prst="rect">
            <a:avLst/>
          </a:prstGeom>
          <a:noFill/>
        </p:spPr>
        <p:txBody>
          <a:bodyPr wrap="square" rtlCol="0">
            <a:spAutoFit/>
          </a:bodyPr>
          <a:lstStyle/>
          <a:p>
            <a:r>
              <a:rPr lang="en-US" sz="3200" b="1" dirty="0" err="1"/>
              <a:t>Mỗi</a:t>
            </a:r>
            <a:r>
              <a:rPr lang="en-US" sz="3200" b="1" dirty="0"/>
              <a:t> ý ở </a:t>
            </a:r>
            <a:r>
              <a:rPr lang="en-US" sz="3200" b="1" dirty="0" err="1"/>
              <a:t>cột</a:t>
            </a:r>
            <a:r>
              <a:rPr lang="en-US" sz="3200" b="1" dirty="0"/>
              <a:t> B </a:t>
            </a:r>
            <a:r>
              <a:rPr lang="en-US" sz="3200" b="1" dirty="0" err="1"/>
              <a:t>nói</a:t>
            </a:r>
            <a:r>
              <a:rPr lang="en-US" sz="3200" b="1" dirty="0"/>
              <a:t> </a:t>
            </a:r>
            <a:r>
              <a:rPr lang="en-US" sz="3200" b="1" dirty="0" err="1"/>
              <a:t>về</a:t>
            </a:r>
            <a:r>
              <a:rPr lang="en-US" sz="3200" b="1" dirty="0"/>
              <a:t> </a:t>
            </a:r>
            <a:r>
              <a:rPr lang="en-US" sz="3200" b="1" dirty="0" err="1"/>
              <a:t>danh</a:t>
            </a:r>
            <a:r>
              <a:rPr lang="en-US" sz="3200" b="1" dirty="0"/>
              <a:t> </a:t>
            </a:r>
            <a:r>
              <a:rPr lang="en-US" sz="3200" b="1" dirty="0" err="1"/>
              <a:t>từ</a:t>
            </a:r>
            <a:r>
              <a:rPr lang="en-US" sz="3200" b="1" dirty="0"/>
              <a:t>, </a:t>
            </a:r>
            <a:r>
              <a:rPr lang="en-US" sz="3200" b="1" dirty="0" err="1"/>
              <a:t>động</a:t>
            </a:r>
            <a:r>
              <a:rPr lang="en-US" sz="3200" b="1" dirty="0"/>
              <a:t> </a:t>
            </a:r>
            <a:r>
              <a:rPr lang="en-US" sz="3200" b="1" dirty="0" err="1"/>
              <a:t>từ</a:t>
            </a:r>
            <a:r>
              <a:rPr lang="en-US" sz="3200" b="1" dirty="0"/>
              <a:t> hay </a:t>
            </a:r>
            <a:r>
              <a:rPr lang="en-US" sz="3200" b="1" dirty="0" err="1"/>
              <a:t>tính</a:t>
            </a:r>
            <a:r>
              <a:rPr lang="en-US" sz="3200" b="1" dirty="0"/>
              <a:t> </a:t>
            </a:r>
            <a:r>
              <a:rPr lang="en-US" sz="3200" b="1" dirty="0" err="1"/>
              <a:t>từ</a:t>
            </a:r>
            <a:r>
              <a:rPr lang="en-US" sz="3200" b="1" dirty="0"/>
              <a:t>?</a:t>
            </a:r>
          </a:p>
        </p:txBody>
      </p:sp>
      <p:sp>
        <p:nvSpPr>
          <p:cNvPr id="4" name="Rectangle: Rounded Corners 3">
            <a:extLst>
              <a:ext uri="{FF2B5EF4-FFF2-40B4-BE49-F238E27FC236}">
                <a16:creationId xmlns:a16="http://schemas.microsoft.com/office/drawing/2014/main" id="{59E2A66E-FAF2-88B6-5681-82CFA7E95F7E}"/>
              </a:ext>
            </a:extLst>
          </p:cNvPr>
          <p:cNvSpPr/>
          <p:nvPr/>
        </p:nvSpPr>
        <p:spPr>
          <a:xfrm>
            <a:off x="952500" y="1704975"/>
            <a:ext cx="1819275" cy="714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Danh </a:t>
            </a:r>
            <a:r>
              <a:rPr lang="en-US" sz="3200" dirty="0" err="1"/>
              <a:t>từ</a:t>
            </a:r>
            <a:endParaRPr lang="en-US" sz="3200" dirty="0"/>
          </a:p>
        </p:txBody>
      </p:sp>
      <p:sp>
        <p:nvSpPr>
          <p:cNvPr id="5" name="Rectangle: Rounded Corners 4">
            <a:extLst>
              <a:ext uri="{FF2B5EF4-FFF2-40B4-BE49-F238E27FC236}">
                <a16:creationId xmlns:a16="http://schemas.microsoft.com/office/drawing/2014/main" id="{2921B8E8-5DAE-40E0-76A6-E430FF8FF060}"/>
              </a:ext>
            </a:extLst>
          </p:cNvPr>
          <p:cNvSpPr/>
          <p:nvPr/>
        </p:nvSpPr>
        <p:spPr>
          <a:xfrm>
            <a:off x="895350" y="3209925"/>
            <a:ext cx="1819275" cy="714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Động</a:t>
            </a:r>
            <a:r>
              <a:rPr lang="en-US" sz="3200" dirty="0"/>
              <a:t> </a:t>
            </a:r>
            <a:r>
              <a:rPr lang="en-US" sz="3200" dirty="0" err="1"/>
              <a:t>từ</a:t>
            </a:r>
            <a:endParaRPr lang="en-US" sz="3200" dirty="0"/>
          </a:p>
        </p:txBody>
      </p:sp>
      <p:sp>
        <p:nvSpPr>
          <p:cNvPr id="6" name="Rectangle: Rounded Corners 5">
            <a:extLst>
              <a:ext uri="{FF2B5EF4-FFF2-40B4-BE49-F238E27FC236}">
                <a16:creationId xmlns:a16="http://schemas.microsoft.com/office/drawing/2014/main" id="{BDB57694-1514-C716-2767-ED27C0C8298A}"/>
              </a:ext>
            </a:extLst>
          </p:cNvPr>
          <p:cNvSpPr/>
          <p:nvPr/>
        </p:nvSpPr>
        <p:spPr>
          <a:xfrm>
            <a:off x="923925" y="4886325"/>
            <a:ext cx="1819275" cy="714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Tính</a:t>
            </a:r>
            <a:r>
              <a:rPr lang="en-US" sz="3200" dirty="0"/>
              <a:t> </a:t>
            </a:r>
            <a:r>
              <a:rPr lang="en-US" sz="3200" dirty="0" err="1"/>
              <a:t>từ</a:t>
            </a:r>
            <a:endParaRPr lang="en-US" sz="3200" dirty="0"/>
          </a:p>
        </p:txBody>
      </p:sp>
      <p:sp>
        <p:nvSpPr>
          <p:cNvPr id="7" name="Rectangle 6">
            <a:extLst>
              <a:ext uri="{FF2B5EF4-FFF2-40B4-BE49-F238E27FC236}">
                <a16:creationId xmlns:a16="http://schemas.microsoft.com/office/drawing/2014/main" id="{149B767D-7158-AE6E-1064-B1250057670A}"/>
              </a:ext>
            </a:extLst>
          </p:cNvPr>
          <p:cNvSpPr/>
          <p:nvPr/>
        </p:nvSpPr>
        <p:spPr>
          <a:xfrm>
            <a:off x="5514975" y="1647825"/>
            <a:ext cx="5838825" cy="714375"/>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Từ</a:t>
            </a:r>
            <a:r>
              <a:rPr lang="en-US" sz="2800" dirty="0"/>
              <a:t> </a:t>
            </a:r>
            <a:r>
              <a:rPr lang="en-US" sz="2800" dirty="0" err="1"/>
              <a:t>chỉ</a:t>
            </a:r>
            <a:r>
              <a:rPr lang="en-US" sz="2800" dirty="0"/>
              <a:t> </a:t>
            </a:r>
            <a:r>
              <a:rPr lang="en-US" sz="2800" dirty="0" err="1"/>
              <a:t>hoạt</a:t>
            </a:r>
            <a:r>
              <a:rPr lang="en-US" sz="2800" dirty="0"/>
              <a:t> </a:t>
            </a:r>
            <a:r>
              <a:rPr lang="en-US" sz="2800" dirty="0" err="1"/>
              <a:t>động</a:t>
            </a:r>
            <a:r>
              <a:rPr lang="en-US" sz="2800" dirty="0"/>
              <a:t>, </a:t>
            </a:r>
            <a:r>
              <a:rPr lang="en-US" sz="2800" dirty="0" err="1"/>
              <a:t>trạng</a:t>
            </a:r>
            <a:r>
              <a:rPr lang="en-US" sz="2800" dirty="0"/>
              <a:t> </a:t>
            </a:r>
            <a:r>
              <a:rPr lang="en-US" sz="2800" dirty="0" err="1"/>
              <a:t>thái</a:t>
            </a:r>
            <a:r>
              <a:rPr lang="en-US" sz="2800" dirty="0"/>
              <a:t> </a:t>
            </a:r>
            <a:r>
              <a:rPr lang="en-US" sz="2800" dirty="0" err="1"/>
              <a:t>của</a:t>
            </a:r>
            <a:r>
              <a:rPr lang="en-US" sz="2800" dirty="0"/>
              <a:t> </a:t>
            </a:r>
            <a:r>
              <a:rPr lang="en-US" sz="2800" dirty="0" err="1"/>
              <a:t>sự</a:t>
            </a:r>
            <a:r>
              <a:rPr lang="en-US" sz="2800" dirty="0"/>
              <a:t> </a:t>
            </a:r>
            <a:r>
              <a:rPr lang="en-US" sz="2800" dirty="0" err="1"/>
              <a:t>vật</a:t>
            </a:r>
            <a:endParaRPr lang="en-US" sz="2800" dirty="0"/>
          </a:p>
        </p:txBody>
      </p:sp>
      <p:sp>
        <p:nvSpPr>
          <p:cNvPr id="8" name="Rectangle 7">
            <a:extLst>
              <a:ext uri="{FF2B5EF4-FFF2-40B4-BE49-F238E27FC236}">
                <a16:creationId xmlns:a16="http://schemas.microsoft.com/office/drawing/2014/main" id="{11516C80-BEF6-625F-E8CE-6A1E634502BE}"/>
              </a:ext>
            </a:extLst>
          </p:cNvPr>
          <p:cNvSpPr/>
          <p:nvPr/>
        </p:nvSpPr>
        <p:spPr>
          <a:xfrm>
            <a:off x="5514975" y="3114675"/>
            <a:ext cx="6267450" cy="714375"/>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Từ</a:t>
            </a:r>
            <a:r>
              <a:rPr lang="en-US" sz="2400" dirty="0"/>
              <a:t> </a:t>
            </a:r>
            <a:r>
              <a:rPr lang="en-US" sz="2400" dirty="0" err="1"/>
              <a:t>chỉ</a:t>
            </a:r>
            <a:r>
              <a:rPr lang="en-US" sz="2400" dirty="0"/>
              <a:t> </a:t>
            </a:r>
            <a:r>
              <a:rPr lang="en-US" sz="2400" dirty="0" err="1"/>
              <a:t>đặc</a:t>
            </a:r>
            <a:r>
              <a:rPr lang="en-US" sz="2400" dirty="0"/>
              <a:t> </a:t>
            </a:r>
            <a:r>
              <a:rPr lang="en-US" sz="2400" dirty="0" err="1"/>
              <a:t>điểm</a:t>
            </a:r>
            <a:r>
              <a:rPr lang="en-US" sz="2400" dirty="0"/>
              <a:t> </a:t>
            </a:r>
            <a:r>
              <a:rPr lang="en-US" sz="2400" dirty="0" err="1"/>
              <a:t>của</a:t>
            </a:r>
            <a:r>
              <a:rPr lang="en-US" sz="2400" dirty="0"/>
              <a:t> </a:t>
            </a:r>
            <a:r>
              <a:rPr lang="en-US" sz="2400" dirty="0" err="1"/>
              <a:t>sự</a:t>
            </a:r>
            <a:r>
              <a:rPr lang="en-US" sz="2400" dirty="0"/>
              <a:t> </a:t>
            </a:r>
            <a:r>
              <a:rPr lang="en-US" sz="2400" dirty="0" err="1"/>
              <a:t>vật</a:t>
            </a:r>
            <a:r>
              <a:rPr lang="en-US" sz="2400" dirty="0"/>
              <a:t>, </a:t>
            </a:r>
            <a:r>
              <a:rPr lang="en-US" sz="2400" dirty="0" err="1"/>
              <a:t>hoạt</a:t>
            </a:r>
            <a:r>
              <a:rPr lang="en-US" sz="2400" dirty="0"/>
              <a:t> </a:t>
            </a:r>
            <a:r>
              <a:rPr lang="en-US" sz="2400" dirty="0" err="1"/>
              <a:t>động</a:t>
            </a:r>
            <a:r>
              <a:rPr lang="en-US" sz="2400" dirty="0"/>
              <a:t>, </a:t>
            </a:r>
            <a:r>
              <a:rPr lang="en-US" sz="2400" dirty="0" err="1"/>
              <a:t>trạng</a:t>
            </a:r>
            <a:r>
              <a:rPr lang="en-US" sz="2400" dirty="0"/>
              <a:t> </a:t>
            </a:r>
            <a:r>
              <a:rPr lang="en-US" sz="2400" dirty="0" err="1"/>
              <a:t>thái</a:t>
            </a:r>
            <a:endParaRPr lang="en-US" sz="2400" dirty="0"/>
          </a:p>
        </p:txBody>
      </p:sp>
      <p:sp>
        <p:nvSpPr>
          <p:cNvPr id="9" name="Rectangle 8">
            <a:extLst>
              <a:ext uri="{FF2B5EF4-FFF2-40B4-BE49-F238E27FC236}">
                <a16:creationId xmlns:a16="http://schemas.microsoft.com/office/drawing/2014/main" id="{48B8B355-FC46-15EC-63C5-F8ACD4BFFB73}"/>
              </a:ext>
            </a:extLst>
          </p:cNvPr>
          <p:cNvSpPr/>
          <p:nvPr/>
        </p:nvSpPr>
        <p:spPr>
          <a:xfrm>
            <a:off x="5600700" y="4724400"/>
            <a:ext cx="5838825" cy="809625"/>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Từ</a:t>
            </a:r>
            <a:r>
              <a:rPr lang="en-US" sz="2800" dirty="0"/>
              <a:t> </a:t>
            </a:r>
            <a:r>
              <a:rPr lang="en-US" sz="2800" dirty="0" err="1"/>
              <a:t>chỉ</a:t>
            </a:r>
            <a:r>
              <a:rPr lang="en-US" sz="2800" dirty="0"/>
              <a:t> </a:t>
            </a:r>
            <a:r>
              <a:rPr lang="en-US" sz="2800" dirty="0" err="1"/>
              <a:t>sự</a:t>
            </a:r>
            <a:r>
              <a:rPr lang="en-US" sz="2800" dirty="0"/>
              <a:t> </a:t>
            </a:r>
            <a:r>
              <a:rPr lang="en-US" sz="2800" dirty="0" err="1"/>
              <a:t>vật</a:t>
            </a:r>
            <a:r>
              <a:rPr lang="en-US" sz="2800" dirty="0"/>
              <a:t> (</a:t>
            </a:r>
            <a:r>
              <a:rPr lang="en-US" sz="2800" dirty="0" err="1"/>
              <a:t>người</a:t>
            </a:r>
            <a:r>
              <a:rPr lang="en-US" sz="2800" dirty="0"/>
              <a:t>, </a:t>
            </a:r>
            <a:r>
              <a:rPr lang="en-US" sz="2800" dirty="0" err="1"/>
              <a:t>vật</a:t>
            </a:r>
            <a:r>
              <a:rPr lang="en-US" sz="2800" dirty="0"/>
              <a:t>, </a:t>
            </a:r>
            <a:r>
              <a:rPr lang="en-US" sz="2800" dirty="0" err="1"/>
              <a:t>hiện</a:t>
            </a:r>
            <a:r>
              <a:rPr lang="en-US" sz="2800" dirty="0"/>
              <a:t> </a:t>
            </a:r>
            <a:r>
              <a:rPr lang="en-US" sz="2800" dirty="0" err="1"/>
              <a:t>tượng</a:t>
            </a:r>
            <a:r>
              <a:rPr lang="en-US" sz="2800" dirty="0"/>
              <a:t> </a:t>
            </a:r>
            <a:r>
              <a:rPr lang="en-US" sz="2800" dirty="0" err="1"/>
              <a:t>tự</a:t>
            </a:r>
            <a:r>
              <a:rPr lang="en-US" sz="2800" dirty="0"/>
              <a:t> </a:t>
            </a:r>
            <a:r>
              <a:rPr lang="en-US" sz="2800" dirty="0" err="1"/>
              <a:t>nhiên</a:t>
            </a:r>
            <a:r>
              <a:rPr lang="en-US" sz="2800" dirty="0"/>
              <a:t>, </a:t>
            </a:r>
            <a:r>
              <a:rPr lang="en-US" sz="2800" dirty="0" err="1"/>
              <a:t>thời</a:t>
            </a:r>
            <a:r>
              <a:rPr lang="en-US" sz="2800" dirty="0"/>
              <a:t> </a:t>
            </a:r>
            <a:r>
              <a:rPr lang="en-US" sz="2800" dirty="0" err="1"/>
              <a:t>gian</a:t>
            </a:r>
            <a:r>
              <a:rPr lang="en-US" sz="2800" dirty="0"/>
              <a:t>,…)</a:t>
            </a:r>
          </a:p>
        </p:txBody>
      </p:sp>
      <p:pic>
        <p:nvPicPr>
          <p:cNvPr id="13" name="Picture 12">
            <a:extLst>
              <a:ext uri="{FF2B5EF4-FFF2-40B4-BE49-F238E27FC236}">
                <a16:creationId xmlns:a16="http://schemas.microsoft.com/office/drawing/2014/main" id="{7F3C585E-3FE2-C629-A4B4-649945B38F56}"/>
              </a:ext>
            </a:extLst>
          </p:cNvPr>
          <p:cNvPicPr>
            <a:picLocks noChangeAspect="1"/>
          </p:cNvPicPr>
          <p:nvPr/>
        </p:nvPicPr>
        <p:blipFill>
          <a:blip r:embed="rId4"/>
          <a:stretch>
            <a:fillRect/>
          </a:stretch>
        </p:blipFill>
        <p:spPr>
          <a:xfrm>
            <a:off x="1436694" y="972651"/>
            <a:ext cx="1298561" cy="969348"/>
          </a:xfrm>
          <a:prstGeom prst="rect">
            <a:avLst/>
          </a:prstGeom>
        </p:spPr>
      </p:pic>
      <p:pic>
        <p:nvPicPr>
          <p:cNvPr id="16" name="Picture 15">
            <a:extLst>
              <a:ext uri="{FF2B5EF4-FFF2-40B4-BE49-F238E27FC236}">
                <a16:creationId xmlns:a16="http://schemas.microsoft.com/office/drawing/2014/main" id="{03A1474D-8870-E50A-A0BF-000EC75E0DF9}"/>
              </a:ext>
            </a:extLst>
          </p:cNvPr>
          <p:cNvPicPr>
            <a:picLocks noChangeAspect="1"/>
          </p:cNvPicPr>
          <p:nvPr/>
        </p:nvPicPr>
        <p:blipFill>
          <a:blip r:embed="rId5"/>
          <a:stretch>
            <a:fillRect/>
          </a:stretch>
        </p:blipFill>
        <p:spPr>
          <a:xfrm>
            <a:off x="8101146" y="899499"/>
            <a:ext cx="1304657" cy="963251"/>
          </a:xfrm>
          <a:prstGeom prst="rect">
            <a:avLst/>
          </a:prstGeom>
        </p:spPr>
      </p:pic>
      <p:cxnSp>
        <p:nvCxnSpPr>
          <p:cNvPr id="21" name="Straight Connector 20">
            <a:extLst>
              <a:ext uri="{FF2B5EF4-FFF2-40B4-BE49-F238E27FC236}">
                <a16:creationId xmlns:a16="http://schemas.microsoft.com/office/drawing/2014/main" id="{1E00BA5B-5BA8-3D6A-4D1F-2FFC86675D51}"/>
              </a:ext>
            </a:extLst>
          </p:cNvPr>
          <p:cNvCxnSpPr/>
          <p:nvPr/>
        </p:nvCxnSpPr>
        <p:spPr>
          <a:xfrm>
            <a:off x="5210175" y="990600"/>
            <a:ext cx="4810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CD48775-7DD9-1290-D790-8CE724855FF9}"/>
              </a:ext>
            </a:extLst>
          </p:cNvPr>
          <p:cNvCxnSpPr>
            <a:cxnSpLocks/>
            <a:stCxn id="4" idx="3"/>
            <a:endCxn id="9" idx="1"/>
          </p:cNvCxnSpPr>
          <p:nvPr/>
        </p:nvCxnSpPr>
        <p:spPr>
          <a:xfrm>
            <a:off x="2771775" y="2062163"/>
            <a:ext cx="2828925" cy="30670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24800F-EE75-AE33-9E11-BA84B4857EFF}"/>
              </a:ext>
            </a:extLst>
          </p:cNvPr>
          <p:cNvCxnSpPr>
            <a:cxnSpLocks/>
            <a:endCxn id="7" idx="1"/>
          </p:cNvCxnSpPr>
          <p:nvPr/>
        </p:nvCxnSpPr>
        <p:spPr>
          <a:xfrm flipV="1">
            <a:off x="2714625" y="2005013"/>
            <a:ext cx="2800350" cy="15430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8EEC85A-E970-DCA9-6166-4897C46E8717}"/>
              </a:ext>
            </a:extLst>
          </p:cNvPr>
          <p:cNvCxnSpPr>
            <a:cxnSpLocks/>
            <a:endCxn id="8" idx="1"/>
          </p:cNvCxnSpPr>
          <p:nvPr/>
        </p:nvCxnSpPr>
        <p:spPr>
          <a:xfrm flipV="1">
            <a:off x="2743200" y="3471863"/>
            <a:ext cx="2771775" cy="17907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197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07"/>
        <p:cNvGrpSpPr/>
        <p:nvPr/>
      </p:nvGrpSpPr>
      <p:grpSpPr>
        <a:xfrm>
          <a:off x="0" y="0"/>
          <a:ext cx="0" cy="0"/>
          <a:chOff x="0" y="0"/>
          <a:chExt cx="0" cy="0"/>
        </a:xfrm>
      </p:grpSpPr>
      <p:sp>
        <p:nvSpPr>
          <p:cNvPr id="12" name="Hình chữ nhật: Góc Tròn 15">
            <a:extLst>
              <a:ext uri="{FF2B5EF4-FFF2-40B4-BE49-F238E27FC236}">
                <a16:creationId xmlns:a16="http://schemas.microsoft.com/office/drawing/2014/main" id="{CE1A1F8C-13DA-4285-B57B-516FBC114964}"/>
              </a:ext>
            </a:extLst>
          </p:cNvPr>
          <p:cNvSpPr/>
          <p:nvPr/>
        </p:nvSpPr>
        <p:spPr>
          <a:xfrm>
            <a:off x="263472" y="111760"/>
            <a:ext cx="11665057" cy="64685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1E0E2F"/>
              </a:solidFill>
              <a:effectLst/>
              <a:uLnTx/>
              <a:uFillTx/>
              <a:latin typeface="Calibri"/>
              <a:ea typeface="+mn-ea"/>
              <a:cs typeface="Arial"/>
              <a:sym typeface="Arial"/>
            </a:endParaRPr>
          </a:p>
        </p:txBody>
      </p:sp>
      <p:sp>
        <p:nvSpPr>
          <p:cNvPr id="2" name="Oval 1">
            <a:extLst>
              <a:ext uri="{FF2B5EF4-FFF2-40B4-BE49-F238E27FC236}">
                <a16:creationId xmlns:a16="http://schemas.microsoft.com/office/drawing/2014/main" id="{D6EA22B1-951B-1A6D-1A03-A31F274D2367}"/>
              </a:ext>
            </a:extLst>
          </p:cNvPr>
          <p:cNvSpPr/>
          <p:nvPr/>
        </p:nvSpPr>
        <p:spPr>
          <a:xfrm>
            <a:off x="828675" y="504825"/>
            <a:ext cx="619125" cy="561975"/>
          </a:xfrm>
          <a:prstGeom prst="ellips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2</a:t>
            </a:r>
          </a:p>
        </p:txBody>
      </p:sp>
      <p:sp>
        <p:nvSpPr>
          <p:cNvPr id="3" name="TextBox 2">
            <a:extLst>
              <a:ext uri="{FF2B5EF4-FFF2-40B4-BE49-F238E27FC236}">
                <a16:creationId xmlns:a16="http://schemas.microsoft.com/office/drawing/2014/main" id="{9CE43012-D8B8-E7FC-6479-F67E1232745E}"/>
              </a:ext>
            </a:extLst>
          </p:cNvPr>
          <p:cNvSpPr txBox="1"/>
          <p:nvPr/>
        </p:nvSpPr>
        <p:spPr>
          <a:xfrm>
            <a:off x="1550670" y="191135"/>
            <a:ext cx="9639300" cy="1200329"/>
          </a:xfrm>
          <a:prstGeom prst="rect">
            <a:avLst/>
          </a:prstGeom>
          <a:noFill/>
        </p:spPr>
        <p:txBody>
          <a:bodyPr wrap="square" rtlCol="0">
            <a:spAutoFit/>
          </a:bodyPr>
          <a:lstStyle/>
          <a:p>
            <a:pPr lvl="0"/>
            <a:r>
              <a:rPr lang="vi-VN" sz="3600" b="1" dirty="0">
                <a:solidFill>
                  <a:srgbClr val="042613"/>
                </a:solidFill>
              </a:rPr>
              <a:t>Trò chơi: Đọc đoạn đầu của bài Thanh âm của gió và thực hiện các yêu cầu</a:t>
            </a:r>
            <a:r>
              <a:rPr lang="en-US" sz="3600" b="1" dirty="0">
                <a:solidFill>
                  <a:srgbClr val="042613"/>
                </a:solidFill>
              </a:rPr>
              <a:t>.</a:t>
            </a:r>
            <a:endParaRPr kumimoji="0" lang="en-US" sz="3600" b="1" i="0" u="none" strike="noStrike" kern="1200" cap="none" spc="0" normalizeH="0" baseline="0" noProof="0" dirty="0">
              <a:ln>
                <a:noFill/>
              </a:ln>
              <a:solidFill>
                <a:srgbClr val="042613"/>
              </a:solidFill>
              <a:effectLst/>
              <a:uLnTx/>
              <a:uFillTx/>
              <a:latin typeface="Calibri"/>
            </a:endParaRPr>
          </a:p>
        </p:txBody>
      </p:sp>
      <p:grpSp>
        <p:nvGrpSpPr>
          <p:cNvPr id="30" name="Group 29">
            <a:extLst>
              <a:ext uri="{FF2B5EF4-FFF2-40B4-BE49-F238E27FC236}">
                <a16:creationId xmlns:a16="http://schemas.microsoft.com/office/drawing/2014/main" id="{9F6CFD38-9AC8-1BD8-16F9-C6018861614C}"/>
              </a:ext>
            </a:extLst>
          </p:cNvPr>
          <p:cNvGrpSpPr/>
          <p:nvPr/>
        </p:nvGrpSpPr>
        <p:grpSpPr>
          <a:xfrm>
            <a:off x="332031" y="1595120"/>
            <a:ext cx="5638920" cy="2214880"/>
            <a:chOff x="332031" y="1595120"/>
            <a:chExt cx="5638920" cy="2214880"/>
          </a:xfrm>
        </p:grpSpPr>
        <p:pic>
          <p:nvPicPr>
            <p:cNvPr id="14" name="Picture 13">
              <a:extLst>
                <a:ext uri="{FF2B5EF4-FFF2-40B4-BE49-F238E27FC236}">
                  <a16:creationId xmlns:a16="http://schemas.microsoft.com/office/drawing/2014/main" id="{3FED7602-1CE9-098A-6EB2-8938B8E49308}"/>
                </a:ext>
              </a:extLst>
            </p:cNvPr>
            <p:cNvPicPr>
              <a:picLocks noChangeAspect="1"/>
            </p:cNvPicPr>
            <p:nvPr/>
          </p:nvPicPr>
          <p:blipFill>
            <a:blip r:embed="rId4"/>
            <a:stretch>
              <a:fillRect/>
            </a:stretch>
          </p:blipFill>
          <p:spPr>
            <a:xfrm>
              <a:off x="332031" y="1609265"/>
              <a:ext cx="5638920" cy="2200735"/>
            </a:xfrm>
            <a:prstGeom prst="rect">
              <a:avLst/>
            </a:prstGeom>
          </p:spPr>
        </p:pic>
        <p:sp>
          <p:nvSpPr>
            <p:cNvPr id="18" name="TextBox 17">
              <a:extLst>
                <a:ext uri="{FF2B5EF4-FFF2-40B4-BE49-F238E27FC236}">
                  <a16:creationId xmlns:a16="http://schemas.microsoft.com/office/drawing/2014/main" id="{CFAED892-289A-0A26-E401-266C242B29A9}"/>
                </a:ext>
              </a:extLst>
            </p:cNvPr>
            <p:cNvSpPr txBox="1"/>
            <p:nvPr/>
          </p:nvSpPr>
          <p:spPr>
            <a:xfrm>
              <a:off x="924560" y="2184400"/>
              <a:ext cx="4775200" cy="1569660"/>
            </a:xfrm>
            <a:prstGeom prst="rect">
              <a:avLst/>
            </a:prstGeom>
            <a:noFill/>
          </p:spPr>
          <p:txBody>
            <a:bodyPr wrap="square" rtlCol="0">
              <a:spAutoFit/>
            </a:bodyPr>
            <a:lstStyle/>
            <a:p>
              <a:r>
                <a:rPr lang="en-US" sz="2400" dirty="0" err="1"/>
                <a:t>Tìm</a:t>
              </a:r>
              <a:r>
                <a:rPr lang="en-US" sz="2400" dirty="0"/>
                <a:t> </a:t>
              </a:r>
              <a:r>
                <a:rPr lang="vi-VN" sz="2400" dirty="0"/>
                <a:t>danh từ theo mỗi nhóm sau:</a:t>
              </a:r>
              <a:endParaRPr lang="en-US" sz="2400" dirty="0"/>
            </a:p>
            <a:p>
              <a:r>
                <a:rPr lang="en-US" sz="2400" dirty="0"/>
                <a:t>a. </a:t>
              </a:r>
              <a:r>
                <a:rPr lang="vi-VN" sz="2400" dirty="0"/>
                <a:t>1 danh từ chỉ con vật</a:t>
              </a:r>
              <a:endParaRPr lang="en-US" sz="2400" dirty="0"/>
            </a:p>
            <a:p>
              <a:r>
                <a:rPr lang="vi-VN" sz="2400" dirty="0"/>
                <a:t>b. 1 danh từ chỉ thời gian</a:t>
              </a:r>
              <a:endParaRPr lang="en-US" sz="2400" dirty="0"/>
            </a:p>
            <a:p>
              <a:r>
                <a:rPr lang="vi-VN" sz="2400" dirty="0"/>
                <a:t>c. 2 danh từ chỉ hiện tượng tự nhiên</a:t>
              </a:r>
              <a:endParaRPr lang="en-US" sz="2400" dirty="0"/>
            </a:p>
          </p:txBody>
        </p:sp>
        <p:sp>
          <p:nvSpPr>
            <p:cNvPr id="19" name="Rectangle: Rounded Corners 18">
              <a:extLst>
                <a:ext uri="{FF2B5EF4-FFF2-40B4-BE49-F238E27FC236}">
                  <a16:creationId xmlns:a16="http://schemas.microsoft.com/office/drawing/2014/main" id="{00C875FF-2F80-A0B7-3BDE-2B524584C1B3}"/>
                </a:ext>
              </a:extLst>
            </p:cNvPr>
            <p:cNvSpPr/>
            <p:nvPr/>
          </p:nvSpPr>
          <p:spPr>
            <a:xfrm>
              <a:off x="2641600" y="15951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1</a:t>
              </a:r>
            </a:p>
          </p:txBody>
        </p:sp>
      </p:grpSp>
      <p:grpSp>
        <p:nvGrpSpPr>
          <p:cNvPr id="36" name="Group 35">
            <a:extLst>
              <a:ext uri="{FF2B5EF4-FFF2-40B4-BE49-F238E27FC236}">
                <a16:creationId xmlns:a16="http://schemas.microsoft.com/office/drawing/2014/main" id="{A9C4C3B0-5AFD-A673-B26F-8CDF898654E8}"/>
              </a:ext>
            </a:extLst>
          </p:cNvPr>
          <p:cNvGrpSpPr/>
          <p:nvPr/>
        </p:nvGrpSpPr>
        <p:grpSpPr>
          <a:xfrm>
            <a:off x="6082591" y="1595120"/>
            <a:ext cx="5672529" cy="2225040"/>
            <a:chOff x="6082591" y="1595120"/>
            <a:chExt cx="5672529" cy="2225040"/>
          </a:xfrm>
        </p:grpSpPr>
        <p:grpSp>
          <p:nvGrpSpPr>
            <p:cNvPr id="31" name="Group 30">
              <a:extLst>
                <a:ext uri="{FF2B5EF4-FFF2-40B4-BE49-F238E27FC236}">
                  <a16:creationId xmlns:a16="http://schemas.microsoft.com/office/drawing/2014/main" id="{F45A4846-E676-B130-E4A7-B44B664ADE49}"/>
                </a:ext>
              </a:extLst>
            </p:cNvPr>
            <p:cNvGrpSpPr/>
            <p:nvPr/>
          </p:nvGrpSpPr>
          <p:grpSpPr>
            <a:xfrm>
              <a:off x="6082591" y="1595120"/>
              <a:ext cx="5638920" cy="2225040"/>
              <a:chOff x="6082591" y="1595120"/>
              <a:chExt cx="5638920" cy="2225040"/>
            </a:xfrm>
          </p:grpSpPr>
          <p:pic>
            <p:nvPicPr>
              <p:cNvPr id="15" name="Picture 14">
                <a:extLst>
                  <a:ext uri="{FF2B5EF4-FFF2-40B4-BE49-F238E27FC236}">
                    <a16:creationId xmlns:a16="http://schemas.microsoft.com/office/drawing/2014/main" id="{643FA515-C996-43AE-CCC0-F539851CC595}"/>
                  </a:ext>
                </a:extLst>
              </p:cNvPr>
              <p:cNvPicPr>
                <a:picLocks noChangeAspect="1"/>
              </p:cNvPicPr>
              <p:nvPr/>
            </p:nvPicPr>
            <p:blipFill>
              <a:blip r:embed="rId4"/>
              <a:stretch>
                <a:fillRect/>
              </a:stretch>
            </p:blipFill>
            <p:spPr>
              <a:xfrm>
                <a:off x="6082591" y="1619425"/>
                <a:ext cx="5638920" cy="2200735"/>
              </a:xfrm>
              <a:prstGeom prst="rect">
                <a:avLst/>
              </a:prstGeom>
            </p:spPr>
          </p:pic>
          <p:sp>
            <p:nvSpPr>
              <p:cNvPr id="20" name="Rectangle: Rounded Corners 19">
                <a:extLst>
                  <a:ext uri="{FF2B5EF4-FFF2-40B4-BE49-F238E27FC236}">
                    <a16:creationId xmlns:a16="http://schemas.microsoft.com/office/drawing/2014/main" id="{1514B850-CCC1-02B7-5CDB-5CAE19D4B82F}"/>
                  </a:ext>
                </a:extLst>
              </p:cNvPr>
              <p:cNvSpPr/>
              <p:nvPr/>
            </p:nvSpPr>
            <p:spPr>
              <a:xfrm>
                <a:off x="8534400" y="15951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2</a:t>
                </a:r>
              </a:p>
            </p:txBody>
          </p:sp>
        </p:grpSp>
        <p:sp>
          <p:nvSpPr>
            <p:cNvPr id="22" name="TextBox 21">
              <a:extLst>
                <a:ext uri="{FF2B5EF4-FFF2-40B4-BE49-F238E27FC236}">
                  <a16:creationId xmlns:a16="http://schemas.microsoft.com/office/drawing/2014/main" id="{520597A0-4F42-74E4-0898-E9351E4B76C2}"/>
                </a:ext>
              </a:extLst>
            </p:cNvPr>
            <p:cNvSpPr txBox="1"/>
            <p:nvPr/>
          </p:nvSpPr>
          <p:spPr>
            <a:xfrm>
              <a:off x="6583680" y="2377440"/>
              <a:ext cx="5171440" cy="954107"/>
            </a:xfrm>
            <a:prstGeom prst="rect">
              <a:avLst/>
            </a:prstGeom>
            <a:noFill/>
          </p:spPr>
          <p:txBody>
            <a:bodyPr wrap="square" rtlCol="0">
              <a:spAutoFit/>
            </a:bodyPr>
            <a:lstStyle/>
            <a:p>
              <a:pPr algn="just"/>
              <a:r>
                <a:rPr lang="vi-VN" sz="2800" dirty="0"/>
                <a:t>Tìm 4 động từ chỉ hoạt động hoặc trạng thái của người hoặc vật.</a:t>
              </a:r>
              <a:endParaRPr lang="en-US" sz="2800" dirty="0"/>
            </a:p>
          </p:txBody>
        </p:sp>
      </p:grpSp>
      <p:grpSp>
        <p:nvGrpSpPr>
          <p:cNvPr id="29" name="Group 28">
            <a:extLst>
              <a:ext uri="{FF2B5EF4-FFF2-40B4-BE49-F238E27FC236}">
                <a16:creationId xmlns:a16="http://schemas.microsoft.com/office/drawing/2014/main" id="{6E06BE89-3538-E29C-6769-A163B7D06109}"/>
              </a:ext>
            </a:extLst>
          </p:cNvPr>
          <p:cNvGrpSpPr/>
          <p:nvPr/>
        </p:nvGrpSpPr>
        <p:grpSpPr>
          <a:xfrm>
            <a:off x="179631" y="4033520"/>
            <a:ext cx="5638920" cy="2519680"/>
            <a:chOff x="179631" y="4033520"/>
            <a:chExt cx="5638920" cy="2519680"/>
          </a:xfrm>
        </p:grpSpPr>
        <p:pic>
          <p:nvPicPr>
            <p:cNvPr id="17" name="Picture 16">
              <a:extLst>
                <a:ext uri="{FF2B5EF4-FFF2-40B4-BE49-F238E27FC236}">
                  <a16:creationId xmlns:a16="http://schemas.microsoft.com/office/drawing/2014/main" id="{633171DE-7ECB-EB32-426F-B439C234B1E9}"/>
                </a:ext>
              </a:extLst>
            </p:cNvPr>
            <p:cNvPicPr>
              <a:picLocks noChangeAspect="1"/>
            </p:cNvPicPr>
            <p:nvPr/>
          </p:nvPicPr>
          <p:blipFill>
            <a:blip r:embed="rId4"/>
            <a:stretch>
              <a:fillRect/>
            </a:stretch>
          </p:blipFill>
          <p:spPr>
            <a:xfrm>
              <a:off x="179631" y="4118785"/>
              <a:ext cx="5638920" cy="2434415"/>
            </a:xfrm>
            <a:prstGeom prst="rect">
              <a:avLst/>
            </a:prstGeom>
          </p:spPr>
        </p:pic>
        <p:sp>
          <p:nvSpPr>
            <p:cNvPr id="23" name="TextBox 22">
              <a:extLst>
                <a:ext uri="{FF2B5EF4-FFF2-40B4-BE49-F238E27FC236}">
                  <a16:creationId xmlns:a16="http://schemas.microsoft.com/office/drawing/2014/main" id="{E4C220CE-4845-FFD6-82DD-C93DEA5A00C9}"/>
                </a:ext>
              </a:extLst>
            </p:cNvPr>
            <p:cNvSpPr txBox="1"/>
            <p:nvPr/>
          </p:nvSpPr>
          <p:spPr>
            <a:xfrm>
              <a:off x="589280" y="4592320"/>
              <a:ext cx="5151120" cy="830997"/>
            </a:xfrm>
            <a:prstGeom prst="rect">
              <a:avLst/>
            </a:prstGeom>
            <a:noFill/>
          </p:spPr>
          <p:txBody>
            <a:bodyPr wrap="square" rtlCol="0">
              <a:spAutoFit/>
            </a:bodyPr>
            <a:lstStyle/>
            <a:p>
              <a:r>
                <a:rPr lang="vi-VN" sz="2400" dirty="0"/>
                <a:t>Tìm 4 tính từ chỉ đặc điểm của các sự vật dưới dây:</a:t>
              </a:r>
              <a:endParaRPr lang="en-US" sz="2400" dirty="0"/>
            </a:p>
          </p:txBody>
        </p:sp>
        <p:sp>
          <p:nvSpPr>
            <p:cNvPr id="24" name="Rectangle: Rounded Corners 23">
              <a:extLst>
                <a:ext uri="{FF2B5EF4-FFF2-40B4-BE49-F238E27FC236}">
                  <a16:creationId xmlns:a16="http://schemas.microsoft.com/office/drawing/2014/main" id="{EBBD8859-1CF1-F58D-2F37-7B986837042B}"/>
                </a:ext>
              </a:extLst>
            </p:cNvPr>
            <p:cNvSpPr/>
            <p:nvPr/>
          </p:nvSpPr>
          <p:spPr>
            <a:xfrm>
              <a:off x="2367280" y="40335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3</a:t>
              </a:r>
            </a:p>
          </p:txBody>
        </p:sp>
        <p:pic>
          <p:nvPicPr>
            <p:cNvPr id="28" name="Picture 27">
              <a:extLst>
                <a:ext uri="{FF2B5EF4-FFF2-40B4-BE49-F238E27FC236}">
                  <a16:creationId xmlns:a16="http://schemas.microsoft.com/office/drawing/2014/main" id="{80710B8C-D923-2052-92D5-695B421CF18A}"/>
                </a:ext>
              </a:extLst>
            </p:cNvPr>
            <p:cNvPicPr>
              <a:picLocks noChangeAspect="1"/>
            </p:cNvPicPr>
            <p:nvPr/>
          </p:nvPicPr>
          <p:blipFill>
            <a:blip r:embed="rId5"/>
            <a:stretch>
              <a:fillRect/>
            </a:stretch>
          </p:blipFill>
          <p:spPr>
            <a:xfrm>
              <a:off x="1402080" y="5402384"/>
              <a:ext cx="3709554" cy="896815"/>
            </a:xfrm>
            <a:prstGeom prst="rect">
              <a:avLst/>
            </a:prstGeom>
          </p:spPr>
        </p:pic>
      </p:grpSp>
      <p:grpSp>
        <p:nvGrpSpPr>
          <p:cNvPr id="37" name="Group 36">
            <a:extLst>
              <a:ext uri="{FF2B5EF4-FFF2-40B4-BE49-F238E27FC236}">
                <a16:creationId xmlns:a16="http://schemas.microsoft.com/office/drawing/2014/main" id="{2EB47AFF-891F-A72D-CC6E-A7037C241217}"/>
              </a:ext>
            </a:extLst>
          </p:cNvPr>
          <p:cNvGrpSpPr/>
          <p:nvPr/>
        </p:nvGrpSpPr>
        <p:grpSpPr>
          <a:xfrm>
            <a:off x="6214671" y="4165600"/>
            <a:ext cx="5672529" cy="2225040"/>
            <a:chOff x="6082591" y="1595120"/>
            <a:chExt cx="5672529" cy="2225040"/>
          </a:xfrm>
        </p:grpSpPr>
        <p:grpSp>
          <p:nvGrpSpPr>
            <p:cNvPr id="38" name="Group 37">
              <a:extLst>
                <a:ext uri="{FF2B5EF4-FFF2-40B4-BE49-F238E27FC236}">
                  <a16:creationId xmlns:a16="http://schemas.microsoft.com/office/drawing/2014/main" id="{F2146A4F-D4DB-9EF2-7B70-D5007BF4AAFA}"/>
                </a:ext>
              </a:extLst>
            </p:cNvPr>
            <p:cNvGrpSpPr/>
            <p:nvPr/>
          </p:nvGrpSpPr>
          <p:grpSpPr>
            <a:xfrm>
              <a:off x="6082591" y="1595120"/>
              <a:ext cx="5638920" cy="2225040"/>
              <a:chOff x="6082591" y="1595120"/>
              <a:chExt cx="5638920" cy="2225040"/>
            </a:xfrm>
          </p:grpSpPr>
          <p:pic>
            <p:nvPicPr>
              <p:cNvPr id="40" name="Picture 39">
                <a:extLst>
                  <a:ext uri="{FF2B5EF4-FFF2-40B4-BE49-F238E27FC236}">
                    <a16:creationId xmlns:a16="http://schemas.microsoft.com/office/drawing/2014/main" id="{48E9FBA6-1195-4185-D73C-ADAFDA26EEF2}"/>
                  </a:ext>
                </a:extLst>
              </p:cNvPr>
              <p:cNvPicPr>
                <a:picLocks noChangeAspect="1"/>
              </p:cNvPicPr>
              <p:nvPr/>
            </p:nvPicPr>
            <p:blipFill>
              <a:blip r:embed="rId4"/>
              <a:stretch>
                <a:fillRect/>
              </a:stretch>
            </p:blipFill>
            <p:spPr>
              <a:xfrm>
                <a:off x="6082591" y="1619425"/>
                <a:ext cx="5638920" cy="2200735"/>
              </a:xfrm>
              <a:prstGeom prst="rect">
                <a:avLst/>
              </a:prstGeom>
            </p:spPr>
          </p:pic>
          <p:sp>
            <p:nvSpPr>
              <p:cNvPr id="41" name="Rectangle: Rounded Corners 40">
                <a:extLst>
                  <a:ext uri="{FF2B5EF4-FFF2-40B4-BE49-F238E27FC236}">
                    <a16:creationId xmlns:a16="http://schemas.microsoft.com/office/drawing/2014/main" id="{62A87EF7-2161-AB4E-5065-9BD735536073}"/>
                  </a:ext>
                </a:extLst>
              </p:cNvPr>
              <p:cNvSpPr/>
              <p:nvPr/>
            </p:nvSpPr>
            <p:spPr>
              <a:xfrm>
                <a:off x="8534400" y="15951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4</a:t>
                </a:r>
              </a:p>
            </p:txBody>
          </p:sp>
        </p:grpSp>
        <p:sp>
          <p:nvSpPr>
            <p:cNvPr id="39" name="TextBox 38">
              <a:extLst>
                <a:ext uri="{FF2B5EF4-FFF2-40B4-BE49-F238E27FC236}">
                  <a16:creationId xmlns:a16="http://schemas.microsoft.com/office/drawing/2014/main" id="{D389B697-51C4-E6FA-BEDB-536B710E461D}"/>
                </a:ext>
              </a:extLst>
            </p:cNvPr>
            <p:cNvSpPr txBox="1"/>
            <p:nvPr/>
          </p:nvSpPr>
          <p:spPr>
            <a:xfrm>
              <a:off x="6583680" y="2377440"/>
              <a:ext cx="5171440" cy="1384995"/>
            </a:xfrm>
            <a:prstGeom prst="rect">
              <a:avLst/>
            </a:prstGeom>
            <a:noFill/>
          </p:spPr>
          <p:txBody>
            <a:bodyPr wrap="square" rtlCol="0">
              <a:spAutoFit/>
            </a:bodyPr>
            <a:lstStyle/>
            <a:p>
              <a:pPr algn="just"/>
              <a:r>
                <a:rPr lang="vi-VN" sz="2800" dirty="0"/>
                <a:t>Đặt 1 câu nói về một hiện tượng tự nhiên, trong đó có ít nhất 1 danh từ, 1 động từ, 1 tính từ.</a:t>
              </a:r>
              <a:endParaRPr lang="en-US" sz="2800" dirty="0"/>
            </a:p>
          </p:txBody>
        </p:sp>
      </p:grpSp>
    </p:spTree>
    <p:extLst>
      <p:ext uri="{BB962C8B-B14F-4D97-AF65-F5344CB8AC3E}">
        <p14:creationId xmlns:p14="http://schemas.microsoft.com/office/powerpoint/2010/main" val="3852372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04D9DA7-39A6-D020-E92D-AB5B871C3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3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4" action="ppaction://hlinksldjump"/>
            <a:extLst>
              <a:ext uri="{FF2B5EF4-FFF2-40B4-BE49-F238E27FC236}">
                <a16:creationId xmlns:a16="http://schemas.microsoft.com/office/drawing/2014/main" id="{A8403598-0755-C6F7-19E4-90B582FFDC1E}"/>
              </a:ext>
            </a:extLst>
          </p:cNvPr>
          <p:cNvPicPr>
            <a:picLocks noChangeAspect="1"/>
          </p:cNvPicPr>
          <p:nvPr/>
        </p:nvPicPr>
        <p:blipFill>
          <a:blip r:embed="rId5"/>
          <a:stretch>
            <a:fillRect/>
          </a:stretch>
        </p:blipFill>
        <p:spPr>
          <a:xfrm>
            <a:off x="0" y="0"/>
            <a:ext cx="6187976" cy="4828450"/>
          </a:xfrm>
          <a:prstGeom prst="rect">
            <a:avLst/>
          </a:prstGeom>
        </p:spPr>
      </p:pic>
      <p:pic>
        <p:nvPicPr>
          <p:cNvPr id="21" name="Picture 20">
            <a:hlinkClick r:id="rId6" action="ppaction://hlinksldjump"/>
            <a:extLst>
              <a:ext uri="{FF2B5EF4-FFF2-40B4-BE49-F238E27FC236}">
                <a16:creationId xmlns:a16="http://schemas.microsoft.com/office/drawing/2014/main" id="{8B28C9A8-4B68-1CA6-86EC-3C039D40C675}"/>
              </a:ext>
            </a:extLst>
          </p:cNvPr>
          <p:cNvPicPr>
            <a:picLocks noChangeAspect="1"/>
          </p:cNvPicPr>
          <p:nvPr/>
        </p:nvPicPr>
        <p:blipFill>
          <a:blip r:embed="rId7"/>
          <a:stretch>
            <a:fillRect/>
          </a:stretch>
        </p:blipFill>
        <p:spPr>
          <a:xfrm>
            <a:off x="0" y="3395172"/>
            <a:ext cx="7462151" cy="3462828"/>
          </a:xfrm>
          <a:prstGeom prst="rect">
            <a:avLst/>
          </a:prstGeom>
        </p:spPr>
      </p:pic>
      <p:pic>
        <p:nvPicPr>
          <p:cNvPr id="23" name="Picture 22">
            <a:hlinkClick r:id="rId8" action="ppaction://hlinksldjump"/>
            <a:extLst>
              <a:ext uri="{FF2B5EF4-FFF2-40B4-BE49-F238E27FC236}">
                <a16:creationId xmlns:a16="http://schemas.microsoft.com/office/drawing/2014/main" id="{DB1523F7-6AAD-575A-E3F6-36171E80B26F}"/>
              </a:ext>
            </a:extLst>
          </p:cNvPr>
          <p:cNvPicPr>
            <a:picLocks noChangeAspect="1"/>
          </p:cNvPicPr>
          <p:nvPr/>
        </p:nvPicPr>
        <p:blipFill>
          <a:blip r:embed="rId9"/>
          <a:stretch>
            <a:fillRect/>
          </a:stretch>
        </p:blipFill>
        <p:spPr>
          <a:xfrm>
            <a:off x="6107665" y="2035646"/>
            <a:ext cx="6084335" cy="4822354"/>
          </a:xfrm>
          <a:prstGeom prst="rect">
            <a:avLst/>
          </a:prstGeom>
        </p:spPr>
      </p:pic>
      <p:pic>
        <p:nvPicPr>
          <p:cNvPr id="2" name="Picture 1">
            <a:hlinkClick r:id="rId10" action="ppaction://hlinksldjump"/>
            <a:extLst>
              <a:ext uri="{FF2B5EF4-FFF2-40B4-BE49-F238E27FC236}">
                <a16:creationId xmlns:a16="http://schemas.microsoft.com/office/drawing/2014/main" id="{EA11DF68-E2D5-CF27-1AD9-AE0D1C7011AE}"/>
              </a:ext>
            </a:extLst>
          </p:cNvPr>
          <p:cNvPicPr>
            <a:picLocks noChangeAspect="1"/>
          </p:cNvPicPr>
          <p:nvPr/>
        </p:nvPicPr>
        <p:blipFill>
          <a:blip r:embed="rId11"/>
          <a:stretch>
            <a:fillRect/>
          </a:stretch>
        </p:blipFill>
        <p:spPr>
          <a:xfrm>
            <a:off x="4754235" y="0"/>
            <a:ext cx="7437765" cy="3414056"/>
          </a:xfrm>
          <a:prstGeom prst="rect">
            <a:avLst/>
          </a:prstGeom>
        </p:spPr>
      </p:pic>
      <p:sp>
        <p:nvSpPr>
          <p:cNvPr id="3" name="Rectangle 2">
            <a:hlinkClick r:id="" action="ppaction://noaction"/>
            <a:extLst>
              <a:ext uri="{FF2B5EF4-FFF2-40B4-BE49-F238E27FC236}">
                <a16:creationId xmlns:a16="http://schemas.microsoft.com/office/drawing/2014/main" id="{8F0607E4-152A-4540-90E3-2AA8EEB41E69}"/>
              </a:ext>
            </a:extLst>
          </p:cNvPr>
          <p:cNvSpPr/>
          <p:nvPr/>
        </p:nvSpPr>
        <p:spPr>
          <a:xfrm>
            <a:off x="81280" y="111760"/>
            <a:ext cx="772160" cy="3454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Next</a:t>
            </a:r>
          </a:p>
        </p:txBody>
      </p:sp>
    </p:spTree>
    <p:extLst>
      <p:ext uri="{BB962C8B-B14F-4D97-AF65-F5344CB8AC3E}">
        <p14:creationId xmlns:p14="http://schemas.microsoft.com/office/powerpoint/2010/main" val="65046231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9"/>
                                        </p:tgtEl>
                                        <p:attrNameLst>
                                          <p:attrName>ppt_w</p:attrName>
                                        </p:attrNameLst>
                                      </p:cBhvr>
                                      <p:tavLst>
                                        <p:tav tm="0">
                                          <p:val>
                                            <p:strVal val="ppt_w"/>
                                          </p:val>
                                        </p:tav>
                                        <p:tav tm="100000">
                                          <p:val>
                                            <p:fltVal val="0"/>
                                          </p:val>
                                        </p:tav>
                                      </p:tavLst>
                                    </p:anim>
                                    <p:anim calcmode="lin" valueType="num">
                                      <p:cBhvr>
                                        <p:cTn id="7" dur="500"/>
                                        <p:tgtEl>
                                          <p:spTgt spid="19"/>
                                        </p:tgtEl>
                                        <p:attrNameLst>
                                          <p:attrName>ppt_h</p:attrName>
                                        </p:attrNameLst>
                                      </p:cBhvr>
                                      <p:tavLst>
                                        <p:tav tm="0">
                                          <p:val>
                                            <p:strVal val="ppt_h"/>
                                          </p:val>
                                        </p:tav>
                                        <p:tav tm="100000">
                                          <p:val>
                                            <p:fltVal val="0"/>
                                          </p:val>
                                        </p:tav>
                                      </p:tavLst>
                                    </p:anim>
                                    <p:animEffect transition="out" filter="fade">
                                      <p:cBhvr>
                                        <p:cTn id="8" dur="500"/>
                                        <p:tgtEl>
                                          <p:spTgt spid="19"/>
                                        </p:tgtEl>
                                      </p:cBhvr>
                                    </p:animEffect>
                                    <p:set>
                                      <p:cBhvr>
                                        <p:cTn id="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23"/>
                                        </p:tgtEl>
                                        <p:attrNameLst>
                                          <p:attrName>ppt_w</p:attrName>
                                        </p:attrNameLst>
                                      </p:cBhvr>
                                      <p:tavLst>
                                        <p:tav tm="0">
                                          <p:val>
                                            <p:strVal val="ppt_w"/>
                                          </p:val>
                                        </p:tav>
                                        <p:tav tm="100000">
                                          <p:val>
                                            <p:fltVal val="0"/>
                                          </p:val>
                                        </p:tav>
                                      </p:tavLst>
                                    </p:anim>
                                    <p:anim calcmode="lin" valueType="num">
                                      <p:cBhvr>
                                        <p:cTn id="15" dur="500"/>
                                        <p:tgtEl>
                                          <p:spTgt spid="23"/>
                                        </p:tgtEl>
                                        <p:attrNameLst>
                                          <p:attrName>ppt_h</p:attrName>
                                        </p:attrNameLst>
                                      </p:cBhvr>
                                      <p:tavLst>
                                        <p:tav tm="0">
                                          <p:val>
                                            <p:strVal val="ppt_h"/>
                                          </p:val>
                                        </p:tav>
                                        <p:tav tm="100000">
                                          <p:val>
                                            <p:fltVal val="0"/>
                                          </p:val>
                                        </p:tav>
                                      </p:tavLst>
                                    </p:anim>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21"/>
                                        </p:tgtEl>
                                        <p:attrNameLst>
                                          <p:attrName>ppt_w</p:attrName>
                                        </p:attrNameLst>
                                      </p:cBhvr>
                                      <p:tavLst>
                                        <p:tav tm="0">
                                          <p:val>
                                            <p:strVal val="ppt_w"/>
                                          </p:val>
                                        </p:tav>
                                        <p:tav tm="100000">
                                          <p:val>
                                            <p:fltVal val="0"/>
                                          </p:val>
                                        </p:tav>
                                      </p:tavLst>
                                    </p:anim>
                                    <p:anim calcmode="lin" valueType="num">
                                      <p:cBhvr>
                                        <p:cTn id="23" dur="500"/>
                                        <p:tgtEl>
                                          <p:spTgt spid="21"/>
                                        </p:tgtEl>
                                        <p:attrNameLst>
                                          <p:attrName>ppt_h</p:attrName>
                                        </p:attrNameLst>
                                      </p:cBhvr>
                                      <p:tavLst>
                                        <p:tav tm="0">
                                          <p:val>
                                            <p:strVal val="ppt_h"/>
                                          </p:val>
                                        </p:tav>
                                        <p:tav tm="100000">
                                          <p:val>
                                            <p:fltVal val="0"/>
                                          </p:val>
                                        </p:tav>
                                      </p:tavLst>
                                    </p:anim>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2"/>
                                        </p:tgtEl>
                                        <p:attrNameLst>
                                          <p:attrName>ppt_w</p:attrName>
                                        </p:attrNameLst>
                                      </p:cBhvr>
                                      <p:tavLst>
                                        <p:tav tm="0">
                                          <p:val>
                                            <p:strVal val="ppt_w"/>
                                          </p:val>
                                        </p:tav>
                                        <p:tav tm="100000">
                                          <p:val>
                                            <p:fltVal val="0"/>
                                          </p:val>
                                        </p:tav>
                                      </p:tavLst>
                                    </p:anim>
                                    <p:anim calcmode="lin" valueType="num">
                                      <p:cBhvr>
                                        <p:cTn id="31" dur="500"/>
                                        <p:tgtEl>
                                          <p:spTgt spid="2"/>
                                        </p:tgtEl>
                                        <p:attrNameLst>
                                          <p:attrName>ppt_h</p:attrName>
                                        </p:attrNameLst>
                                      </p:cBhvr>
                                      <p:tavLst>
                                        <p:tav tm="0">
                                          <p:val>
                                            <p:strVal val="ppt_h"/>
                                          </p:val>
                                        </p:tav>
                                        <p:tav tm="100000">
                                          <p:val>
                                            <p:fltVal val="0"/>
                                          </p:val>
                                        </p:tav>
                                      </p:tavLst>
                                    </p:anim>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grpSp>
        <p:nvGrpSpPr>
          <p:cNvPr id="2409" name="Google Shape;2409;p27"/>
          <p:cNvGrpSpPr/>
          <p:nvPr/>
        </p:nvGrpSpPr>
        <p:grpSpPr>
          <a:xfrm flipH="1">
            <a:off x="6821880" y="5493919"/>
            <a:ext cx="718821" cy="818131"/>
            <a:chOff x="6927297" y="3003225"/>
            <a:chExt cx="825599" cy="939660"/>
          </a:xfrm>
        </p:grpSpPr>
        <p:sp>
          <p:nvSpPr>
            <p:cNvPr id="2410" name="Google Shape;2410;p27"/>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1" name="Google Shape;2411;p27"/>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2" name="Google Shape;2412;p27"/>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3" name="Google Shape;2413;p27"/>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4" name="Google Shape;2414;p27"/>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5" name="Google Shape;241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6" name="Google Shape;2416;p27"/>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7" name="Google Shape;241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482" name="Google Shape;2482;p27"/>
          <p:cNvGrpSpPr/>
          <p:nvPr/>
        </p:nvGrpSpPr>
        <p:grpSpPr>
          <a:xfrm flipH="1">
            <a:off x="1417657" y="1934867"/>
            <a:ext cx="661868" cy="786783"/>
            <a:chOff x="7696225" y="1728075"/>
            <a:chExt cx="496401" cy="590087"/>
          </a:xfrm>
        </p:grpSpPr>
        <p:sp>
          <p:nvSpPr>
            <p:cNvPr id="2483" name="Google Shape;2483;p27"/>
            <p:cNvSpPr/>
            <p:nvPr/>
          </p:nvSpPr>
          <p:spPr>
            <a:xfrm>
              <a:off x="7907775" y="2036200"/>
              <a:ext cx="284851" cy="281962"/>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84" name="Google Shape;2484;p27"/>
            <p:cNvSpPr/>
            <p:nvPr/>
          </p:nvSpPr>
          <p:spPr>
            <a:xfrm>
              <a:off x="7907775" y="1728075"/>
              <a:ext cx="236553" cy="234139"/>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85" name="Google Shape;2485;p27"/>
            <p:cNvSpPr/>
            <p:nvPr/>
          </p:nvSpPr>
          <p:spPr>
            <a:xfrm>
              <a:off x="7696225" y="1962213"/>
              <a:ext cx="169494" cy="167775"/>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495" name="Google Shape;2495;p27"/>
          <p:cNvGrpSpPr/>
          <p:nvPr/>
        </p:nvGrpSpPr>
        <p:grpSpPr>
          <a:xfrm>
            <a:off x="10109768" y="5678571"/>
            <a:ext cx="594320" cy="633455"/>
            <a:chOff x="6007652" y="4071639"/>
            <a:chExt cx="602433" cy="642102"/>
          </a:xfrm>
        </p:grpSpPr>
        <p:sp>
          <p:nvSpPr>
            <p:cNvPr id="2496" name="Google Shape;2496;p27"/>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7" name="Google Shape;2497;p27"/>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8" name="Google Shape;2498;p27"/>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9" name="Google Shape;2499;p27"/>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0" name="Google Shape;2500;p27"/>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1" name="Google Shape;2501;p27"/>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2" name="Google Shape;2502;p27"/>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3" name="Google Shape;2503;p27"/>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4" name="Google Shape;2504;p27"/>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5" name="Google Shape;2505;p27"/>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507" name="Google Shape;2507;p27"/>
          <p:cNvSpPr/>
          <p:nvPr/>
        </p:nvSpPr>
        <p:spPr>
          <a:xfrm>
            <a:off x="10453430" y="1159569"/>
            <a:ext cx="1049497" cy="244455"/>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2" name="Group 1">
            <a:extLst>
              <a:ext uri="{FF2B5EF4-FFF2-40B4-BE49-F238E27FC236}">
                <a16:creationId xmlns:a16="http://schemas.microsoft.com/office/drawing/2014/main" id="{AE97FCC2-AC01-3498-8AFE-87F9514D2F98}"/>
              </a:ext>
            </a:extLst>
          </p:cNvPr>
          <p:cNvGrpSpPr/>
          <p:nvPr/>
        </p:nvGrpSpPr>
        <p:grpSpPr>
          <a:xfrm>
            <a:off x="0" y="528320"/>
            <a:ext cx="5638920" cy="2214880"/>
            <a:chOff x="332031" y="1595120"/>
            <a:chExt cx="5638920" cy="2214880"/>
          </a:xfrm>
        </p:grpSpPr>
        <p:pic>
          <p:nvPicPr>
            <p:cNvPr id="3" name="Picture 2">
              <a:extLst>
                <a:ext uri="{FF2B5EF4-FFF2-40B4-BE49-F238E27FC236}">
                  <a16:creationId xmlns:a16="http://schemas.microsoft.com/office/drawing/2014/main" id="{C1479872-F38D-2482-0A6C-175D9A07837F}"/>
                </a:ext>
              </a:extLst>
            </p:cNvPr>
            <p:cNvPicPr>
              <a:picLocks noChangeAspect="1"/>
            </p:cNvPicPr>
            <p:nvPr/>
          </p:nvPicPr>
          <p:blipFill>
            <a:blip r:embed="rId4"/>
            <a:stretch>
              <a:fillRect/>
            </a:stretch>
          </p:blipFill>
          <p:spPr>
            <a:xfrm>
              <a:off x="332031" y="1609265"/>
              <a:ext cx="5638920" cy="2200735"/>
            </a:xfrm>
            <a:prstGeom prst="rect">
              <a:avLst/>
            </a:prstGeom>
          </p:spPr>
        </p:pic>
        <p:sp>
          <p:nvSpPr>
            <p:cNvPr id="6" name="TextBox 5">
              <a:extLst>
                <a:ext uri="{FF2B5EF4-FFF2-40B4-BE49-F238E27FC236}">
                  <a16:creationId xmlns:a16="http://schemas.microsoft.com/office/drawing/2014/main" id="{43E52C28-BBCF-3291-F563-C630F95FF044}"/>
                </a:ext>
              </a:extLst>
            </p:cNvPr>
            <p:cNvSpPr txBox="1"/>
            <p:nvPr/>
          </p:nvSpPr>
          <p:spPr>
            <a:xfrm>
              <a:off x="924560" y="2184400"/>
              <a:ext cx="4775200" cy="1569660"/>
            </a:xfrm>
            <a:prstGeom prst="rect">
              <a:avLst/>
            </a:prstGeom>
            <a:noFill/>
          </p:spPr>
          <p:txBody>
            <a:bodyPr wrap="square" rtlCol="0">
              <a:spAutoFit/>
            </a:bodyPr>
            <a:lstStyle/>
            <a:p>
              <a:r>
                <a:rPr lang="en-US" sz="2400" dirty="0" err="1"/>
                <a:t>Tìm</a:t>
              </a:r>
              <a:r>
                <a:rPr lang="en-US" sz="2400" dirty="0"/>
                <a:t> </a:t>
              </a:r>
              <a:r>
                <a:rPr lang="vi-VN" sz="2400" dirty="0"/>
                <a:t>danh từ theo mỗi nhóm sau:</a:t>
              </a:r>
              <a:endParaRPr lang="en-US" sz="2400" dirty="0"/>
            </a:p>
            <a:p>
              <a:r>
                <a:rPr lang="en-US" sz="2400" dirty="0"/>
                <a:t>a. </a:t>
              </a:r>
              <a:r>
                <a:rPr lang="vi-VN" sz="2400" dirty="0"/>
                <a:t>1 danh từ chỉ con vật</a:t>
              </a:r>
              <a:endParaRPr lang="en-US" sz="2400" dirty="0"/>
            </a:p>
            <a:p>
              <a:r>
                <a:rPr lang="vi-VN" sz="2400" dirty="0"/>
                <a:t>b. 1 danh từ chỉ thời gian</a:t>
              </a:r>
              <a:endParaRPr lang="en-US" sz="2400" dirty="0"/>
            </a:p>
            <a:p>
              <a:r>
                <a:rPr lang="vi-VN" sz="2400" dirty="0"/>
                <a:t>c. 2 danh từ chỉ hiện tượng tự nhiên</a:t>
              </a:r>
              <a:endParaRPr lang="en-US" sz="2400" dirty="0"/>
            </a:p>
          </p:txBody>
        </p:sp>
        <p:sp>
          <p:nvSpPr>
            <p:cNvPr id="7" name="Rectangle: Rounded Corners 6">
              <a:extLst>
                <a:ext uri="{FF2B5EF4-FFF2-40B4-BE49-F238E27FC236}">
                  <a16:creationId xmlns:a16="http://schemas.microsoft.com/office/drawing/2014/main" id="{6174DD35-83EE-FC68-652F-C3FDFBFB8BBF}"/>
                </a:ext>
              </a:extLst>
            </p:cNvPr>
            <p:cNvSpPr/>
            <p:nvPr/>
          </p:nvSpPr>
          <p:spPr>
            <a:xfrm>
              <a:off x="2641600" y="15951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1</a:t>
              </a:r>
            </a:p>
          </p:txBody>
        </p:sp>
      </p:grpSp>
      <p:grpSp>
        <p:nvGrpSpPr>
          <p:cNvPr id="8" name="Group 7">
            <a:extLst>
              <a:ext uri="{FF2B5EF4-FFF2-40B4-BE49-F238E27FC236}">
                <a16:creationId xmlns:a16="http://schemas.microsoft.com/office/drawing/2014/main" id="{BFF1B28C-C964-2238-BFA1-F313AD162630}"/>
              </a:ext>
            </a:extLst>
          </p:cNvPr>
          <p:cNvGrpSpPr/>
          <p:nvPr/>
        </p:nvGrpSpPr>
        <p:grpSpPr>
          <a:xfrm>
            <a:off x="0" y="2829618"/>
            <a:ext cx="5221032" cy="2484062"/>
            <a:chOff x="2002780" y="-380229"/>
            <a:chExt cx="5225840" cy="1762593"/>
          </a:xfrm>
        </p:grpSpPr>
        <p:pic>
          <p:nvPicPr>
            <p:cNvPr id="9" name="图片 17">
              <a:extLst>
                <a:ext uri="{FF2B5EF4-FFF2-40B4-BE49-F238E27FC236}">
                  <a16:creationId xmlns:a16="http://schemas.microsoft.com/office/drawing/2014/main" id="{6AC53B74-6D5A-77DB-E552-AE5E1BCC8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0" name="TextBox 9">
              <a:extLst>
                <a:ext uri="{FF2B5EF4-FFF2-40B4-BE49-F238E27FC236}">
                  <a16:creationId xmlns:a16="http://schemas.microsoft.com/office/drawing/2014/main" id="{9B1AE54D-8991-D576-36D5-08D6C151CB51}"/>
                </a:ext>
              </a:extLst>
            </p:cNvPr>
            <p:cNvSpPr txBox="1"/>
            <p:nvPr/>
          </p:nvSpPr>
          <p:spPr>
            <a:xfrm>
              <a:off x="2497384" y="6272"/>
              <a:ext cx="4731236" cy="851706"/>
            </a:xfrm>
            <a:prstGeom prst="rect">
              <a:avLst/>
            </a:prstGeom>
            <a:noFill/>
          </p:spPr>
          <p:txBody>
            <a:bodyPr wrap="square" rtlCol="0">
              <a:spAutoFit/>
            </a:bodyPr>
            <a:lstStyle/>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Danh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từ</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chỉ</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con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vật</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a:t>
              </a:r>
            </a:p>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p>
          </p:txBody>
        </p:sp>
      </p:grpSp>
      <p:sp>
        <p:nvSpPr>
          <p:cNvPr id="11" name="Rectangle: Rounded Corners 10">
            <a:extLst>
              <a:ext uri="{FF2B5EF4-FFF2-40B4-BE49-F238E27FC236}">
                <a16:creationId xmlns:a16="http://schemas.microsoft.com/office/drawing/2014/main" id="{244B75F4-3AF4-272D-79C4-984D43AE8B72}"/>
              </a:ext>
            </a:extLst>
          </p:cNvPr>
          <p:cNvSpPr/>
          <p:nvPr/>
        </p:nvSpPr>
        <p:spPr>
          <a:xfrm>
            <a:off x="5862320" y="121920"/>
            <a:ext cx="6085840" cy="3241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Chúng tôi đi chăn trâu, ngày nào cũng qua suối. Cỏ gần nước tươi tốt nên trâu ăn cỏ men theo bờ suối, rồi mới lên đồi, lên núi. Suối nhỏ, nước trong vắt, nắng chiều xuống đáy làm cát, sỏi ánh lên lấp lánh. Một bên suối là đồng cỏ rộng, tha hồ cho gió rong chơi. Thỉnh thoảng gió lại vút qua tại chúng tôi như đùa nghịch.</a:t>
            </a:r>
            <a:endParaRPr lang="en-US" sz="2000" b="0" i="0" dirty="0">
              <a:solidFill>
                <a:srgbClr val="000000"/>
              </a:solidFill>
              <a:effectLst/>
              <a:latin typeface="Cambria" panose="02040503050406030204" pitchFamily="18" charset="0"/>
              <a:ea typeface="Cambria" panose="02040503050406030204" pitchFamily="18" charset="0"/>
            </a:endParaRPr>
          </a:p>
          <a:p>
            <a:pPr algn="just"/>
            <a:r>
              <a:rPr lang="en-US" sz="2000"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Chiều về, đàn trâu no cỏ đằm mình dưới suối, chúng tôi tha thẩn tìm những viên đá đẹp cho mình.</a:t>
            </a:r>
            <a:endParaRPr lang="vi-VN" sz="2000" b="0" i="0" dirty="0">
              <a:solidFill>
                <a:srgbClr val="000000"/>
              </a:solidFill>
              <a:effectLst/>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08EAE3F8-7A14-081F-0692-BB08D304E499}"/>
              </a:ext>
            </a:extLst>
          </p:cNvPr>
          <p:cNvCxnSpPr>
            <a:cxnSpLocks/>
          </p:cNvCxnSpPr>
          <p:nvPr/>
        </p:nvCxnSpPr>
        <p:spPr>
          <a:xfrm>
            <a:off x="8219440" y="670560"/>
            <a:ext cx="487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D610BB-38E2-FC1E-C0FF-E3F066E576F7}"/>
              </a:ext>
            </a:extLst>
          </p:cNvPr>
          <p:cNvSpPr txBox="1"/>
          <p:nvPr/>
        </p:nvSpPr>
        <p:spPr>
          <a:xfrm>
            <a:off x="1868232" y="3881120"/>
            <a:ext cx="2265680" cy="769441"/>
          </a:xfrm>
          <a:prstGeom prst="rect">
            <a:avLst/>
          </a:prstGeom>
          <a:noFill/>
        </p:spPr>
        <p:txBody>
          <a:bodyPr wrap="square" rtlCol="0">
            <a:spAutoFit/>
          </a:bodyPr>
          <a:lstStyle/>
          <a:p>
            <a:r>
              <a:rPr lang="en-US" sz="4400" b="1" dirty="0" err="1">
                <a:solidFill>
                  <a:srgbClr val="FF0000"/>
                </a:solidFill>
              </a:rPr>
              <a:t>trâu</a:t>
            </a:r>
            <a:endParaRPr lang="en-US" sz="4400" b="1" dirty="0">
              <a:solidFill>
                <a:srgbClr val="FF0000"/>
              </a:solidFill>
            </a:endParaRPr>
          </a:p>
        </p:txBody>
      </p:sp>
      <p:grpSp>
        <p:nvGrpSpPr>
          <p:cNvPr id="15" name="Group 14">
            <a:extLst>
              <a:ext uri="{FF2B5EF4-FFF2-40B4-BE49-F238E27FC236}">
                <a16:creationId xmlns:a16="http://schemas.microsoft.com/office/drawing/2014/main" id="{45AE6299-00A4-B5B0-793D-1B4C1AA5C852}"/>
              </a:ext>
            </a:extLst>
          </p:cNvPr>
          <p:cNvGrpSpPr/>
          <p:nvPr/>
        </p:nvGrpSpPr>
        <p:grpSpPr>
          <a:xfrm>
            <a:off x="6970968" y="3205538"/>
            <a:ext cx="5221032" cy="2331662"/>
            <a:chOff x="2002780" y="-380229"/>
            <a:chExt cx="5225840" cy="1762593"/>
          </a:xfrm>
        </p:grpSpPr>
        <p:pic>
          <p:nvPicPr>
            <p:cNvPr id="16" name="图片 17">
              <a:extLst>
                <a:ext uri="{FF2B5EF4-FFF2-40B4-BE49-F238E27FC236}">
                  <a16:creationId xmlns:a16="http://schemas.microsoft.com/office/drawing/2014/main" id="{F4B1B725-6C7D-6C98-2CDA-3DCEB916FD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7" name="TextBox 16">
              <a:extLst>
                <a:ext uri="{FF2B5EF4-FFF2-40B4-BE49-F238E27FC236}">
                  <a16:creationId xmlns:a16="http://schemas.microsoft.com/office/drawing/2014/main" id="{1A67FFE9-2836-744F-68AF-1C64D4D09D00}"/>
                </a:ext>
              </a:extLst>
            </p:cNvPr>
            <p:cNvSpPr txBox="1"/>
            <p:nvPr/>
          </p:nvSpPr>
          <p:spPr>
            <a:xfrm>
              <a:off x="2497384" y="6272"/>
              <a:ext cx="4731236" cy="851706"/>
            </a:xfrm>
            <a:prstGeom prst="rect">
              <a:avLst/>
            </a:prstGeom>
            <a:noFill/>
          </p:spPr>
          <p:txBody>
            <a:bodyPr wrap="square" rtlCol="0">
              <a:spAutoFit/>
            </a:bodyPr>
            <a:lstStyle/>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Danh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từ</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chỉ</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thời</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gian</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a:t>
              </a:r>
            </a:p>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p>
          </p:txBody>
        </p:sp>
      </p:grpSp>
      <p:cxnSp>
        <p:nvCxnSpPr>
          <p:cNvPr id="19" name="Straight Connector 18">
            <a:extLst>
              <a:ext uri="{FF2B5EF4-FFF2-40B4-BE49-F238E27FC236}">
                <a16:creationId xmlns:a16="http://schemas.microsoft.com/office/drawing/2014/main" id="{336DB68B-9244-511C-EE09-938D9126607C}"/>
              </a:ext>
            </a:extLst>
          </p:cNvPr>
          <p:cNvCxnSpPr>
            <a:cxnSpLocks/>
          </p:cNvCxnSpPr>
          <p:nvPr/>
        </p:nvCxnSpPr>
        <p:spPr>
          <a:xfrm>
            <a:off x="6278880" y="2794000"/>
            <a:ext cx="670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1FD41ED-F7AC-1CE4-698A-E15F34EDD18E}"/>
              </a:ext>
            </a:extLst>
          </p:cNvPr>
          <p:cNvSpPr txBox="1"/>
          <p:nvPr/>
        </p:nvSpPr>
        <p:spPr>
          <a:xfrm>
            <a:off x="8788400" y="4236720"/>
            <a:ext cx="2265680" cy="769441"/>
          </a:xfrm>
          <a:prstGeom prst="rect">
            <a:avLst/>
          </a:prstGeom>
          <a:noFill/>
        </p:spPr>
        <p:txBody>
          <a:bodyPr wrap="square" rtlCol="0">
            <a:spAutoFit/>
          </a:bodyPr>
          <a:lstStyle/>
          <a:p>
            <a:r>
              <a:rPr lang="en-US" sz="4400" b="1" dirty="0" err="1">
                <a:solidFill>
                  <a:srgbClr val="FF0000"/>
                </a:solidFill>
              </a:rPr>
              <a:t>chiều</a:t>
            </a:r>
            <a:endParaRPr lang="en-US" sz="4400" b="1" dirty="0">
              <a:solidFill>
                <a:srgbClr val="FF0000"/>
              </a:solidFill>
            </a:endParaRPr>
          </a:p>
        </p:txBody>
      </p:sp>
      <p:grpSp>
        <p:nvGrpSpPr>
          <p:cNvPr id="22" name="Group 21">
            <a:extLst>
              <a:ext uri="{FF2B5EF4-FFF2-40B4-BE49-F238E27FC236}">
                <a16:creationId xmlns:a16="http://schemas.microsoft.com/office/drawing/2014/main" id="{20B89310-509B-0C14-0169-C07846D033FC}"/>
              </a:ext>
            </a:extLst>
          </p:cNvPr>
          <p:cNvGrpSpPr/>
          <p:nvPr/>
        </p:nvGrpSpPr>
        <p:grpSpPr>
          <a:xfrm>
            <a:off x="2875280" y="4607618"/>
            <a:ext cx="5868808" cy="2484062"/>
            <a:chOff x="2002780" y="-380229"/>
            <a:chExt cx="5287910" cy="1762593"/>
          </a:xfrm>
        </p:grpSpPr>
        <p:pic>
          <p:nvPicPr>
            <p:cNvPr id="23" name="图片 17">
              <a:extLst>
                <a:ext uri="{FF2B5EF4-FFF2-40B4-BE49-F238E27FC236}">
                  <a16:creationId xmlns:a16="http://schemas.microsoft.com/office/drawing/2014/main" id="{1131497E-F7CE-2B03-CBBA-6FDF29B6A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24" name="TextBox 23">
              <a:extLst>
                <a:ext uri="{FF2B5EF4-FFF2-40B4-BE49-F238E27FC236}">
                  <a16:creationId xmlns:a16="http://schemas.microsoft.com/office/drawing/2014/main" id="{4CAE254C-F30B-0AC6-94CB-91C0D6321979}"/>
                </a:ext>
              </a:extLst>
            </p:cNvPr>
            <p:cNvSpPr txBox="1"/>
            <p:nvPr/>
          </p:nvSpPr>
          <p:spPr>
            <a:xfrm>
              <a:off x="2559454" y="92782"/>
              <a:ext cx="4731236" cy="327579"/>
            </a:xfrm>
            <a:prstGeom prst="rect">
              <a:avLst/>
            </a:prstGeom>
            <a:noFill/>
          </p:spPr>
          <p:txBody>
            <a:bodyPr wrap="square" rtlCol="0">
              <a:spAutoFit/>
            </a:bodyPr>
            <a:lstStyle/>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vi-VN" sz="2400" b="1" i="0" u="none" strike="noStrike" kern="1200" cap="none" spc="0" normalizeH="0" baseline="0" noProof="0" dirty="0">
                  <a:ln>
                    <a:noFill/>
                  </a:ln>
                  <a:solidFill>
                    <a:srgbClr val="00AF92">
                      <a:lumMod val="50000"/>
                    </a:srgbClr>
                  </a:solidFill>
                  <a:effectLst/>
                  <a:uLnTx/>
                  <a:uFillTx/>
                  <a:ea typeface="+mn-ea"/>
                  <a:cs typeface="Arial"/>
                  <a:sym typeface="Arial"/>
                </a:rPr>
                <a:t>2 danh từ chỉ hiện tượng tự nhiên</a:t>
              </a:r>
              <a:endParaRPr kumimoji="0" lang="en-US" sz="2400" b="1" i="0" u="none" strike="noStrike" kern="1200" cap="none" spc="0" normalizeH="0" baseline="0" noProof="0" dirty="0">
                <a:ln>
                  <a:noFill/>
                </a:ln>
                <a:solidFill>
                  <a:srgbClr val="00AF92">
                    <a:lumMod val="50000"/>
                  </a:srgbClr>
                </a:solidFill>
                <a:effectLst/>
                <a:uLnTx/>
                <a:uFillTx/>
                <a:ea typeface="+mn-ea"/>
                <a:cs typeface="Arial"/>
                <a:sym typeface="Arial"/>
              </a:endParaRPr>
            </a:p>
          </p:txBody>
        </p:sp>
      </p:grpSp>
      <p:cxnSp>
        <p:nvCxnSpPr>
          <p:cNvPr id="26" name="Straight Connector 25">
            <a:extLst>
              <a:ext uri="{FF2B5EF4-FFF2-40B4-BE49-F238E27FC236}">
                <a16:creationId xmlns:a16="http://schemas.microsoft.com/office/drawing/2014/main" id="{343C3E7E-56F5-EE6C-FCD0-135027DFD79A}"/>
              </a:ext>
            </a:extLst>
          </p:cNvPr>
          <p:cNvCxnSpPr>
            <a:cxnSpLocks/>
          </p:cNvCxnSpPr>
          <p:nvPr/>
        </p:nvCxnSpPr>
        <p:spPr>
          <a:xfrm>
            <a:off x="6156960" y="1605280"/>
            <a:ext cx="416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B691E4-1541-C042-D076-983EF6655B74}"/>
              </a:ext>
            </a:extLst>
          </p:cNvPr>
          <p:cNvCxnSpPr>
            <a:cxnSpLocks/>
          </p:cNvCxnSpPr>
          <p:nvPr/>
        </p:nvCxnSpPr>
        <p:spPr>
          <a:xfrm>
            <a:off x="10769600" y="1879600"/>
            <a:ext cx="416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78212B8-F083-985D-F351-FA770DF20A0F}"/>
              </a:ext>
            </a:extLst>
          </p:cNvPr>
          <p:cNvSpPr txBox="1"/>
          <p:nvPr/>
        </p:nvSpPr>
        <p:spPr>
          <a:xfrm>
            <a:off x="4480560" y="5557520"/>
            <a:ext cx="3037840" cy="769441"/>
          </a:xfrm>
          <a:prstGeom prst="rect">
            <a:avLst/>
          </a:prstGeom>
          <a:noFill/>
        </p:spPr>
        <p:txBody>
          <a:bodyPr wrap="square" rtlCol="0">
            <a:spAutoFit/>
          </a:bodyPr>
          <a:lstStyle/>
          <a:p>
            <a:r>
              <a:rPr lang="en-US" sz="4400" b="1" dirty="0" err="1">
                <a:solidFill>
                  <a:srgbClr val="FF0000"/>
                </a:solidFill>
              </a:rPr>
              <a:t>nắng</a:t>
            </a:r>
            <a:r>
              <a:rPr lang="en-US" sz="4400" b="1" dirty="0">
                <a:solidFill>
                  <a:srgbClr val="FF0000"/>
                </a:solidFill>
              </a:rPr>
              <a:t>, </a:t>
            </a:r>
            <a:r>
              <a:rPr lang="en-US" sz="4400" b="1" dirty="0" err="1">
                <a:solidFill>
                  <a:srgbClr val="FF0000"/>
                </a:solidFill>
              </a:rPr>
              <a:t>gió</a:t>
            </a:r>
            <a:endParaRPr lang="en-US" sz="4400" b="1" dirty="0">
              <a:solidFill>
                <a:srgbClr val="FF0000"/>
              </a:solidFill>
            </a:endParaRPr>
          </a:p>
        </p:txBody>
      </p:sp>
      <p:sp>
        <p:nvSpPr>
          <p:cNvPr id="4" name="Arrow: Left 3">
            <a:hlinkClick r:id="rId6" action="ppaction://hlinksldjump"/>
            <a:extLst>
              <a:ext uri="{FF2B5EF4-FFF2-40B4-BE49-F238E27FC236}">
                <a16:creationId xmlns:a16="http://schemas.microsoft.com/office/drawing/2014/main" id="{9C433F0A-6138-70FA-2C38-83872B17CEAC}"/>
              </a:ext>
            </a:extLst>
          </p:cNvPr>
          <p:cNvSpPr/>
          <p:nvPr/>
        </p:nvSpPr>
        <p:spPr>
          <a:xfrm>
            <a:off x="182880" y="6167120"/>
            <a:ext cx="1524000" cy="5892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Trở</a:t>
            </a:r>
            <a:r>
              <a:rPr lang="en-US" dirty="0"/>
              <a:t> </a:t>
            </a:r>
            <a:r>
              <a:rPr lang="en-US" dirty="0" err="1"/>
              <a:t>lại</a:t>
            </a:r>
            <a:endParaRPr lang="en-US" dirty="0"/>
          </a:p>
        </p:txBody>
      </p:sp>
    </p:spTree>
    <p:extLst>
      <p:ext uri="{BB962C8B-B14F-4D97-AF65-F5344CB8AC3E}">
        <p14:creationId xmlns:p14="http://schemas.microsoft.com/office/powerpoint/2010/main" val="399207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45688D-83E4-DA72-260B-824154022BD6}"/>
              </a:ext>
            </a:extLst>
          </p:cNvPr>
          <p:cNvGrpSpPr/>
          <p:nvPr/>
        </p:nvGrpSpPr>
        <p:grpSpPr>
          <a:xfrm>
            <a:off x="3308911" y="375920"/>
            <a:ext cx="5638920" cy="2214880"/>
            <a:chOff x="6082591" y="1605280"/>
            <a:chExt cx="5638920" cy="2214880"/>
          </a:xfrm>
        </p:grpSpPr>
        <p:grpSp>
          <p:nvGrpSpPr>
            <p:cNvPr id="5" name="Group 4">
              <a:extLst>
                <a:ext uri="{FF2B5EF4-FFF2-40B4-BE49-F238E27FC236}">
                  <a16:creationId xmlns:a16="http://schemas.microsoft.com/office/drawing/2014/main" id="{3FD722EB-18AB-302B-F9DD-B18E6C2F9C89}"/>
                </a:ext>
              </a:extLst>
            </p:cNvPr>
            <p:cNvGrpSpPr/>
            <p:nvPr/>
          </p:nvGrpSpPr>
          <p:grpSpPr>
            <a:xfrm>
              <a:off x="6082591" y="1605280"/>
              <a:ext cx="5638920" cy="2214880"/>
              <a:chOff x="6082591" y="1605280"/>
              <a:chExt cx="5638920" cy="2214880"/>
            </a:xfrm>
          </p:grpSpPr>
          <p:pic>
            <p:nvPicPr>
              <p:cNvPr id="7" name="Picture 6">
                <a:extLst>
                  <a:ext uri="{FF2B5EF4-FFF2-40B4-BE49-F238E27FC236}">
                    <a16:creationId xmlns:a16="http://schemas.microsoft.com/office/drawing/2014/main" id="{8DC3F12B-0D5C-5CA5-DB66-455A0B40C56A}"/>
                  </a:ext>
                </a:extLst>
              </p:cNvPr>
              <p:cNvPicPr>
                <a:picLocks noChangeAspect="1"/>
              </p:cNvPicPr>
              <p:nvPr/>
            </p:nvPicPr>
            <p:blipFill>
              <a:blip r:embed="rId2"/>
              <a:stretch>
                <a:fillRect/>
              </a:stretch>
            </p:blipFill>
            <p:spPr>
              <a:xfrm>
                <a:off x="6082591" y="1619425"/>
                <a:ext cx="5638920" cy="2200735"/>
              </a:xfrm>
              <a:prstGeom prst="rect">
                <a:avLst/>
              </a:prstGeom>
            </p:spPr>
          </p:pic>
          <p:sp>
            <p:nvSpPr>
              <p:cNvPr id="8" name="Rectangle: Rounded Corners 7">
                <a:extLst>
                  <a:ext uri="{FF2B5EF4-FFF2-40B4-BE49-F238E27FC236}">
                    <a16:creationId xmlns:a16="http://schemas.microsoft.com/office/drawing/2014/main" id="{A30B29F6-7D1D-E494-9335-4EAEB4F52EA0}"/>
                  </a:ext>
                </a:extLst>
              </p:cNvPr>
              <p:cNvSpPr/>
              <p:nvPr/>
            </p:nvSpPr>
            <p:spPr>
              <a:xfrm>
                <a:off x="8453120" y="160528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2</a:t>
                </a:r>
              </a:p>
            </p:txBody>
          </p:sp>
        </p:grpSp>
        <p:sp>
          <p:nvSpPr>
            <p:cNvPr id="6" name="TextBox 5">
              <a:extLst>
                <a:ext uri="{FF2B5EF4-FFF2-40B4-BE49-F238E27FC236}">
                  <a16:creationId xmlns:a16="http://schemas.microsoft.com/office/drawing/2014/main" id="{010EA2BC-73CE-1CA1-1462-F712BAA6D782}"/>
                </a:ext>
              </a:extLst>
            </p:cNvPr>
            <p:cNvSpPr txBox="1"/>
            <p:nvPr/>
          </p:nvSpPr>
          <p:spPr>
            <a:xfrm>
              <a:off x="6502400" y="2428240"/>
              <a:ext cx="5130800" cy="954107"/>
            </a:xfrm>
            <a:prstGeom prst="rect">
              <a:avLst/>
            </a:prstGeom>
            <a:noFill/>
          </p:spPr>
          <p:txBody>
            <a:bodyPr wrap="square" rtlCol="0">
              <a:spAutoFit/>
            </a:bodyPr>
            <a:lstStyle/>
            <a:p>
              <a:pPr algn="just"/>
              <a:r>
                <a:rPr lang="vi-VN" sz="2800" dirty="0"/>
                <a:t>Tìm 4 động từ chỉ hoạt động hoặc trạng thái của người hoặc vật.</a:t>
              </a:r>
              <a:endParaRPr lang="en-US" sz="2800" dirty="0"/>
            </a:p>
          </p:txBody>
        </p:sp>
      </p:grpSp>
      <p:grpSp>
        <p:nvGrpSpPr>
          <p:cNvPr id="9" name="Group 8">
            <a:extLst>
              <a:ext uri="{FF2B5EF4-FFF2-40B4-BE49-F238E27FC236}">
                <a16:creationId xmlns:a16="http://schemas.microsoft.com/office/drawing/2014/main" id="{6448F8EF-C8E0-717F-AF29-919D28174671}"/>
              </a:ext>
            </a:extLst>
          </p:cNvPr>
          <p:cNvGrpSpPr/>
          <p:nvPr/>
        </p:nvGrpSpPr>
        <p:grpSpPr>
          <a:xfrm>
            <a:off x="-203200" y="2829618"/>
            <a:ext cx="7030422" cy="3550862"/>
            <a:chOff x="2002780" y="-380229"/>
            <a:chExt cx="5126440" cy="1762593"/>
          </a:xfrm>
        </p:grpSpPr>
        <p:pic>
          <p:nvPicPr>
            <p:cNvPr id="10" name="图片 17">
              <a:extLst>
                <a:ext uri="{FF2B5EF4-FFF2-40B4-BE49-F238E27FC236}">
                  <a16:creationId xmlns:a16="http://schemas.microsoft.com/office/drawing/2014/main" id="{96C55E64-E931-CE28-40EE-8A2276D0C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1" name="TextBox 10">
              <a:extLst>
                <a:ext uri="{FF2B5EF4-FFF2-40B4-BE49-F238E27FC236}">
                  <a16:creationId xmlns:a16="http://schemas.microsoft.com/office/drawing/2014/main" id="{0F813A22-F80E-DDAC-AA55-F020C1A8B553}"/>
                </a:ext>
              </a:extLst>
            </p:cNvPr>
            <p:cNvSpPr txBox="1"/>
            <p:nvPr/>
          </p:nvSpPr>
          <p:spPr>
            <a:xfrm>
              <a:off x="2497384" y="6272"/>
              <a:ext cx="4304014" cy="870820"/>
            </a:xfrm>
            <a:prstGeom prst="rect">
              <a:avLst/>
            </a:prstGeom>
            <a:noFill/>
          </p:spPr>
          <p:txBody>
            <a:bodyPr wrap="square" rtlCol="0">
              <a:spAutoFit/>
            </a:bodyPr>
            <a:lstStyle/>
            <a:p>
              <a:pPr marL="0" marR="0" lvl="0" indent="0" algn="ctr" defTabSz="685617" rtl="0" eaLnBrk="1" fontAlgn="auto" latinLnBrk="0" hangingPunct="1">
                <a:lnSpc>
                  <a:spcPct val="100000"/>
                </a:lnSpc>
                <a:spcBef>
                  <a:spcPts val="0"/>
                </a:spcBef>
                <a:spcAft>
                  <a:spcPts val="0"/>
                </a:spcAft>
                <a:buClrTx/>
                <a:buSzTx/>
                <a:buFont typeface="Arial"/>
                <a:buNone/>
                <a:tabLst/>
                <a:defRPr/>
              </a:pPr>
              <a:r>
                <a:rPr kumimoji="0" lang="vi-VN" sz="3600" b="1" i="0" u="none" strike="noStrike" kern="1200" cap="none" spc="0" normalizeH="0" baseline="0" noProof="0" dirty="0">
                  <a:ln>
                    <a:noFill/>
                  </a:ln>
                  <a:solidFill>
                    <a:srgbClr val="00AF92">
                      <a:lumMod val="50000"/>
                    </a:srgbClr>
                  </a:solidFill>
                  <a:effectLst/>
                  <a:uLnTx/>
                  <a:uFillTx/>
                  <a:ea typeface="+mn-ea"/>
                  <a:cs typeface="Arial"/>
                  <a:sym typeface="Arial"/>
                </a:rPr>
                <a:t>Động từ chỉ hoạt động, trạng thái của người: </a:t>
              </a:r>
              <a:r>
                <a:rPr kumimoji="0" lang="vi-VN" sz="3600" b="1" i="0" u="none" strike="noStrike" kern="1200" cap="none" spc="0" normalizeH="0" baseline="0" noProof="0" dirty="0">
                  <a:ln>
                    <a:noFill/>
                  </a:ln>
                  <a:solidFill>
                    <a:srgbClr val="FF0000"/>
                  </a:solidFill>
                  <a:effectLst/>
                  <a:uLnTx/>
                  <a:uFillTx/>
                  <a:ea typeface="+mn-ea"/>
                  <a:cs typeface="Arial"/>
                  <a:sym typeface="Arial"/>
                </a:rPr>
                <a:t>đùa nghịch, tha thẩn, bịt tai, nhíu mày.</a:t>
              </a:r>
              <a:endParaRPr kumimoji="0" lang="en-US" sz="3600" b="1" i="0" u="none" strike="noStrike" kern="1200" cap="none" spc="0" normalizeH="0" baseline="0" noProof="0" dirty="0">
                <a:ln>
                  <a:noFill/>
                </a:ln>
                <a:solidFill>
                  <a:srgbClr val="FF0000"/>
                </a:solidFill>
                <a:effectLst/>
                <a:uLnTx/>
                <a:uFillTx/>
                <a:ea typeface="+mn-ea"/>
                <a:cs typeface="Arial"/>
                <a:sym typeface="Arial"/>
              </a:endParaRPr>
            </a:p>
          </p:txBody>
        </p:sp>
      </p:grpSp>
      <p:grpSp>
        <p:nvGrpSpPr>
          <p:cNvPr id="14" name="Group 13">
            <a:extLst>
              <a:ext uri="{FF2B5EF4-FFF2-40B4-BE49-F238E27FC236}">
                <a16:creationId xmlns:a16="http://schemas.microsoft.com/office/drawing/2014/main" id="{9AAF3B2F-664B-92C7-D022-35A5B05270F7}"/>
              </a:ext>
            </a:extLst>
          </p:cNvPr>
          <p:cNvGrpSpPr/>
          <p:nvPr/>
        </p:nvGrpSpPr>
        <p:grpSpPr>
          <a:xfrm>
            <a:off x="6705600" y="2839778"/>
            <a:ext cx="5486400" cy="3550862"/>
            <a:chOff x="2002780" y="-380229"/>
            <a:chExt cx="5126440" cy="1762593"/>
          </a:xfrm>
        </p:grpSpPr>
        <p:pic>
          <p:nvPicPr>
            <p:cNvPr id="15" name="图片 17">
              <a:extLst>
                <a:ext uri="{FF2B5EF4-FFF2-40B4-BE49-F238E27FC236}">
                  <a16:creationId xmlns:a16="http://schemas.microsoft.com/office/drawing/2014/main" id="{8477D5E4-F087-289D-300C-F8D1D2D6F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6" name="TextBox 15">
              <a:extLst>
                <a:ext uri="{FF2B5EF4-FFF2-40B4-BE49-F238E27FC236}">
                  <a16:creationId xmlns:a16="http://schemas.microsoft.com/office/drawing/2014/main" id="{5774AC90-07FB-D929-58D6-4674A356D178}"/>
                </a:ext>
              </a:extLst>
            </p:cNvPr>
            <p:cNvSpPr txBox="1"/>
            <p:nvPr/>
          </p:nvSpPr>
          <p:spPr>
            <a:xfrm>
              <a:off x="2497384" y="6272"/>
              <a:ext cx="4304014" cy="870820"/>
            </a:xfrm>
            <a:prstGeom prst="rect">
              <a:avLst/>
            </a:prstGeom>
            <a:noFill/>
          </p:spPr>
          <p:txBody>
            <a:bodyPr wrap="square" rtlCol="0">
              <a:spAutoFit/>
            </a:bodyPr>
            <a:lstStyle/>
            <a:p>
              <a:pPr marL="0" marR="0" lvl="0" indent="0" algn="ctr" defTabSz="685617" rtl="0" eaLnBrk="1" fontAlgn="auto" latinLnBrk="0" hangingPunct="1">
                <a:lnSpc>
                  <a:spcPct val="100000"/>
                </a:lnSpc>
                <a:spcBef>
                  <a:spcPts val="0"/>
                </a:spcBef>
                <a:spcAft>
                  <a:spcPts val="0"/>
                </a:spcAft>
                <a:buClrTx/>
                <a:buSzTx/>
                <a:buFont typeface="Arial"/>
                <a:buNone/>
                <a:tabLst/>
                <a:defRPr/>
              </a:pPr>
              <a:r>
                <a:rPr kumimoji="0" lang="vi-VN" sz="3600" b="1" i="0" u="none" strike="noStrike" kern="1200" cap="none" spc="0" normalizeH="0" baseline="0" noProof="0" dirty="0">
                  <a:ln>
                    <a:noFill/>
                  </a:ln>
                  <a:solidFill>
                    <a:srgbClr val="00AF92">
                      <a:lumMod val="50000"/>
                    </a:srgbClr>
                  </a:solidFill>
                  <a:effectLst/>
                  <a:uLnTx/>
                  <a:uFillTx/>
                  <a:ea typeface="+mn-ea"/>
                  <a:cs typeface="Arial"/>
                  <a:sym typeface="Arial"/>
                </a:rPr>
                <a:t>Động từ chỉ hoạt động, trạng thái của vật: </a:t>
              </a:r>
              <a:r>
                <a:rPr kumimoji="0" lang="vi-VN" sz="3600" b="1" i="0" u="none" strike="noStrike" kern="1200" cap="none" spc="0" normalizeH="0" baseline="0" noProof="0" dirty="0">
                  <a:ln>
                    <a:noFill/>
                  </a:ln>
                  <a:solidFill>
                    <a:srgbClr val="FF0000"/>
                  </a:solidFill>
                  <a:effectLst/>
                  <a:uLnTx/>
                  <a:uFillTx/>
                  <a:ea typeface="+mn-ea"/>
                  <a:cs typeface="Arial"/>
                  <a:sym typeface="Arial"/>
                </a:rPr>
                <a:t>ăn, vút, đằm, thổi.</a:t>
              </a:r>
              <a:endParaRPr kumimoji="0" lang="en-US" sz="3600" b="1" i="0" u="none" strike="noStrike" kern="1200" cap="none" spc="0" normalizeH="0" baseline="0" noProof="0" dirty="0">
                <a:ln>
                  <a:noFill/>
                </a:ln>
                <a:solidFill>
                  <a:srgbClr val="FF0000"/>
                </a:solidFill>
                <a:effectLst/>
                <a:uLnTx/>
                <a:uFillTx/>
                <a:ea typeface="+mn-ea"/>
                <a:cs typeface="Arial"/>
                <a:sym typeface="Arial"/>
              </a:endParaRPr>
            </a:p>
          </p:txBody>
        </p:sp>
      </p:grpSp>
      <p:sp>
        <p:nvSpPr>
          <p:cNvPr id="17" name="Arrow: Left 16">
            <a:hlinkClick r:id="rId4" action="ppaction://hlinksldjump"/>
            <a:extLst>
              <a:ext uri="{FF2B5EF4-FFF2-40B4-BE49-F238E27FC236}">
                <a16:creationId xmlns:a16="http://schemas.microsoft.com/office/drawing/2014/main" id="{B4E5376F-71D3-2F11-9D70-30FC4A410EA7}"/>
              </a:ext>
            </a:extLst>
          </p:cNvPr>
          <p:cNvSpPr/>
          <p:nvPr/>
        </p:nvSpPr>
        <p:spPr>
          <a:xfrm>
            <a:off x="182880" y="6167120"/>
            <a:ext cx="1524000" cy="5892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Trở</a:t>
            </a:r>
            <a:r>
              <a:rPr lang="en-US" dirty="0"/>
              <a:t> </a:t>
            </a:r>
            <a:r>
              <a:rPr lang="en-US" dirty="0" err="1"/>
              <a:t>lại</a:t>
            </a:r>
            <a:endParaRPr lang="en-US" dirty="0"/>
          </a:p>
        </p:txBody>
      </p:sp>
    </p:spTree>
    <p:extLst>
      <p:ext uri="{BB962C8B-B14F-4D97-AF65-F5344CB8AC3E}">
        <p14:creationId xmlns:p14="http://schemas.microsoft.com/office/powerpoint/2010/main" val="2204604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EF6D07-1E2D-F297-CC87-CB5A049A6196}"/>
              </a:ext>
            </a:extLst>
          </p:cNvPr>
          <p:cNvGrpSpPr/>
          <p:nvPr/>
        </p:nvGrpSpPr>
        <p:grpSpPr>
          <a:xfrm>
            <a:off x="1341120" y="355600"/>
            <a:ext cx="10027639" cy="3434080"/>
            <a:chOff x="179631" y="4033520"/>
            <a:chExt cx="5920700" cy="2519680"/>
          </a:xfrm>
        </p:grpSpPr>
        <p:pic>
          <p:nvPicPr>
            <p:cNvPr id="3" name="Picture 2">
              <a:extLst>
                <a:ext uri="{FF2B5EF4-FFF2-40B4-BE49-F238E27FC236}">
                  <a16:creationId xmlns:a16="http://schemas.microsoft.com/office/drawing/2014/main" id="{5B5B23B2-A307-8C37-B98C-9590E0D5777A}"/>
                </a:ext>
              </a:extLst>
            </p:cNvPr>
            <p:cNvPicPr>
              <a:picLocks noChangeAspect="1"/>
            </p:cNvPicPr>
            <p:nvPr/>
          </p:nvPicPr>
          <p:blipFill>
            <a:blip r:embed="rId2"/>
            <a:stretch>
              <a:fillRect/>
            </a:stretch>
          </p:blipFill>
          <p:spPr>
            <a:xfrm>
              <a:off x="179631" y="4118785"/>
              <a:ext cx="5638920" cy="2434415"/>
            </a:xfrm>
            <a:prstGeom prst="rect">
              <a:avLst/>
            </a:prstGeom>
          </p:spPr>
        </p:pic>
        <p:sp>
          <p:nvSpPr>
            <p:cNvPr id="12" name="TextBox 11">
              <a:extLst>
                <a:ext uri="{FF2B5EF4-FFF2-40B4-BE49-F238E27FC236}">
                  <a16:creationId xmlns:a16="http://schemas.microsoft.com/office/drawing/2014/main" id="{4E6F76FD-8050-C78C-E5BA-C291C9839308}"/>
                </a:ext>
              </a:extLst>
            </p:cNvPr>
            <p:cNvSpPr txBox="1"/>
            <p:nvPr/>
          </p:nvSpPr>
          <p:spPr>
            <a:xfrm>
              <a:off x="949211" y="4612640"/>
              <a:ext cx="5151120" cy="523220"/>
            </a:xfrm>
            <a:prstGeom prst="rect">
              <a:avLst/>
            </a:prstGeom>
            <a:noFill/>
          </p:spPr>
          <p:txBody>
            <a:bodyPr wrap="square" rtlCol="0">
              <a:spAutoFit/>
            </a:bodyPr>
            <a:lstStyle/>
            <a:p>
              <a:r>
                <a:rPr lang="vi-VN" sz="2800" dirty="0"/>
                <a:t>Tìm 4 tính từ chỉ đặc điểm của các sự vật dưới dây:</a:t>
              </a:r>
              <a:endParaRPr lang="en-US" sz="2800" dirty="0"/>
            </a:p>
          </p:txBody>
        </p:sp>
        <p:sp>
          <p:nvSpPr>
            <p:cNvPr id="13" name="Rectangle: Rounded Corners 12">
              <a:extLst>
                <a:ext uri="{FF2B5EF4-FFF2-40B4-BE49-F238E27FC236}">
                  <a16:creationId xmlns:a16="http://schemas.microsoft.com/office/drawing/2014/main" id="{4B0F4828-8E93-FCBF-F82B-DF1695E7F94B}"/>
                </a:ext>
              </a:extLst>
            </p:cNvPr>
            <p:cNvSpPr/>
            <p:nvPr/>
          </p:nvSpPr>
          <p:spPr>
            <a:xfrm>
              <a:off x="2367280" y="40335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3</a:t>
              </a:r>
            </a:p>
          </p:txBody>
        </p:sp>
        <p:pic>
          <p:nvPicPr>
            <p:cNvPr id="17" name="Picture 16">
              <a:extLst>
                <a:ext uri="{FF2B5EF4-FFF2-40B4-BE49-F238E27FC236}">
                  <a16:creationId xmlns:a16="http://schemas.microsoft.com/office/drawing/2014/main" id="{7072A473-76BC-134D-A705-B3F7DD414F46}"/>
                </a:ext>
              </a:extLst>
            </p:cNvPr>
            <p:cNvPicPr>
              <a:picLocks noChangeAspect="1"/>
            </p:cNvPicPr>
            <p:nvPr/>
          </p:nvPicPr>
          <p:blipFill>
            <a:blip r:embed="rId3"/>
            <a:stretch>
              <a:fillRect/>
            </a:stretch>
          </p:blipFill>
          <p:spPr>
            <a:xfrm>
              <a:off x="1222114" y="5144267"/>
              <a:ext cx="3709554" cy="1289658"/>
            </a:xfrm>
            <a:prstGeom prst="rect">
              <a:avLst/>
            </a:prstGeom>
          </p:spPr>
        </p:pic>
      </p:grpSp>
      <p:sp>
        <p:nvSpPr>
          <p:cNvPr id="18" name="Rectangle 17">
            <a:extLst>
              <a:ext uri="{FF2B5EF4-FFF2-40B4-BE49-F238E27FC236}">
                <a16:creationId xmlns:a16="http://schemas.microsoft.com/office/drawing/2014/main" id="{B8F31FA3-8DF6-9224-73EB-FB39C1B423D4}"/>
              </a:ext>
            </a:extLst>
          </p:cNvPr>
          <p:cNvSpPr/>
          <p:nvPr/>
        </p:nvSpPr>
        <p:spPr>
          <a:xfrm>
            <a:off x="446690" y="4318701"/>
            <a:ext cx="2418080"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cỏ: tươi tốt.</a:t>
            </a:r>
            <a:endParaRPr lang="en-US" sz="3200" dirty="0">
              <a:solidFill>
                <a:srgbClr val="FF0000"/>
              </a:solidFill>
            </a:endParaRPr>
          </a:p>
          <a:p>
            <a:pPr algn="ctr"/>
            <a:endParaRPr lang="en-US" sz="3200" dirty="0">
              <a:solidFill>
                <a:srgbClr val="FF0000"/>
              </a:solidFill>
            </a:endParaRPr>
          </a:p>
          <a:p>
            <a:pPr algn="ctr"/>
            <a:endParaRPr lang="en-US" sz="3200" dirty="0"/>
          </a:p>
          <a:p>
            <a:pPr algn="ctr"/>
            <a:endParaRPr lang="en-US" sz="3200" dirty="0"/>
          </a:p>
        </p:txBody>
      </p:sp>
      <p:sp>
        <p:nvSpPr>
          <p:cNvPr id="19" name="Freeform 2">
            <a:extLst>
              <a:ext uri="{FF2B5EF4-FFF2-40B4-BE49-F238E27FC236}">
                <a16:creationId xmlns:a16="http://schemas.microsoft.com/office/drawing/2014/main" id="{457AEC5A-1BA3-5A95-7061-60C2B8ADA9B5}"/>
              </a:ext>
            </a:extLst>
          </p:cNvPr>
          <p:cNvSpPr/>
          <p:nvPr/>
        </p:nvSpPr>
        <p:spPr>
          <a:xfrm>
            <a:off x="399393" y="5405821"/>
            <a:ext cx="2448910" cy="1239520"/>
          </a:xfrm>
          <a:custGeom>
            <a:avLst/>
            <a:gdLst/>
            <a:ahLst/>
            <a:cxnLst/>
            <a:rect l="l" t="t" r="r" b="b"/>
            <a:pathLst>
              <a:path w="7315200" h="2313432">
                <a:moveTo>
                  <a:pt x="0" y="0"/>
                </a:moveTo>
                <a:lnTo>
                  <a:pt x="7315200" y="0"/>
                </a:lnTo>
                <a:lnTo>
                  <a:pt x="7315200" y="2313432"/>
                </a:lnTo>
                <a:lnTo>
                  <a:pt x="0" y="231343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14DC3D67-87C3-F140-BA1A-20E020F7BF39}"/>
              </a:ext>
            </a:extLst>
          </p:cNvPr>
          <p:cNvSpPr/>
          <p:nvPr/>
        </p:nvSpPr>
        <p:spPr>
          <a:xfrm>
            <a:off x="3393090" y="4349181"/>
            <a:ext cx="2418080"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suối: nhỏ.</a:t>
            </a:r>
            <a:endParaRPr lang="en-US" sz="3200" dirty="0">
              <a:solidFill>
                <a:srgbClr val="FF0000"/>
              </a:solidFill>
            </a:endParaRPr>
          </a:p>
          <a:p>
            <a:pPr algn="ctr"/>
            <a:endParaRPr lang="en-US" sz="3200" dirty="0">
              <a:solidFill>
                <a:srgbClr val="FF0000"/>
              </a:solidFill>
            </a:endParaRPr>
          </a:p>
          <a:p>
            <a:pPr algn="ctr"/>
            <a:endParaRPr lang="en-US" sz="3200" dirty="0"/>
          </a:p>
          <a:p>
            <a:pPr algn="ctr"/>
            <a:endParaRPr lang="en-US" sz="3200" dirty="0"/>
          </a:p>
        </p:txBody>
      </p:sp>
      <p:sp>
        <p:nvSpPr>
          <p:cNvPr id="22" name="Freeform 3">
            <a:extLst>
              <a:ext uri="{FF2B5EF4-FFF2-40B4-BE49-F238E27FC236}">
                <a16:creationId xmlns:a16="http://schemas.microsoft.com/office/drawing/2014/main" id="{F9F9DEDE-71EF-6D7D-9822-80E66D0C5354}"/>
              </a:ext>
            </a:extLst>
          </p:cNvPr>
          <p:cNvSpPr/>
          <p:nvPr/>
        </p:nvSpPr>
        <p:spPr>
          <a:xfrm>
            <a:off x="3802885" y="5151820"/>
            <a:ext cx="1469805" cy="1332015"/>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23" name="Rectangle 22">
            <a:extLst>
              <a:ext uri="{FF2B5EF4-FFF2-40B4-BE49-F238E27FC236}">
                <a16:creationId xmlns:a16="http://schemas.microsoft.com/office/drawing/2014/main" id="{53BEB66E-303F-AEBC-BDA9-CBBA8B709EF3}"/>
              </a:ext>
            </a:extLst>
          </p:cNvPr>
          <p:cNvSpPr/>
          <p:nvPr/>
        </p:nvSpPr>
        <p:spPr>
          <a:xfrm>
            <a:off x="6176930" y="4359341"/>
            <a:ext cx="2418080"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nước: trong vắt.</a:t>
            </a:r>
            <a:endParaRPr lang="en-US" sz="3200" dirty="0">
              <a:solidFill>
                <a:srgbClr val="FF0000"/>
              </a:solidFill>
            </a:endParaRPr>
          </a:p>
          <a:p>
            <a:pPr algn="ctr"/>
            <a:endParaRPr lang="en-US" sz="3200" dirty="0">
              <a:solidFill>
                <a:srgbClr val="FF0000"/>
              </a:solidFill>
            </a:endParaRPr>
          </a:p>
          <a:p>
            <a:pPr algn="ctr"/>
            <a:endParaRPr lang="en-US" sz="3200" dirty="0">
              <a:solidFill>
                <a:srgbClr val="FF0000"/>
              </a:solidFill>
            </a:endParaRPr>
          </a:p>
          <a:p>
            <a:pPr algn="ctr"/>
            <a:endParaRPr lang="en-US" sz="3200" dirty="0"/>
          </a:p>
        </p:txBody>
      </p:sp>
      <p:sp>
        <p:nvSpPr>
          <p:cNvPr id="25" name="Freeform 4">
            <a:extLst>
              <a:ext uri="{FF2B5EF4-FFF2-40B4-BE49-F238E27FC236}">
                <a16:creationId xmlns:a16="http://schemas.microsoft.com/office/drawing/2014/main" id="{EBAC53E0-6145-A151-363F-8743872331EA}"/>
              </a:ext>
            </a:extLst>
          </p:cNvPr>
          <p:cNvSpPr/>
          <p:nvPr/>
        </p:nvSpPr>
        <p:spPr>
          <a:xfrm>
            <a:off x="6674069" y="5307724"/>
            <a:ext cx="1594585" cy="1459624"/>
          </a:xfrm>
          <a:custGeom>
            <a:avLst/>
            <a:gdLst/>
            <a:ahLst/>
            <a:cxnLst/>
            <a:rect l="l" t="t" r="r" b="b"/>
            <a:pathLst>
              <a:path w="4891434" h="4114800">
                <a:moveTo>
                  <a:pt x="0" y="0"/>
                </a:moveTo>
                <a:lnTo>
                  <a:pt x="4891435" y="0"/>
                </a:lnTo>
                <a:lnTo>
                  <a:pt x="4891435"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26" name="Rectangle 25">
            <a:extLst>
              <a:ext uri="{FF2B5EF4-FFF2-40B4-BE49-F238E27FC236}">
                <a16:creationId xmlns:a16="http://schemas.microsoft.com/office/drawing/2014/main" id="{D8773DEA-52CD-D8C9-0D78-153E5E61F81A}"/>
              </a:ext>
            </a:extLst>
          </p:cNvPr>
          <p:cNvSpPr/>
          <p:nvPr/>
        </p:nvSpPr>
        <p:spPr>
          <a:xfrm>
            <a:off x="9109315" y="4338321"/>
            <a:ext cx="2452063"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cát, sỏi: lấp lánh.</a:t>
            </a:r>
            <a:endParaRPr lang="en-US" sz="3200" dirty="0">
              <a:solidFill>
                <a:srgbClr val="FF0000"/>
              </a:solidFill>
            </a:endParaRPr>
          </a:p>
          <a:p>
            <a:pPr algn="ctr"/>
            <a:endParaRPr lang="en-US" sz="3200" dirty="0">
              <a:solidFill>
                <a:srgbClr val="FF0000"/>
              </a:solidFill>
            </a:endParaRPr>
          </a:p>
          <a:p>
            <a:pPr algn="ctr"/>
            <a:endParaRPr lang="en-US" sz="3200" dirty="0">
              <a:solidFill>
                <a:srgbClr val="FF0000"/>
              </a:solidFill>
            </a:endParaRPr>
          </a:p>
          <a:p>
            <a:pPr algn="ctr"/>
            <a:endParaRPr lang="en-US" sz="3200" dirty="0"/>
          </a:p>
        </p:txBody>
      </p:sp>
      <p:sp>
        <p:nvSpPr>
          <p:cNvPr id="28" name="Freeform 5">
            <a:extLst>
              <a:ext uri="{FF2B5EF4-FFF2-40B4-BE49-F238E27FC236}">
                <a16:creationId xmlns:a16="http://schemas.microsoft.com/office/drawing/2014/main" id="{AB1A0A39-99D4-0BAE-AACA-999F297FE134}"/>
              </a:ext>
            </a:extLst>
          </p:cNvPr>
          <p:cNvSpPr/>
          <p:nvPr/>
        </p:nvSpPr>
        <p:spPr>
          <a:xfrm>
            <a:off x="9574924" y="5423338"/>
            <a:ext cx="1606094" cy="1206926"/>
          </a:xfrm>
          <a:custGeom>
            <a:avLst/>
            <a:gdLst/>
            <a:ahLst/>
            <a:cxnLst/>
            <a:rect l="l" t="t" r="r" b="b"/>
            <a:pathLst>
              <a:path w="5452880" h="3864729">
                <a:moveTo>
                  <a:pt x="0" y="0"/>
                </a:moveTo>
                <a:lnTo>
                  <a:pt x="5452880" y="0"/>
                </a:lnTo>
                <a:lnTo>
                  <a:pt x="5452880" y="3864729"/>
                </a:lnTo>
                <a:lnTo>
                  <a:pt x="0" y="3864729"/>
                </a:lnTo>
                <a:lnTo>
                  <a:pt x="0" y="0"/>
                </a:lnTo>
                <a:close/>
              </a:path>
            </a:pathLst>
          </a:custGeom>
          <a:blipFill>
            <a:blip r:embed="rId10"/>
            <a:stretch>
              <a:fillRect/>
            </a:stretch>
          </a:blipFill>
        </p:spPr>
        <p:txBody>
          <a:bodyPr/>
          <a:lstStyle/>
          <a:p>
            <a:endParaRPr lang="en-US"/>
          </a:p>
        </p:txBody>
      </p:sp>
      <p:sp>
        <p:nvSpPr>
          <p:cNvPr id="29" name="Arrow: Left 28">
            <a:hlinkClick r:id="rId11" action="ppaction://hlinksldjump"/>
            <a:extLst>
              <a:ext uri="{FF2B5EF4-FFF2-40B4-BE49-F238E27FC236}">
                <a16:creationId xmlns:a16="http://schemas.microsoft.com/office/drawing/2014/main" id="{9D8B1789-54E3-422B-77A6-A4415DD387AF}"/>
              </a:ext>
            </a:extLst>
          </p:cNvPr>
          <p:cNvSpPr/>
          <p:nvPr/>
        </p:nvSpPr>
        <p:spPr>
          <a:xfrm>
            <a:off x="71120" y="0"/>
            <a:ext cx="1524000" cy="5892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Trở</a:t>
            </a:r>
            <a:r>
              <a:rPr lang="en-US" dirty="0"/>
              <a:t> </a:t>
            </a:r>
            <a:r>
              <a:rPr lang="en-US" dirty="0" err="1"/>
              <a:t>lại</a:t>
            </a:r>
            <a:endParaRPr lang="en-US" dirty="0"/>
          </a:p>
        </p:txBody>
      </p:sp>
    </p:spTree>
    <p:extLst>
      <p:ext uri="{BB962C8B-B14F-4D97-AF65-F5344CB8AC3E}">
        <p14:creationId xmlns:p14="http://schemas.microsoft.com/office/powerpoint/2010/main" val="3953639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DE4062-4B85-DF35-B9E2-1AD74230BEB8}"/>
              </a:ext>
            </a:extLst>
          </p:cNvPr>
          <p:cNvGrpSpPr/>
          <p:nvPr/>
        </p:nvGrpSpPr>
        <p:grpSpPr>
          <a:xfrm>
            <a:off x="3684831" y="203200"/>
            <a:ext cx="5652209" cy="2275840"/>
            <a:chOff x="6082591" y="1544320"/>
            <a:chExt cx="5652209" cy="2275840"/>
          </a:xfrm>
        </p:grpSpPr>
        <p:grpSp>
          <p:nvGrpSpPr>
            <p:cNvPr id="10" name="Group 9">
              <a:extLst>
                <a:ext uri="{FF2B5EF4-FFF2-40B4-BE49-F238E27FC236}">
                  <a16:creationId xmlns:a16="http://schemas.microsoft.com/office/drawing/2014/main" id="{1D4B2ACE-424B-17CA-E98C-31CCFD6C54B0}"/>
                </a:ext>
              </a:extLst>
            </p:cNvPr>
            <p:cNvGrpSpPr/>
            <p:nvPr/>
          </p:nvGrpSpPr>
          <p:grpSpPr>
            <a:xfrm>
              <a:off x="6082591" y="1544320"/>
              <a:ext cx="5638920" cy="2275840"/>
              <a:chOff x="6082591" y="1544320"/>
              <a:chExt cx="5638920" cy="2275840"/>
            </a:xfrm>
          </p:grpSpPr>
          <p:pic>
            <p:nvPicPr>
              <p:cNvPr id="12" name="Picture 11">
                <a:extLst>
                  <a:ext uri="{FF2B5EF4-FFF2-40B4-BE49-F238E27FC236}">
                    <a16:creationId xmlns:a16="http://schemas.microsoft.com/office/drawing/2014/main" id="{B6855DC1-07EB-9DFA-4F65-31FF6C8C6685}"/>
                  </a:ext>
                </a:extLst>
              </p:cNvPr>
              <p:cNvPicPr>
                <a:picLocks noChangeAspect="1"/>
              </p:cNvPicPr>
              <p:nvPr/>
            </p:nvPicPr>
            <p:blipFill>
              <a:blip r:embed="rId2"/>
              <a:stretch>
                <a:fillRect/>
              </a:stretch>
            </p:blipFill>
            <p:spPr>
              <a:xfrm>
                <a:off x="6082591" y="1619425"/>
                <a:ext cx="5638920" cy="2200735"/>
              </a:xfrm>
              <a:prstGeom prst="rect">
                <a:avLst/>
              </a:prstGeom>
            </p:spPr>
          </p:pic>
          <p:sp>
            <p:nvSpPr>
              <p:cNvPr id="13" name="Rectangle: Rounded Corners 12">
                <a:extLst>
                  <a:ext uri="{FF2B5EF4-FFF2-40B4-BE49-F238E27FC236}">
                    <a16:creationId xmlns:a16="http://schemas.microsoft.com/office/drawing/2014/main" id="{0FB26C58-9B3B-A03B-BA5C-B20418045461}"/>
                  </a:ext>
                </a:extLst>
              </p:cNvPr>
              <p:cNvSpPr/>
              <p:nvPr/>
            </p:nvSpPr>
            <p:spPr>
              <a:xfrm>
                <a:off x="8270240" y="15443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4</a:t>
                </a:r>
              </a:p>
            </p:txBody>
          </p:sp>
        </p:grpSp>
        <p:sp>
          <p:nvSpPr>
            <p:cNvPr id="11" name="TextBox 10">
              <a:extLst>
                <a:ext uri="{FF2B5EF4-FFF2-40B4-BE49-F238E27FC236}">
                  <a16:creationId xmlns:a16="http://schemas.microsoft.com/office/drawing/2014/main" id="{6AC223DD-280B-FDA4-E910-07A347E05A8F}"/>
                </a:ext>
              </a:extLst>
            </p:cNvPr>
            <p:cNvSpPr txBox="1"/>
            <p:nvPr/>
          </p:nvSpPr>
          <p:spPr>
            <a:xfrm>
              <a:off x="6563360" y="2265680"/>
              <a:ext cx="5171440" cy="1384995"/>
            </a:xfrm>
            <a:prstGeom prst="rect">
              <a:avLst/>
            </a:prstGeom>
            <a:noFill/>
          </p:spPr>
          <p:txBody>
            <a:bodyPr wrap="square" rtlCol="0">
              <a:spAutoFit/>
            </a:bodyPr>
            <a:lstStyle/>
            <a:p>
              <a:pPr algn="just"/>
              <a:r>
                <a:rPr lang="vi-VN" sz="2800" dirty="0"/>
                <a:t>Đặt 1 câu nói về một hiện tượng tự nhiên, trong đó có ít nhất 1 danh từ, 1 động từ, 1 tính từ.</a:t>
              </a:r>
              <a:endParaRPr lang="en-US" sz="2800" dirty="0"/>
            </a:p>
          </p:txBody>
        </p:sp>
      </p:grpSp>
      <p:sp>
        <p:nvSpPr>
          <p:cNvPr id="14" name="Rectangle 7">
            <a:extLst>
              <a:ext uri="{FF2B5EF4-FFF2-40B4-BE49-F238E27FC236}">
                <a16:creationId xmlns:a16="http://schemas.microsoft.com/office/drawing/2014/main" id="{EAC66322-6FC5-D4D8-9884-FA666B70EBD1}"/>
              </a:ext>
            </a:extLst>
          </p:cNvPr>
          <p:cNvSpPr/>
          <p:nvPr/>
        </p:nvSpPr>
        <p:spPr>
          <a:xfrm>
            <a:off x="2255520" y="3403600"/>
            <a:ext cx="8829040" cy="2047240"/>
          </a:xfrm>
          <a:custGeom>
            <a:avLst/>
            <a:gdLst>
              <a:gd name="connsiteX0" fmla="*/ 0 w 6534151"/>
              <a:gd name="connsiteY0" fmla="*/ 0 h 3419475"/>
              <a:gd name="connsiteX1" fmla="*/ 6534151 w 6534151"/>
              <a:gd name="connsiteY1" fmla="*/ 0 h 3419475"/>
              <a:gd name="connsiteX2" fmla="*/ 6534151 w 6534151"/>
              <a:gd name="connsiteY2" fmla="*/ 3419475 h 3419475"/>
              <a:gd name="connsiteX3" fmla="*/ 0 w 6534151"/>
              <a:gd name="connsiteY3" fmla="*/ 3419475 h 3419475"/>
              <a:gd name="connsiteX4" fmla="*/ 0 w 6534151"/>
              <a:gd name="connsiteY4" fmla="*/ 0 h 341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4151" h="3419475" fill="none" extrusionOk="0">
                <a:moveTo>
                  <a:pt x="0" y="0"/>
                </a:moveTo>
                <a:cubicBezTo>
                  <a:pt x="2455859" y="69398"/>
                  <a:pt x="3785127" y="-102844"/>
                  <a:pt x="6534151" y="0"/>
                </a:cubicBezTo>
                <a:cubicBezTo>
                  <a:pt x="6437645" y="666499"/>
                  <a:pt x="6406969" y="2342855"/>
                  <a:pt x="6534151" y="3419475"/>
                </a:cubicBezTo>
                <a:cubicBezTo>
                  <a:pt x="4865071" y="3312096"/>
                  <a:pt x="2684860" y="3393817"/>
                  <a:pt x="0" y="3419475"/>
                </a:cubicBezTo>
                <a:cubicBezTo>
                  <a:pt x="93486" y="2289270"/>
                  <a:pt x="34874" y="512595"/>
                  <a:pt x="0" y="0"/>
                </a:cubicBezTo>
                <a:close/>
              </a:path>
              <a:path w="6534151" h="3419475" stroke="0" extrusionOk="0">
                <a:moveTo>
                  <a:pt x="0" y="0"/>
                </a:moveTo>
                <a:cubicBezTo>
                  <a:pt x="1152632" y="-66283"/>
                  <a:pt x="5252188" y="-106320"/>
                  <a:pt x="6534151" y="0"/>
                </a:cubicBezTo>
                <a:cubicBezTo>
                  <a:pt x="6480562" y="360235"/>
                  <a:pt x="6443771" y="2444440"/>
                  <a:pt x="6534151" y="3419475"/>
                </a:cubicBezTo>
                <a:cubicBezTo>
                  <a:pt x="4239662" y="3537012"/>
                  <a:pt x="692141" y="3299536"/>
                  <a:pt x="0" y="3419475"/>
                </a:cubicBezTo>
                <a:cubicBezTo>
                  <a:pt x="-7664" y="2451618"/>
                  <a:pt x="-130821" y="1286611"/>
                  <a:pt x="0" y="0"/>
                </a:cubicBezTo>
                <a:close/>
              </a:path>
            </a:pathLst>
          </a:custGeom>
          <a:solidFill>
            <a:schemeClr val="tx1">
              <a:lumMod val="25000"/>
              <a:lumOff val="75000"/>
              <a:alpha val="85098"/>
            </a:schemeClr>
          </a:solidFill>
          <a:ln w="38100">
            <a:solidFill>
              <a:srgbClr val="D62AD0"/>
            </a:solidFill>
            <a:prstDash val="dash"/>
            <a:extLst>
              <a:ext uri="{C807C97D-BFC1-408E-A445-0C87EB9F89A2}">
                <ask:lineSketchStyleProps xmlns="" xmlns:ask="http://schemas.microsoft.com/office/drawing/2018/sketchyshapes" sd="961339050">
                  <a:custGeom>
                    <a:avLst/>
                    <a:gdLst>
                      <a:gd name="connsiteX0" fmla="*/ 0 w 8829040"/>
                      <a:gd name="connsiteY0" fmla="*/ 0 h 2047240"/>
                      <a:gd name="connsiteX1" fmla="*/ 8829040 w 8829040"/>
                      <a:gd name="connsiteY1" fmla="*/ 0 h 2047240"/>
                      <a:gd name="connsiteX2" fmla="*/ 8829040 w 8829040"/>
                      <a:gd name="connsiteY2" fmla="*/ 2047239 h 2047240"/>
                      <a:gd name="connsiteX3" fmla="*/ 0 w 8829040"/>
                      <a:gd name="connsiteY3" fmla="*/ 2047239 h 2047240"/>
                      <a:gd name="connsiteX4" fmla="*/ 0 w 8829040"/>
                      <a:gd name="connsiteY4" fmla="*/ 0 h 2047240"/>
                      <a:gd name="connsiteX0" fmla="*/ 0 w 8829040"/>
                      <a:gd name="connsiteY0" fmla="*/ 0 h 2047240"/>
                      <a:gd name="connsiteX1" fmla="*/ 8829040 w 8829040"/>
                      <a:gd name="connsiteY1" fmla="*/ 0 h 2047240"/>
                      <a:gd name="connsiteX2" fmla="*/ 8829040 w 8829040"/>
                      <a:gd name="connsiteY2" fmla="*/ 2047239 h 2047240"/>
                      <a:gd name="connsiteX3" fmla="*/ 0 w 8829040"/>
                      <a:gd name="connsiteY3" fmla="*/ 2047239 h 2047240"/>
                      <a:gd name="connsiteX4" fmla="*/ 0 w 8829040"/>
                      <a:gd name="connsiteY4" fmla="*/ 0 h 204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040" h="2047240" fill="none" extrusionOk="0">
                        <a:moveTo>
                          <a:pt x="0" y="0"/>
                        </a:moveTo>
                        <a:cubicBezTo>
                          <a:pt x="3517561" y="-98459"/>
                          <a:pt x="5183752" y="187767"/>
                          <a:pt x="8829040" y="0"/>
                        </a:cubicBezTo>
                        <a:cubicBezTo>
                          <a:pt x="8723696" y="511972"/>
                          <a:pt x="8703367" y="1457822"/>
                          <a:pt x="8829040" y="2047239"/>
                        </a:cubicBezTo>
                        <a:cubicBezTo>
                          <a:pt x="6964867" y="1722984"/>
                          <a:pt x="3787239" y="2424183"/>
                          <a:pt x="0" y="2047239"/>
                        </a:cubicBezTo>
                        <a:cubicBezTo>
                          <a:pt x="116837" y="1410283"/>
                          <a:pt x="30809" y="256025"/>
                          <a:pt x="0" y="0"/>
                        </a:cubicBezTo>
                        <a:close/>
                      </a:path>
                      <a:path w="8829040" h="2047240" stroke="0" extrusionOk="0">
                        <a:moveTo>
                          <a:pt x="0" y="0"/>
                        </a:moveTo>
                        <a:cubicBezTo>
                          <a:pt x="1594212" y="-167515"/>
                          <a:pt x="6792874" y="-113389"/>
                          <a:pt x="8829040" y="0"/>
                        </a:cubicBezTo>
                        <a:cubicBezTo>
                          <a:pt x="8732349" y="222067"/>
                          <a:pt x="8687596" y="1485716"/>
                          <a:pt x="8829040" y="2047239"/>
                        </a:cubicBezTo>
                        <a:cubicBezTo>
                          <a:pt x="5697451" y="1974088"/>
                          <a:pt x="977621" y="2020969"/>
                          <a:pt x="0" y="2047239"/>
                        </a:cubicBezTo>
                        <a:cubicBezTo>
                          <a:pt x="-94339" y="1407952"/>
                          <a:pt x="-261943" y="873435"/>
                          <a:pt x="0" y="0"/>
                        </a:cubicBezTo>
                        <a:close/>
                      </a:path>
                      <a:path w="8829040" h="2047240" fill="none" stroke="0" extrusionOk="0">
                        <a:moveTo>
                          <a:pt x="0" y="0"/>
                        </a:moveTo>
                        <a:cubicBezTo>
                          <a:pt x="3286567" y="195604"/>
                          <a:pt x="5173396" y="-58817"/>
                          <a:pt x="8829040" y="0"/>
                        </a:cubicBezTo>
                        <a:cubicBezTo>
                          <a:pt x="8697352" y="448855"/>
                          <a:pt x="8656830" y="1360655"/>
                          <a:pt x="8829040" y="2047239"/>
                        </a:cubicBezTo>
                        <a:cubicBezTo>
                          <a:pt x="6902253" y="1981996"/>
                          <a:pt x="3688694" y="2100905"/>
                          <a:pt x="0" y="2047239"/>
                        </a:cubicBezTo>
                        <a:cubicBezTo>
                          <a:pt x="114021" y="1345565"/>
                          <a:pt x="80067" y="308974"/>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latin typeface="Cambria" panose="02040503050406030204" pitchFamily="18" charset="0"/>
                <a:ea typeface="Cambria" panose="02040503050406030204" pitchFamily="18" charset="0"/>
              </a:rPr>
              <a:t>Ví</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dụ</a:t>
            </a: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Mưa rào rơi xuống hiên nhà, từng hạt mưa rơi kêu lách tách.</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5" name="Arrow: Left 14">
            <a:hlinkClick r:id="rId3" action="ppaction://hlinksldjump"/>
            <a:extLst>
              <a:ext uri="{FF2B5EF4-FFF2-40B4-BE49-F238E27FC236}">
                <a16:creationId xmlns:a16="http://schemas.microsoft.com/office/drawing/2014/main" id="{A11D19B7-70AA-0E91-2139-EF93D94632B7}"/>
              </a:ext>
            </a:extLst>
          </p:cNvPr>
          <p:cNvSpPr/>
          <p:nvPr/>
        </p:nvSpPr>
        <p:spPr>
          <a:xfrm>
            <a:off x="182880" y="6085840"/>
            <a:ext cx="1524000" cy="5892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Trở</a:t>
            </a:r>
            <a:r>
              <a:rPr lang="en-US" dirty="0"/>
              <a:t> </a:t>
            </a:r>
            <a:r>
              <a:rPr lang="en-US" dirty="0" err="1"/>
              <a:t>lại</a:t>
            </a:r>
            <a:endParaRPr lang="en-US" dirty="0"/>
          </a:p>
        </p:txBody>
      </p:sp>
    </p:spTree>
    <p:extLst>
      <p:ext uri="{BB962C8B-B14F-4D97-AF65-F5344CB8AC3E}">
        <p14:creationId xmlns:p14="http://schemas.microsoft.com/office/powerpoint/2010/main" val="3194121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Irish Inspired Lucky Clover Stickers Personal Organizers for Students by Slidesgo">
  <a:themeElements>
    <a:clrScheme name="Simple Light">
      <a:dk1>
        <a:srgbClr val="042613"/>
      </a:dk1>
      <a:lt1>
        <a:srgbClr val="FFFFFF"/>
      </a:lt1>
      <a:dk2>
        <a:srgbClr val="2D9537"/>
      </a:dk2>
      <a:lt2>
        <a:srgbClr val="5A8401"/>
      </a:lt2>
      <a:accent1>
        <a:srgbClr val="82A901"/>
      </a:accent1>
      <a:accent2>
        <a:srgbClr val="8FD7EF"/>
      </a:accent2>
      <a:accent3>
        <a:srgbClr val="D4F884"/>
      </a:accent3>
      <a:accent4>
        <a:srgbClr val="FAD63B"/>
      </a:accent4>
      <a:accent5>
        <a:srgbClr val="F08316"/>
      </a:accent5>
      <a:accent6>
        <a:srgbClr val="EB6553"/>
      </a:accent6>
      <a:hlink>
        <a:srgbClr val="2D9537"/>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390</TotalTime>
  <Words>568</Words>
  <Application>Microsoft Office PowerPoint</Application>
  <PresentationFormat>Widescreen</PresentationFormat>
  <Paragraphs>65</Paragraphs>
  <Slides>8</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Calibri Light</vt:lpstr>
      <vt:lpstr>Cambria</vt:lpstr>
      <vt:lpstr>Times New Roman</vt:lpstr>
      <vt:lpstr>Irish Inspired Lucky Clover Stickers Personal Organizers for Students by Slidesgo</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Admin</cp:lastModifiedBy>
  <cp:revision>43</cp:revision>
  <dcterms:created xsi:type="dcterms:W3CDTF">2024-05-12T02:27:59Z</dcterms:created>
  <dcterms:modified xsi:type="dcterms:W3CDTF">2024-09-02T14:26:52Z</dcterms:modified>
  <cp:category>9Slide.vn</cp:category>
</cp:coreProperties>
</file>