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15" r:id="rId3"/>
  </p:sldMasterIdLst>
  <p:notesMasterIdLst>
    <p:notesMasterId r:id="rId18"/>
  </p:notesMasterIdLst>
  <p:sldIdLst>
    <p:sldId id="533" r:id="rId4"/>
    <p:sldId id="487" r:id="rId5"/>
    <p:sldId id="488" r:id="rId6"/>
    <p:sldId id="397" r:id="rId7"/>
    <p:sldId id="527" r:id="rId8"/>
    <p:sldId id="490" r:id="rId9"/>
    <p:sldId id="491" r:id="rId10"/>
    <p:sldId id="362" r:id="rId11"/>
    <p:sldId id="365" r:id="rId12"/>
    <p:sldId id="405" r:id="rId13"/>
    <p:sldId id="528" r:id="rId14"/>
    <p:sldId id="530" r:id="rId15"/>
    <p:sldId id="531" r:id="rId16"/>
    <p:sldId id="53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132" autoAdjust="0"/>
  </p:normalViewPr>
  <p:slideViewPr>
    <p:cSldViewPr snapToGrid="0">
      <p:cViewPr varScale="1">
        <p:scale>
          <a:sx n="66" d="100"/>
          <a:sy n="66" d="100"/>
        </p:scale>
        <p:origin x="900" y="96"/>
      </p:cViewPr>
      <p:guideLst/>
    </p:cSldViewPr>
  </p:slideViewPr>
  <p:notesTextViewPr>
    <p:cViewPr>
      <p:scale>
        <a:sx n="1" d="1"/>
        <a:sy n="1" d="1"/>
      </p:scale>
      <p:origin x="0" y="0"/>
    </p:cViewPr>
  </p:notesTextViewPr>
  <p:sorterViewPr>
    <p:cViewPr>
      <p:scale>
        <a:sx n="80" d="100"/>
        <a:sy n="80" d="100"/>
      </p:scale>
      <p:origin x="0" y="-77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E9C625-66BD-4D8D-80B8-8C16BD8BC298}" type="datetimeFigureOut">
              <a:rPr lang="en-US" smtClean="0"/>
              <a:t>9/2/2024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08B395-2C21-4C6D-816C-E79C7585010A}" type="slidenum">
              <a:rPr lang="en-US" smtClean="0"/>
              <a:t>‹#›</a:t>
            </a:fld>
            <a:endParaRPr lang="en-US"/>
          </a:p>
        </p:txBody>
      </p:sp>
    </p:spTree>
    <p:extLst>
      <p:ext uri="{BB962C8B-B14F-4D97-AF65-F5344CB8AC3E}">
        <p14:creationId xmlns:p14="http://schemas.microsoft.com/office/powerpoint/2010/main" val="798101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ngoài</a:t>
            </a:r>
            <a:r>
              <a:rPr lang="en-US" dirty="0"/>
              <a:t> nick </a:t>
            </a:r>
            <a:r>
              <a:rPr lang="en-US" dirty="0" err="1"/>
              <a:t>này</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a:t>
            </a:r>
          </a:p>
          <a:p>
            <a:endParaRPr lang="en-US" dirty="0"/>
          </a:p>
        </p:txBody>
      </p:sp>
      <p:sp>
        <p:nvSpPr>
          <p:cNvPr id="4" name="Slide Number Placeholder 3"/>
          <p:cNvSpPr>
            <a:spLocks noGrp="1"/>
          </p:cNvSpPr>
          <p:nvPr>
            <p:ph type="sldNum" sz="quarter" idx="5"/>
          </p:nvPr>
        </p:nvSpPr>
        <p:spPr/>
        <p:txBody>
          <a:bodyPr/>
          <a:lstStyle/>
          <a:p>
            <a:fld id="{B208B395-2C21-4C6D-816C-E79C7585010A}" type="slidenum">
              <a:rPr lang="en-US" smtClean="0"/>
              <a:t>2</a:t>
            </a:fld>
            <a:endParaRPr lang="en-US"/>
          </a:p>
        </p:txBody>
      </p:sp>
    </p:spTree>
    <p:extLst>
      <p:ext uri="{BB962C8B-B14F-4D97-AF65-F5344CB8AC3E}">
        <p14:creationId xmlns:p14="http://schemas.microsoft.com/office/powerpoint/2010/main" val="1830478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B208B395-2C21-4C6D-816C-E79C7585010A}" type="slidenum">
              <a:rPr lang="en-US" smtClean="0"/>
              <a:t>5</a:t>
            </a:fld>
            <a:endParaRPr lang="en-US"/>
          </a:p>
        </p:txBody>
      </p:sp>
    </p:spTree>
    <p:extLst>
      <p:ext uri="{BB962C8B-B14F-4D97-AF65-F5344CB8AC3E}">
        <p14:creationId xmlns:p14="http://schemas.microsoft.com/office/powerpoint/2010/main" val="5010343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a:t>
            </a:r>
          </a:p>
          <a:p>
            <a:endParaRPr lang="en-US" dirty="0"/>
          </a:p>
        </p:txBody>
      </p:sp>
      <p:sp>
        <p:nvSpPr>
          <p:cNvPr id="4" name="Slide Number Placeholder 3"/>
          <p:cNvSpPr>
            <a:spLocks noGrp="1"/>
          </p:cNvSpPr>
          <p:nvPr>
            <p:ph type="sldNum" sz="quarter" idx="5"/>
          </p:nvPr>
        </p:nvSpPr>
        <p:spPr/>
        <p:txBody>
          <a:bodyPr/>
          <a:lstStyle/>
          <a:p>
            <a:fld id="{B208B395-2C21-4C6D-816C-E79C7585010A}" type="slidenum">
              <a:rPr lang="en-US" smtClean="0"/>
              <a:t>7</a:t>
            </a:fld>
            <a:endParaRPr lang="en-US"/>
          </a:p>
        </p:txBody>
      </p:sp>
    </p:spTree>
    <p:extLst>
      <p:ext uri="{BB962C8B-B14F-4D97-AF65-F5344CB8AC3E}">
        <p14:creationId xmlns:p14="http://schemas.microsoft.com/office/powerpoint/2010/main" val="273662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ngoài</a:t>
            </a:r>
            <a:r>
              <a:rPr lang="en-US" dirty="0"/>
              <a:t> nick </a:t>
            </a:r>
            <a:r>
              <a:rPr lang="en-US" dirty="0" err="1"/>
              <a:t>này</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a:t>
            </a:r>
          </a:p>
          <a:p>
            <a:endParaRPr lang="en-US" dirty="0"/>
          </a:p>
        </p:txBody>
      </p:sp>
      <p:sp>
        <p:nvSpPr>
          <p:cNvPr id="4" name="Slide Number Placeholder 3"/>
          <p:cNvSpPr>
            <a:spLocks noGrp="1"/>
          </p:cNvSpPr>
          <p:nvPr>
            <p:ph type="sldNum" sz="quarter" idx="5"/>
          </p:nvPr>
        </p:nvSpPr>
        <p:spPr/>
        <p:txBody>
          <a:bodyPr/>
          <a:lstStyle/>
          <a:p>
            <a:fld id="{B208B395-2C21-4C6D-816C-E79C7585010A}" type="slidenum">
              <a:rPr lang="en-US" smtClean="0"/>
              <a:t>10</a:t>
            </a:fld>
            <a:endParaRPr lang="en-US"/>
          </a:p>
        </p:txBody>
      </p:sp>
    </p:spTree>
    <p:extLst>
      <p:ext uri="{BB962C8B-B14F-4D97-AF65-F5344CB8AC3E}">
        <p14:creationId xmlns:p14="http://schemas.microsoft.com/office/powerpoint/2010/main" val="2857079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208B395-2C21-4C6D-816C-E79C7585010A}" type="slidenum">
              <a:rPr lang="en-US" smtClean="0"/>
              <a:t>14</a:t>
            </a:fld>
            <a:endParaRPr lang="en-US"/>
          </a:p>
        </p:txBody>
      </p:sp>
    </p:spTree>
    <p:extLst>
      <p:ext uri="{BB962C8B-B14F-4D97-AF65-F5344CB8AC3E}">
        <p14:creationId xmlns:p14="http://schemas.microsoft.com/office/powerpoint/2010/main" val="3424959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9041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fld id="{E237CC28-3019-42C2-9823-43814BAC7066}" type="datetimeFigureOut">
              <a:rPr lang="zh-CN" altLang="en-US" smtClean="0"/>
              <a:t>2024/9/2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CAD3191-FBB8-4069-9CA7-08D200DCF67D}" type="slidenum">
              <a:rPr lang="zh-CN" altLang="en-US" smtClean="0"/>
              <a:t>‹#›</a:t>
            </a:fld>
            <a:endParaRPr lang="zh-CN" altLang="en-US"/>
          </a:p>
        </p:txBody>
      </p:sp>
    </p:spTree>
    <p:extLst>
      <p:ext uri="{BB962C8B-B14F-4D97-AF65-F5344CB8AC3E}">
        <p14:creationId xmlns:p14="http://schemas.microsoft.com/office/powerpoint/2010/main" val="37789278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垂直排列标题与&#10;文本">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838200" y="6356350"/>
            <a:ext cx="2743200" cy="365125"/>
          </a:xfrm>
          <a:prstGeom prst="rect">
            <a:avLst/>
          </a:prstGeom>
        </p:spPr>
        <p:txBody>
          <a:bodyPr/>
          <a:lstStyle/>
          <a:p>
            <a:fld id="{E237CC28-3019-42C2-9823-43814BAC7066}" type="datetimeFigureOut">
              <a:rPr lang="zh-CN" altLang="en-US" smtClean="0"/>
              <a:t>2024/9/2</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CAD3191-FBB8-4069-9CA7-08D200DCF67D}" type="slidenum">
              <a:rPr lang="zh-CN" altLang="en-US" smtClean="0"/>
              <a:t>‹#›</a:t>
            </a:fld>
            <a:endParaRPr lang="zh-CN" altLang="en-US"/>
          </a:p>
        </p:txBody>
      </p:sp>
    </p:spTree>
    <p:extLst>
      <p:ext uri="{BB962C8B-B14F-4D97-AF65-F5344CB8AC3E}">
        <p14:creationId xmlns:p14="http://schemas.microsoft.com/office/powerpoint/2010/main" val="1807515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E7F90-DCA8-4F0F-AED0-0128FC1F03CA}"/>
              </a:ext>
            </a:extLst>
          </p:cNvPr>
          <p:cNvSpPr>
            <a:spLocks noGrp="1"/>
          </p:cNvSpPr>
          <p:nvPr>
            <p:ph type="ctrTitle"/>
          </p:nvPr>
        </p:nvSpPr>
        <p:spPr>
          <a:xfrm>
            <a:off x="1524000" y="1121833"/>
            <a:ext cx="9144000" cy="2387600"/>
          </a:xfrm>
          <a:prstGeom prst="rect">
            <a:avLst/>
          </a:prstGeom>
        </p:spPr>
        <p:txBody>
          <a:bodyPr anchor="b"/>
          <a:lstStyle>
            <a:lvl1pPr algn="ctr">
              <a:defRPr sz="8000"/>
            </a:lvl1pPr>
          </a:lstStyle>
          <a:p>
            <a:r>
              <a:rPr lang="en-US"/>
              <a:t>Click to edit Master title style</a:t>
            </a:r>
          </a:p>
        </p:txBody>
      </p:sp>
      <p:sp>
        <p:nvSpPr>
          <p:cNvPr id="3" name="Subtitle 2">
            <a:extLst>
              <a:ext uri="{FF2B5EF4-FFF2-40B4-BE49-F238E27FC236}">
                <a16:creationId xmlns:a16="http://schemas.microsoft.com/office/drawing/2014/main" id="{80CB9150-6F72-42C2-91D3-4C25D7972CAC}"/>
              </a:ext>
            </a:extLst>
          </p:cNvPr>
          <p:cNvSpPr>
            <a:spLocks noGrp="1"/>
          </p:cNvSpPr>
          <p:nvPr>
            <p:ph type="subTitle" idx="1"/>
          </p:nvPr>
        </p:nvSpPr>
        <p:spPr>
          <a:xfrm>
            <a:off x="1524000" y="3602568"/>
            <a:ext cx="9144000" cy="1655233"/>
          </a:xfrm>
          <a:prstGeom prst="rect">
            <a:avLst/>
          </a:prstGeo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a:extLst>
              <a:ext uri="{FF2B5EF4-FFF2-40B4-BE49-F238E27FC236}">
                <a16:creationId xmlns:a16="http://schemas.microsoft.com/office/drawing/2014/main" id="{B631E484-8968-46B2-9B74-6D62105597C5}"/>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9/2/2024</a:t>
            </a:fld>
            <a:endParaRPr lang="en-US"/>
          </a:p>
        </p:txBody>
      </p:sp>
      <p:sp>
        <p:nvSpPr>
          <p:cNvPr id="5" name="Footer Placeholder 4">
            <a:extLst>
              <a:ext uri="{FF2B5EF4-FFF2-40B4-BE49-F238E27FC236}">
                <a16:creationId xmlns:a16="http://schemas.microsoft.com/office/drawing/2014/main" id="{5D77F581-C22C-4DFC-A144-6BC547EF191C}"/>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4DBBA3C-8BA4-4077-BCC2-96D2FBB91F45}"/>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3774035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367C0-EBFA-40E3-9FB7-55D4A7F5A99E}"/>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709BD9F-9EF4-447D-81B6-5345266A5DB8}"/>
              </a:ext>
            </a:extLst>
          </p:cNvPr>
          <p:cNvSpPr>
            <a:spLocks noGrp="1"/>
          </p:cNvSpPr>
          <p:nvPr>
            <p:ph idx="1"/>
          </p:nvPr>
        </p:nvSpPr>
        <p:spPr>
          <a:xfrm>
            <a:off x="838200" y="1826684"/>
            <a:ext cx="105156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670AD7-91E5-4E35-8A20-1BB927FD6C51}"/>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9/2/2024</a:t>
            </a:fld>
            <a:endParaRPr lang="en-US"/>
          </a:p>
        </p:txBody>
      </p:sp>
      <p:sp>
        <p:nvSpPr>
          <p:cNvPr id="5" name="Footer Placeholder 4">
            <a:extLst>
              <a:ext uri="{FF2B5EF4-FFF2-40B4-BE49-F238E27FC236}">
                <a16:creationId xmlns:a16="http://schemas.microsoft.com/office/drawing/2014/main" id="{4EB2F6CA-AAEC-4EDE-8EE6-97D944F4859A}"/>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7C1BA13-CC13-419C-BC68-286608ED60A6}"/>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4228259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2AC79-9E90-4CE5-9B2F-42D89D74BAD4}"/>
              </a:ext>
            </a:extLst>
          </p:cNvPr>
          <p:cNvSpPr>
            <a:spLocks noGrp="1"/>
          </p:cNvSpPr>
          <p:nvPr>
            <p:ph type="title"/>
          </p:nvPr>
        </p:nvSpPr>
        <p:spPr>
          <a:xfrm>
            <a:off x="831851" y="1710267"/>
            <a:ext cx="10515600" cy="2853267"/>
          </a:xfrm>
          <a:prstGeom prst="rect">
            <a:avLst/>
          </a:prstGeom>
        </p:spPr>
        <p:txBody>
          <a:bodyPr anchor="b"/>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B41264DB-AAB9-4493-A22A-1A85518B19EB}"/>
              </a:ext>
            </a:extLst>
          </p:cNvPr>
          <p:cNvSpPr>
            <a:spLocks noGrp="1"/>
          </p:cNvSpPr>
          <p:nvPr>
            <p:ph type="body" idx="1"/>
          </p:nvPr>
        </p:nvSpPr>
        <p:spPr>
          <a:xfrm>
            <a:off x="831851" y="4588934"/>
            <a:ext cx="10515600" cy="1500717"/>
          </a:xfrm>
          <a:prstGeom prst="rect">
            <a:avLst/>
          </a:prstGeom>
        </p:spPr>
        <p:txBody>
          <a:bodyPr/>
          <a:lstStyle>
            <a:lvl1pPr marL="0" indent="0">
              <a:buNone/>
              <a:defRPr sz="3200">
                <a:solidFill>
                  <a:schemeClr val="tx1">
                    <a:tint val="75000"/>
                  </a:schemeClr>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F5DAAE-A14A-4964-BA0F-DC2A569A1E7B}"/>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9/2/2024</a:t>
            </a:fld>
            <a:endParaRPr lang="en-US"/>
          </a:p>
        </p:txBody>
      </p:sp>
      <p:sp>
        <p:nvSpPr>
          <p:cNvPr id="5" name="Footer Placeholder 4">
            <a:extLst>
              <a:ext uri="{FF2B5EF4-FFF2-40B4-BE49-F238E27FC236}">
                <a16:creationId xmlns:a16="http://schemas.microsoft.com/office/drawing/2014/main" id="{1AC72D8C-4381-4DB8-971C-A70B31D8A8D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E5FA943-81B4-49FF-9FD9-5B43955D543F}"/>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3569065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471CE-A705-4632-9B8F-4AE651C21A71}"/>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A79A1E5-7B7B-4E41-B023-7665FC8EBEE9}"/>
              </a:ext>
            </a:extLst>
          </p:cNvPr>
          <p:cNvSpPr>
            <a:spLocks noGrp="1"/>
          </p:cNvSpPr>
          <p:nvPr>
            <p:ph sz="half" idx="1"/>
          </p:nvPr>
        </p:nvSpPr>
        <p:spPr>
          <a:xfrm>
            <a:off x="8382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429C0D-A115-4BBA-882D-0AD98D4F9FD7}"/>
              </a:ext>
            </a:extLst>
          </p:cNvPr>
          <p:cNvSpPr>
            <a:spLocks noGrp="1"/>
          </p:cNvSpPr>
          <p:nvPr>
            <p:ph sz="half" idx="2"/>
          </p:nvPr>
        </p:nvSpPr>
        <p:spPr>
          <a:xfrm>
            <a:off x="6197600" y="1826684"/>
            <a:ext cx="5156200" cy="434974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C01A0A-916B-417B-AA62-37209B3CB12E}"/>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9/2/2024</a:t>
            </a:fld>
            <a:endParaRPr lang="en-US"/>
          </a:p>
        </p:txBody>
      </p:sp>
      <p:sp>
        <p:nvSpPr>
          <p:cNvPr id="6" name="Footer Placeholder 5">
            <a:extLst>
              <a:ext uri="{FF2B5EF4-FFF2-40B4-BE49-F238E27FC236}">
                <a16:creationId xmlns:a16="http://schemas.microsoft.com/office/drawing/2014/main" id="{87230EBF-2054-425F-B393-E438A0084ED0}"/>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0F85757-87E9-42CD-8142-29E7CA86B9E6}"/>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13140111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4B361-0A1A-4397-9A98-3874C8DF2446}"/>
              </a:ext>
            </a:extLst>
          </p:cNvPr>
          <p:cNvSpPr>
            <a:spLocks noGrp="1"/>
          </p:cNvSpPr>
          <p:nvPr>
            <p:ph type="title"/>
          </p:nvPr>
        </p:nvSpPr>
        <p:spPr>
          <a:xfrm>
            <a:off x="840317" y="366185"/>
            <a:ext cx="10515600" cy="132503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C752E12-3BF7-4F16-8DBC-058A0A60E271}"/>
              </a:ext>
            </a:extLst>
          </p:cNvPr>
          <p:cNvSpPr>
            <a:spLocks noGrp="1"/>
          </p:cNvSpPr>
          <p:nvPr>
            <p:ph type="body" idx="1"/>
          </p:nvPr>
        </p:nvSpPr>
        <p:spPr>
          <a:xfrm>
            <a:off x="840318" y="1680634"/>
            <a:ext cx="5158316"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a:extLst>
              <a:ext uri="{FF2B5EF4-FFF2-40B4-BE49-F238E27FC236}">
                <a16:creationId xmlns:a16="http://schemas.microsoft.com/office/drawing/2014/main" id="{7882F9DD-2673-4574-B174-DC46B22403BC}"/>
              </a:ext>
            </a:extLst>
          </p:cNvPr>
          <p:cNvSpPr>
            <a:spLocks noGrp="1"/>
          </p:cNvSpPr>
          <p:nvPr>
            <p:ph sz="half" idx="2"/>
          </p:nvPr>
        </p:nvSpPr>
        <p:spPr>
          <a:xfrm>
            <a:off x="840318" y="2506133"/>
            <a:ext cx="5158316"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77ADD7-678D-4833-8034-02EBC26B4187}"/>
              </a:ext>
            </a:extLst>
          </p:cNvPr>
          <p:cNvSpPr>
            <a:spLocks noGrp="1"/>
          </p:cNvSpPr>
          <p:nvPr>
            <p:ph type="body" sz="quarter" idx="3"/>
          </p:nvPr>
        </p:nvSpPr>
        <p:spPr>
          <a:xfrm>
            <a:off x="6172200" y="1680634"/>
            <a:ext cx="5183717" cy="825500"/>
          </a:xfrm>
          <a:prstGeom prst="rect">
            <a:avLst/>
          </a:prstGeo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a:extLst>
              <a:ext uri="{FF2B5EF4-FFF2-40B4-BE49-F238E27FC236}">
                <a16:creationId xmlns:a16="http://schemas.microsoft.com/office/drawing/2014/main" id="{52BC9C76-DBF6-4620-8043-028295E58D3D}"/>
              </a:ext>
            </a:extLst>
          </p:cNvPr>
          <p:cNvSpPr>
            <a:spLocks noGrp="1"/>
          </p:cNvSpPr>
          <p:nvPr>
            <p:ph sz="quarter" idx="4"/>
          </p:nvPr>
        </p:nvSpPr>
        <p:spPr>
          <a:xfrm>
            <a:off x="6172200" y="2506133"/>
            <a:ext cx="5183717" cy="3683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3F2B21-ED87-4964-992A-7124DD1AD81C}"/>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9/2/2024</a:t>
            </a:fld>
            <a:endParaRPr lang="en-US"/>
          </a:p>
        </p:txBody>
      </p:sp>
      <p:sp>
        <p:nvSpPr>
          <p:cNvPr id="8" name="Footer Placeholder 7">
            <a:extLst>
              <a:ext uri="{FF2B5EF4-FFF2-40B4-BE49-F238E27FC236}">
                <a16:creationId xmlns:a16="http://schemas.microsoft.com/office/drawing/2014/main" id="{3B5B29EA-C904-4A38-AB0F-BBACD6D26509}"/>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04CA08B-82C2-419F-997F-A19BC0CCB8BD}"/>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17802492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2F00B-906A-4DB3-B271-593EB1D212DB}"/>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D070341-60E5-4EC6-97F1-07DDABF9C16D}"/>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9/2/2024</a:t>
            </a:fld>
            <a:endParaRPr lang="en-US"/>
          </a:p>
        </p:txBody>
      </p:sp>
      <p:sp>
        <p:nvSpPr>
          <p:cNvPr id="4" name="Footer Placeholder 3">
            <a:extLst>
              <a:ext uri="{FF2B5EF4-FFF2-40B4-BE49-F238E27FC236}">
                <a16:creationId xmlns:a16="http://schemas.microsoft.com/office/drawing/2014/main" id="{9F026473-42BE-4EB3-B3E6-8A28151A6837}"/>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567F90B-1D8F-43E6-9339-2E7A86BEC866}"/>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4038947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092F32-DB70-449D-8D72-D56D2F5B3A23}"/>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9/2/2024</a:t>
            </a:fld>
            <a:endParaRPr lang="en-US"/>
          </a:p>
        </p:txBody>
      </p:sp>
      <p:sp>
        <p:nvSpPr>
          <p:cNvPr id="3" name="Footer Placeholder 2">
            <a:extLst>
              <a:ext uri="{FF2B5EF4-FFF2-40B4-BE49-F238E27FC236}">
                <a16:creationId xmlns:a16="http://schemas.microsoft.com/office/drawing/2014/main" id="{7B93E639-C139-4B98-83E0-831820F1AD03}"/>
              </a:ext>
            </a:extLst>
          </p:cNvPr>
          <p:cNvSpPr>
            <a:spLocks noGrp="1"/>
          </p:cNvSpPr>
          <p:nvPr>
            <p:ph type="ftr" sz="quarter" idx="11"/>
          </p:nvPr>
        </p:nvSpPr>
        <p:spPr>
          <a:xfrm>
            <a:off x="4038600" y="6356351"/>
            <a:ext cx="4114800" cy="366183"/>
          </a:xfrm>
          <a:prstGeom prst="rect">
            <a:avLst/>
          </a:prstGeom>
        </p:spPr>
        <p:txBody>
          <a:bodyPr/>
          <a:lstStyle>
            <a:lvl1pPr algn="ctr">
              <a:defRPr>
                <a:solidFill>
                  <a:schemeClr val="bg1"/>
                </a:solidFill>
              </a:defRPr>
            </a:lvl1pPr>
          </a:lstStyle>
          <a:p>
            <a:r>
              <a:rPr lang="en-US" dirty="0"/>
              <a:t>Vu Quynh Sam</a:t>
            </a:r>
          </a:p>
        </p:txBody>
      </p:sp>
      <p:sp>
        <p:nvSpPr>
          <p:cNvPr id="4" name="Slide Number Placeholder 3">
            <a:extLst>
              <a:ext uri="{FF2B5EF4-FFF2-40B4-BE49-F238E27FC236}">
                <a16:creationId xmlns:a16="http://schemas.microsoft.com/office/drawing/2014/main" id="{BAC2E341-9B86-48D3-9BD9-E7945C65BB57}"/>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2443310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F0F05C-1E3C-4A51-AA93-11086C4AF694}"/>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Content Placeholder 2">
            <a:extLst>
              <a:ext uri="{FF2B5EF4-FFF2-40B4-BE49-F238E27FC236}">
                <a16:creationId xmlns:a16="http://schemas.microsoft.com/office/drawing/2014/main" id="{3F1AD414-B59E-4B0E-AE8D-108172707F40}"/>
              </a:ext>
            </a:extLst>
          </p:cNvPr>
          <p:cNvSpPr>
            <a:spLocks noGrp="1"/>
          </p:cNvSpPr>
          <p:nvPr>
            <p:ph idx="1"/>
          </p:nvPr>
        </p:nvSpPr>
        <p:spPr>
          <a:xfrm>
            <a:off x="5183717" y="988485"/>
            <a:ext cx="6172200" cy="4872567"/>
          </a:xfrm>
          <a:prstGeom prst="rect">
            <a:avLst/>
          </a:prstGeo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C615EC0-1CCF-4E4C-9C13-39789B953328}"/>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8FF88994-13E6-4AF6-8441-64BE7B327D78}"/>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9/2/2024</a:t>
            </a:fld>
            <a:endParaRPr lang="en-US"/>
          </a:p>
        </p:txBody>
      </p:sp>
      <p:sp>
        <p:nvSpPr>
          <p:cNvPr id="6" name="Footer Placeholder 5">
            <a:extLst>
              <a:ext uri="{FF2B5EF4-FFF2-40B4-BE49-F238E27FC236}">
                <a16:creationId xmlns:a16="http://schemas.microsoft.com/office/drawing/2014/main" id="{3DD10BEE-4E23-4FD6-8E39-E684746D5D45}"/>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29F1AF4-6624-469D-8C9C-3CD6F712B735}"/>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1658268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ECAD3191-FBB8-4069-9CA7-08D200DCF67D}" type="slidenum">
              <a:rPr lang="zh-CN" altLang="en-US" smtClean="0"/>
              <a:t>‹#›</a:t>
            </a:fld>
            <a:endParaRPr lang="zh-CN" altLang="en-US"/>
          </a:p>
        </p:txBody>
      </p:sp>
    </p:spTree>
    <p:extLst>
      <p:ext uri="{BB962C8B-B14F-4D97-AF65-F5344CB8AC3E}">
        <p14:creationId xmlns:p14="http://schemas.microsoft.com/office/powerpoint/2010/main" val="5570561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E94B3-8B2B-4DB1-87D8-729DDF9AD9FC}"/>
              </a:ext>
            </a:extLst>
          </p:cNvPr>
          <p:cNvSpPr>
            <a:spLocks noGrp="1"/>
          </p:cNvSpPr>
          <p:nvPr>
            <p:ph type="title"/>
          </p:nvPr>
        </p:nvSpPr>
        <p:spPr>
          <a:xfrm>
            <a:off x="840318" y="457200"/>
            <a:ext cx="3932767" cy="1600200"/>
          </a:xfrm>
          <a:prstGeom prst="rect">
            <a:avLst/>
          </a:prstGeom>
        </p:spPr>
        <p:txBody>
          <a:bodyPr anchor="b"/>
          <a:lstStyle>
            <a:lvl1pPr>
              <a:defRPr sz="4267"/>
            </a:lvl1pPr>
          </a:lstStyle>
          <a:p>
            <a:r>
              <a:rPr lang="en-US"/>
              <a:t>Click to edit Master title style</a:t>
            </a:r>
          </a:p>
        </p:txBody>
      </p:sp>
      <p:sp>
        <p:nvSpPr>
          <p:cNvPr id="3" name="Picture Placeholder 2">
            <a:extLst>
              <a:ext uri="{FF2B5EF4-FFF2-40B4-BE49-F238E27FC236}">
                <a16:creationId xmlns:a16="http://schemas.microsoft.com/office/drawing/2014/main" id="{1834B598-5E2E-45B0-A1A6-ABF01412F6B1}"/>
              </a:ext>
            </a:extLst>
          </p:cNvPr>
          <p:cNvSpPr>
            <a:spLocks noGrp="1"/>
          </p:cNvSpPr>
          <p:nvPr>
            <p:ph type="pic" idx="1"/>
          </p:nvPr>
        </p:nvSpPr>
        <p:spPr>
          <a:xfrm>
            <a:off x="5183717" y="988485"/>
            <a:ext cx="6172200" cy="4872567"/>
          </a:xfrm>
          <a:prstGeom prst="rect">
            <a:avLst/>
          </a:prstGeo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a:extLst>
              <a:ext uri="{FF2B5EF4-FFF2-40B4-BE49-F238E27FC236}">
                <a16:creationId xmlns:a16="http://schemas.microsoft.com/office/drawing/2014/main" id="{584EFF27-C723-41C2-97EB-D30403822970}"/>
              </a:ext>
            </a:extLst>
          </p:cNvPr>
          <p:cNvSpPr>
            <a:spLocks noGrp="1"/>
          </p:cNvSpPr>
          <p:nvPr>
            <p:ph type="body" sz="half" idx="2"/>
          </p:nvPr>
        </p:nvSpPr>
        <p:spPr>
          <a:xfrm>
            <a:off x="840318" y="2057400"/>
            <a:ext cx="3932767" cy="3812117"/>
          </a:xfrm>
          <a:prstGeom prst="rect">
            <a:avLst/>
          </a:prstGeo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a:extLst>
              <a:ext uri="{FF2B5EF4-FFF2-40B4-BE49-F238E27FC236}">
                <a16:creationId xmlns:a16="http://schemas.microsoft.com/office/drawing/2014/main" id="{762968EF-A833-4B32-A11C-1C830C0BBDB2}"/>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9/2/2024</a:t>
            </a:fld>
            <a:endParaRPr lang="en-US"/>
          </a:p>
        </p:txBody>
      </p:sp>
      <p:sp>
        <p:nvSpPr>
          <p:cNvPr id="6" name="Footer Placeholder 5">
            <a:extLst>
              <a:ext uri="{FF2B5EF4-FFF2-40B4-BE49-F238E27FC236}">
                <a16:creationId xmlns:a16="http://schemas.microsoft.com/office/drawing/2014/main" id="{DB76D905-3AF8-498E-93C1-E2A630A4D3FF}"/>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6B1E5AC-944C-49D4-991D-D464790BB747}"/>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21877255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885F7-072C-48D7-9703-95EF6292240E}"/>
              </a:ext>
            </a:extLst>
          </p:cNvPr>
          <p:cNvSpPr>
            <a:spLocks noGrp="1"/>
          </p:cNvSpPr>
          <p:nvPr>
            <p:ph type="title"/>
          </p:nvPr>
        </p:nvSpPr>
        <p:spPr>
          <a:xfrm>
            <a:off x="838200" y="366185"/>
            <a:ext cx="10515600" cy="132503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83CC0B-F6FD-43A0-A10C-72F638725F1C}"/>
              </a:ext>
            </a:extLst>
          </p:cNvPr>
          <p:cNvSpPr>
            <a:spLocks noGrp="1"/>
          </p:cNvSpPr>
          <p:nvPr>
            <p:ph type="body" orient="vert" idx="1"/>
          </p:nvPr>
        </p:nvSpPr>
        <p:spPr>
          <a:xfrm>
            <a:off x="838200" y="1826684"/>
            <a:ext cx="10515600" cy="43497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468AFB-08B6-41D0-8304-7AE0BE33CB00}"/>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9/2/2024</a:t>
            </a:fld>
            <a:endParaRPr lang="en-US"/>
          </a:p>
        </p:txBody>
      </p:sp>
      <p:sp>
        <p:nvSpPr>
          <p:cNvPr id="5" name="Footer Placeholder 4">
            <a:extLst>
              <a:ext uri="{FF2B5EF4-FFF2-40B4-BE49-F238E27FC236}">
                <a16:creationId xmlns:a16="http://schemas.microsoft.com/office/drawing/2014/main" id="{510B5E2C-FA0B-4A9A-B7AC-895FD98CCF4E}"/>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C753740-351E-4663-891B-9626CBCA4EA6}"/>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19386392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BE95BF-4E14-457C-95A2-5A0E652F5CC7}"/>
              </a:ext>
            </a:extLst>
          </p:cNvPr>
          <p:cNvSpPr>
            <a:spLocks noGrp="1"/>
          </p:cNvSpPr>
          <p:nvPr>
            <p:ph type="title" orient="vert"/>
          </p:nvPr>
        </p:nvSpPr>
        <p:spPr>
          <a:xfrm>
            <a:off x="8724901" y="366185"/>
            <a:ext cx="2628900" cy="5810249"/>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72757B2-0E34-4099-BF8B-E4FAAA519F2F}"/>
              </a:ext>
            </a:extLst>
          </p:cNvPr>
          <p:cNvSpPr>
            <a:spLocks noGrp="1"/>
          </p:cNvSpPr>
          <p:nvPr>
            <p:ph type="body" orient="vert" idx="1"/>
          </p:nvPr>
        </p:nvSpPr>
        <p:spPr>
          <a:xfrm>
            <a:off x="838201" y="366185"/>
            <a:ext cx="7683500" cy="581024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EE62A0-44DB-4C4D-8B8D-4CE0674808A2}"/>
              </a:ext>
            </a:extLst>
          </p:cNvPr>
          <p:cNvSpPr>
            <a:spLocks noGrp="1"/>
          </p:cNvSpPr>
          <p:nvPr>
            <p:ph type="dt" sz="half" idx="10"/>
          </p:nvPr>
        </p:nvSpPr>
        <p:spPr>
          <a:xfrm>
            <a:off x="838200" y="6356351"/>
            <a:ext cx="2743200" cy="366183"/>
          </a:xfrm>
          <a:prstGeom prst="rect">
            <a:avLst/>
          </a:prstGeom>
        </p:spPr>
        <p:txBody>
          <a:bodyPr/>
          <a:lstStyle/>
          <a:p>
            <a:fld id="{4D4C5E7A-B455-4B51-9E16-4106E963D7B3}" type="datetimeFigureOut">
              <a:rPr lang="en-US" smtClean="0"/>
              <a:t>9/2/2024</a:t>
            </a:fld>
            <a:endParaRPr lang="en-US"/>
          </a:p>
        </p:txBody>
      </p:sp>
      <p:sp>
        <p:nvSpPr>
          <p:cNvPr id="5" name="Footer Placeholder 4">
            <a:extLst>
              <a:ext uri="{FF2B5EF4-FFF2-40B4-BE49-F238E27FC236}">
                <a16:creationId xmlns:a16="http://schemas.microsoft.com/office/drawing/2014/main" id="{DC31D4CD-E29B-42DA-92DE-85AAFBF89892}"/>
              </a:ext>
            </a:extLst>
          </p:cNvPr>
          <p:cNvSpPr>
            <a:spLocks noGrp="1"/>
          </p:cNvSpPr>
          <p:nvPr>
            <p:ph type="ftr" sz="quarter" idx="11"/>
          </p:nvPr>
        </p:nvSpPr>
        <p:spPr>
          <a:xfrm>
            <a:off x="4038600" y="6356351"/>
            <a:ext cx="4114800" cy="366183"/>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86E2BCD-061F-4114-A129-154CC351FB03}"/>
              </a:ext>
            </a:extLst>
          </p:cNvPr>
          <p:cNvSpPr>
            <a:spLocks noGrp="1"/>
          </p:cNvSpPr>
          <p:nvPr>
            <p:ph type="sldNum" sz="quarter" idx="12"/>
          </p:nvPr>
        </p:nvSpPr>
        <p:spPr>
          <a:xfrm>
            <a:off x="8610600" y="6356351"/>
            <a:ext cx="2743200" cy="366183"/>
          </a:xfrm>
          <a:prstGeom prst="rect">
            <a:avLst/>
          </a:prstGeom>
        </p:spPr>
        <p:txBody>
          <a:bodyPr/>
          <a:lstStyle/>
          <a:p>
            <a:fld id="{9D5205B6-B050-450F-B983-C936CD04A174}" type="slidenum">
              <a:rPr lang="en-US" smtClean="0"/>
              <a:t>‹#›</a:t>
            </a:fld>
            <a:endParaRPr lang="en-US"/>
          </a:p>
        </p:txBody>
      </p:sp>
    </p:spTree>
    <p:extLst>
      <p:ext uri="{BB962C8B-B14F-4D97-AF65-F5344CB8AC3E}">
        <p14:creationId xmlns:p14="http://schemas.microsoft.com/office/powerpoint/2010/main" val="23637337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24257-AE41-4827-8AD7-AFB7F44D653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7FCC82-DDE0-458B-A55A-AF2B14BC900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2B737C-53A8-4D52-9056-2F5EB1D5ADFD}"/>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9/2/2024</a:t>
            </a:fld>
            <a:endParaRPr lang="en-US"/>
          </a:p>
        </p:txBody>
      </p:sp>
      <p:sp>
        <p:nvSpPr>
          <p:cNvPr id="5" name="Footer Placeholder 4">
            <a:extLst>
              <a:ext uri="{FF2B5EF4-FFF2-40B4-BE49-F238E27FC236}">
                <a16:creationId xmlns:a16="http://schemas.microsoft.com/office/drawing/2014/main" id="{BCAC928D-B41A-4C2F-BA4F-41AD17E0BA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0B8CBB2-604E-46B7-BD1B-CECE628AEEB2}"/>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784520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E15AC-3847-4ACA-BAEF-EA8ADD5C84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3096A54-2B12-4BB7-A07B-F8F0F1395AC0}"/>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3A982C-0731-4B97-94CC-4D982B36F64F}"/>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9/2/2024</a:t>
            </a:fld>
            <a:endParaRPr lang="en-US"/>
          </a:p>
        </p:txBody>
      </p:sp>
      <p:sp>
        <p:nvSpPr>
          <p:cNvPr id="5" name="Footer Placeholder 4">
            <a:extLst>
              <a:ext uri="{FF2B5EF4-FFF2-40B4-BE49-F238E27FC236}">
                <a16:creationId xmlns:a16="http://schemas.microsoft.com/office/drawing/2014/main" id="{20937024-B2CD-4649-ABBB-9C39371500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444747C-41CC-4B6D-A837-6C393CE62790}"/>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4148298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509DE-3345-4EF6-AC26-B5116FDF5BC9}"/>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C25FFE5-AFB5-4232-83D5-2B2EBE868D0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408E26-8E32-4FEE-9C64-9059D29088C7}"/>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9/2/2024</a:t>
            </a:fld>
            <a:endParaRPr lang="en-US"/>
          </a:p>
        </p:txBody>
      </p:sp>
      <p:sp>
        <p:nvSpPr>
          <p:cNvPr id="5" name="Footer Placeholder 4">
            <a:extLst>
              <a:ext uri="{FF2B5EF4-FFF2-40B4-BE49-F238E27FC236}">
                <a16:creationId xmlns:a16="http://schemas.microsoft.com/office/drawing/2014/main" id="{EEE8263E-E35E-44CB-A8B4-7F885E4593A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1E1D3BE-4FA7-4EEA-862F-0AD28E46456C}"/>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3510493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29E18-410C-4796-BAE8-72E7145765F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EFFD778-04EB-4310-BDB4-3864870EFF9F}"/>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2F2420-389D-48DD-A576-4F094FE432F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75C1E8-35C2-4795-9A94-3622123D15E3}"/>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9/2/2024</a:t>
            </a:fld>
            <a:endParaRPr lang="en-US"/>
          </a:p>
        </p:txBody>
      </p:sp>
      <p:sp>
        <p:nvSpPr>
          <p:cNvPr id="6" name="Footer Placeholder 5">
            <a:extLst>
              <a:ext uri="{FF2B5EF4-FFF2-40B4-BE49-F238E27FC236}">
                <a16:creationId xmlns:a16="http://schemas.microsoft.com/office/drawing/2014/main" id="{2A3C0204-5274-4CB4-92FC-F77A74C3FC3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17D656B-6560-4EBF-87C2-9F96C11A5252}"/>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2704752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8BF75-D988-429A-9417-4754F9EE9E30}"/>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6483A39-2101-4855-98F3-77D273946E0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7E8F62-E7C1-4BC0-99B8-63529C2AFEC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3D8FE77-80D5-49C1-8701-12B65D51E2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5D1F66-DB8B-4FF6-BB37-3C82D8620A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32AAC3-6D32-4DB1-81F7-D934D1DA3E89}"/>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9/2/2024</a:t>
            </a:fld>
            <a:endParaRPr lang="en-US"/>
          </a:p>
        </p:txBody>
      </p:sp>
      <p:sp>
        <p:nvSpPr>
          <p:cNvPr id="8" name="Footer Placeholder 7">
            <a:extLst>
              <a:ext uri="{FF2B5EF4-FFF2-40B4-BE49-F238E27FC236}">
                <a16:creationId xmlns:a16="http://schemas.microsoft.com/office/drawing/2014/main" id="{15323CED-0D49-4206-A8A4-82F092BD2EF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DF708F4-9097-4537-A156-D1A34A68D1EE}"/>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29870398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31169-38EB-43FD-9E60-237394D1447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7C635E1A-D7DE-4859-B1C7-5AB4A6381DA0}"/>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9/2/2024</a:t>
            </a:fld>
            <a:endParaRPr lang="en-US"/>
          </a:p>
        </p:txBody>
      </p:sp>
      <p:sp>
        <p:nvSpPr>
          <p:cNvPr id="4" name="Footer Placeholder 3">
            <a:extLst>
              <a:ext uri="{FF2B5EF4-FFF2-40B4-BE49-F238E27FC236}">
                <a16:creationId xmlns:a16="http://schemas.microsoft.com/office/drawing/2014/main" id="{DD380615-9999-4638-AE8C-13256500986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B6316A9-71F6-487D-B007-8FE0F68E4355}"/>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1798918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788ECC-AF32-4348-AF57-59AD83BF93F7}"/>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9/2/2024</a:t>
            </a:fld>
            <a:endParaRPr lang="en-US"/>
          </a:p>
        </p:txBody>
      </p:sp>
      <p:sp>
        <p:nvSpPr>
          <p:cNvPr id="3" name="Footer Placeholder 2">
            <a:extLst>
              <a:ext uri="{FF2B5EF4-FFF2-40B4-BE49-F238E27FC236}">
                <a16:creationId xmlns:a16="http://schemas.microsoft.com/office/drawing/2014/main" id="{497493EF-3D8D-4CCD-93D9-937B9CD13C2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E34E571-A296-47F3-A0B1-88F9AA762208}"/>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26848766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294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848F9-04FA-40DA-94FB-8533DA59599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02415AC-ADF6-4190-B5B7-AB1669B4008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D072B5-BB4F-41A1-9C58-71126C2E1F0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9B429B-6C8E-4897-8B81-43B0C1A38A57}"/>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9/2/2024</a:t>
            </a:fld>
            <a:endParaRPr lang="en-US"/>
          </a:p>
        </p:txBody>
      </p:sp>
      <p:sp>
        <p:nvSpPr>
          <p:cNvPr id="6" name="Footer Placeholder 5">
            <a:extLst>
              <a:ext uri="{FF2B5EF4-FFF2-40B4-BE49-F238E27FC236}">
                <a16:creationId xmlns:a16="http://schemas.microsoft.com/office/drawing/2014/main" id="{07BF5311-4137-4306-89AC-CBBBA438371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1344D17-D6F9-4911-8890-EC6F7D3AA0A7}"/>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2751517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AAEE5-7853-4B3D-BED6-BEC1E9921D3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E64B2F-2E1E-43CC-A149-4990ED8809B1}"/>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AB154C-86D8-4B1F-9C12-296E4BF021A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AB8419-A93A-4044-A973-37BCCEDFBB8D}"/>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9/2/2024</a:t>
            </a:fld>
            <a:endParaRPr lang="en-US"/>
          </a:p>
        </p:txBody>
      </p:sp>
      <p:sp>
        <p:nvSpPr>
          <p:cNvPr id="6" name="Footer Placeholder 5">
            <a:extLst>
              <a:ext uri="{FF2B5EF4-FFF2-40B4-BE49-F238E27FC236}">
                <a16:creationId xmlns:a16="http://schemas.microsoft.com/office/drawing/2014/main" id="{118C0B4E-A116-4949-A7C9-833C4ED0EBC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0AF6C0-C7AC-4761-BBCC-A6D272B04290}"/>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3376691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9C8DA-D1F5-43C3-A9ED-9C726BE67C2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6933BE-8379-4A28-91D6-CB753CAD085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26D9A-5425-43B3-8717-6D1C121A5567}"/>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9/2/2024</a:t>
            </a:fld>
            <a:endParaRPr lang="en-US"/>
          </a:p>
        </p:txBody>
      </p:sp>
      <p:sp>
        <p:nvSpPr>
          <p:cNvPr id="5" name="Footer Placeholder 4">
            <a:extLst>
              <a:ext uri="{FF2B5EF4-FFF2-40B4-BE49-F238E27FC236}">
                <a16:creationId xmlns:a16="http://schemas.microsoft.com/office/drawing/2014/main" id="{F29899E1-511D-45CF-9311-398A05772D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F44EB03-6717-4C38-BF85-4EA0761C4A1E}"/>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6676403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7FB94A-0DD3-4339-9198-E549D0089BA4}"/>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9F5672-F587-4C10-85FB-1F20F2F3A4D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F2F9A5-D1D2-4A2F-8469-2225BBE56C85}"/>
              </a:ext>
            </a:extLst>
          </p:cNvPr>
          <p:cNvSpPr>
            <a:spLocks noGrp="1"/>
          </p:cNvSpPr>
          <p:nvPr>
            <p:ph type="dt" sz="half" idx="10"/>
          </p:nvPr>
        </p:nvSpPr>
        <p:spPr>
          <a:xfrm>
            <a:off x="838200" y="6356350"/>
            <a:ext cx="2743200" cy="365125"/>
          </a:xfrm>
          <a:prstGeom prst="rect">
            <a:avLst/>
          </a:prstGeom>
        </p:spPr>
        <p:txBody>
          <a:bodyPr/>
          <a:lstStyle/>
          <a:p>
            <a:fld id="{06F1E1F7-07B2-41D9-94AD-0C414544AD1C}" type="datetimeFigureOut">
              <a:rPr lang="en-US" smtClean="0"/>
              <a:t>9/2/2024</a:t>
            </a:fld>
            <a:endParaRPr lang="en-US"/>
          </a:p>
        </p:txBody>
      </p:sp>
      <p:sp>
        <p:nvSpPr>
          <p:cNvPr id="5" name="Footer Placeholder 4">
            <a:extLst>
              <a:ext uri="{FF2B5EF4-FFF2-40B4-BE49-F238E27FC236}">
                <a16:creationId xmlns:a16="http://schemas.microsoft.com/office/drawing/2014/main" id="{4386DA73-D958-4D33-80EA-99763683A8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E7F070-26B5-42EF-8FEB-D4E27F5D6A28}"/>
              </a:ext>
            </a:extLst>
          </p:cNvPr>
          <p:cNvSpPr>
            <a:spLocks noGrp="1"/>
          </p:cNvSpPr>
          <p:nvPr>
            <p:ph type="sldNum" sz="quarter" idx="12"/>
          </p:nvPr>
        </p:nvSpPr>
        <p:spPr>
          <a:xfrm>
            <a:off x="8610600" y="6356350"/>
            <a:ext cx="2743200" cy="365125"/>
          </a:xfrm>
          <a:prstGeom prst="rect">
            <a:avLst/>
          </a:prstGeom>
        </p:spPr>
        <p:txBody>
          <a:bodyPr/>
          <a:lstStyle/>
          <a:p>
            <a:fld id="{E74D70EB-3591-414C-A8A9-EB3E4AF5ADAF}" type="slidenum">
              <a:rPr lang="en-US" smtClean="0"/>
              <a:t>‹#›</a:t>
            </a:fld>
            <a:endParaRPr lang="en-US"/>
          </a:p>
        </p:txBody>
      </p:sp>
    </p:spTree>
    <p:extLst>
      <p:ext uri="{BB962C8B-B14F-4D97-AF65-F5344CB8AC3E}">
        <p14:creationId xmlns:p14="http://schemas.microsoft.com/office/powerpoint/2010/main" val="2889649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237CC28-3019-42C2-9823-43814BAC7066}" type="datetimeFigureOut">
              <a:rPr lang="zh-CN" altLang="en-US" smtClean="0"/>
              <a:t>2024/9/2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CAD3191-FBB8-4069-9CA7-08D200DCF67D}" type="slidenum">
              <a:rPr lang="zh-CN" altLang="en-US" smtClean="0"/>
              <a:t>‹#›</a:t>
            </a:fld>
            <a:endParaRPr lang="zh-CN" altLang="en-US"/>
          </a:p>
        </p:txBody>
      </p:sp>
    </p:spTree>
    <p:extLst>
      <p:ext uri="{BB962C8B-B14F-4D97-AF65-F5344CB8AC3E}">
        <p14:creationId xmlns:p14="http://schemas.microsoft.com/office/powerpoint/2010/main" val="1585101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7" name="日期占位符 6"/>
          <p:cNvSpPr>
            <a:spLocks noGrp="1"/>
          </p:cNvSpPr>
          <p:nvPr>
            <p:ph type="dt" sz="half" idx="10"/>
          </p:nvPr>
        </p:nvSpPr>
        <p:spPr>
          <a:xfrm>
            <a:off x="838200" y="6356350"/>
            <a:ext cx="2743200" cy="365125"/>
          </a:xfrm>
          <a:prstGeom prst="rect">
            <a:avLst/>
          </a:prstGeom>
        </p:spPr>
        <p:txBody>
          <a:bodyPr/>
          <a:lstStyle/>
          <a:p>
            <a:fld id="{E237CC28-3019-42C2-9823-43814BAC7066}" type="datetimeFigureOut">
              <a:rPr lang="zh-CN" altLang="en-US" smtClean="0"/>
              <a:t>2024/9/2</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ECAD3191-FBB8-4069-9CA7-08D200DCF67D}" type="slidenum">
              <a:rPr lang="zh-CN" altLang="en-US" smtClean="0"/>
              <a:t>‹#›</a:t>
            </a:fld>
            <a:endParaRPr lang="zh-CN" altLang="en-US"/>
          </a:p>
        </p:txBody>
      </p:sp>
    </p:spTree>
    <p:extLst>
      <p:ext uri="{BB962C8B-B14F-4D97-AF65-F5344CB8AC3E}">
        <p14:creationId xmlns:p14="http://schemas.microsoft.com/office/powerpoint/2010/main" val="2958652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0"/>
            <a:ext cx="2743200" cy="365125"/>
          </a:xfrm>
          <a:prstGeom prst="rect">
            <a:avLst/>
          </a:prstGeom>
        </p:spPr>
        <p:txBody>
          <a:bodyPr/>
          <a:lstStyle/>
          <a:p>
            <a:fld id="{E237CC28-3019-42C2-9823-43814BAC7066}" type="datetimeFigureOut">
              <a:rPr lang="zh-CN" altLang="en-US" smtClean="0"/>
              <a:t>2024/9/2</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ECAD3191-FBB8-4069-9CA7-08D200DCF67D}" type="slidenum">
              <a:rPr lang="zh-CN" altLang="en-US" smtClean="0"/>
              <a:t>‹#›</a:t>
            </a:fld>
            <a:endParaRPr lang="zh-CN" altLang="en-US"/>
          </a:p>
        </p:txBody>
      </p:sp>
    </p:spTree>
    <p:extLst>
      <p:ext uri="{BB962C8B-B14F-4D97-AF65-F5344CB8AC3E}">
        <p14:creationId xmlns:p14="http://schemas.microsoft.com/office/powerpoint/2010/main" val="2861386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E237CC28-3019-42C2-9823-43814BAC7066}" type="datetimeFigureOut">
              <a:rPr lang="zh-CN" altLang="en-US" smtClean="0"/>
              <a:t>2024/9/2</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ECAD3191-FBB8-4069-9CA7-08D200DCF67D}" type="slidenum">
              <a:rPr lang="zh-CN" altLang="en-US" smtClean="0"/>
              <a:t>‹#›</a:t>
            </a:fld>
            <a:endParaRPr lang="zh-CN" altLang="en-US"/>
          </a:p>
        </p:txBody>
      </p:sp>
    </p:spTree>
    <p:extLst>
      <p:ext uri="{BB962C8B-B14F-4D97-AF65-F5344CB8AC3E}">
        <p14:creationId xmlns:p14="http://schemas.microsoft.com/office/powerpoint/2010/main" val="3003135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838200" y="6356350"/>
            <a:ext cx="2743200" cy="365125"/>
          </a:xfrm>
          <a:prstGeom prst="rect">
            <a:avLst/>
          </a:prstGeom>
        </p:spPr>
        <p:txBody>
          <a:bodyPr/>
          <a:lstStyle/>
          <a:p>
            <a:fld id="{E237CC28-3019-42C2-9823-43814BAC7066}" type="datetimeFigureOut">
              <a:rPr lang="zh-CN" altLang="en-US" smtClean="0"/>
              <a:t>2024/9/2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CAD3191-FBB8-4069-9CA7-08D200DCF67D}" type="slidenum">
              <a:rPr lang="zh-CN" altLang="en-US" smtClean="0"/>
              <a:t>‹#›</a:t>
            </a:fld>
            <a:endParaRPr lang="zh-CN" altLang="en-US"/>
          </a:p>
        </p:txBody>
      </p:sp>
    </p:spTree>
    <p:extLst>
      <p:ext uri="{BB962C8B-B14F-4D97-AF65-F5344CB8AC3E}">
        <p14:creationId xmlns:p14="http://schemas.microsoft.com/office/powerpoint/2010/main" val="2424050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a:xfrm>
            <a:off x="838200" y="6356350"/>
            <a:ext cx="2743200" cy="365125"/>
          </a:xfrm>
          <a:prstGeom prst="rect">
            <a:avLst/>
          </a:prstGeom>
        </p:spPr>
        <p:txBody>
          <a:bodyPr/>
          <a:lstStyle/>
          <a:p>
            <a:fld id="{E237CC28-3019-42C2-9823-43814BAC7066}" type="datetimeFigureOut">
              <a:rPr lang="zh-CN" altLang="en-US" smtClean="0"/>
              <a:t>2024/9/2</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ECAD3191-FBB8-4069-9CA7-08D200DCF67D}" type="slidenum">
              <a:rPr lang="zh-CN" altLang="en-US" smtClean="0"/>
              <a:t>‹#›</a:t>
            </a:fld>
            <a:endParaRPr lang="zh-CN" altLang="en-US"/>
          </a:p>
        </p:txBody>
      </p:sp>
    </p:spTree>
    <p:extLst>
      <p:ext uri="{BB962C8B-B14F-4D97-AF65-F5344CB8AC3E}">
        <p14:creationId xmlns:p14="http://schemas.microsoft.com/office/powerpoint/2010/main" val="270026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01875F6F-E94E-4170-B5D8-B2BCA0C877F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9169689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id="{FB37E459-C5B6-4AF0-86D6-56ABDAD4824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6318059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304792" indent="-304792" algn="l" defTabSz="1219170" rtl="0" eaLnBrk="1" latinLnBrk="0" hangingPunct="1">
        <a:lnSpc>
          <a:spcPct val="90000"/>
        </a:lnSpc>
        <a:spcBef>
          <a:spcPts val="1333"/>
        </a:spcBef>
        <a:buFont typeface="Arial" panose="020B0604020202020204" pitchFamily="34" charset="0"/>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8C72032B-4BED-41D2-9C10-9296FFE8374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37074720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5.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65.sv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58.sv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4" Type="http://schemas.openxmlformats.org/officeDocument/2006/relationships/image" Target="../media/image25.emf"/></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emf"/></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28.jpe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emf"/></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8.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7.png"/><Relationship Id="rId5" Type="http://schemas.openxmlformats.org/officeDocument/2006/relationships/image" Target="../media/image58.svg"/><Relationship Id="rId4" Type="http://schemas.openxmlformats.org/officeDocument/2006/relationships/image" Target="../media/image16.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5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iver running through a grassy area&#10;&#10;Description automatically generated">
            <a:extLst>
              <a:ext uri="{FF2B5EF4-FFF2-40B4-BE49-F238E27FC236}">
                <a16:creationId xmlns:a16="http://schemas.microsoft.com/office/drawing/2014/main" id="{03CCCA49-716B-44BE-1C33-3CE76F39D8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26"/>
            <a:ext cx="12192000" cy="6773548"/>
          </a:xfrm>
          <a:prstGeom prst="rect">
            <a:avLst/>
          </a:prstGeom>
        </p:spPr>
      </p:pic>
      <p:sp>
        <p:nvSpPr>
          <p:cNvPr id="5" name="Rectangle: Rounded Corners 4">
            <a:extLst>
              <a:ext uri="{FF2B5EF4-FFF2-40B4-BE49-F238E27FC236}">
                <a16:creationId xmlns:a16="http://schemas.microsoft.com/office/drawing/2014/main" id="{38248B95-B487-857E-D2CA-429CC60B48D0}"/>
              </a:ext>
            </a:extLst>
          </p:cNvPr>
          <p:cNvSpPr/>
          <p:nvPr/>
        </p:nvSpPr>
        <p:spPr>
          <a:xfrm>
            <a:off x="676275" y="523349"/>
            <a:ext cx="10725150" cy="567742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7E1D77E-E339-67F3-ABC3-BE611ED1CF7C}"/>
              </a:ext>
            </a:extLst>
          </p:cNvPr>
          <p:cNvSpPr txBox="1"/>
          <p:nvPr/>
        </p:nvSpPr>
        <p:spPr>
          <a:xfrm>
            <a:off x="1724484" y="1888917"/>
            <a:ext cx="9515016" cy="3416320"/>
          </a:xfrm>
          <a:prstGeom prst="rect">
            <a:avLst/>
          </a:prstGeom>
          <a:noFill/>
        </p:spPr>
        <p:txBody>
          <a:bodyPr wrap="square" rtlCol="0">
            <a:spAutoFit/>
          </a:bodyPr>
          <a:lstStyle/>
          <a:p>
            <a:pPr algn="just"/>
            <a:r>
              <a:rPr lang="en-US" sz="2400" dirty="0" err="1">
                <a:solidFill>
                  <a:srgbClr val="002060"/>
                </a:solidFill>
                <a:latin typeface="Cambria" panose="02040503050406030204" pitchFamily="18" charset="0"/>
                <a:ea typeface="Cambria" panose="02040503050406030204" pitchFamily="18" charset="0"/>
              </a:rPr>
              <a:t>Đọc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đúng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và</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diễn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cảm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toàn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bộ</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câu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chuyện</a:t>
            </a:r>
            <a:r>
              <a:rPr lang="en-US" sz="2400" dirty="0">
                <a:solidFill>
                  <a:srgbClr val="002060"/>
                </a:solidFill>
                <a:latin typeface="Cambria" panose="02040503050406030204" pitchFamily="18" charset="0"/>
                <a:ea typeface="Cambria" panose="02040503050406030204" pitchFamily="18" charset="0"/>
              </a:rPr>
              <a:t> Thanh </a:t>
            </a:r>
            <a:r>
              <a:rPr lang="en-US" sz="2400" dirty="0" err="1">
                <a:solidFill>
                  <a:srgbClr val="002060"/>
                </a:solidFill>
                <a:latin typeface="Cambria" panose="02040503050406030204" pitchFamily="18" charset="0"/>
                <a:ea typeface="Cambria" panose="02040503050406030204" pitchFamily="18" charset="0"/>
              </a:rPr>
              <a:t>âm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của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gió</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Biết</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đọc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diễn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cảm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với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giọng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đọc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phù</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hợp</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nhấn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giọng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vào</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những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từ</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ngữ</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cần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thiết</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để</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thể</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hiện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tâm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trạng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cảm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xúc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của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nhân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vật</a:t>
            </a:r>
            <a:r>
              <a:rPr lang="en-US" sz="2400" dirty="0">
                <a:solidFill>
                  <a:srgbClr val="002060"/>
                </a:solidFill>
                <a:latin typeface="Cambria" panose="02040503050406030204" pitchFamily="18" charset="0"/>
                <a:ea typeface="Cambria" panose="02040503050406030204" pitchFamily="18" charset="0"/>
              </a:rPr>
              <a:t>.</a:t>
            </a:r>
          </a:p>
          <a:p>
            <a:pPr algn="just"/>
            <a:r>
              <a:rPr lang="vi-VN" sz="2400" dirty="0">
                <a:solidFill>
                  <a:srgbClr val="002060"/>
                </a:solidFill>
                <a:latin typeface="Cambria" panose="02040503050406030204" pitchFamily="18" charset="0"/>
                <a:ea typeface="Cambria" panose="02040503050406030204" pitchFamily="18" charset="0"/>
              </a:rPr>
              <a:t>Nhận biết được các sự việc gắn với thời gian, không gian xảy ra câu chuyện trong văn bản tự sự. </a:t>
            </a:r>
            <a:endParaRPr lang="en-US" sz="2400" dirty="0">
              <a:solidFill>
                <a:srgbClr val="002060"/>
              </a:solidFill>
              <a:latin typeface="Cambria" panose="02040503050406030204" pitchFamily="18" charset="0"/>
              <a:ea typeface="Cambria" panose="02040503050406030204" pitchFamily="18" charset="0"/>
            </a:endParaRPr>
          </a:p>
          <a:p>
            <a:pPr algn="just"/>
            <a:r>
              <a:rPr lang="en-US" sz="2400" dirty="0" err="1">
                <a:solidFill>
                  <a:srgbClr val="002060"/>
                </a:solidFill>
                <a:latin typeface="Cambria" panose="02040503050406030204" pitchFamily="18" charset="0"/>
                <a:ea typeface="Cambria" panose="02040503050406030204" pitchFamily="18" charset="0"/>
              </a:rPr>
              <a:t>Hiểu</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suy</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nghĩ</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cảm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xúc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của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nhân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vật</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dựa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vào</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hành</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động</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việc</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làm</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và</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lời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nói</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của</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nhân</a:t>
            </a:r>
            <a:r>
              <a:rPr lang="en-US" sz="2400" dirty="0">
                <a:solidFill>
                  <a:srgbClr val="002060"/>
                </a:solidFill>
                <a:latin typeface="Cambria" panose="02040503050406030204" pitchFamily="18" charset="0"/>
                <a:ea typeface="Cambria" panose="02040503050406030204" pitchFamily="18" charset="0"/>
              </a:rPr>
              <a:t> </a:t>
            </a:r>
            <a:r>
              <a:rPr lang="en-US" sz="2400" dirty="0" err="1">
                <a:solidFill>
                  <a:srgbClr val="002060"/>
                </a:solidFill>
                <a:latin typeface="Cambria" panose="02040503050406030204" pitchFamily="18" charset="0"/>
                <a:ea typeface="Cambria" panose="02040503050406030204" pitchFamily="18" charset="0"/>
              </a:rPr>
              <a:t>vật</a:t>
            </a:r>
            <a:r>
              <a:rPr lang="en-US" sz="2400" dirty="0">
                <a:solidFill>
                  <a:srgbClr val="002060"/>
                </a:solidFill>
                <a:latin typeface="Cambria" panose="02040503050406030204" pitchFamily="18" charset="0"/>
                <a:ea typeface="Cambria" panose="02040503050406030204" pitchFamily="18" charset="0"/>
              </a:rPr>
              <a:t>.</a:t>
            </a:r>
          </a:p>
          <a:p>
            <a:pPr algn="just"/>
            <a:r>
              <a:rPr lang="vi-VN" sz="2400" dirty="0">
                <a:solidFill>
                  <a:srgbClr val="002060"/>
                </a:solidFill>
                <a:latin typeface="Cambria" panose="02040503050406030204" pitchFamily="18" charset="0"/>
                <a:ea typeface="Cambria" panose="02040503050406030204" pitchFamily="18" charset="0"/>
              </a:rPr>
              <a:t>Hiểu điều tác giả muốn nói qua câu chuyện: Mỗi vùng miền đều có những sản vật đặc trưng, mang đậm nét dấu ấn của vùng miền đó.</a:t>
            </a:r>
            <a:endParaRPr lang="en-US" sz="2400" dirty="0">
              <a:solidFill>
                <a:srgbClr val="002060"/>
              </a:solidFill>
              <a:latin typeface="Cambria" panose="02040503050406030204" pitchFamily="18" charset="0"/>
              <a:ea typeface="Cambria" panose="02040503050406030204" pitchFamily="18" charset="0"/>
            </a:endParaRPr>
          </a:p>
        </p:txBody>
      </p:sp>
      <p:pic>
        <p:nvPicPr>
          <p:cNvPr id="8" name="Picture 2" descr="Hình ảnh Phim Hoạt Hình Táo Dễ Thương PNG , Táo, Dễ Thương ...">
            <a:extLst>
              <a:ext uri="{FF2B5EF4-FFF2-40B4-BE49-F238E27FC236}">
                <a16:creationId xmlns:a16="http://schemas.microsoft.com/office/drawing/2014/main" id="{EF7F3B3B-B6C0-C7E0-6759-9924B8396FF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500" b="94688" l="9375" r="90000">
                        <a14:foregroundMark x1="10938" y1="46094" x2="9531" y2="56875"/>
                        <a14:foregroundMark x1="9531" y1="56875" x2="10938" y2="63438"/>
                        <a14:foregroundMark x1="63594" y1="10313" x2="77813" y2="7969"/>
                        <a14:foregroundMark x1="77813" y1="7969" x2="85313" y2="10469"/>
                        <a14:foregroundMark x1="45313" y1="10938" x2="51094" y2="28125"/>
                        <a14:foregroundMark x1="74844" y1="13125" x2="53125" y2="26094"/>
                        <a14:foregroundMark x1="78281" y1="10469" x2="55000" y2="20313"/>
                        <a14:foregroundMark x1="59375" y1="12500" x2="54219" y2="22969"/>
                        <a14:foregroundMark x1="54219" y1="22969" x2="72813" y2="22500"/>
                        <a14:foregroundMark x1="72813" y1="22500" x2="83125" y2="14063"/>
                        <a14:foregroundMark x1="83125" y1="14063" x2="85313" y2="7500"/>
                        <a14:foregroundMark x1="85313" y1="9219" x2="77500" y2="22188"/>
                        <a14:foregroundMark x1="77500" y1="22188" x2="55937" y2="26875"/>
                        <a14:foregroundMark x1="55937" y1="26875" x2="55000" y2="26719"/>
                        <a14:foregroundMark x1="56875" y1="15313" x2="53438" y2="24219"/>
                        <a14:foregroundMark x1="47188" y1="16250" x2="47500" y2="33281"/>
                        <a14:foregroundMark x1="47500" y1="33281" x2="55000" y2="57969"/>
                        <a14:foregroundMark x1="55000" y1="57969" x2="61094" y2="57344"/>
                        <a14:foregroundMark x1="85469" y1="39375" x2="87656" y2="61563"/>
                        <a14:foregroundMark x1="87656" y1="61563" x2="82344" y2="73438"/>
                        <a14:foregroundMark x1="82344" y1="73438" x2="73906" y2="83438"/>
                        <a14:foregroundMark x1="73906" y1="83438" x2="65313" y2="88594"/>
                        <a14:foregroundMark x1="65313" y1="88594" x2="34844" y2="90625"/>
                        <a14:foregroundMark x1="34844" y1="90625" x2="30625" y2="89844"/>
                        <a14:foregroundMark x1="30312" y1="59531" x2="38438" y2="64219"/>
                        <a14:foregroundMark x1="38438" y1="64219" x2="43750" y2="65156"/>
                        <a14:foregroundMark x1="43750" y1="63281" x2="60781" y2="65000"/>
                        <a14:foregroundMark x1="63125" y1="59062" x2="70469" y2="64375"/>
                        <a14:foregroundMark x1="67813" y1="61250" x2="57188" y2="82969"/>
                        <a14:foregroundMark x1="40781" y1="94063" x2="52344" y2="92969"/>
                        <a14:foregroundMark x1="52344" y1="94688" x2="62656" y2="92500"/>
                        <a14:foregroundMark x1="40625" y1="22500" x2="26563" y2="25781"/>
                        <a14:foregroundMark x1="30000" y1="23594" x2="20000" y2="30000"/>
                        <a14:foregroundMark x1="32344" y1="24375" x2="16406" y2="39063"/>
                        <a14:foregroundMark x1="11250" y1="44844" x2="20469" y2="29375"/>
                        <a14:foregroundMark x1="20469" y1="29375" x2="32031" y2="23594"/>
                        <a14:foregroundMark x1="32031" y1="23594" x2="38281" y2="22344"/>
                      </a14:backgroundRemoval>
                    </a14:imgEffect>
                  </a14:imgLayer>
                </a14:imgProps>
              </a:ext>
              <a:ext uri="{28A0092B-C50C-407E-A947-70E740481C1C}">
                <a14:useLocalDpi xmlns:a14="http://schemas.microsoft.com/office/drawing/2010/main" val="0"/>
              </a:ext>
            </a:extLst>
          </a:blip>
          <a:srcRect/>
          <a:stretch>
            <a:fillRect/>
          </a:stretch>
        </p:blipFill>
        <p:spPr bwMode="auto">
          <a:xfrm>
            <a:off x="1115944" y="1896052"/>
            <a:ext cx="526243" cy="52624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ình ảnh Phim Hoạt Hình Táo Dễ Thương PNG , Táo, Dễ Thương ...">
            <a:extLst>
              <a:ext uri="{FF2B5EF4-FFF2-40B4-BE49-F238E27FC236}">
                <a16:creationId xmlns:a16="http://schemas.microsoft.com/office/drawing/2014/main" id="{8278F105-AAFD-C772-A7BB-88C9BAEC3DE8}"/>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500" b="94688" l="9375" r="90000">
                        <a14:foregroundMark x1="10938" y1="46094" x2="9531" y2="56875"/>
                        <a14:foregroundMark x1="9531" y1="56875" x2="10938" y2="63438"/>
                        <a14:foregroundMark x1="63594" y1="10313" x2="77813" y2="7969"/>
                        <a14:foregroundMark x1="77813" y1="7969" x2="85313" y2="10469"/>
                        <a14:foregroundMark x1="45313" y1="10938" x2="51094" y2="28125"/>
                        <a14:foregroundMark x1="74844" y1="13125" x2="53125" y2="26094"/>
                        <a14:foregroundMark x1="78281" y1="10469" x2="55000" y2="20313"/>
                        <a14:foregroundMark x1="59375" y1="12500" x2="54219" y2="22969"/>
                        <a14:foregroundMark x1="54219" y1="22969" x2="72813" y2="22500"/>
                        <a14:foregroundMark x1="72813" y1="22500" x2="83125" y2="14063"/>
                        <a14:foregroundMark x1="83125" y1="14063" x2="85313" y2="7500"/>
                        <a14:foregroundMark x1="85313" y1="9219" x2="77500" y2="22188"/>
                        <a14:foregroundMark x1="77500" y1="22188" x2="55937" y2="26875"/>
                        <a14:foregroundMark x1="55937" y1="26875" x2="55000" y2="26719"/>
                        <a14:foregroundMark x1="56875" y1="15313" x2="53438" y2="24219"/>
                        <a14:foregroundMark x1="47188" y1="16250" x2="47500" y2="33281"/>
                        <a14:foregroundMark x1="47500" y1="33281" x2="55000" y2="57969"/>
                        <a14:foregroundMark x1="55000" y1="57969" x2="61094" y2="57344"/>
                        <a14:foregroundMark x1="85469" y1="39375" x2="87656" y2="61563"/>
                        <a14:foregroundMark x1="87656" y1="61563" x2="82344" y2="73438"/>
                        <a14:foregroundMark x1="82344" y1="73438" x2="73906" y2="83438"/>
                        <a14:foregroundMark x1="73906" y1="83438" x2="65313" y2="88594"/>
                        <a14:foregroundMark x1="65313" y1="88594" x2="34844" y2="90625"/>
                        <a14:foregroundMark x1="34844" y1="90625" x2="30625" y2="89844"/>
                        <a14:foregroundMark x1="30312" y1="59531" x2="38438" y2="64219"/>
                        <a14:foregroundMark x1="38438" y1="64219" x2="43750" y2="65156"/>
                        <a14:foregroundMark x1="43750" y1="63281" x2="60781" y2="65000"/>
                        <a14:foregroundMark x1="63125" y1="59062" x2="70469" y2="64375"/>
                        <a14:foregroundMark x1="67813" y1="61250" x2="57188" y2="82969"/>
                        <a14:foregroundMark x1="40781" y1="94063" x2="52344" y2="92969"/>
                        <a14:foregroundMark x1="52344" y1="94688" x2="62656" y2="92500"/>
                        <a14:foregroundMark x1="40625" y1="22500" x2="26563" y2="25781"/>
                        <a14:foregroundMark x1="30000" y1="23594" x2="20000" y2="30000"/>
                        <a14:foregroundMark x1="32344" y1="24375" x2="16406" y2="39063"/>
                        <a14:foregroundMark x1="11250" y1="44844" x2="20469" y2="29375"/>
                        <a14:foregroundMark x1="20469" y1="29375" x2="32031" y2="23594"/>
                        <a14:foregroundMark x1="32031" y1="23594" x2="38281" y2="22344"/>
                      </a14:backgroundRemoval>
                    </a14:imgEffect>
                  </a14:imgLayer>
                </a14:imgProps>
              </a:ext>
              <a:ext uri="{28A0092B-C50C-407E-A947-70E740481C1C}">
                <a14:useLocalDpi xmlns:a14="http://schemas.microsoft.com/office/drawing/2010/main" val="0"/>
              </a:ext>
            </a:extLst>
          </a:blip>
          <a:srcRect/>
          <a:stretch>
            <a:fillRect/>
          </a:stretch>
        </p:blipFill>
        <p:spPr bwMode="auto">
          <a:xfrm>
            <a:off x="1115943" y="2922177"/>
            <a:ext cx="526244" cy="5262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9EED126-80D3-459B-0875-974FD0797711}"/>
              </a:ext>
            </a:extLst>
          </p:cNvPr>
          <p:cNvPicPr>
            <a:picLocks noChangeAspect="1"/>
          </p:cNvPicPr>
          <p:nvPr/>
        </p:nvPicPr>
        <p:blipFill>
          <a:blip r:embed="rId5"/>
          <a:stretch>
            <a:fillRect/>
          </a:stretch>
        </p:blipFill>
        <p:spPr>
          <a:xfrm>
            <a:off x="3176916" y="462083"/>
            <a:ext cx="5590517" cy="1609483"/>
          </a:xfrm>
          <a:prstGeom prst="rect">
            <a:avLst/>
          </a:prstGeom>
        </p:spPr>
      </p:pic>
      <p:pic>
        <p:nvPicPr>
          <p:cNvPr id="13" name="Picture 2" descr="Hình ảnh Phim Hoạt Hình Táo Dễ Thương PNG , Táo, Dễ Thương ...">
            <a:extLst>
              <a:ext uri="{FF2B5EF4-FFF2-40B4-BE49-F238E27FC236}">
                <a16:creationId xmlns:a16="http://schemas.microsoft.com/office/drawing/2014/main" id="{EFEA428E-99E8-96A3-2AB5-F5DE882DCFED}"/>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500" b="94688" l="9375" r="90000">
                        <a14:foregroundMark x1="10938" y1="46094" x2="9531" y2="56875"/>
                        <a14:foregroundMark x1="9531" y1="56875" x2="10938" y2="63438"/>
                        <a14:foregroundMark x1="63594" y1="10313" x2="77813" y2="7969"/>
                        <a14:foregroundMark x1="77813" y1="7969" x2="85313" y2="10469"/>
                        <a14:foregroundMark x1="45313" y1="10938" x2="51094" y2="28125"/>
                        <a14:foregroundMark x1="74844" y1="13125" x2="53125" y2="26094"/>
                        <a14:foregroundMark x1="78281" y1="10469" x2="55000" y2="20313"/>
                        <a14:foregroundMark x1="59375" y1="12500" x2="54219" y2="22969"/>
                        <a14:foregroundMark x1="54219" y1="22969" x2="72813" y2="22500"/>
                        <a14:foregroundMark x1="72813" y1="22500" x2="83125" y2="14063"/>
                        <a14:foregroundMark x1="83125" y1="14063" x2="85313" y2="7500"/>
                        <a14:foregroundMark x1="85313" y1="9219" x2="77500" y2="22188"/>
                        <a14:foregroundMark x1="77500" y1="22188" x2="55937" y2="26875"/>
                        <a14:foregroundMark x1="55937" y1="26875" x2="55000" y2="26719"/>
                        <a14:foregroundMark x1="56875" y1="15313" x2="53438" y2="24219"/>
                        <a14:foregroundMark x1="47188" y1="16250" x2="47500" y2="33281"/>
                        <a14:foregroundMark x1="47500" y1="33281" x2="55000" y2="57969"/>
                        <a14:foregroundMark x1="55000" y1="57969" x2="61094" y2="57344"/>
                        <a14:foregroundMark x1="85469" y1="39375" x2="87656" y2="61563"/>
                        <a14:foregroundMark x1="87656" y1="61563" x2="82344" y2="73438"/>
                        <a14:foregroundMark x1="82344" y1="73438" x2="73906" y2="83438"/>
                        <a14:foregroundMark x1="73906" y1="83438" x2="65313" y2="88594"/>
                        <a14:foregroundMark x1="65313" y1="88594" x2="34844" y2="90625"/>
                        <a14:foregroundMark x1="34844" y1="90625" x2="30625" y2="89844"/>
                        <a14:foregroundMark x1="30312" y1="59531" x2="38438" y2="64219"/>
                        <a14:foregroundMark x1="38438" y1="64219" x2="43750" y2="65156"/>
                        <a14:foregroundMark x1="43750" y1="63281" x2="60781" y2="65000"/>
                        <a14:foregroundMark x1="63125" y1="59062" x2="70469" y2="64375"/>
                        <a14:foregroundMark x1="67813" y1="61250" x2="57188" y2="82969"/>
                        <a14:foregroundMark x1="40781" y1="94063" x2="52344" y2="92969"/>
                        <a14:foregroundMark x1="52344" y1="94688" x2="62656" y2="92500"/>
                        <a14:foregroundMark x1="40625" y1="22500" x2="26563" y2="25781"/>
                        <a14:foregroundMark x1="30000" y1="23594" x2="20000" y2="30000"/>
                        <a14:foregroundMark x1="32344" y1="24375" x2="16406" y2="39063"/>
                        <a14:foregroundMark x1="11250" y1="44844" x2="20469" y2="29375"/>
                        <a14:foregroundMark x1="20469" y1="29375" x2="32031" y2="23594"/>
                        <a14:foregroundMark x1="32031" y1="23594" x2="38281" y2="22344"/>
                      </a14:backgroundRemoval>
                    </a14:imgEffect>
                  </a14:imgLayer>
                </a14:imgProps>
              </a:ext>
              <a:ext uri="{28A0092B-C50C-407E-A947-70E740481C1C}">
                <a14:useLocalDpi xmlns:a14="http://schemas.microsoft.com/office/drawing/2010/main" val="0"/>
              </a:ext>
            </a:extLst>
          </a:blip>
          <a:srcRect/>
          <a:stretch>
            <a:fillRect/>
          </a:stretch>
        </p:blipFill>
        <p:spPr bwMode="auto">
          <a:xfrm>
            <a:off x="1115942" y="3685180"/>
            <a:ext cx="526245" cy="5262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ình ảnh Phim Hoạt Hình Táo Dễ Thương PNG , Táo, Dễ Thương ...">
            <a:extLst>
              <a:ext uri="{FF2B5EF4-FFF2-40B4-BE49-F238E27FC236}">
                <a16:creationId xmlns:a16="http://schemas.microsoft.com/office/drawing/2014/main" id="{D789FD58-99C0-79BB-3299-D7E3698B0A8B}"/>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7500" b="94688" l="9375" r="90000">
                        <a14:foregroundMark x1="10938" y1="46094" x2="9531" y2="56875"/>
                        <a14:foregroundMark x1="9531" y1="56875" x2="10938" y2="63438"/>
                        <a14:foregroundMark x1="63594" y1="10313" x2="77813" y2="7969"/>
                        <a14:foregroundMark x1="77813" y1="7969" x2="85313" y2="10469"/>
                        <a14:foregroundMark x1="45313" y1="10938" x2="51094" y2="28125"/>
                        <a14:foregroundMark x1="74844" y1="13125" x2="53125" y2="26094"/>
                        <a14:foregroundMark x1="78281" y1="10469" x2="55000" y2="20313"/>
                        <a14:foregroundMark x1="59375" y1="12500" x2="54219" y2="22969"/>
                        <a14:foregroundMark x1="54219" y1="22969" x2="72813" y2="22500"/>
                        <a14:foregroundMark x1="72813" y1="22500" x2="83125" y2="14063"/>
                        <a14:foregroundMark x1="83125" y1="14063" x2="85313" y2="7500"/>
                        <a14:foregroundMark x1="85313" y1="9219" x2="77500" y2="22188"/>
                        <a14:foregroundMark x1="77500" y1="22188" x2="55937" y2="26875"/>
                        <a14:foregroundMark x1="55937" y1="26875" x2="55000" y2="26719"/>
                        <a14:foregroundMark x1="56875" y1="15313" x2="53438" y2="24219"/>
                        <a14:foregroundMark x1="47188" y1="16250" x2="47500" y2="33281"/>
                        <a14:foregroundMark x1="47500" y1="33281" x2="55000" y2="57969"/>
                        <a14:foregroundMark x1="55000" y1="57969" x2="61094" y2="57344"/>
                        <a14:foregroundMark x1="85469" y1="39375" x2="87656" y2="61563"/>
                        <a14:foregroundMark x1="87656" y1="61563" x2="82344" y2="73438"/>
                        <a14:foregroundMark x1="82344" y1="73438" x2="73906" y2="83438"/>
                        <a14:foregroundMark x1="73906" y1="83438" x2="65313" y2="88594"/>
                        <a14:foregroundMark x1="65313" y1="88594" x2="34844" y2="90625"/>
                        <a14:foregroundMark x1="34844" y1="90625" x2="30625" y2="89844"/>
                        <a14:foregroundMark x1="30312" y1="59531" x2="38438" y2="64219"/>
                        <a14:foregroundMark x1="38438" y1="64219" x2="43750" y2="65156"/>
                        <a14:foregroundMark x1="43750" y1="63281" x2="60781" y2="65000"/>
                        <a14:foregroundMark x1="63125" y1="59062" x2="70469" y2="64375"/>
                        <a14:foregroundMark x1="67813" y1="61250" x2="57188" y2="82969"/>
                        <a14:foregroundMark x1="40781" y1="94063" x2="52344" y2="92969"/>
                        <a14:foregroundMark x1="52344" y1="94688" x2="62656" y2="92500"/>
                        <a14:foregroundMark x1="40625" y1="22500" x2="26563" y2="25781"/>
                        <a14:foregroundMark x1="30000" y1="23594" x2="20000" y2="30000"/>
                        <a14:foregroundMark x1="32344" y1="24375" x2="16406" y2="39063"/>
                        <a14:foregroundMark x1="11250" y1="44844" x2="20469" y2="29375"/>
                        <a14:foregroundMark x1="20469" y1="29375" x2="32031" y2="23594"/>
                        <a14:foregroundMark x1="32031" y1="23594" x2="38281" y2="22344"/>
                      </a14:backgroundRemoval>
                    </a14:imgEffect>
                  </a14:imgLayer>
                </a14:imgProps>
              </a:ext>
              <a:ext uri="{28A0092B-C50C-407E-A947-70E740481C1C}">
                <a14:useLocalDpi xmlns:a14="http://schemas.microsoft.com/office/drawing/2010/main" val="0"/>
              </a:ext>
            </a:extLst>
          </a:blip>
          <a:srcRect/>
          <a:stretch>
            <a:fillRect/>
          </a:stretch>
        </p:blipFill>
        <p:spPr bwMode="auto">
          <a:xfrm>
            <a:off x="1115942" y="4558001"/>
            <a:ext cx="526243" cy="526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8674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animEffect transition="in" filter="fade">
                                      <p:cBhvr>
                                        <p:cTn id="11" dur="1000"/>
                                        <p:tgtEl>
                                          <p:spTgt spid="7">
                                            <p:txEl>
                                              <p:pRg st="0" end="0"/>
                                            </p:txEl>
                                          </p:spTgt>
                                        </p:tgtEl>
                                      </p:cBhvr>
                                    </p:animEffect>
                                    <p:anim calcmode="lin" valueType="num">
                                      <p:cBhvr>
                                        <p:cTn id="1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anim calcmode="lin" valueType="num">
                                      <p:cBhvr>
                                        <p:cTn id="1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nodeType="after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1000"/>
                                        <p:tgtEl>
                                          <p:spTgt spid="7">
                                            <p:txEl>
                                              <p:pRg st="2" end="2"/>
                                            </p:txEl>
                                          </p:spTgt>
                                        </p:tgtEl>
                                      </p:cBhvr>
                                    </p:animEffect>
                                    <p:anim calcmode="lin" valueType="num">
                                      <p:cBhvr>
                                        <p:cTn id="2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nodeType="after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fade">
                                      <p:cBhvr>
                                        <p:cTn id="29" dur="1000"/>
                                        <p:tgtEl>
                                          <p:spTgt spid="7">
                                            <p:txEl>
                                              <p:pRg st="3" end="3"/>
                                            </p:txEl>
                                          </p:spTgt>
                                        </p:tgtEl>
                                      </p:cBhvr>
                                    </p:animEffect>
                                    <p:anim calcmode="lin" valueType="num">
                                      <p:cBhvr>
                                        <p:cTn id="3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9">
            <a:extLst>
              <a:ext uri="{FF2B5EF4-FFF2-40B4-BE49-F238E27FC236}">
                <a16:creationId xmlns:a16="http://schemas.microsoft.com/office/drawing/2014/main" id="{67BCDC3A-1C8F-4E90-8A14-E2E15CF8699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205503" y="1720416"/>
            <a:ext cx="9520717" cy="2400757"/>
          </a:xfrm>
          <a:prstGeom prst="rect">
            <a:avLst/>
          </a:prstGeom>
        </p:spPr>
      </p:pic>
      <p:sp>
        <p:nvSpPr>
          <p:cNvPr id="7" name="TextBox 6">
            <a:extLst>
              <a:ext uri="{FF2B5EF4-FFF2-40B4-BE49-F238E27FC236}">
                <a16:creationId xmlns:a16="http://schemas.microsoft.com/office/drawing/2014/main" id="{84BB0D30-A8B3-4CC5-9E21-701C366B1CAA}"/>
              </a:ext>
            </a:extLst>
          </p:cNvPr>
          <p:cNvSpPr txBox="1"/>
          <p:nvPr/>
        </p:nvSpPr>
        <p:spPr>
          <a:xfrm>
            <a:off x="2080591" y="1685087"/>
            <a:ext cx="8371845" cy="2084987"/>
          </a:xfrm>
          <a:prstGeom prst="rect">
            <a:avLst/>
          </a:prstGeom>
          <a:noFill/>
        </p:spPr>
        <p:txBody>
          <a:bodyPr wrap="square" rtlCol="0">
            <a:prstTxWarp prst="textButton">
              <a:avLst/>
            </a:prstTxWarp>
            <a:spAutoFit/>
          </a:bodyPr>
          <a:lstStyle/>
          <a:p>
            <a:pPr algn="ctr" defTabSz="1219170">
              <a:lnSpc>
                <a:spcPct val="80000"/>
              </a:lnSpc>
              <a:buClr>
                <a:srgbClr val="000000"/>
              </a:buClr>
            </a:pPr>
            <a:endParaRPr lang="en-US" sz="8800" kern="0" dirty="0">
              <a:ln w="295275">
                <a:solidFill>
                  <a:prstClr val="white"/>
                </a:solidFill>
              </a:ln>
              <a:solidFill>
                <a:srgbClr val="FFFFFF"/>
              </a:solidFill>
              <a:latin typeface="SVN-Poky's" panose="020B0606040200020203" pitchFamily="34" charset="0"/>
              <a:cs typeface="Arial"/>
              <a:sym typeface="Arial"/>
            </a:endParaRPr>
          </a:p>
        </p:txBody>
      </p:sp>
      <p:sp>
        <p:nvSpPr>
          <p:cNvPr id="13" name="Freeform 2">
            <a:extLst>
              <a:ext uri="{FF2B5EF4-FFF2-40B4-BE49-F238E27FC236}">
                <a16:creationId xmlns:a16="http://schemas.microsoft.com/office/drawing/2014/main" id="{1599F652-6DA2-419E-8A28-9490709C3554}"/>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5"/>
            <a:stretch>
              <a:fillRect t="-1954" r="-1038" b="-3575"/>
            </a:stretch>
          </a:blipFill>
        </p:spPr>
        <p:txBody>
          <a:bodyPr/>
          <a:lstStyle/>
          <a:p>
            <a:pPr defTabSz="1219170">
              <a:buClr>
                <a:srgbClr val="000000"/>
              </a:buClr>
            </a:pPr>
            <a:endParaRPr lang="en-US" sz="1867" kern="0">
              <a:solidFill>
                <a:srgbClr val="000000"/>
              </a:solidFill>
              <a:latin typeface="Arial"/>
              <a:cs typeface="Arial"/>
              <a:sym typeface="Arial"/>
            </a:endParaRPr>
          </a:p>
        </p:txBody>
      </p:sp>
      <p:pic>
        <p:nvPicPr>
          <p:cNvPr id="2" name="Picture 1">
            <a:extLst>
              <a:ext uri="{FF2B5EF4-FFF2-40B4-BE49-F238E27FC236}">
                <a16:creationId xmlns:a16="http://schemas.microsoft.com/office/drawing/2014/main" id="{9D348F3F-DF37-8B06-84DD-CBCC30C3B0E5}"/>
              </a:ext>
            </a:extLst>
          </p:cNvPr>
          <p:cNvPicPr>
            <a:picLocks noChangeAspect="1"/>
          </p:cNvPicPr>
          <p:nvPr/>
        </p:nvPicPr>
        <p:blipFill>
          <a:blip r:embed="rId6"/>
          <a:stretch>
            <a:fillRect/>
          </a:stretch>
        </p:blipFill>
        <p:spPr>
          <a:xfrm>
            <a:off x="789353" y="750823"/>
            <a:ext cx="10632345" cy="2975105"/>
          </a:xfrm>
          <a:prstGeom prst="rect">
            <a:avLst/>
          </a:prstGeom>
        </p:spPr>
      </p:pic>
      <p:pic>
        <p:nvPicPr>
          <p:cNvPr id="3" name="Picture 7">
            <a:extLst>
              <a:ext uri="{FF2B5EF4-FFF2-40B4-BE49-F238E27FC236}">
                <a16:creationId xmlns:a16="http://schemas.microsoft.com/office/drawing/2014/main" id="{99AA67E4-70E3-F879-40FA-40C3FF28E28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a:off x="3819598" y="2743200"/>
            <a:ext cx="4656068" cy="4114800"/>
          </a:xfrm>
          <a:prstGeom prst="rect">
            <a:avLst/>
          </a:prstGeom>
        </p:spPr>
      </p:pic>
    </p:spTree>
    <p:extLst>
      <p:ext uri="{BB962C8B-B14F-4D97-AF65-F5344CB8AC3E}">
        <p14:creationId xmlns:p14="http://schemas.microsoft.com/office/powerpoint/2010/main" val="3844744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
            <a:extLst>
              <a:ext uri="{FF2B5EF4-FFF2-40B4-BE49-F238E27FC236}">
                <a16:creationId xmlns:a16="http://schemas.microsoft.com/office/drawing/2014/main" id="{3430E2DC-A20F-4D37-A558-9B7CC581D0A2}"/>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7" name="Group 16">
            <a:extLst>
              <a:ext uri="{FF2B5EF4-FFF2-40B4-BE49-F238E27FC236}">
                <a16:creationId xmlns:a16="http://schemas.microsoft.com/office/drawing/2014/main" id="{95A4495E-9847-40C8-93A8-842DDF516261}"/>
              </a:ext>
            </a:extLst>
          </p:cNvPr>
          <p:cNvGrpSpPr/>
          <p:nvPr/>
        </p:nvGrpSpPr>
        <p:grpSpPr>
          <a:xfrm>
            <a:off x="-126506" y="455137"/>
            <a:ext cx="12070856" cy="5914244"/>
            <a:chOff x="-622961" y="949571"/>
            <a:chExt cx="9053142" cy="4435685"/>
          </a:xfrm>
        </p:grpSpPr>
        <p:sp>
          <p:nvSpPr>
            <p:cNvPr id="18" name="TextBox 17">
              <a:extLst>
                <a:ext uri="{FF2B5EF4-FFF2-40B4-BE49-F238E27FC236}">
                  <a16:creationId xmlns:a16="http://schemas.microsoft.com/office/drawing/2014/main" id="{5858172E-E445-4BAE-BF96-1CE790619EB3}"/>
                </a:ext>
              </a:extLst>
            </p:cNvPr>
            <p:cNvSpPr txBox="1"/>
            <p:nvPr/>
          </p:nvSpPr>
          <p:spPr>
            <a:xfrm>
              <a:off x="-57736" y="949571"/>
              <a:ext cx="8487917" cy="4435685"/>
            </a:xfrm>
            <a:prstGeom prst="roundRect">
              <a:avLst/>
            </a:prstGeom>
            <a:solidFill>
              <a:schemeClr val="bg1"/>
            </a:solidFill>
            <a:ln w="38100">
              <a:solidFill>
                <a:srgbClr val="FFC000"/>
              </a:solidFill>
            </a:ln>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p:txBody>
        </p:sp>
        <p:pic>
          <p:nvPicPr>
            <p:cNvPr id="19" name="Picture 18">
              <a:extLst>
                <a:ext uri="{FF2B5EF4-FFF2-40B4-BE49-F238E27FC236}">
                  <a16:creationId xmlns:a16="http://schemas.microsoft.com/office/drawing/2014/main" id="{466AB993-CE90-45C0-BD78-BEFC03C6FA27}"/>
                </a:ext>
              </a:extLst>
            </p:cNvPr>
            <p:cNvPicPr>
              <a:picLocks noChangeAspect="1"/>
            </p:cNvPicPr>
            <p:nvPr/>
          </p:nvPicPr>
          <p:blipFill>
            <a:blip r:embed="rId3"/>
            <a:stretch>
              <a:fillRect/>
            </a:stretch>
          </p:blipFill>
          <p:spPr>
            <a:xfrm>
              <a:off x="-622961" y="1144159"/>
              <a:ext cx="887562" cy="802640"/>
            </a:xfrm>
            <a:prstGeom prst="rect">
              <a:avLst/>
            </a:prstGeom>
          </p:spPr>
        </p:pic>
      </p:grpSp>
      <p:pic>
        <p:nvPicPr>
          <p:cNvPr id="9" name="Content Placeholder 30">
            <a:extLst>
              <a:ext uri="{FF2B5EF4-FFF2-40B4-BE49-F238E27FC236}">
                <a16:creationId xmlns:a16="http://schemas.microsoft.com/office/drawing/2014/main" id="{23ABE44E-25D8-34AA-4C31-2F0D3DE736E5}"/>
              </a:ext>
            </a:extLst>
          </p:cNvPr>
          <p:cNvPicPr>
            <a:picLocks noChangeAspect="1"/>
          </p:cNvPicPr>
          <p:nvPr/>
        </p:nvPicPr>
        <p:blipFill>
          <a:blip r:embed="rId4"/>
          <a:stretch>
            <a:fillRect/>
          </a:stretch>
        </p:blipFill>
        <p:spPr>
          <a:xfrm>
            <a:off x="1655445" y="3201110"/>
            <a:ext cx="2383155" cy="3093487"/>
          </a:xfrm>
          <a:prstGeom prst="rect">
            <a:avLst/>
          </a:prstGeom>
        </p:spPr>
      </p:pic>
      <p:sp>
        <p:nvSpPr>
          <p:cNvPr id="10" name="Bong bóng Lời nói: Hình chữ nhật với Góc Tròn 2">
            <a:extLst>
              <a:ext uri="{FF2B5EF4-FFF2-40B4-BE49-F238E27FC236}">
                <a16:creationId xmlns:a16="http://schemas.microsoft.com/office/drawing/2014/main" id="{9B3CF75B-FA96-AD1D-F3FD-DB871E605C98}"/>
              </a:ext>
            </a:extLst>
          </p:cNvPr>
          <p:cNvSpPr/>
          <p:nvPr/>
        </p:nvSpPr>
        <p:spPr>
          <a:xfrm>
            <a:off x="3092449" y="1078079"/>
            <a:ext cx="7232651" cy="1879068"/>
          </a:xfrm>
          <a:prstGeom prst="wedgeRoundRectCallout">
            <a:avLst>
              <a:gd name="adj1" fmla="val -46579"/>
              <a:gd name="adj2" fmla="val 71011"/>
              <a:gd name="adj3" fmla="val 16667"/>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Calibri"/>
                <a:ea typeface="+mn-ea"/>
                <a:cs typeface="+mn-cs"/>
              </a:rPr>
              <a:t>Trong </a:t>
            </a:r>
            <a:r>
              <a:rPr kumimoji="0" lang="en-US" sz="4000" b="1" i="0" u="none" strike="noStrike" kern="1200" cap="none" spc="0" normalizeH="0" baseline="0" noProof="0" dirty="0" err="1">
                <a:ln>
                  <a:noFill/>
                </a:ln>
                <a:solidFill>
                  <a:srgbClr val="002060"/>
                </a:solidFill>
                <a:effectLst/>
                <a:uLnTx/>
                <a:uFillTx/>
                <a:latin typeface="Calibri"/>
                <a:ea typeface="+mn-ea"/>
                <a:cs typeface="+mn-cs"/>
              </a:rPr>
              <a:t>bài</a:t>
            </a:r>
            <a:r>
              <a:rPr kumimoji="0" lang="en-US" sz="4000" b="1" i="0" u="none" strike="noStrike" kern="1200" cap="none" spc="0" normalizeH="0" noProof="0" dirty="0">
                <a:ln>
                  <a:noFill/>
                </a:ln>
                <a:solidFill>
                  <a:srgbClr val="002060"/>
                </a:solidFill>
                <a:effectLst/>
                <a:uLnTx/>
                <a:uFillTx/>
                <a:latin typeface="Calibri"/>
                <a:ea typeface="+mn-ea"/>
                <a:cs typeface="+mn-cs"/>
              </a:rPr>
              <a:t> </a:t>
            </a:r>
            <a:r>
              <a:rPr kumimoji="0" lang="en-US" sz="4000" b="1" i="0" u="none" strike="noStrike" kern="1200" cap="none" spc="0" normalizeH="0" noProof="0" dirty="0" err="1">
                <a:ln>
                  <a:noFill/>
                </a:ln>
                <a:solidFill>
                  <a:srgbClr val="002060"/>
                </a:solidFill>
                <a:effectLst/>
                <a:uLnTx/>
                <a:uFillTx/>
                <a:latin typeface="Calibri"/>
                <a:ea typeface="+mn-ea"/>
                <a:cs typeface="+mn-cs"/>
              </a:rPr>
              <a:t>đọc</a:t>
            </a:r>
            <a:r>
              <a:rPr kumimoji="0" lang="en-US" sz="4000" b="1" i="0" u="none" strike="noStrike" kern="1200" cap="none" spc="0" normalizeH="0" noProof="0" dirty="0">
                <a:ln>
                  <a:noFill/>
                </a:ln>
                <a:solidFill>
                  <a:srgbClr val="002060"/>
                </a:solidFill>
                <a:effectLst/>
                <a:uLnTx/>
                <a:uFillTx/>
                <a:latin typeface="Calibri"/>
                <a:ea typeface="+mn-ea"/>
                <a:cs typeface="+mn-cs"/>
              </a:rPr>
              <a:t> </a:t>
            </a:r>
            <a:r>
              <a:rPr kumimoji="0" lang="en-US" sz="4000" b="1" i="1" u="none" strike="noStrike" kern="1200" cap="none" spc="0" normalizeH="0" noProof="0" dirty="0">
                <a:ln>
                  <a:noFill/>
                </a:ln>
                <a:solidFill>
                  <a:srgbClr val="FF0000"/>
                </a:solidFill>
                <a:effectLst/>
                <a:uLnTx/>
                <a:uFillTx/>
                <a:latin typeface="Calibri"/>
                <a:ea typeface="+mn-ea"/>
                <a:cs typeface="+mn-cs"/>
              </a:rPr>
              <a:t>Thanh </a:t>
            </a:r>
            <a:r>
              <a:rPr kumimoji="0" lang="en-US" sz="4000" b="1" i="1" u="none" strike="noStrike" kern="1200" cap="none" spc="0" normalizeH="0" noProof="0" dirty="0" err="1">
                <a:ln>
                  <a:noFill/>
                </a:ln>
                <a:solidFill>
                  <a:srgbClr val="FF0000"/>
                </a:solidFill>
                <a:effectLst/>
                <a:uLnTx/>
                <a:uFillTx/>
                <a:latin typeface="Calibri"/>
                <a:ea typeface="+mn-ea"/>
                <a:cs typeface="+mn-cs"/>
              </a:rPr>
              <a:t>âm</a:t>
            </a:r>
            <a:r>
              <a:rPr kumimoji="0" lang="en-US" sz="4000" b="1" i="1" u="none" strike="noStrike" kern="1200" cap="none" spc="0" normalizeH="0" noProof="0" dirty="0">
                <a:ln>
                  <a:noFill/>
                </a:ln>
                <a:solidFill>
                  <a:srgbClr val="FF0000"/>
                </a:solidFill>
                <a:effectLst/>
                <a:uLnTx/>
                <a:uFillTx/>
                <a:latin typeface="Calibri"/>
                <a:ea typeface="+mn-ea"/>
                <a:cs typeface="+mn-cs"/>
              </a:rPr>
              <a:t> </a:t>
            </a:r>
            <a:r>
              <a:rPr kumimoji="0" lang="en-US" sz="4000" b="1" i="1" u="none" strike="noStrike" kern="1200" cap="none" spc="0" normalizeH="0" noProof="0" dirty="0" err="1">
                <a:ln>
                  <a:noFill/>
                </a:ln>
                <a:solidFill>
                  <a:srgbClr val="FF0000"/>
                </a:solidFill>
                <a:effectLst/>
                <a:uLnTx/>
                <a:uFillTx/>
                <a:latin typeface="Calibri"/>
                <a:ea typeface="+mn-ea"/>
                <a:cs typeface="+mn-cs"/>
              </a:rPr>
              <a:t>của</a:t>
            </a:r>
            <a:r>
              <a:rPr kumimoji="0" lang="en-US" sz="4000" b="1" i="1" u="none" strike="noStrike" kern="1200" cap="none" spc="0" normalizeH="0" noProof="0" dirty="0">
                <a:ln>
                  <a:noFill/>
                </a:ln>
                <a:solidFill>
                  <a:srgbClr val="FF0000"/>
                </a:solidFill>
                <a:effectLst/>
                <a:uLnTx/>
                <a:uFillTx/>
                <a:latin typeface="Calibri"/>
                <a:ea typeface="+mn-ea"/>
                <a:cs typeface="+mn-cs"/>
              </a:rPr>
              <a:t> </a:t>
            </a:r>
            <a:r>
              <a:rPr kumimoji="0" lang="en-US" sz="4000" b="1" i="1" u="none" strike="noStrike" kern="1200" cap="none" spc="0" normalizeH="0" noProof="0" dirty="0" err="1">
                <a:ln>
                  <a:noFill/>
                </a:ln>
                <a:solidFill>
                  <a:srgbClr val="FF0000"/>
                </a:solidFill>
                <a:effectLst/>
                <a:uLnTx/>
                <a:uFillTx/>
                <a:latin typeface="Calibri"/>
                <a:ea typeface="+mn-ea"/>
                <a:cs typeface="+mn-cs"/>
              </a:rPr>
              <a:t>gió</a:t>
            </a:r>
            <a:r>
              <a:rPr kumimoji="0" lang="en-US" sz="4000" b="1" i="0" u="none" strike="noStrike" kern="1200" cap="none" spc="0" normalizeH="0" noProof="0" dirty="0">
                <a:ln>
                  <a:noFill/>
                </a:ln>
                <a:solidFill>
                  <a:srgbClr val="002060"/>
                </a:solidFill>
                <a:effectLst/>
                <a:uLnTx/>
                <a:uFillTx/>
                <a:latin typeface="Calibri"/>
                <a:ea typeface="+mn-ea"/>
                <a:cs typeface="+mn-cs"/>
              </a:rPr>
              <a:t> </a:t>
            </a:r>
            <a:r>
              <a:rPr kumimoji="0" lang="en-US" sz="4000" b="1" i="0" u="none" strike="noStrike" kern="1200" cap="none" spc="0" normalizeH="0" noProof="0" dirty="0" err="1">
                <a:ln>
                  <a:noFill/>
                </a:ln>
                <a:solidFill>
                  <a:srgbClr val="002060"/>
                </a:solidFill>
                <a:effectLst/>
                <a:uLnTx/>
                <a:uFillTx/>
                <a:latin typeface="Calibri"/>
                <a:ea typeface="+mn-ea"/>
                <a:cs typeface="+mn-cs"/>
              </a:rPr>
              <a:t>có</a:t>
            </a:r>
            <a:r>
              <a:rPr kumimoji="0" lang="en-US" sz="4000" b="1" i="0" u="none" strike="noStrike" kern="1200" cap="none" spc="0" normalizeH="0" noProof="0" dirty="0">
                <a:ln>
                  <a:noFill/>
                </a:ln>
                <a:solidFill>
                  <a:srgbClr val="002060"/>
                </a:solidFill>
                <a:effectLst/>
                <a:uLnTx/>
                <a:uFillTx/>
                <a:latin typeface="Calibri"/>
                <a:ea typeface="+mn-ea"/>
                <a:cs typeface="+mn-cs"/>
              </a:rPr>
              <a:t> </a:t>
            </a:r>
            <a:r>
              <a:rPr kumimoji="0" lang="en-US" sz="4000" b="1" i="0" u="none" strike="noStrike" kern="1200" cap="none" spc="0" normalizeH="0" noProof="0" dirty="0" err="1">
                <a:ln>
                  <a:noFill/>
                </a:ln>
                <a:solidFill>
                  <a:srgbClr val="002060"/>
                </a:solidFill>
                <a:effectLst/>
                <a:uLnTx/>
                <a:uFillTx/>
                <a:latin typeface="Calibri"/>
                <a:ea typeface="+mn-ea"/>
                <a:cs typeface="+mn-cs"/>
              </a:rPr>
              <a:t>từ</a:t>
            </a:r>
            <a:r>
              <a:rPr kumimoji="0" lang="en-US" sz="4000" b="1" i="0" u="none" strike="noStrike" kern="1200" cap="none" spc="0" normalizeH="0" noProof="0" dirty="0">
                <a:ln>
                  <a:noFill/>
                </a:ln>
                <a:solidFill>
                  <a:srgbClr val="002060"/>
                </a:solidFill>
                <a:effectLst/>
                <a:uLnTx/>
                <a:uFillTx/>
                <a:latin typeface="Calibri"/>
                <a:ea typeface="+mn-ea"/>
                <a:cs typeface="+mn-cs"/>
              </a:rPr>
              <a:t> </a:t>
            </a:r>
            <a:r>
              <a:rPr kumimoji="0" lang="en-US" sz="4000" b="1" i="0" u="none" strike="noStrike" kern="1200" cap="none" spc="0" normalizeH="0" noProof="0" dirty="0" err="1">
                <a:ln>
                  <a:noFill/>
                </a:ln>
                <a:solidFill>
                  <a:srgbClr val="002060"/>
                </a:solidFill>
                <a:effectLst/>
                <a:uLnTx/>
                <a:uFillTx/>
                <a:latin typeface="Calibri"/>
                <a:ea typeface="+mn-ea"/>
                <a:cs typeface="+mn-cs"/>
              </a:rPr>
              <a:t>nào</a:t>
            </a:r>
            <a:r>
              <a:rPr kumimoji="0" lang="en-US" sz="4000" b="1" i="0" u="none" strike="noStrike" kern="1200" cap="none" spc="0" normalizeH="0" noProof="0" dirty="0">
                <a:ln>
                  <a:noFill/>
                </a:ln>
                <a:solidFill>
                  <a:srgbClr val="002060"/>
                </a:solidFill>
                <a:effectLst/>
                <a:uLnTx/>
                <a:uFillTx/>
                <a:latin typeface="Calibri"/>
                <a:ea typeface="+mn-ea"/>
                <a:cs typeface="+mn-cs"/>
              </a:rPr>
              <a:t> </a:t>
            </a:r>
            <a:r>
              <a:rPr kumimoji="0" lang="en-US" sz="4000" b="1" i="0" u="none" strike="noStrike" kern="1200" cap="none" spc="0" normalizeH="0" noProof="0" dirty="0" err="1">
                <a:ln>
                  <a:noFill/>
                </a:ln>
                <a:solidFill>
                  <a:srgbClr val="002060"/>
                </a:solidFill>
                <a:effectLst/>
                <a:uLnTx/>
                <a:uFillTx/>
                <a:latin typeface="Calibri"/>
                <a:ea typeface="+mn-ea"/>
                <a:cs typeface="+mn-cs"/>
              </a:rPr>
              <a:t>em</a:t>
            </a:r>
            <a:r>
              <a:rPr kumimoji="0" lang="en-US" sz="4000" b="1" i="0" u="none" strike="noStrike" kern="1200" cap="none" spc="0" normalizeH="0" noProof="0" dirty="0">
                <a:ln>
                  <a:noFill/>
                </a:ln>
                <a:solidFill>
                  <a:srgbClr val="002060"/>
                </a:solidFill>
                <a:effectLst/>
                <a:uLnTx/>
                <a:uFillTx/>
                <a:latin typeface="Calibri"/>
                <a:ea typeface="+mn-ea"/>
                <a:cs typeface="+mn-cs"/>
              </a:rPr>
              <a:t> </a:t>
            </a:r>
            <a:r>
              <a:rPr kumimoji="0" lang="en-US" sz="4000" b="1" i="0" u="none" strike="noStrike" kern="1200" cap="none" spc="0" normalizeH="0" noProof="0" dirty="0" err="1">
                <a:ln>
                  <a:noFill/>
                </a:ln>
                <a:solidFill>
                  <a:srgbClr val="002060"/>
                </a:solidFill>
                <a:effectLst/>
                <a:uLnTx/>
                <a:uFillTx/>
                <a:latin typeface="Calibri"/>
                <a:ea typeface="+mn-ea"/>
                <a:cs typeface="+mn-cs"/>
              </a:rPr>
              <a:t>chưa</a:t>
            </a:r>
            <a:r>
              <a:rPr kumimoji="0" lang="en-US" sz="4000" b="1" i="0" u="none" strike="noStrike" kern="1200" cap="none" spc="0" normalizeH="0" noProof="0" dirty="0">
                <a:ln>
                  <a:noFill/>
                </a:ln>
                <a:solidFill>
                  <a:srgbClr val="002060"/>
                </a:solidFill>
                <a:effectLst/>
                <a:uLnTx/>
                <a:uFillTx/>
                <a:latin typeface="Calibri"/>
                <a:ea typeface="+mn-ea"/>
                <a:cs typeface="+mn-cs"/>
              </a:rPr>
              <a:t> </a:t>
            </a:r>
            <a:r>
              <a:rPr kumimoji="0" lang="en-US" sz="4000" b="1" i="0" u="none" strike="noStrike" kern="1200" cap="none" spc="0" normalizeH="0" noProof="0" dirty="0" err="1">
                <a:ln>
                  <a:noFill/>
                </a:ln>
                <a:solidFill>
                  <a:srgbClr val="002060"/>
                </a:solidFill>
                <a:effectLst/>
                <a:uLnTx/>
                <a:uFillTx/>
                <a:latin typeface="Calibri"/>
                <a:ea typeface="+mn-ea"/>
                <a:cs typeface="+mn-cs"/>
              </a:rPr>
              <a:t>hiểu</a:t>
            </a:r>
            <a:r>
              <a:rPr kumimoji="0" lang="en-US" sz="4000" b="1" i="0" u="none" strike="noStrike" kern="1200" cap="none" spc="0" normalizeH="0" noProof="0" dirty="0">
                <a:ln>
                  <a:noFill/>
                </a:ln>
                <a:solidFill>
                  <a:srgbClr val="002060"/>
                </a:solidFill>
                <a:effectLst/>
                <a:uLnTx/>
                <a:uFillTx/>
                <a:latin typeface="Calibri"/>
                <a:ea typeface="+mn-ea"/>
                <a:cs typeface="+mn-cs"/>
              </a:rPr>
              <a:t> </a:t>
            </a:r>
            <a:r>
              <a:rPr kumimoji="0" lang="en-US" sz="4000" b="1" i="0" u="none" strike="noStrike" kern="1200" cap="none" spc="0" normalizeH="0" noProof="0" dirty="0" err="1">
                <a:ln>
                  <a:noFill/>
                </a:ln>
                <a:solidFill>
                  <a:srgbClr val="002060"/>
                </a:solidFill>
                <a:effectLst/>
                <a:uLnTx/>
                <a:uFillTx/>
                <a:latin typeface="Calibri"/>
                <a:ea typeface="+mn-ea"/>
                <a:cs typeface="+mn-cs"/>
              </a:rPr>
              <a:t>nghĩa</a:t>
            </a:r>
            <a:r>
              <a:rPr kumimoji="0" lang="en-US" sz="4000" b="1" i="0" u="none" strike="noStrike" kern="1200" cap="none" spc="0" normalizeH="0" noProof="0" dirty="0">
                <a:ln>
                  <a:noFill/>
                </a:ln>
                <a:solidFill>
                  <a:srgbClr val="002060"/>
                </a:solidFill>
                <a:effectLst/>
                <a:uLnTx/>
                <a:uFillTx/>
                <a:latin typeface="Calibri"/>
                <a:ea typeface="+mn-ea"/>
                <a:cs typeface="+mn-cs"/>
              </a:rPr>
              <a:t>?</a:t>
            </a:r>
            <a:endParaRPr kumimoji="0" lang="en-US" sz="4000" b="1"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379752369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
            <a:extLst>
              <a:ext uri="{FF2B5EF4-FFF2-40B4-BE49-F238E27FC236}">
                <a16:creationId xmlns:a16="http://schemas.microsoft.com/office/drawing/2014/main" id="{3430E2DC-A20F-4D37-A558-9B7CC581D0A2}"/>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7" name="Group 16">
            <a:extLst>
              <a:ext uri="{FF2B5EF4-FFF2-40B4-BE49-F238E27FC236}">
                <a16:creationId xmlns:a16="http://schemas.microsoft.com/office/drawing/2014/main" id="{95A4495E-9847-40C8-93A8-842DDF516261}"/>
              </a:ext>
            </a:extLst>
          </p:cNvPr>
          <p:cNvGrpSpPr/>
          <p:nvPr/>
        </p:nvGrpSpPr>
        <p:grpSpPr>
          <a:xfrm>
            <a:off x="-126506" y="455137"/>
            <a:ext cx="12070856" cy="5914244"/>
            <a:chOff x="-622961" y="949571"/>
            <a:chExt cx="9053142" cy="4435685"/>
          </a:xfrm>
        </p:grpSpPr>
        <p:sp>
          <p:nvSpPr>
            <p:cNvPr id="18" name="TextBox 17">
              <a:extLst>
                <a:ext uri="{FF2B5EF4-FFF2-40B4-BE49-F238E27FC236}">
                  <a16:creationId xmlns:a16="http://schemas.microsoft.com/office/drawing/2014/main" id="{5858172E-E445-4BAE-BF96-1CE790619EB3}"/>
                </a:ext>
              </a:extLst>
            </p:cNvPr>
            <p:cNvSpPr txBox="1"/>
            <p:nvPr/>
          </p:nvSpPr>
          <p:spPr>
            <a:xfrm>
              <a:off x="-57736" y="949571"/>
              <a:ext cx="8487917" cy="4435685"/>
            </a:xfrm>
            <a:prstGeom prst="roundRect">
              <a:avLst/>
            </a:prstGeom>
            <a:solidFill>
              <a:schemeClr val="bg1"/>
            </a:solidFill>
            <a:ln w="38100">
              <a:solidFill>
                <a:srgbClr val="FFC000"/>
              </a:solidFill>
            </a:ln>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p:txBody>
        </p:sp>
        <p:pic>
          <p:nvPicPr>
            <p:cNvPr id="19" name="Picture 18">
              <a:extLst>
                <a:ext uri="{FF2B5EF4-FFF2-40B4-BE49-F238E27FC236}">
                  <a16:creationId xmlns:a16="http://schemas.microsoft.com/office/drawing/2014/main" id="{466AB993-CE90-45C0-BD78-BEFC03C6FA27}"/>
                </a:ext>
              </a:extLst>
            </p:cNvPr>
            <p:cNvPicPr>
              <a:picLocks noChangeAspect="1"/>
            </p:cNvPicPr>
            <p:nvPr/>
          </p:nvPicPr>
          <p:blipFill>
            <a:blip r:embed="rId3"/>
            <a:stretch>
              <a:fillRect/>
            </a:stretch>
          </p:blipFill>
          <p:spPr>
            <a:xfrm>
              <a:off x="-622961" y="1144159"/>
              <a:ext cx="887562" cy="802640"/>
            </a:xfrm>
            <a:prstGeom prst="rect">
              <a:avLst/>
            </a:prstGeom>
          </p:spPr>
        </p:pic>
      </p:grpSp>
      <p:pic>
        <p:nvPicPr>
          <p:cNvPr id="9" name="Content Placeholder 30">
            <a:extLst>
              <a:ext uri="{FF2B5EF4-FFF2-40B4-BE49-F238E27FC236}">
                <a16:creationId xmlns:a16="http://schemas.microsoft.com/office/drawing/2014/main" id="{23ABE44E-25D8-34AA-4C31-2F0D3DE736E5}"/>
              </a:ext>
            </a:extLst>
          </p:cNvPr>
          <p:cNvPicPr>
            <a:picLocks noChangeAspect="1"/>
          </p:cNvPicPr>
          <p:nvPr/>
        </p:nvPicPr>
        <p:blipFill>
          <a:blip r:embed="rId4"/>
          <a:stretch>
            <a:fillRect/>
          </a:stretch>
        </p:blipFill>
        <p:spPr>
          <a:xfrm>
            <a:off x="1045845" y="3286835"/>
            <a:ext cx="2383155" cy="3093487"/>
          </a:xfrm>
          <a:prstGeom prst="rect">
            <a:avLst/>
          </a:prstGeom>
        </p:spPr>
      </p:pic>
      <p:grpSp>
        <p:nvGrpSpPr>
          <p:cNvPr id="2" name="Group 1">
            <a:extLst>
              <a:ext uri="{FF2B5EF4-FFF2-40B4-BE49-F238E27FC236}">
                <a16:creationId xmlns:a16="http://schemas.microsoft.com/office/drawing/2014/main" id="{07792926-D3DB-E076-C4BB-9E4679BD3D18}"/>
              </a:ext>
            </a:extLst>
          </p:cNvPr>
          <p:cNvGrpSpPr/>
          <p:nvPr/>
        </p:nvGrpSpPr>
        <p:grpSpPr>
          <a:xfrm>
            <a:off x="3570020" y="1901781"/>
            <a:ext cx="5964505" cy="3033718"/>
            <a:chOff x="3284270" y="1349331"/>
            <a:chExt cx="5964505" cy="3033718"/>
          </a:xfrm>
        </p:grpSpPr>
        <p:grpSp>
          <p:nvGrpSpPr>
            <p:cNvPr id="3" name="Group 2">
              <a:extLst>
                <a:ext uri="{FF2B5EF4-FFF2-40B4-BE49-F238E27FC236}">
                  <a16:creationId xmlns:a16="http://schemas.microsoft.com/office/drawing/2014/main" id="{3BFD1DEE-942D-F385-485C-7EE283C3B938}"/>
                </a:ext>
              </a:extLst>
            </p:cNvPr>
            <p:cNvGrpSpPr/>
            <p:nvPr/>
          </p:nvGrpSpPr>
          <p:grpSpPr>
            <a:xfrm>
              <a:off x="3714640" y="1795888"/>
              <a:ext cx="5534135" cy="2587161"/>
              <a:chOff x="3675727" y="1795889"/>
              <a:chExt cx="5534135" cy="2587161"/>
            </a:xfrm>
          </p:grpSpPr>
          <p:grpSp>
            <p:nvGrpSpPr>
              <p:cNvPr id="5" name="Nhóm 5">
                <a:extLst>
                  <a:ext uri="{FF2B5EF4-FFF2-40B4-BE49-F238E27FC236}">
                    <a16:creationId xmlns:a16="http://schemas.microsoft.com/office/drawing/2014/main" id="{A243C376-1530-BE65-243E-CE8CA79F06B7}"/>
                  </a:ext>
                </a:extLst>
              </p:cNvPr>
              <p:cNvGrpSpPr/>
              <p:nvPr/>
            </p:nvGrpSpPr>
            <p:grpSpPr>
              <a:xfrm>
                <a:off x="3675727" y="1795889"/>
                <a:ext cx="5534135" cy="2587161"/>
                <a:chOff x="1274163" y="-6088"/>
                <a:chExt cx="8265409" cy="2148770"/>
              </a:xfrm>
            </p:grpSpPr>
            <p:sp>
              <p:nvSpPr>
                <p:cNvPr id="7" name="Hình chữ nhật: Góc Tròn 2">
                  <a:extLst>
                    <a:ext uri="{FF2B5EF4-FFF2-40B4-BE49-F238E27FC236}">
                      <a16:creationId xmlns:a16="http://schemas.microsoft.com/office/drawing/2014/main" id="{1986F2F2-5E0D-1D9D-5ED4-C50C5106C982}"/>
                    </a:ext>
                  </a:extLst>
                </p:cNvPr>
                <p:cNvSpPr/>
                <p:nvPr/>
              </p:nvSpPr>
              <p:spPr>
                <a:xfrm>
                  <a:off x="1274163" y="-6088"/>
                  <a:ext cx="7980891" cy="1002934"/>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Hình chữ nhật: Góc Tròn 3">
                  <a:extLst>
                    <a:ext uri="{FF2B5EF4-FFF2-40B4-BE49-F238E27FC236}">
                      <a16:creationId xmlns:a16="http://schemas.microsoft.com/office/drawing/2014/main" id="{50B65CF4-137B-2F5C-8ABD-4C13B698F548}"/>
                    </a:ext>
                  </a:extLst>
                </p:cNvPr>
                <p:cNvSpPr/>
                <p:nvPr/>
              </p:nvSpPr>
              <p:spPr>
                <a:xfrm>
                  <a:off x="1274163" y="241469"/>
                  <a:ext cx="8265409" cy="1901213"/>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id="{1500EB0C-1227-2D50-77D6-2B6115A93D1A}"/>
                  </a:ext>
                </a:extLst>
              </p:cNvPr>
              <p:cNvSpPr txBox="1"/>
              <p:nvPr/>
            </p:nvSpPr>
            <p:spPr>
              <a:xfrm>
                <a:off x="3882989" y="2378411"/>
                <a:ext cx="514589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Arial-BoldMT"/>
                    <a:ea typeface="+mn-ea"/>
                    <a:cs typeface="+mn-cs"/>
                  </a:rPr>
                  <a:t>Men </a:t>
                </a:r>
                <a:r>
                  <a:rPr kumimoji="0" lang="en-US" sz="4000" b="1" i="0" u="none" strike="noStrike" kern="1200" cap="none" spc="0" normalizeH="0" baseline="0" noProof="0" dirty="0" err="1">
                    <a:ln>
                      <a:noFill/>
                    </a:ln>
                    <a:solidFill>
                      <a:srgbClr val="002060"/>
                    </a:solidFill>
                    <a:effectLst/>
                    <a:uLnTx/>
                    <a:uFillTx/>
                    <a:latin typeface="Arial-BoldMT"/>
                    <a:ea typeface="+mn-ea"/>
                    <a:cs typeface="+mn-cs"/>
                  </a:rPr>
                  <a:t>theo</a:t>
                </a:r>
                <a:r>
                  <a:rPr kumimoji="0" lang="en-US" sz="4000" b="1" i="0" u="none" strike="noStrike" kern="1200" cap="none" spc="0" normalizeH="0" baseline="0" noProof="0" dirty="0">
                    <a:ln>
                      <a:noFill/>
                    </a:ln>
                    <a:solidFill>
                      <a:srgbClr val="002060"/>
                    </a:solidFill>
                    <a:effectLst/>
                    <a:uLnTx/>
                    <a:uFillTx/>
                    <a:latin typeface="Arial-BoldMT"/>
                    <a:ea typeface="+mn-ea"/>
                    <a:cs typeface="+mn-cs"/>
                  </a:rPr>
                  <a:t> (</a:t>
                </a:r>
                <a:r>
                  <a:rPr kumimoji="0" lang="en-US" sz="4000" b="1" i="0" u="none" strike="noStrike" kern="1200" cap="none" spc="0" normalizeH="0" baseline="0" noProof="0" dirty="0" err="1">
                    <a:ln>
                      <a:noFill/>
                    </a:ln>
                    <a:solidFill>
                      <a:srgbClr val="002060"/>
                    </a:solidFill>
                    <a:effectLst/>
                    <a:uLnTx/>
                    <a:uFillTx/>
                    <a:latin typeface="Arial-BoldMT"/>
                    <a:ea typeface="+mn-ea"/>
                    <a:cs typeface="+mn-cs"/>
                  </a:rPr>
                  <a:t>bờ</a:t>
                </a:r>
                <a:r>
                  <a:rPr kumimoji="0" lang="en-US" sz="4000" b="1" i="0" u="none" strike="noStrike" kern="1200" cap="none" spc="0" normalizeH="0" baseline="0" noProof="0" dirty="0">
                    <a:ln>
                      <a:noFill/>
                    </a:ln>
                    <a:solidFill>
                      <a:srgbClr val="002060"/>
                    </a:solidFill>
                    <a:effectLst/>
                    <a:uLnTx/>
                    <a:uFillTx/>
                    <a:latin typeface="Arial-BoldMT"/>
                    <a:ea typeface="+mn-ea"/>
                    <a:cs typeface="+mn-cs"/>
                  </a:rPr>
                  <a:t> </a:t>
                </a:r>
                <a:r>
                  <a:rPr kumimoji="0" lang="en-US" sz="4000" b="1" i="0" u="none" strike="noStrike" kern="1200" cap="none" spc="0" normalizeH="0" baseline="0" noProof="0" dirty="0" err="1">
                    <a:ln>
                      <a:noFill/>
                    </a:ln>
                    <a:solidFill>
                      <a:srgbClr val="002060"/>
                    </a:solidFill>
                    <a:effectLst/>
                    <a:uLnTx/>
                    <a:uFillTx/>
                    <a:latin typeface="Arial-BoldMT"/>
                    <a:ea typeface="+mn-ea"/>
                    <a:cs typeface="+mn-cs"/>
                  </a:rPr>
                  <a:t>suối</a:t>
                </a:r>
                <a:r>
                  <a:rPr kumimoji="0" lang="en-US" sz="4000" b="1" i="0" u="none" strike="noStrike" kern="1200" cap="none" spc="0" normalizeH="0" baseline="0" noProof="0" dirty="0">
                    <a:ln>
                      <a:noFill/>
                    </a:ln>
                    <a:solidFill>
                      <a:srgbClr val="002060"/>
                    </a:solidFill>
                    <a:effectLst/>
                    <a:uLnTx/>
                    <a:uFillTx/>
                    <a:latin typeface="Arial-BoldMT"/>
                    <a:ea typeface="+mn-ea"/>
                    <a:cs typeface="+mn-cs"/>
                  </a:rPr>
                  <a:t>)</a:t>
                </a:r>
                <a:endParaRPr kumimoji="0" lang="en-US" sz="4000" b="0" i="0" u="none" strike="noStrike" kern="1200" cap="none" spc="0" normalizeH="0" baseline="0" noProof="0" dirty="0">
                  <a:ln>
                    <a:noFill/>
                  </a:ln>
                  <a:solidFill>
                    <a:srgbClr val="002060"/>
                  </a:solidFill>
                  <a:effectLst/>
                  <a:uLnTx/>
                  <a:uFillTx/>
                  <a:latin typeface="ArialM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srgbClr val="002060"/>
                    </a:solidFill>
                    <a:effectLst/>
                    <a:uLnTx/>
                    <a:uFillTx/>
                    <a:latin typeface="Arial-ItalicMT"/>
                    <a:ea typeface="+mn-ea"/>
                    <a:cs typeface="+mn-cs"/>
                  </a:rPr>
                  <a:t>Di </a:t>
                </a:r>
                <a:r>
                  <a:rPr kumimoji="0" lang="en-US" sz="4000" b="0" i="1" u="none" strike="noStrike" kern="1200" cap="none" spc="0" normalizeH="0" baseline="0" noProof="0" dirty="0" err="1">
                    <a:ln>
                      <a:noFill/>
                    </a:ln>
                    <a:solidFill>
                      <a:srgbClr val="002060"/>
                    </a:solidFill>
                    <a:effectLst/>
                    <a:uLnTx/>
                    <a:uFillTx/>
                    <a:latin typeface="Arial-ItalicMT"/>
                    <a:ea typeface="+mn-ea"/>
                    <a:cs typeface="+mn-cs"/>
                  </a:rPr>
                  <a:t>chuyển</a:t>
                </a:r>
                <a:r>
                  <a:rPr kumimoji="0" lang="en-US" sz="4000" b="0" i="1" u="none" strike="noStrike" kern="1200" cap="none" spc="0" normalizeH="0" baseline="0" noProof="0" dirty="0">
                    <a:ln>
                      <a:noFill/>
                    </a:ln>
                    <a:solidFill>
                      <a:srgbClr val="002060"/>
                    </a:solidFill>
                    <a:effectLst/>
                    <a:uLnTx/>
                    <a:uFillTx/>
                    <a:latin typeface="Arial-ItalicMT"/>
                    <a:ea typeface="+mn-ea"/>
                    <a:cs typeface="+mn-cs"/>
                  </a:rPr>
                  <a:t> </a:t>
                </a:r>
                <a:r>
                  <a:rPr kumimoji="0" lang="en-US" sz="4000" b="0" i="1" u="none" strike="noStrike" kern="1200" cap="none" spc="0" normalizeH="0" baseline="0" noProof="0" dirty="0" err="1">
                    <a:ln>
                      <a:noFill/>
                    </a:ln>
                    <a:solidFill>
                      <a:srgbClr val="002060"/>
                    </a:solidFill>
                    <a:effectLst/>
                    <a:uLnTx/>
                    <a:uFillTx/>
                    <a:latin typeface="Arial-ItalicMT"/>
                    <a:ea typeface="+mn-ea"/>
                    <a:cs typeface="+mn-cs"/>
                  </a:rPr>
                  <a:t>lần</a:t>
                </a:r>
                <a:r>
                  <a:rPr kumimoji="0" lang="en-US" sz="4000" b="0" i="1" u="none" strike="noStrike" kern="1200" cap="none" spc="0" normalizeH="0" baseline="0" noProof="0" dirty="0">
                    <a:ln>
                      <a:noFill/>
                    </a:ln>
                    <a:solidFill>
                      <a:srgbClr val="002060"/>
                    </a:solidFill>
                    <a:effectLst/>
                    <a:uLnTx/>
                    <a:uFillTx/>
                    <a:latin typeface="Arial-ItalicMT"/>
                    <a:ea typeface="+mn-ea"/>
                    <a:cs typeface="+mn-cs"/>
                  </a:rPr>
                  <a:t> </a:t>
                </a:r>
                <a:r>
                  <a:rPr kumimoji="0" lang="en-US" sz="4000" b="0" i="1" u="none" strike="noStrike" kern="1200" cap="none" spc="0" normalizeH="0" baseline="0" noProof="0" dirty="0" err="1">
                    <a:ln>
                      <a:noFill/>
                    </a:ln>
                    <a:solidFill>
                      <a:srgbClr val="002060"/>
                    </a:solidFill>
                    <a:effectLst/>
                    <a:uLnTx/>
                    <a:uFillTx/>
                    <a:latin typeface="Arial-ItalicMT"/>
                    <a:ea typeface="+mn-ea"/>
                    <a:cs typeface="+mn-cs"/>
                  </a:rPr>
                  <a:t>theo</a:t>
                </a:r>
                <a:r>
                  <a:rPr kumimoji="0" lang="en-US" sz="4000" b="0" i="1" u="none" strike="noStrike" kern="1200" cap="none" spc="0" normalizeH="0" baseline="0" noProof="0" dirty="0">
                    <a:ln>
                      <a:noFill/>
                    </a:ln>
                    <a:solidFill>
                      <a:srgbClr val="002060"/>
                    </a:solidFill>
                    <a:effectLst/>
                    <a:uLnTx/>
                    <a:uFillTx/>
                    <a:latin typeface="Arial-ItalicMT"/>
                    <a:ea typeface="+mn-ea"/>
                    <a:cs typeface="+mn-cs"/>
                  </a:rPr>
                  <a:t> </a:t>
                </a:r>
                <a:r>
                  <a:rPr kumimoji="0" lang="en-US" sz="4000" b="0" i="1" u="none" strike="noStrike" kern="1200" cap="none" spc="0" normalizeH="0" baseline="0" noProof="0" dirty="0" err="1">
                    <a:ln>
                      <a:noFill/>
                    </a:ln>
                    <a:solidFill>
                      <a:srgbClr val="002060"/>
                    </a:solidFill>
                    <a:effectLst/>
                    <a:uLnTx/>
                    <a:uFillTx/>
                    <a:latin typeface="Arial-ItalicMT"/>
                    <a:ea typeface="+mn-ea"/>
                    <a:cs typeface="+mn-cs"/>
                  </a:rPr>
                  <a:t>phía</a:t>
                </a:r>
                <a:r>
                  <a:rPr kumimoji="0" lang="en-US" sz="4000" b="0" i="1" u="none" strike="noStrike" kern="1200" cap="none" spc="0" normalizeH="0" baseline="0" noProof="0" dirty="0">
                    <a:ln>
                      <a:noFill/>
                    </a:ln>
                    <a:solidFill>
                      <a:srgbClr val="002060"/>
                    </a:solidFill>
                    <a:effectLst/>
                    <a:uLnTx/>
                    <a:uFillTx/>
                    <a:latin typeface="Arial-ItalicMT"/>
                    <a:ea typeface="+mn-ea"/>
                    <a:cs typeface="+mn-cs"/>
                  </a:rPr>
                  <a:t> </a:t>
                </a:r>
                <a:r>
                  <a:rPr kumimoji="0" lang="en-US" sz="4000" b="0" i="1" u="none" strike="noStrike" kern="1200" cap="none" spc="0" normalizeH="0" baseline="0" noProof="0" dirty="0" err="1">
                    <a:ln>
                      <a:noFill/>
                    </a:ln>
                    <a:solidFill>
                      <a:srgbClr val="002060"/>
                    </a:solidFill>
                    <a:effectLst/>
                    <a:uLnTx/>
                    <a:uFillTx/>
                    <a:latin typeface="Arial-ItalicMT"/>
                    <a:ea typeface="+mn-ea"/>
                    <a:cs typeface="+mn-cs"/>
                  </a:rPr>
                  <a:t>bên</a:t>
                </a:r>
                <a:r>
                  <a:rPr kumimoji="0" lang="en-US" sz="4000" b="0" i="1" u="none" strike="noStrike" kern="1200" cap="none" spc="0" normalizeH="0" baseline="0" noProof="0" dirty="0">
                    <a:ln>
                      <a:noFill/>
                    </a:ln>
                    <a:solidFill>
                      <a:srgbClr val="002060"/>
                    </a:solidFill>
                    <a:effectLst/>
                    <a:uLnTx/>
                    <a:uFillTx/>
                    <a:latin typeface="Arial-ItalicMT"/>
                    <a:ea typeface="+mn-ea"/>
                    <a:cs typeface="+mn-cs"/>
                  </a:rPr>
                  <a:t> (</a:t>
                </a:r>
                <a:r>
                  <a:rPr kumimoji="0" lang="en-US" sz="4000" b="0" i="1" u="none" strike="noStrike" kern="1200" cap="none" spc="0" normalizeH="0" baseline="0" noProof="0" dirty="0" err="1">
                    <a:ln>
                      <a:noFill/>
                    </a:ln>
                    <a:solidFill>
                      <a:srgbClr val="002060"/>
                    </a:solidFill>
                    <a:effectLst/>
                    <a:uLnTx/>
                    <a:uFillTx/>
                    <a:latin typeface="Arial-ItalicMT"/>
                    <a:ea typeface="+mn-ea"/>
                    <a:cs typeface="+mn-cs"/>
                  </a:rPr>
                  <a:t>bờ</a:t>
                </a:r>
                <a:r>
                  <a:rPr kumimoji="0" lang="en-US" sz="4000" b="0" i="1" u="none" strike="noStrike" kern="1200" cap="none" spc="0" normalizeH="0" baseline="0" noProof="0" dirty="0">
                    <a:ln>
                      <a:noFill/>
                    </a:ln>
                    <a:solidFill>
                      <a:srgbClr val="002060"/>
                    </a:solidFill>
                    <a:effectLst/>
                    <a:uLnTx/>
                    <a:uFillTx/>
                    <a:latin typeface="Arial-ItalicMT"/>
                    <a:ea typeface="+mn-ea"/>
                    <a:cs typeface="+mn-cs"/>
                  </a:rPr>
                  <a:t> </a:t>
                </a:r>
                <a:r>
                  <a:rPr kumimoji="0" lang="en-US" sz="4000" b="0" i="1" u="none" strike="noStrike" kern="1200" cap="none" spc="0" normalizeH="0" baseline="0" noProof="0" dirty="0" err="1">
                    <a:ln>
                      <a:noFill/>
                    </a:ln>
                    <a:solidFill>
                      <a:srgbClr val="002060"/>
                    </a:solidFill>
                    <a:effectLst/>
                    <a:uLnTx/>
                    <a:uFillTx/>
                    <a:latin typeface="Arial-ItalicMT"/>
                    <a:ea typeface="+mn-ea"/>
                    <a:cs typeface="+mn-cs"/>
                  </a:rPr>
                  <a:t>suối</a:t>
                </a:r>
                <a:r>
                  <a:rPr kumimoji="0" lang="en-US" sz="4000" b="0" i="1" u="none" strike="noStrike" kern="1200" cap="none" spc="0" normalizeH="0" baseline="0" noProof="0" dirty="0">
                    <a:ln>
                      <a:noFill/>
                    </a:ln>
                    <a:solidFill>
                      <a:srgbClr val="002060"/>
                    </a:solidFill>
                    <a:effectLst/>
                    <a:uLnTx/>
                    <a:uFillTx/>
                    <a:latin typeface="Arial-ItalicMT"/>
                    <a:ea typeface="+mn-ea"/>
                    <a:cs typeface="+mn-cs"/>
                  </a:rPr>
                  <a:t>)</a:t>
                </a:r>
                <a:endParaRPr kumimoji="0" lang="en-US" sz="40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pic>
          <p:nvPicPr>
            <p:cNvPr id="4" name="Hình ảnh 11" descr="Ảnh có chứa văn bản, đồ họa véc-tơ&#10;&#10;Mô tả được tạo tự động">
              <a:extLst>
                <a:ext uri="{FF2B5EF4-FFF2-40B4-BE49-F238E27FC236}">
                  <a16:creationId xmlns:a16="http://schemas.microsoft.com/office/drawing/2014/main" id="{081881B6-BF98-F759-20A1-91371E4793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4270" y="1349331"/>
              <a:ext cx="860740" cy="893115"/>
            </a:xfrm>
            <a:prstGeom prst="rect">
              <a:avLst/>
            </a:prstGeom>
          </p:spPr>
        </p:pic>
      </p:grpSp>
      <p:pic>
        <p:nvPicPr>
          <p:cNvPr id="11" name="Picture 10">
            <a:extLst>
              <a:ext uri="{FF2B5EF4-FFF2-40B4-BE49-F238E27FC236}">
                <a16:creationId xmlns:a16="http://schemas.microsoft.com/office/drawing/2014/main" id="{A8DCCC22-0CF3-7CBB-780C-5FC39ED8D322}"/>
              </a:ext>
            </a:extLst>
          </p:cNvPr>
          <p:cNvPicPr>
            <a:picLocks noChangeAspect="1"/>
          </p:cNvPicPr>
          <p:nvPr/>
        </p:nvPicPr>
        <p:blipFill>
          <a:blip r:embed="rId6"/>
          <a:stretch>
            <a:fillRect/>
          </a:stretch>
        </p:blipFill>
        <p:spPr>
          <a:xfrm>
            <a:off x="4183145" y="443033"/>
            <a:ext cx="5425910" cy="1609483"/>
          </a:xfrm>
          <a:prstGeom prst="rect">
            <a:avLst/>
          </a:prstGeom>
        </p:spPr>
      </p:pic>
    </p:spTree>
    <p:extLst>
      <p:ext uri="{BB962C8B-B14F-4D97-AF65-F5344CB8AC3E}">
        <p14:creationId xmlns:p14="http://schemas.microsoft.com/office/powerpoint/2010/main" val="352426216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
            <a:extLst>
              <a:ext uri="{FF2B5EF4-FFF2-40B4-BE49-F238E27FC236}">
                <a16:creationId xmlns:a16="http://schemas.microsoft.com/office/drawing/2014/main" id="{3430E2DC-A20F-4D37-A558-9B7CC581D0A2}"/>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7" name="Group 16">
            <a:extLst>
              <a:ext uri="{FF2B5EF4-FFF2-40B4-BE49-F238E27FC236}">
                <a16:creationId xmlns:a16="http://schemas.microsoft.com/office/drawing/2014/main" id="{95A4495E-9847-40C8-93A8-842DDF516261}"/>
              </a:ext>
            </a:extLst>
          </p:cNvPr>
          <p:cNvGrpSpPr/>
          <p:nvPr/>
        </p:nvGrpSpPr>
        <p:grpSpPr>
          <a:xfrm>
            <a:off x="-126506" y="455137"/>
            <a:ext cx="12070856" cy="5914244"/>
            <a:chOff x="-622961" y="949571"/>
            <a:chExt cx="9053142" cy="4435685"/>
          </a:xfrm>
        </p:grpSpPr>
        <p:sp>
          <p:nvSpPr>
            <p:cNvPr id="18" name="TextBox 17">
              <a:extLst>
                <a:ext uri="{FF2B5EF4-FFF2-40B4-BE49-F238E27FC236}">
                  <a16:creationId xmlns:a16="http://schemas.microsoft.com/office/drawing/2014/main" id="{5858172E-E445-4BAE-BF96-1CE790619EB3}"/>
                </a:ext>
              </a:extLst>
            </p:cNvPr>
            <p:cNvSpPr txBox="1"/>
            <p:nvPr/>
          </p:nvSpPr>
          <p:spPr>
            <a:xfrm>
              <a:off x="-57736" y="949571"/>
              <a:ext cx="8487917" cy="4435685"/>
            </a:xfrm>
            <a:prstGeom prst="roundRect">
              <a:avLst/>
            </a:prstGeom>
            <a:solidFill>
              <a:schemeClr val="bg1"/>
            </a:solidFill>
            <a:ln w="38100">
              <a:solidFill>
                <a:srgbClr val="FFC000"/>
              </a:solidFill>
            </a:ln>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p:txBody>
        </p:sp>
        <p:pic>
          <p:nvPicPr>
            <p:cNvPr id="19" name="Picture 18">
              <a:extLst>
                <a:ext uri="{FF2B5EF4-FFF2-40B4-BE49-F238E27FC236}">
                  <a16:creationId xmlns:a16="http://schemas.microsoft.com/office/drawing/2014/main" id="{466AB993-CE90-45C0-BD78-BEFC03C6FA27}"/>
                </a:ext>
              </a:extLst>
            </p:cNvPr>
            <p:cNvPicPr>
              <a:picLocks noChangeAspect="1"/>
            </p:cNvPicPr>
            <p:nvPr/>
          </p:nvPicPr>
          <p:blipFill>
            <a:blip r:embed="rId3"/>
            <a:stretch>
              <a:fillRect/>
            </a:stretch>
          </p:blipFill>
          <p:spPr>
            <a:xfrm>
              <a:off x="-622961" y="1144159"/>
              <a:ext cx="887562" cy="802640"/>
            </a:xfrm>
            <a:prstGeom prst="rect">
              <a:avLst/>
            </a:prstGeom>
          </p:spPr>
        </p:pic>
      </p:grpSp>
      <p:pic>
        <p:nvPicPr>
          <p:cNvPr id="9" name="Content Placeholder 30">
            <a:extLst>
              <a:ext uri="{FF2B5EF4-FFF2-40B4-BE49-F238E27FC236}">
                <a16:creationId xmlns:a16="http://schemas.microsoft.com/office/drawing/2014/main" id="{23ABE44E-25D8-34AA-4C31-2F0D3DE736E5}"/>
              </a:ext>
            </a:extLst>
          </p:cNvPr>
          <p:cNvPicPr>
            <a:picLocks noChangeAspect="1"/>
          </p:cNvPicPr>
          <p:nvPr/>
        </p:nvPicPr>
        <p:blipFill>
          <a:blip r:embed="rId4"/>
          <a:stretch>
            <a:fillRect/>
          </a:stretch>
        </p:blipFill>
        <p:spPr>
          <a:xfrm>
            <a:off x="1045845" y="3286835"/>
            <a:ext cx="2383155" cy="3093487"/>
          </a:xfrm>
          <a:prstGeom prst="rect">
            <a:avLst/>
          </a:prstGeom>
        </p:spPr>
      </p:pic>
      <p:grpSp>
        <p:nvGrpSpPr>
          <p:cNvPr id="2" name="Group 1">
            <a:extLst>
              <a:ext uri="{FF2B5EF4-FFF2-40B4-BE49-F238E27FC236}">
                <a16:creationId xmlns:a16="http://schemas.microsoft.com/office/drawing/2014/main" id="{07792926-D3DB-E076-C4BB-9E4679BD3D18}"/>
              </a:ext>
            </a:extLst>
          </p:cNvPr>
          <p:cNvGrpSpPr/>
          <p:nvPr/>
        </p:nvGrpSpPr>
        <p:grpSpPr>
          <a:xfrm>
            <a:off x="3570020" y="1901781"/>
            <a:ext cx="5964505" cy="3033718"/>
            <a:chOff x="3284270" y="1349331"/>
            <a:chExt cx="5964505" cy="3033718"/>
          </a:xfrm>
        </p:grpSpPr>
        <p:grpSp>
          <p:nvGrpSpPr>
            <p:cNvPr id="3" name="Group 2">
              <a:extLst>
                <a:ext uri="{FF2B5EF4-FFF2-40B4-BE49-F238E27FC236}">
                  <a16:creationId xmlns:a16="http://schemas.microsoft.com/office/drawing/2014/main" id="{3BFD1DEE-942D-F385-485C-7EE283C3B938}"/>
                </a:ext>
              </a:extLst>
            </p:cNvPr>
            <p:cNvGrpSpPr/>
            <p:nvPr/>
          </p:nvGrpSpPr>
          <p:grpSpPr>
            <a:xfrm>
              <a:off x="3714640" y="1795888"/>
              <a:ext cx="5534135" cy="2587161"/>
              <a:chOff x="3675727" y="1795889"/>
              <a:chExt cx="5534135" cy="2587161"/>
            </a:xfrm>
          </p:grpSpPr>
          <p:grpSp>
            <p:nvGrpSpPr>
              <p:cNvPr id="5" name="Nhóm 5">
                <a:extLst>
                  <a:ext uri="{FF2B5EF4-FFF2-40B4-BE49-F238E27FC236}">
                    <a16:creationId xmlns:a16="http://schemas.microsoft.com/office/drawing/2014/main" id="{A243C376-1530-BE65-243E-CE8CA79F06B7}"/>
                  </a:ext>
                </a:extLst>
              </p:cNvPr>
              <p:cNvGrpSpPr/>
              <p:nvPr/>
            </p:nvGrpSpPr>
            <p:grpSpPr>
              <a:xfrm>
                <a:off x="3675727" y="1795889"/>
                <a:ext cx="5534135" cy="2587161"/>
                <a:chOff x="1274163" y="-6088"/>
                <a:chExt cx="8265409" cy="2148770"/>
              </a:xfrm>
            </p:grpSpPr>
            <p:sp>
              <p:nvSpPr>
                <p:cNvPr id="7" name="Hình chữ nhật: Góc Tròn 2">
                  <a:extLst>
                    <a:ext uri="{FF2B5EF4-FFF2-40B4-BE49-F238E27FC236}">
                      <a16:creationId xmlns:a16="http://schemas.microsoft.com/office/drawing/2014/main" id="{1986F2F2-5E0D-1D9D-5ED4-C50C5106C982}"/>
                    </a:ext>
                  </a:extLst>
                </p:cNvPr>
                <p:cNvSpPr/>
                <p:nvPr/>
              </p:nvSpPr>
              <p:spPr>
                <a:xfrm>
                  <a:off x="1274163" y="-6088"/>
                  <a:ext cx="7980891" cy="1002934"/>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Hình chữ nhật: Góc Tròn 3">
                  <a:extLst>
                    <a:ext uri="{FF2B5EF4-FFF2-40B4-BE49-F238E27FC236}">
                      <a16:creationId xmlns:a16="http://schemas.microsoft.com/office/drawing/2014/main" id="{50B65CF4-137B-2F5C-8ABD-4C13B698F548}"/>
                    </a:ext>
                  </a:extLst>
                </p:cNvPr>
                <p:cNvSpPr/>
                <p:nvPr/>
              </p:nvSpPr>
              <p:spPr>
                <a:xfrm>
                  <a:off x="1274163" y="241469"/>
                  <a:ext cx="8265409" cy="1901213"/>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id="{1500EB0C-1227-2D50-77D6-2B6115A93D1A}"/>
                  </a:ext>
                </a:extLst>
              </p:cNvPr>
              <p:cNvSpPr txBox="1"/>
              <p:nvPr/>
            </p:nvSpPr>
            <p:spPr>
              <a:xfrm>
                <a:off x="3882989" y="2378411"/>
                <a:ext cx="514589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err="1">
                    <a:solidFill>
                      <a:srgbClr val="002060"/>
                    </a:solidFill>
                    <a:latin typeface="Arial-BoldMT"/>
                  </a:rPr>
                  <a:t>Đằm</a:t>
                </a:r>
                <a:r>
                  <a:rPr lang="en-US" sz="4000" b="1" dirty="0">
                    <a:solidFill>
                      <a:srgbClr val="002060"/>
                    </a:solidFill>
                    <a:latin typeface="Arial-BoldMT"/>
                  </a:rPr>
                  <a:t> </a:t>
                </a:r>
                <a:r>
                  <a:rPr lang="en-US" sz="4000" b="1" dirty="0" err="1">
                    <a:solidFill>
                      <a:srgbClr val="002060"/>
                    </a:solidFill>
                    <a:latin typeface="Arial-BoldMT"/>
                  </a:rPr>
                  <a:t>mình</a:t>
                </a:r>
                <a:r>
                  <a:rPr lang="en-US" sz="4000" b="1" dirty="0">
                    <a:solidFill>
                      <a:srgbClr val="002060"/>
                    </a:solidFill>
                    <a:latin typeface="Arial-BoldMT"/>
                  </a:rPr>
                  <a:t>:</a:t>
                </a:r>
                <a:endParaRPr kumimoji="0" lang="en-US" sz="4000" b="0" i="0" u="none" strike="noStrike" kern="1200" cap="none" spc="0" normalizeH="0" baseline="0" noProof="0" dirty="0">
                  <a:ln>
                    <a:noFill/>
                  </a:ln>
                  <a:solidFill>
                    <a:srgbClr val="002060"/>
                  </a:solidFill>
                  <a:effectLst/>
                  <a:uLnTx/>
                  <a:uFillTx/>
                  <a:latin typeface="ArialM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err="1">
                    <a:ln>
                      <a:noFill/>
                    </a:ln>
                    <a:solidFill>
                      <a:srgbClr val="002060"/>
                    </a:solidFill>
                    <a:effectLst/>
                    <a:uLnTx/>
                    <a:uFillTx/>
                    <a:latin typeface="Arial-ItalicMT"/>
                    <a:ea typeface="+mn-ea"/>
                    <a:cs typeface="+mn-cs"/>
                  </a:rPr>
                  <a:t>Ngâm</a:t>
                </a:r>
                <a:r>
                  <a:rPr kumimoji="0" lang="en-US" sz="4000" b="0" i="1" u="none" strike="noStrike" kern="1200" cap="none" spc="0" normalizeH="0" baseline="0" noProof="0" dirty="0">
                    <a:ln>
                      <a:noFill/>
                    </a:ln>
                    <a:solidFill>
                      <a:srgbClr val="002060"/>
                    </a:solidFill>
                    <a:effectLst/>
                    <a:uLnTx/>
                    <a:uFillTx/>
                    <a:latin typeface="Arial-ItalicMT"/>
                    <a:ea typeface="+mn-ea"/>
                    <a:cs typeface="+mn-cs"/>
                  </a:rPr>
                  <a:t> </a:t>
                </a:r>
                <a:r>
                  <a:rPr kumimoji="0" lang="en-US" sz="4000" b="0" i="1" u="none" strike="noStrike" kern="1200" cap="none" spc="0" normalizeH="0" baseline="0" noProof="0" dirty="0" err="1">
                    <a:ln>
                      <a:noFill/>
                    </a:ln>
                    <a:solidFill>
                      <a:srgbClr val="002060"/>
                    </a:solidFill>
                    <a:effectLst/>
                    <a:uLnTx/>
                    <a:uFillTx/>
                    <a:latin typeface="Arial-ItalicMT"/>
                    <a:ea typeface="+mn-ea"/>
                    <a:cs typeface="+mn-cs"/>
                  </a:rPr>
                  <a:t>mình</a:t>
                </a:r>
                <a:r>
                  <a:rPr kumimoji="0" lang="en-US" sz="4000" b="0" i="1" u="none" strike="noStrike" kern="1200" cap="none" spc="0" normalizeH="0" baseline="0" noProof="0" dirty="0">
                    <a:ln>
                      <a:noFill/>
                    </a:ln>
                    <a:solidFill>
                      <a:srgbClr val="002060"/>
                    </a:solidFill>
                    <a:effectLst/>
                    <a:uLnTx/>
                    <a:uFillTx/>
                    <a:latin typeface="Arial-ItalicMT"/>
                    <a:ea typeface="+mn-ea"/>
                    <a:cs typeface="+mn-cs"/>
                  </a:rPr>
                  <a:t> </a:t>
                </a:r>
                <a:r>
                  <a:rPr kumimoji="0" lang="en-US" sz="4000" b="0" i="1" u="none" strike="noStrike" kern="1200" cap="none" spc="0" normalizeH="0" baseline="0" noProof="0" dirty="0" err="1">
                    <a:ln>
                      <a:noFill/>
                    </a:ln>
                    <a:solidFill>
                      <a:srgbClr val="002060"/>
                    </a:solidFill>
                    <a:effectLst/>
                    <a:uLnTx/>
                    <a:uFillTx/>
                    <a:latin typeface="Arial-ItalicMT"/>
                    <a:ea typeface="+mn-ea"/>
                    <a:cs typeface="+mn-cs"/>
                  </a:rPr>
                  <a:t>lâu</a:t>
                </a:r>
                <a:r>
                  <a:rPr kumimoji="0" lang="en-US" sz="4000" b="0" i="1" u="none" strike="noStrike" kern="1200" cap="none" spc="0" normalizeH="0" baseline="0" noProof="0" dirty="0">
                    <a:ln>
                      <a:noFill/>
                    </a:ln>
                    <a:solidFill>
                      <a:srgbClr val="002060"/>
                    </a:solidFill>
                    <a:effectLst/>
                    <a:uLnTx/>
                    <a:uFillTx/>
                    <a:latin typeface="Arial-ItalicMT"/>
                    <a:ea typeface="+mn-ea"/>
                    <a:cs typeface="+mn-cs"/>
                  </a:rPr>
                  <a:t> </a:t>
                </a:r>
                <a:r>
                  <a:rPr kumimoji="0" lang="en-US" sz="4000" b="0" i="1" u="none" strike="noStrike" kern="1200" cap="none" spc="0" normalizeH="0" baseline="0" noProof="0" dirty="0" err="1">
                    <a:ln>
                      <a:noFill/>
                    </a:ln>
                    <a:solidFill>
                      <a:srgbClr val="002060"/>
                    </a:solidFill>
                    <a:effectLst/>
                    <a:uLnTx/>
                    <a:uFillTx/>
                    <a:latin typeface="Arial-ItalicMT"/>
                    <a:ea typeface="+mn-ea"/>
                    <a:cs typeface="+mn-cs"/>
                  </a:rPr>
                  <a:t>trong</a:t>
                </a:r>
                <a:r>
                  <a:rPr kumimoji="0" lang="en-US" sz="4000" b="0" i="1" u="none" strike="noStrike" kern="1200" cap="none" spc="0" normalizeH="0" baseline="0" noProof="0" dirty="0">
                    <a:ln>
                      <a:noFill/>
                    </a:ln>
                    <a:solidFill>
                      <a:srgbClr val="002060"/>
                    </a:solidFill>
                    <a:effectLst/>
                    <a:uLnTx/>
                    <a:uFillTx/>
                    <a:latin typeface="Arial-ItalicMT"/>
                    <a:ea typeface="+mn-ea"/>
                    <a:cs typeface="+mn-cs"/>
                  </a:rPr>
                  <a:t> </a:t>
                </a:r>
                <a:r>
                  <a:rPr kumimoji="0" lang="en-US" sz="4000" b="0" i="1" u="none" strike="noStrike" kern="1200" cap="none" spc="0" normalizeH="0" baseline="0" noProof="0" dirty="0" err="1">
                    <a:ln>
                      <a:noFill/>
                    </a:ln>
                    <a:solidFill>
                      <a:srgbClr val="002060"/>
                    </a:solidFill>
                    <a:effectLst/>
                    <a:uLnTx/>
                    <a:uFillTx/>
                    <a:latin typeface="Arial-ItalicMT"/>
                    <a:ea typeface="+mn-ea"/>
                    <a:cs typeface="+mn-cs"/>
                  </a:rPr>
                  <a:t>nước</a:t>
                </a:r>
                <a:r>
                  <a:rPr kumimoji="0" lang="en-US" sz="4000" b="0" i="1" u="none" strike="noStrike" kern="1200" cap="none" spc="0" normalizeH="0" baseline="0" noProof="0" dirty="0">
                    <a:ln>
                      <a:noFill/>
                    </a:ln>
                    <a:solidFill>
                      <a:srgbClr val="002060"/>
                    </a:solidFill>
                    <a:effectLst/>
                    <a:uLnTx/>
                    <a:uFillTx/>
                    <a:latin typeface="Arial-ItalicMT"/>
                    <a:ea typeface="+mn-ea"/>
                    <a:cs typeface="+mn-cs"/>
                  </a:rPr>
                  <a:t>.</a:t>
                </a:r>
                <a:endParaRPr kumimoji="0" lang="en-US" sz="40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pic>
          <p:nvPicPr>
            <p:cNvPr id="4" name="Hình ảnh 11" descr="Ảnh có chứa văn bản, đồ họa véc-tơ&#10;&#10;Mô tả được tạo tự động">
              <a:extLst>
                <a:ext uri="{FF2B5EF4-FFF2-40B4-BE49-F238E27FC236}">
                  <a16:creationId xmlns:a16="http://schemas.microsoft.com/office/drawing/2014/main" id="{081881B6-BF98-F759-20A1-91371E47931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4270" y="1349331"/>
              <a:ext cx="860740" cy="893115"/>
            </a:xfrm>
            <a:prstGeom prst="rect">
              <a:avLst/>
            </a:prstGeom>
          </p:spPr>
        </p:pic>
      </p:grpSp>
      <p:pic>
        <p:nvPicPr>
          <p:cNvPr id="11" name="Picture 10">
            <a:extLst>
              <a:ext uri="{FF2B5EF4-FFF2-40B4-BE49-F238E27FC236}">
                <a16:creationId xmlns:a16="http://schemas.microsoft.com/office/drawing/2014/main" id="{A8DCCC22-0CF3-7CBB-780C-5FC39ED8D322}"/>
              </a:ext>
            </a:extLst>
          </p:cNvPr>
          <p:cNvPicPr>
            <a:picLocks noChangeAspect="1"/>
          </p:cNvPicPr>
          <p:nvPr/>
        </p:nvPicPr>
        <p:blipFill>
          <a:blip r:embed="rId6"/>
          <a:stretch>
            <a:fillRect/>
          </a:stretch>
        </p:blipFill>
        <p:spPr>
          <a:xfrm>
            <a:off x="4183145" y="443033"/>
            <a:ext cx="5425910" cy="1609483"/>
          </a:xfrm>
          <a:prstGeom prst="rect">
            <a:avLst/>
          </a:prstGeom>
        </p:spPr>
      </p:pic>
      <p:pic>
        <p:nvPicPr>
          <p:cNvPr id="2050" name="Picture 2" descr="Hố trâu đầm giữa cánh đồng - Tuổi Trẻ Online">
            <a:extLst>
              <a:ext uri="{FF2B5EF4-FFF2-40B4-BE49-F238E27FC236}">
                <a16:creationId xmlns:a16="http://schemas.microsoft.com/office/drawing/2014/main" id="{326CDB07-2B02-84B5-22CF-91DA36FB50F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5424" y="1526740"/>
            <a:ext cx="6133565" cy="4058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555437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
            <a:extLst>
              <a:ext uri="{FF2B5EF4-FFF2-40B4-BE49-F238E27FC236}">
                <a16:creationId xmlns:a16="http://schemas.microsoft.com/office/drawing/2014/main" id="{3430E2DC-A20F-4D37-A558-9B7CC581D0A2}"/>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7" name="Group 16">
            <a:extLst>
              <a:ext uri="{FF2B5EF4-FFF2-40B4-BE49-F238E27FC236}">
                <a16:creationId xmlns:a16="http://schemas.microsoft.com/office/drawing/2014/main" id="{95A4495E-9847-40C8-93A8-842DDF516261}"/>
              </a:ext>
            </a:extLst>
          </p:cNvPr>
          <p:cNvGrpSpPr/>
          <p:nvPr/>
        </p:nvGrpSpPr>
        <p:grpSpPr>
          <a:xfrm>
            <a:off x="-126506" y="455137"/>
            <a:ext cx="12070856" cy="5914244"/>
            <a:chOff x="-622961" y="949571"/>
            <a:chExt cx="9053142" cy="4435685"/>
          </a:xfrm>
        </p:grpSpPr>
        <p:sp>
          <p:nvSpPr>
            <p:cNvPr id="18" name="TextBox 17">
              <a:extLst>
                <a:ext uri="{FF2B5EF4-FFF2-40B4-BE49-F238E27FC236}">
                  <a16:creationId xmlns:a16="http://schemas.microsoft.com/office/drawing/2014/main" id="{5858172E-E445-4BAE-BF96-1CE790619EB3}"/>
                </a:ext>
              </a:extLst>
            </p:cNvPr>
            <p:cNvSpPr txBox="1"/>
            <p:nvPr/>
          </p:nvSpPr>
          <p:spPr>
            <a:xfrm>
              <a:off x="-57736" y="949571"/>
              <a:ext cx="8487917" cy="4435685"/>
            </a:xfrm>
            <a:prstGeom prst="roundRect">
              <a:avLst/>
            </a:prstGeom>
            <a:solidFill>
              <a:schemeClr val="bg1"/>
            </a:solidFill>
            <a:ln w="38100">
              <a:solidFill>
                <a:srgbClr val="FFC000"/>
              </a:solidFill>
            </a:ln>
          </p:spPr>
          <p:txBody>
            <a:bodyPr wrap="square" rtlCol="0">
              <a:spAutoFit/>
            </a:bodyPr>
            <a:lstStyle/>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a:p>
              <a:pPr marL="0" marR="0" lvl="0" indent="0" algn="just" defTabSz="1219170" rtl="0" eaLnBrk="1" fontAlgn="auto" latinLnBrk="0" hangingPunct="1">
                <a:lnSpc>
                  <a:spcPct val="100000"/>
                </a:lnSpc>
                <a:spcBef>
                  <a:spcPts val="0"/>
                </a:spcBef>
                <a:spcAft>
                  <a:spcPts val="0"/>
                </a:spcAft>
                <a:buClr>
                  <a:srgbClr val="000000"/>
                </a:buClr>
                <a:buSzTx/>
                <a:buFontTx/>
                <a:buNone/>
                <a:tabLst/>
                <a:defRPr/>
              </a:pPr>
              <a:endParaRPr kumimoji="0" lang="en-US" sz="4267" b="0" i="0" u="none" strike="noStrike" kern="0" cap="none" spc="0" normalizeH="0" baseline="0" noProof="0" dirty="0">
                <a:ln>
                  <a:noFill/>
                </a:ln>
                <a:solidFill>
                  <a:srgbClr val="000000"/>
                </a:solidFill>
                <a:effectLst/>
                <a:uLnTx/>
                <a:uFillTx/>
                <a:latin typeface="Calibri" panose="020F0502020204030204" pitchFamily="34" charset="0"/>
                <a:ea typeface="Roboto" panose="02000000000000000000" pitchFamily="2" charset="0"/>
                <a:cs typeface="Calibri" panose="020F0502020204030204" pitchFamily="34" charset="0"/>
                <a:sym typeface="Arial"/>
              </a:endParaRPr>
            </a:p>
          </p:txBody>
        </p:sp>
        <p:pic>
          <p:nvPicPr>
            <p:cNvPr id="19" name="Picture 18">
              <a:extLst>
                <a:ext uri="{FF2B5EF4-FFF2-40B4-BE49-F238E27FC236}">
                  <a16:creationId xmlns:a16="http://schemas.microsoft.com/office/drawing/2014/main" id="{466AB993-CE90-45C0-BD78-BEFC03C6FA27}"/>
                </a:ext>
              </a:extLst>
            </p:cNvPr>
            <p:cNvPicPr>
              <a:picLocks noChangeAspect="1"/>
            </p:cNvPicPr>
            <p:nvPr/>
          </p:nvPicPr>
          <p:blipFill>
            <a:blip r:embed="rId4"/>
            <a:stretch>
              <a:fillRect/>
            </a:stretch>
          </p:blipFill>
          <p:spPr>
            <a:xfrm>
              <a:off x="-622961" y="1144159"/>
              <a:ext cx="887562" cy="802640"/>
            </a:xfrm>
            <a:prstGeom prst="rect">
              <a:avLst/>
            </a:prstGeom>
          </p:spPr>
        </p:pic>
      </p:grpSp>
      <p:pic>
        <p:nvPicPr>
          <p:cNvPr id="9" name="Content Placeholder 30">
            <a:extLst>
              <a:ext uri="{FF2B5EF4-FFF2-40B4-BE49-F238E27FC236}">
                <a16:creationId xmlns:a16="http://schemas.microsoft.com/office/drawing/2014/main" id="{23ABE44E-25D8-34AA-4C31-2F0D3DE736E5}"/>
              </a:ext>
            </a:extLst>
          </p:cNvPr>
          <p:cNvPicPr>
            <a:picLocks noChangeAspect="1"/>
          </p:cNvPicPr>
          <p:nvPr/>
        </p:nvPicPr>
        <p:blipFill>
          <a:blip r:embed="rId5"/>
          <a:stretch>
            <a:fillRect/>
          </a:stretch>
        </p:blipFill>
        <p:spPr>
          <a:xfrm>
            <a:off x="1045845" y="3286835"/>
            <a:ext cx="2383155" cy="3093487"/>
          </a:xfrm>
          <a:prstGeom prst="rect">
            <a:avLst/>
          </a:prstGeom>
        </p:spPr>
      </p:pic>
      <p:grpSp>
        <p:nvGrpSpPr>
          <p:cNvPr id="2" name="Group 1">
            <a:extLst>
              <a:ext uri="{FF2B5EF4-FFF2-40B4-BE49-F238E27FC236}">
                <a16:creationId xmlns:a16="http://schemas.microsoft.com/office/drawing/2014/main" id="{07792926-D3DB-E076-C4BB-9E4679BD3D18}"/>
              </a:ext>
            </a:extLst>
          </p:cNvPr>
          <p:cNvGrpSpPr/>
          <p:nvPr/>
        </p:nvGrpSpPr>
        <p:grpSpPr>
          <a:xfrm>
            <a:off x="3550970" y="1682706"/>
            <a:ext cx="5964505" cy="3033718"/>
            <a:chOff x="3284270" y="1349331"/>
            <a:chExt cx="5964505" cy="3033718"/>
          </a:xfrm>
        </p:grpSpPr>
        <p:grpSp>
          <p:nvGrpSpPr>
            <p:cNvPr id="3" name="Group 2">
              <a:extLst>
                <a:ext uri="{FF2B5EF4-FFF2-40B4-BE49-F238E27FC236}">
                  <a16:creationId xmlns:a16="http://schemas.microsoft.com/office/drawing/2014/main" id="{3BFD1DEE-942D-F385-485C-7EE283C3B938}"/>
                </a:ext>
              </a:extLst>
            </p:cNvPr>
            <p:cNvGrpSpPr/>
            <p:nvPr/>
          </p:nvGrpSpPr>
          <p:grpSpPr>
            <a:xfrm>
              <a:off x="3714640" y="1795888"/>
              <a:ext cx="5534135" cy="2587161"/>
              <a:chOff x="3675727" y="1795889"/>
              <a:chExt cx="5534135" cy="2587161"/>
            </a:xfrm>
          </p:grpSpPr>
          <p:grpSp>
            <p:nvGrpSpPr>
              <p:cNvPr id="5" name="Nhóm 5">
                <a:extLst>
                  <a:ext uri="{FF2B5EF4-FFF2-40B4-BE49-F238E27FC236}">
                    <a16:creationId xmlns:a16="http://schemas.microsoft.com/office/drawing/2014/main" id="{A243C376-1530-BE65-243E-CE8CA79F06B7}"/>
                  </a:ext>
                </a:extLst>
              </p:cNvPr>
              <p:cNvGrpSpPr/>
              <p:nvPr/>
            </p:nvGrpSpPr>
            <p:grpSpPr>
              <a:xfrm>
                <a:off x="3675727" y="1795889"/>
                <a:ext cx="5534135" cy="2587161"/>
                <a:chOff x="1274163" y="-6088"/>
                <a:chExt cx="8265409" cy="2148770"/>
              </a:xfrm>
            </p:grpSpPr>
            <p:sp>
              <p:nvSpPr>
                <p:cNvPr id="7" name="Hình chữ nhật: Góc Tròn 2">
                  <a:extLst>
                    <a:ext uri="{FF2B5EF4-FFF2-40B4-BE49-F238E27FC236}">
                      <a16:creationId xmlns:a16="http://schemas.microsoft.com/office/drawing/2014/main" id="{1986F2F2-5E0D-1D9D-5ED4-C50C5106C982}"/>
                    </a:ext>
                  </a:extLst>
                </p:cNvPr>
                <p:cNvSpPr/>
                <p:nvPr/>
              </p:nvSpPr>
              <p:spPr>
                <a:xfrm>
                  <a:off x="1274163" y="-6088"/>
                  <a:ext cx="7980891" cy="1002934"/>
                </a:xfrm>
                <a:prstGeom prst="roundRect">
                  <a:avLst/>
                </a:prstGeom>
                <a:noFill/>
                <a:ln w="3810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8" name="Hình chữ nhật: Góc Tròn 3">
                  <a:extLst>
                    <a:ext uri="{FF2B5EF4-FFF2-40B4-BE49-F238E27FC236}">
                      <a16:creationId xmlns:a16="http://schemas.microsoft.com/office/drawing/2014/main" id="{50B65CF4-137B-2F5C-8ABD-4C13B698F548}"/>
                    </a:ext>
                  </a:extLst>
                </p:cNvPr>
                <p:cNvSpPr/>
                <p:nvPr/>
              </p:nvSpPr>
              <p:spPr>
                <a:xfrm>
                  <a:off x="1274163" y="241469"/>
                  <a:ext cx="8265409" cy="1901213"/>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Calibri"/>
                    <a:ea typeface="+mn-ea"/>
                    <a:cs typeface="+mn-cs"/>
                  </a:endParaRPr>
                </a:p>
              </p:txBody>
            </p:sp>
          </p:grpSp>
          <p:sp>
            <p:nvSpPr>
              <p:cNvPr id="6" name="TextBox 5">
                <a:extLst>
                  <a:ext uri="{FF2B5EF4-FFF2-40B4-BE49-F238E27FC236}">
                    <a16:creationId xmlns:a16="http://schemas.microsoft.com/office/drawing/2014/main" id="{1500EB0C-1227-2D50-77D6-2B6115A93D1A}"/>
                  </a:ext>
                </a:extLst>
              </p:cNvPr>
              <p:cNvSpPr txBox="1"/>
              <p:nvPr/>
            </p:nvSpPr>
            <p:spPr>
              <a:xfrm>
                <a:off x="3882989" y="2378411"/>
                <a:ext cx="5145898"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Arial-BoldMT"/>
                    <a:ea typeface="+mn-ea"/>
                    <a:cs typeface="+mn-cs"/>
                  </a:rPr>
                  <a:t>Thung </a:t>
                </a:r>
                <a:r>
                  <a:rPr kumimoji="0" lang="en-US" sz="4000" b="1" i="0" u="none" strike="noStrike" kern="1200" cap="none" spc="0" normalizeH="0" baseline="0" noProof="0" dirty="0" err="1">
                    <a:ln>
                      <a:noFill/>
                    </a:ln>
                    <a:solidFill>
                      <a:srgbClr val="002060"/>
                    </a:solidFill>
                    <a:effectLst/>
                    <a:uLnTx/>
                    <a:uFillTx/>
                    <a:latin typeface="Arial-BoldMT"/>
                    <a:ea typeface="+mn-ea"/>
                    <a:cs typeface="+mn-cs"/>
                  </a:rPr>
                  <a:t>lũng</a:t>
                </a:r>
                <a:r>
                  <a:rPr kumimoji="0" lang="en-US" sz="4000" b="1" i="0" u="none" strike="noStrike" kern="1200" cap="none" spc="0" normalizeH="0" baseline="0" noProof="0" dirty="0">
                    <a:ln>
                      <a:noFill/>
                    </a:ln>
                    <a:solidFill>
                      <a:srgbClr val="002060"/>
                    </a:solidFill>
                    <a:effectLst/>
                    <a:uLnTx/>
                    <a:uFillTx/>
                    <a:latin typeface="Arial-BoldMT"/>
                    <a:ea typeface="+mn-ea"/>
                    <a:cs typeface="+mn-cs"/>
                  </a:rPr>
                  <a:t>:</a:t>
                </a:r>
                <a:endParaRPr kumimoji="0" lang="en-US" sz="4000" b="0" i="0" u="none" strike="noStrike" kern="1200" cap="none" spc="0" normalizeH="0" baseline="0" noProof="0" dirty="0">
                  <a:ln>
                    <a:noFill/>
                  </a:ln>
                  <a:solidFill>
                    <a:srgbClr val="002060"/>
                  </a:solidFill>
                  <a:effectLst/>
                  <a:uLnTx/>
                  <a:uFillTx/>
                  <a:latin typeface="ArialM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err="1">
                    <a:ln>
                      <a:noFill/>
                    </a:ln>
                    <a:solidFill>
                      <a:srgbClr val="002060"/>
                    </a:solidFill>
                    <a:effectLst/>
                    <a:uLnTx/>
                    <a:uFillTx/>
                    <a:latin typeface="Arial-ItalicMT"/>
                    <a:ea typeface="+mn-ea"/>
                    <a:cs typeface="+mn-cs"/>
                  </a:rPr>
                  <a:t>Vùng</a:t>
                </a:r>
                <a:r>
                  <a:rPr kumimoji="0" lang="en-US" sz="4000" b="0" i="1" u="none" strike="noStrike" kern="1200" cap="none" spc="0" normalizeH="0" baseline="0" noProof="0" dirty="0">
                    <a:ln>
                      <a:noFill/>
                    </a:ln>
                    <a:solidFill>
                      <a:srgbClr val="002060"/>
                    </a:solidFill>
                    <a:effectLst/>
                    <a:uLnTx/>
                    <a:uFillTx/>
                    <a:latin typeface="Arial-ItalicMT"/>
                    <a:ea typeface="+mn-ea"/>
                    <a:cs typeface="+mn-cs"/>
                  </a:rPr>
                  <a:t> </a:t>
                </a:r>
                <a:r>
                  <a:rPr kumimoji="0" lang="en-US" sz="4000" b="0" i="1" u="none" strike="noStrike" kern="1200" cap="none" spc="0" normalizeH="0" baseline="0" noProof="0" dirty="0" err="1">
                    <a:ln>
                      <a:noFill/>
                    </a:ln>
                    <a:solidFill>
                      <a:srgbClr val="002060"/>
                    </a:solidFill>
                    <a:effectLst/>
                    <a:uLnTx/>
                    <a:uFillTx/>
                    <a:latin typeface="Arial-ItalicMT"/>
                    <a:ea typeface="+mn-ea"/>
                    <a:cs typeface="+mn-cs"/>
                  </a:rPr>
                  <a:t>đất</a:t>
                </a:r>
                <a:r>
                  <a:rPr kumimoji="0" lang="en-US" sz="4000" b="0" i="1" u="none" strike="noStrike" kern="1200" cap="none" spc="0" normalizeH="0" baseline="0" noProof="0" dirty="0">
                    <a:ln>
                      <a:noFill/>
                    </a:ln>
                    <a:solidFill>
                      <a:srgbClr val="002060"/>
                    </a:solidFill>
                    <a:effectLst/>
                    <a:uLnTx/>
                    <a:uFillTx/>
                    <a:latin typeface="Arial-ItalicMT"/>
                    <a:ea typeface="+mn-ea"/>
                    <a:cs typeface="+mn-cs"/>
                  </a:rPr>
                  <a:t> </a:t>
                </a:r>
                <a:r>
                  <a:rPr kumimoji="0" lang="en-US" sz="4000" b="0" i="1" u="none" strike="noStrike" kern="1200" cap="none" spc="0" normalizeH="0" baseline="0" noProof="0" dirty="0" err="1">
                    <a:ln>
                      <a:noFill/>
                    </a:ln>
                    <a:solidFill>
                      <a:srgbClr val="002060"/>
                    </a:solidFill>
                    <a:effectLst/>
                    <a:uLnTx/>
                    <a:uFillTx/>
                    <a:latin typeface="Arial-ItalicMT"/>
                    <a:ea typeface="+mn-ea"/>
                    <a:cs typeface="+mn-cs"/>
                  </a:rPr>
                  <a:t>trũng</a:t>
                </a:r>
                <a:r>
                  <a:rPr kumimoji="0" lang="en-US" sz="4000" b="0" i="1" u="none" strike="noStrike" kern="1200" cap="none" spc="0" normalizeH="0" baseline="0" noProof="0" dirty="0">
                    <a:ln>
                      <a:noFill/>
                    </a:ln>
                    <a:solidFill>
                      <a:srgbClr val="002060"/>
                    </a:solidFill>
                    <a:effectLst/>
                    <a:uLnTx/>
                    <a:uFillTx/>
                    <a:latin typeface="Arial-ItalicMT"/>
                    <a:ea typeface="+mn-ea"/>
                    <a:cs typeface="+mn-cs"/>
                  </a:rPr>
                  <a:t> </a:t>
                </a:r>
                <a:r>
                  <a:rPr kumimoji="0" lang="en-US" sz="4000" b="0" i="1" u="none" strike="noStrike" kern="1200" cap="none" spc="0" normalizeH="0" baseline="0" noProof="0" dirty="0" err="1">
                    <a:ln>
                      <a:noFill/>
                    </a:ln>
                    <a:solidFill>
                      <a:srgbClr val="002060"/>
                    </a:solidFill>
                    <a:effectLst/>
                    <a:uLnTx/>
                    <a:uFillTx/>
                    <a:latin typeface="Arial-ItalicMT"/>
                    <a:ea typeface="+mn-ea"/>
                    <a:cs typeface="+mn-cs"/>
                  </a:rPr>
                  <a:t>thấp</a:t>
                </a:r>
                <a:r>
                  <a:rPr kumimoji="0" lang="en-US" sz="4000" b="0" i="1" u="none" strike="noStrike" kern="1200" cap="none" spc="0" normalizeH="0" baseline="0" noProof="0" dirty="0">
                    <a:ln>
                      <a:noFill/>
                    </a:ln>
                    <a:solidFill>
                      <a:srgbClr val="002060"/>
                    </a:solidFill>
                    <a:effectLst/>
                    <a:uLnTx/>
                    <a:uFillTx/>
                    <a:latin typeface="Arial-ItalicMT"/>
                    <a:ea typeface="+mn-ea"/>
                    <a:cs typeface="+mn-cs"/>
                  </a:rPr>
                  <a:t> </a:t>
                </a:r>
                <a:r>
                  <a:rPr kumimoji="0" lang="en-US" sz="4000" b="0" i="1" u="none" strike="noStrike" kern="1200" cap="none" spc="0" normalizeH="0" baseline="0" noProof="0" dirty="0" err="1">
                    <a:ln>
                      <a:noFill/>
                    </a:ln>
                    <a:solidFill>
                      <a:srgbClr val="002060"/>
                    </a:solidFill>
                    <a:effectLst/>
                    <a:uLnTx/>
                    <a:uFillTx/>
                    <a:latin typeface="Arial-ItalicMT"/>
                    <a:ea typeface="+mn-ea"/>
                    <a:cs typeface="+mn-cs"/>
                  </a:rPr>
                  <a:t>giữa</a:t>
                </a:r>
                <a:r>
                  <a:rPr kumimoji="0" lang="en-US" sz="4000" b="0" i="1" u="none" strike="noStrike" kern="1200" cap="none" spc="0" normalizeH="0" baseline="0" noProof="0" dirty="0">
                    <a:ln>
                      <a:noFill/>
                    </a:ln>
                    <a:solidFill>
                      <a:srgbClr val="002060"/>
                    </a:solidFill>
                    <a:effectLst/>
                    <a:uLnTx/>
                    <a:uFillTx/>
                    <a:latin typeface="Arial-ItalicMT"/>
                    <a:ea typeface="+mn-ea"/>
                    <a:cs typeface="+mn-cs"/>
                  </a:rPr>
                  <a:t> </a:t>
                </a:r>
                <a:r>
                  <a:rPr kumimoji="0" lang="en-US" sz="4000" b="0" i="1" u="none" strike="noStrike" kern="1200" cap="none" spc="0" normalizeH="0" baseline="0" noProof="0" dirty="0" err="1">
                    <a:ln>
                      <a:noFill/>
                    </a:ln>
                    <a:solidFill>
                      <a:srgbClr val="002060"/>
                    </a:solidFill>
                    <a:effectLst/>
                    <a:uLnTx/>
                    <a:uFillTx/>
                    <a:latin typeface="Arial-ItalicMT"/>
                    <a:ea typeface="+mn-ea"/>
                    <a:cs typeface="+mn-cs"/>
                  </a:rPr>
                  <a:t>hai</a:t>
                </a:r>
                <a:r>
                  <a:rPr kumimoji="0" lang="en-US" sz="4000" b="0" i="1" u="none" strike="noStrike" kern="1200" cap="none" spc="0" normalizeH="0" baseline="0" noProof="0" dirty="0">
                    <a:ln>
                      <a:noFill/>
                    </a:ln>
                    <a:solidFill>
                      <a:srgbClr val="002060"/>
                    </a:solidFill>
                    <a:effectLst/>
                    <a:uLnTx/>
                    <a:uFillTx/>
                    <a:latin typeface="Arial-ItalicMT"/>
                    <a:ea typeface="+mn-ea"/>
                    <a:cs typeface="+mn-cs"/>
                  </a:rPr>
                  <a:t> </a:t>
                </a:r>
                <a:r>
                  <a:rPr kumimoji="0" lang="en-US" sz="4000" b="0" i="1" u="none" strike="noStrike" kern="1200" cap="none" spc="0" normalizeH="0" baseline="0" noProof="0" dirty="0" err="1">
                    <a:ln>
                      <a:noFill/>
                    </a:ln>
                    <a:solidFill>
                      <a:srgbClr val="002060"/>
                    </a:solidFill>
                    <a:effectLst/>
                    <a:uLnTx/>
                    <a:uFillTx/>
                    <a:latin typeface="Arial-ItalicMT"/>
                    <a:ea typeface="+mn-ea"/>
                    <a:cs typeface="+mn-cs"/>
                  </a:rPr>
                  <a:t>sườn</a:t>
                </a:r>
                <a:r>
                  <a:rPr kumimoji="0" lang="en-US" sz="4000" b="0" i="1" u="none" strike="noStrike" kern="1200" cap="none" spc="0" normalizeH="0" baseline="0" noProof="0" dirty="0">
                    <a:ln>
                      <a:noFill/>
                    </a:ln>
                    <a:solidFill>
                      <a:srgbClr val="002060"/>
                    </a:solidFill>
                    <a:effectLst/>
                    <a:uLnTx/>
                    <a:uFillTx/>
                    <a:latin typeface="Arial-ItalicMT"/>
                    <a:ea typeface="+mn-ea"/>
                    <a:cs typeface="+mn-cs"/>
                  </a:rPr>
                  <a:t> </a:t>
                </a:r>
                <a:r>
                  <a:rPr kumimoji="0" lang="en-US" sz="4000" b="0" i="1" u="none" strike="noStrike" kern="1200" cap="none" spc="0" normalizeH="0" baseline="0" noProof="0" dirty="0" err="1">
                    <a:ln>
                      <a:noFill/>
                    </a:ln>
                    <a:solidFill>
                      <a:srgbClr val="002060"/>
                    </a:solidFill>
                    <a:effectLst/>
                    <a:uLnTx/>
                    <a:uFillTx/>
                    <a:latin typeface="Arial-ItalicMT"/>
                    <a:ea typeface="+mn-ea"/>
                    <a:cs typeface="+mn-cs"/>
                  </a:rPr>
                  <a:t>dốc</a:t>
                </a:r>
                <a:r>
                  <a:rPr kumimoji="0" lang="en-US" sz="4000" b="0" i="1" u="none" strike="noStrike" kern="1200" cap="none" spc="0" normalizeH="0" baseline="0" noProof="0" dirty="0">
                    <a:ln>
                      <a:noFill/>
                    </a:ln>
                    <a:solidFill>
                      <a:srgbClr val="002060"/>
                    </a:solidFill>
                    <a:effectLst/>
                    <a:uLnTx/>
                    <a:uFillTx/>
                    <a:latin typeface="Arial-ItalicMT"/>
                    <a:ea typeface="+mn-ea"/>
                    <a:cs typeface="+mn-cs"/>
                  </a:rPr>
                  <a:t>.</a:t>
                </a:r>
                <a:endParaRPr kumimoji="0" lang="en-US" sz="40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pic>
          <p:nvPicPr>
            <p:cNvPr id="4" name="Hình ảnh 11" descr="Ảnh có chứa văn bản, đồ họa véc-tơ&#10;&#10;Mô tả được tạo tự động">
              <a:extLst>
                <a:ext uri="{FF2B5EF4-FFF2-40B4-BE49-F238E27FC236}">
                  <a16:creationId xmlns:a16="http://schemas.microsoft.com/office/drawing/2014/main" id="{081881B6-BF98-F759-20A1-91371E47931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84270" y="1349331"/>
              <a:ext cx="860740" cy="893115"/>
            </a:xfrm>
            <a:prstGeom prst="rect">
              <a:avLst/>
            </a:prstGeom>
          </p:spPr>
        </p:pic>
      </p:grpSp>
      <p:pic>
        <p:nvPicPr>
          <p:cNvPr id="11" name="Picture 10">
            <a:extLst>
              <a:ext uri="{FF2B5EF4-FFF2-40B4-BE49-F238E27FC236}">
                <a16:creationId xmlns:a16="http://schemas.microsoft.com/office/drawing/2014/main" id="{A8DCCC22-0CF3-7CBB-780C-5FC39ED8D322}"/>
              </a:ext>
            </a:extLst>
          </p:cNvPr>
          <p:cNvPicPr>
            <a:picLocks noChangeAspect="1"/>
          </p:cNvPicPr>
          <p:nvPr/>
        </p:nvPicPr>
        <p:blipFill>
          <a:blip r:embed="rId7"/>
          <a:stretch>
            <a:fillRect/>
          </a:stretch>
        </p:blipFill>
        <p:spPr>
          <a:xfrm>
            <a:off x="4183145" y="443033"/>
            <a:ext cx="5425910" cy="1609483"/>
          </a:xfrm>
          <a:prstGeom prst="rect">
            <a:avLst/>
          </a:prstGeom>
        </p:spPr>
      </p:pic>
      <p:pic>
        <p:nvPicPr>
          <p:cNvPr id="1026" name="Picture 2" descr="Thung lũng Sủng Là – Đoá hoa kiệt tác giữa cao nguyên đá - Cục Du lịch Quốc  Gia Việt Nam">
            <a:extLst>
              <a:ext uri="{FF2B5EF4-FFF2-40B4-BE49-F238E27FC236}">
                <a16:creationId xmlns:a16="http://schemas.microsoft.com/office/drawing/2014/main" id="{FEC3E71B-072F-6087-9B3B-403D0492ABF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81266" y="1682706"/>
            <a:ext cx="6259893" cy="3897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95334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down)">
                                      <p:cBhvr>
                                        <p:cTn id="12"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iver running through a grassy area&#10;&#10;Description automatically generated">
            <a:extLst>
              <a:ext uri="{FF2B5EF4-FFF2-40B4-BE49-F238E27FC236}">
                <a16:creationId xmlns:a16="http://schemas.microsoft.com/office/drawing/2014/main" id="{03CCCA49-716B-44BE-1C33-3CE76F39D8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226"/>
            <a:ext cx="12192000" cy="6773548"/>
          </a:xfrm>
          <a:prstGeom prst="rect">
            <a:avLst/>
          </a:prstGeom>
        </p:spPr>
      </p:pic>
      <p:sp>
        <p:nvSpPr>
          <p:cNvPr id="2" name="Rectangle: Rounded Corners 1">
            <a:extLst>
              <a:ext uri="{FF2B5EF4-FFF2-40B4-BE49-F238E27FC236}">
                <a16:creationId xmlns:a16="http://schemas.microsoft.com/office/drawing/2014/main" id="{7BD46F09-08AF-42A8-9195-8AB6CA548576}"/>
              </a:ext>
            </a:extLst>
          </p:cNvPr>
          <p:cNvSpPr/>
          <p:nvPr/>
        </p:nvSpPr>
        <p:spPr>
          <a:xfrm>
            <a:off x="314325" y="361950"/>
            <a:ext cx="11572875" cy="6134099"/>
          </a:xfrm>
          <a:prstGeom prst="round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0F88E1AC-FC41-4C76-2901-7356554D5336}"/>
              </a:ext>
            </a:extLst>
          </p:cNvPr>
          <p:cNvPicPr>
            <a:picLocks noChangeAspect="1"/>
          </p:cNvPicPr>
          <p:nvPr/>
        </p:nvPicPr>
        <p:blipFill>
          <a:blip r:embed="rId4"/>
          <a:stretch>
            <a:fillRect/>
          </a:stretch>
        </p:blipFill>
        <p:spPr>
          <a:xfrm>
            <a:off x="4710481" y="361143"/>
            <a:ext cx="4676037" cy="1030313"/>
          </a:xfrm>
          <a:prstGeom prst="rect">
            <a:avLst/>
          </a:prstGeom>
        </p:spPr>
      </p:pic>
      <p:sp>
        <p:nvSpPr>
          <p:cNvPr id="9" name="TextBox 8">
            <a:extLst>
              <a:ext uri="{FF2B5EF4-FFF2-40B4-BE49-F238E27FC236}">
                <a16:creationId xmlns:a16="http://schemas.microsoft.com/office/drawing/2014/main" id="{F729E816-8A48-32AD-6F52-B3065312E046}"/>
              </a:ext>
            </a:extLst>
          </p:cNvPr>
          <p:cNvSpPr txBox="1"/>
          <p:nvPr/>
        </p:nvSpPr>
        <p:spPr>
          <a:xfrm>
            <a:off x="609599" y="1266825"/>
            <a:ext cx="11077575" cy="2308324"/>
          </a:xfrm>
          <a:prstGeom prst="rect">
            <a:avLst/>
          </a:prstGeom>
          <a:noFill/>
        </p:spPr>
        <p:txBody>
          <a:bodyPr wrap="square" rtlCol="0">
            <a:spAutoFit/>
          </a:bodyPr>
          <a:lstStyle/>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Chúng tôi đi chăn trâu, ngày nào cũng qua suối. Cỏ gần nước tươi tốt nên trâu ăn cỏ men theo bờ suối, rồi mới lên đồi, lên núi. Suối nhỏ, nước trong vắt, nắng chiều xuống đáy làm cát, sỏi ánh lên lấp lánh. Một bên suối là đồng cỏ rộng, tha hồ cho gió rong chơi. Thỉnh thoảng gió lại vút qua tại chúng tôi như đùa nghịch.</a:t>
            </a:r>
          </a:p>
          <a:p>
            <a:pPr algn="just"/>
            <a:r>
              <a:rPr lang="en-US" sz="2400" b="0" i="0" dirty="0">
                <a:solidFill>
                  <a:srgbClr val="000000"/>
                </a:solidFill>
                <a:effectLst/>
                <a:latin typeface="Cambria" panose="02040503050406030204" pitchFamily="18" charset="0"/>
                <a:ea typeface="Cambria" panose="02040503050406030204" pitchFamily="18" charset="0"/>
              </a:rPr>
              <a:t>    </a:t>
            </a:r>
            <a:r>
              <a:rPr lang="vi-VN" sz="2400" b="0" i="0" dirty="0">
                <a:solidFill>
                  <a:srgbClr val="000000"/>
                </a:solidFill>
                <a:effectLst/>
                <a:latin typeface="Cambria" panose="02040503050406030204" pitchFamily="18" charset="0"/>
                <a:ea typeface="Cambria" panose="02040503050406030204" pitchFamily="18" charset="0"/>
              </a:rPr>
              <a:t>Chiều về, đàn trâu no cỏ đằm mình dưới suối, chúng tôi tha thẩn tìm những viên đá đẹp cho mình.</a:t>
            </a:r>
          </a:p>
        </p:txBody>
      </p:sp>
      <p:pic>
        <p:nvPicPr>
          <p:cNvPr id="1026" name="Picture 2" descr=" | Kết nối tri thức Giải Tiếng Việt lớp 5">
            <a:extLst>
              <a:ext uri="{FF2B5EF4-FFF2-40B4-BE49-F238E27FC236}">
                <a16:creationId xmlns:a16="http://schemas.microsoft.com/office/drawing/2014/main" id="{40D39CF4-A54A-8484-615B-29BDE78495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24375" y="3471362"/>
            <a:ext cx="6672263" cy="27770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06019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1000"/>
                                        <p:tgtEl>
                                          <p:spTgt spid="1026"/>
                                        </p:tgtEl>
                                      </p:cBhvr>
                                    </p:animEffect>
                                    <p:anim calcmode="lin" valueType="num">
                                      <p:cBhvr>
                                        <p:cTn id="13" dur="1000" fill="hold"/>
                                        <p:tgtEl>
                                          <p:spTgt spid="1026"/>
                                        </p:tgtEl>
                                        <p:attrNameLst>
                                          <p:attrName>ppt_x</p:attrName>
                                        </p:attrNameLst>
                                      </p:cBhvr>
                                      <p:tavLst>
                                        <p:tav tm="0">
                                          <p:val>
                                            <p:strVal val="#ppt_x"/>
                                          </p:val>
                                        </p:tav>
                                        <p:tav tm="100000">
                                          <p:val>
                                            <p:strVal val="#ppt_x"/>
                                          </p:val>
                                        </p:tav>
                                      </p:tavLst>
                                    </p:anim>
                                    <p:anim calcmode="lin" valueType="num">
                                      <p:cBhvr>
                                        <p:cTn id="14" dur="1000" fill="hold"/>
                                        <p:tgtEl>
                                          <p:spTgt spid="102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iver running through a grassy area&#10;&#10;Description automatically generated">
            <a:extLst>
              <a:ext uri="{FF2B5EF4-FFF2-40B4-BE49-F238E27FC236}">
                <a16:creationId xmlns:a16="http://schemas.microsoft.com/office/drawing/2014/main" id="{03CCCA49-716B-44BE-1C33-3CE76F39D8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26"/>
            <a:ext cx="12192000" cy="6773548"/>
          </a:xfrm>
          <a:prstGeom prst="rect">
            <a:avLst/>
          </a:prstGeom>
        </p:spPr>
      </p:pic>
      <p:sp>
        <p:nvSpPr>
          <p:cNvPr id="2" name="Rectangle: Rounded Corners 1">
            <a:extLst>
              <a:ext uri="{FF2B5EF4-FFF2-40B4-BE49-F238E27FC236}">
                <a16:creationId xmlns:a16="http://schemas.microsoft.com/office/drawing/2014/main" id="{7BD46F09-08AF-42A8-9195-8AB6CA548576}"/>
              </a:ext>
            </a:extLst>
          </p:cNvPr>
          <p:cNvSpPr/>
          <p:nvPr/>
        </p:nvSpPr>
        <p:spPr>
          <a:xfrm>
            <a:off x="228600" y="238125"/>
            <a:ext cx="11734799" cy="6419849"/>
          </a:xfrm>
          <a:prstGeom prst="round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ea typeface="+mn-ea"/>
              <a:cs typeface="+mn-cs"/>
            </a:endParaRPr>
          </a:p>
        </p:txBody>
      </p:sp>
      <p:sp>
        <p:nvSpPr>
          <p:cNvPr id="9" name="TextBox 8">
            <a:extLst>
              <a:ext uri="{FF2B5EF4-FFF2-40B4-BE49-F238E27FC236}">
                <a16:creationId xmlns:a16="http://schemas.microsoft.com/office/drawing/2014/main" id="{F729E816-8A48-32AD-6F52-B3065312E046}"/>
              </a:ext>
            </a:extLst>
          </p:cNvPr>
          <p:cNvSpPr txBox="1"/>
          <p:nvPr/>
        </p:nvSpPr>
        <p:spPr>
          <a:xfrm>
            <a:off x="476250" y="409575"/>
            <a:ext cx="11220449" cy="5940088"/>
          </a:xfrm>
          <a:prstGeom prst="rect">
            <a:avLst/>
          </a:prstGeom>
          <a:noFill/>
        </p:spPr>
        <p:txBody>
          <a:bodyPr wrap="square" rtlCol="0">
            <a:spAutoFit/>
          </a:bodyPr>
          <a:lstStyle/>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Bỗng em Bống nói:</a:t>
            </a:r>
          </a:p>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Ơ, em bịt tai lại nghe tiếng gió lạ lắm.</a:t>
            </a:r>
          </a:p>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Bịt tai thì nghe được gì? – Tôi hỏi Bống.</a:t>
            </a:r>
          </a:p>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Bịt tai lại rồi mở ra và cứ lặp lại như thế. Anh thử xem,</a:t>
            </a:r>
          </a:p>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Đúng rồi, tớ cũng nghe thấy tiếng gió thổi hay lắm. – Điệp reo lên. Vừa nói, nó vừa lấy tay bịt hai tai rồi mở ra như Bống chỉ. Cả hội tụ lại, lần lượt đưa hai bàn tay lên bịt tai.</a:t>
            </a:r>
          </a:p>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Nghe “u... u... u...” – Văn cười.</a:t>
            </a:r>
          </a:p>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Không, phải thật im lặng, đầu mình nghĩ gì sẽ nghe tiếng gió nói ra như thế. – Thành nhíu mày như đang tập trung lắm.</a:t>
            </a:r>
          </a:p>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Đúng rồi, tớ nghe thấy “vui, vui, vui, vui...”.</a:t>
            </a:r>
          </a:p>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Còn tớ nghe thấy “cười, cười, cười, cười...”.</a:t>
            </a:r>
          </a:p>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Mỗi đứa nghe thấy một thanh âm. Cứ thể, gió chiều thổi từ thung lũng dọc theo suối mang theo tiếng nói trong đầu mỗi đứa bay xa. Đứa nào cũng mê mải theo tiếng gió cho đến khi Văn la lên:</a:t>
            </a:r>
          </a:p>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 Gió nói “đói, đói, đói... rồi”.</a:t>
            </a:r>
          </a:p>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Cả hội giật mình. Chiều đã muộn, mặt trời xuống thật thấp. Chúng tôi lùa trâu về, không quên đưa hai tay lên giữ tại để vẫn nghe tiếng gió.</a:t>
            </a:r>
          </a:p>
          <a:p>
            <a:pPr algn="just"/>
            <a:r>
              <a:rPr lang="en-US" sz="2000"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Tối đó, tôi và Bống kể cho bố mẹ nghe về trò chơi bịt tai nghe tiếng gió. Bố bảo mới nghe chúng tôi kể thôi mà bố đã thích trò chơi ấy rồi. Bố còn nói nhất định sáng mai bố sẽ thử ngay xem gió nói điều gì.</a:t>
            </a:r>
          </a:p>
          <a:p>
            <a:pPr algn="r"/>
            <a:r>
              <a:rPr lang="vi-VN" sz="2000" dirty="0">
                <a:latin typeface="Cambria" panose="02040503050406030204" pitchFamily="18" charset="0"/>
                <a:ea typeface="Cambria" panose="02040503050406030204" pitchFamily="18" charset="0"/>
              </a:rPr>
              <a:t>(</a:t>
            </a:r>
            <a:r>
              <a:rPr lang="vi-VN" sz="2000" i="1" dirty="0">
                <a:latin typeface="Cambria" panose="02040503050406030204" pitchFamily="18" charset="0"/>
                <a:ea typeface="Cambria" panose="02040503050406030204" pitchFamily="18" charset="0"/>
              </a:rPr>
              <a:t>Theo</a:t>
            </a:r>
            <a:r>
              <a:rPr lang="vi-VN" sz="2000" dirty="0">
                <a:latin typeface="Cambria" panose="02040503050406030204" pitchFamily="18" charset="0"/>
                <a:ea typeface="Cambria" panose="02040503050406030204" pitchFamily="18" charset="0"/>
              </a:rPr>
              <a:t> Văn Thành Lê)</a:t>
            </a:r>
          </a:p>
        </p:txBody>
      </p:sp>
    </p:spTree>
    <p:extLst>
      <p:ext uri="{BB962C8B-B14F-4D97-AF65-F5344CB8AC3E}">
        <p14:creationId xmlns:p14="http://schemas.microsoft.com/office/powerpoint/2010/main" val="320300822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2">
            <a:extLst>
              <a:ext uri="{FF2B5EF4-FFF2-40B4-BE49-F238E27FC236}">
                <a16:creationId xmlns:a16="http://schemas.microsoft.com/office/drawing/2014/main" id="{1893AEA3-645A-4D92-A9E0-17E792B45ED8}"/>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pPr defTabSz="1219170">
              <a:buClr>
                <a:srgbClr val="000000"/>
              </a:buClr>
            </a:pPr>
            <a:endParaRPr lang="en-US" sz="1867" kern="0">
              <a:solidFill>
                <a:srgbClr val="000000"/>
              </a:solidFill>
              <a:latin typeface="Arial"/>
              <a:cs typeface="Arial"/>
              <a:sym typeface="Arial"/>
            </a:endParaRPr>
          </a:p>
        </p:txBody>
      </p:sp>
      <p:sp>
        <p:nvSpPr>
          <p:cNvPr id="16" name="TextBox 15">
            <a:extLst>
              <a:ext uri="{FF2B5EF4-FFF2-40B4-BE49-F238E27FC236}">
                <a16:creationId xmlns:a16="http://schemas.microsoft.com/office/drawing/2014/main" id="{F6560D31-3E44-43D0-A138-AEDC74D7B2A1}"/>
              </a:ext>
            </a:extLst>
          </p:cNvPr>
          <p:cNvSpPr txBox="1"/>
          <p:nvPr/>
        </p:nvSpPr>
        <p:spPr>
          <a:xfrm>
            <a:off x="757106" y="1373611"/>
            <a:ext cx="6953479" cy="1555178"/>
          </a:xfrm>
          <a:prstGeom prst="roundRect">
            <a:avLst/>
          </a:prstGeom>
          <a:solidFill>
            <a:srgbClr val="FFFFCC"/>
          </a:solidFill>
          <a:ln w="38100">
            <a:solidFill>
              <a:srgbClr val="FFC000"/>
            </a:solidFill>
          </a:ln>
        </p:spPr>
        <p:txBody>
          <a:bodyPr wrap="square" rtlCol="0">
            <a:spAutoFit/>
          </a:bodyPr>
          <a:lstStyle/>
          <a:p>
            <a:pPr algn="just" defTabSz="1219170">
              <a:buClr>
                <a:srgbClr val="000000"/>
              </a:buClr>
            </a:pPr>
            <a:r>
              <a:rPr lang="vi-VN"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Đoạn</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1: </a:t>
            </a:r>
            <a:r>
              <a:rPr lang="en-US" sz="4267"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Từ</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đầu</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đến</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vi-VN" sz="4267"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r>
              <a:rPr lang="en-US" sz="4267"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những</a:t>
            </a:r>
            <a:r>
              <a:rPr lang="en-US" sz="4267"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viên</a:t>
            </a:r>
            <a:r>
              <a:rPr lang="en-US" sz="4267"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đá</a:t>
            </a:r>
            <a:r>
              <a:rPr lang="en-US" sz="4267"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đẹp</a:t>
            </a:r>
            <a:r>
              <a:rPr lang="en-US" sz="4267"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cho</a:t>
            </a:r>
            <a:r>
              <a:rPr lang="en-US" sz="4267"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i="1"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mình</a:t>
            </a:r>
            <a:r>
              <a:rPr lang="en-US" sz="4267"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p>
        </p:txBody>
      </p:sp>
      <p:sp>
        <p:nvSpPr>
          <p:cNvPr id="20" name="TextBox 19">
            <a:extLst>
              <a:ext uri="{FF2B5EF4-FFF2-40B4-BE49-F238E27FC236}">
                <a16:creationId xmlns:a16="http://schemas.microsoft.com/office/drawing/2014/main" id="{7CFC9F57-6FA1-4520-839B-247D0530F47E}"/>
              </a:ext>
            </a:extLst>
          </p:cNvPr>
          <p:cNvSpPr txBox="1"/>
          <p:nvPr/>
        </p:nvSpPr>
        <p:spPr>
          <a:xfrm>
            <a:off x="2464398" y="3429729"/>
            <a:ext cx="8136927" cy="1600438"/>
          </a:xfrm>
          <a:prstGeom prst="roundRect">
            <a:avLst/>
          </a:prstGeom>
          <a:solidFill>
            <a:srgbClr val="FFFFCC"/>
          </a:solidFill>
          <a:ln w="38100">
            <a:solidFill>
              <a:srgbClr val="FFC000"/>
            </a:solidFill>
          </a:ln>
        </p:spPr>
        <p:txBody>
          <a:bodyPr wrap="square" rtlCol="0">
            <a:spAutoFit/>
          </a:bodyPr>
          <a:lstStyle/>
          <a:p>
            <a:pPr algn="just" defTabSz="1219170">
              <a:buClr>
                <a:srgbClr val="000000"/>
              </a:buClr>
            </a:pPr>
            <a:r>
              <a:rPr lang="vi-VN"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Đoạn</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vi-VN"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2</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vi-VN"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Tiếp theo đến </a:t>
            </a:r>
            <a:r>
              <a:rPr lang="vi-VN" sz="4267"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r>
              <a:rPr lang="vi-VN" sz="4400" i="1" dirty="0">
                <a:latin typeface="Calibri" panose="020F0502020204030204" pitchFamily="34" charset="0"/>
                <a:ea typeface="Cambria" panose="02040503050406030204" pitchFamily="18" charset="0"/>
                <a:cs typeface="Calibri" panose="020F0502020204030204" pitchFamily="34" charset="0"/>
              </a:rPr>
              <a:t>cười, cười, cười, cười...</a:t>
            </a:r>
            <a:r>
              <a:rPr lang="vi-VN" sz="4267" i="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p>
        </p:txBody>
      </p:sp>
      <p:grpSp>
        <p:nvGrpSpPr>
          <p:cNvPr id="15" name="Group 14">
            <a:extLst>
              <a:ext uri="{FF2B5EF4-FFF2-40B4-BE49-F238E27FC236}">
                <a16:creationId xmlns:a16="http://schemas.microsoft.com/office/drawing/2014/main" id="{6BD8B70B-4CBA-457F-9713-A39BA96C70EE}"/>
              </a:ext>
            </a:extLst>
          </p:cNvPr>
          <p:cNvGrpSpPr/>
          <p:nvPr/>
        </p:nvGrpSpPr>
        <p:grpSpPr>
          <a:xfrm>
            <a:off x="1971231" y="199655"/>
            <a:ext cx="8467211" cy="1070187"/>
            <a:chOff x="-622961" y="871744"/>
            <a:chExt cx="6350408" cy="802640"/>
          </a:xfrm>
        </p:grpSpPr>
        <p:sp>
          <p:nvSpPr>
            <p:cNvPr id="17" name="TextBox 16">
              <a:extLst>
                <a:ext uri="{FF2B5EF4-FFF2-40B4-BE49-F238E27FC236}">
                  <a16:creationId xmlns:a16="http://schemas.microsoft.com/office/drawing/2014/main" id="{B6DC8F14-A20F-4D60-A8C5-C73B08212001}"/>
                </a:ext>
              </a:extLst>
            </p:cNvPr>
            <p:cNvSpPr txBox="1"/>
            <p:nvPr/>
          </p:nvSpPr>
          <p:spPr>
            <a:xfrm>
              <a:off x="-179180" y="949571"/>
              <a:ext cx="5906627" cy="621500"/>
            </a:xfrm>
            <a:prstGeom prst="roundRect">
              <a:avLst/>
            </a:prstGeom>
            <a:solidFill>
              <a:srgbClr val="FFCCCC"/>
            </a:solidFill>
            <a:ln w="38100">
              <a:solidFill>
                <a:srgbClr val="FF0066"/>
              </a:solidFill>
            </a:ln>
          </p:spPr>
          <p:txBody>
            <a:bodyPr wrap="square" rtlCol="0">
              <a:spAutoFit/>
            </a:bodyPr>
            <a:lstStyle/>
            <a:p>
              <a:pPr algn="ctr" defTabSz="1219170">
                <a:buClr>
                  <a:srgbClr val="000000"/>
                </a:buClr>
              </a:pPr>
              <a:r>
                <a:rPr lang="vi-VN" sz="4267"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Bài đọc chia thành mấy đoạn?</a:t>
              </a:r>
              <a:endParaRPr lang="en-US" sz="4267" b="1"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endParaRPr>
            </a:p>
          </p:txBody>
        </p:sp>
        <p:pic>
          <p:nvPicPr>
            <p:cNvPr id="18" name="Picture 17">
              <a:extLst>
                <a:ext uri="{FF2B5EF4-FFF2-40B4-BE49-F238E27FC236}">
                  <a16:creationId xmlns:a16="http://schemas.microsoft.com/office/drawing/2014/main" id="{80A0E3AD-8F49-478B-B65B-CD2DF8E488FD}"/>
                </a:ext>
              </a:extLst>
            </p:cNvPr>
            <p:cNvPicPr>
              <a:picLocks noChangeAspect="1"/>
            </p:cNvPicPr>
            <p:nvPr/>
          </p:nvPicPr>
          <p:blipFill>
            <a:blip r:embed="rId4"/>
            <a:stretch>
              <a:fillRect/>
            </a:stretch>
          </p:blipFill>
          <p:spPr>
            <a:xfrm>
              <a:off x="-622961" y="871744"/>
              <a:ext cx="887562" cy="802640"/>
            </a:xfrm>
            <a:prstGeom prst="rect">
              <a:avLst/>
            </a:prstGeom>
          </p:spPr>
        </p:pic>
      </p:grpSp>
      <p:sp>
        <p:nvSpPr>
          <p:cNvPr id="19" name="TextBox 18">
            <a:extLst>
              <a:ext uri="{FF2B5EF4-FFF2-40B4-BE49-F238E27FC236}">
                <a16:creationId xmlns:a16="http://schemas.microsoft.com/office/drawing/2014/main" id="{2A32E038-77C5-4709-AC55-0EC94E361AAA}"/>
              </a:ext>
            </a:extLst>
          </p:cNvPr>
          <p:cNvSpPr txBox="1"/>
          <p:nvPr/>
        </p:nvSpPr>
        <p:spPr>
          <a:xfrm>
            <a:off x="4380524" y="5484390"/>
            <a:ext cx="6950544" cy="828667"/>
          </a:xfrm>
          <a:prstGeom prst="roundRect">
            <a:avLst/>
          </a:prstGeom>
          <a:solidFill>
            <a:srgbClr val="FFFFCC"/>
          </a:solidFill>
          <a:ln w="38100">
            <a:solidFill>
              <a:srgbClr val="FFC000"/>
            </a:solidFill>
          </a:ln>
        </p:spPr>
        <p:txBody>
          <a:bodyPr wrap="square" rtlCol="0">
            <a:spAutoFit/>
          </a:bodyPr>
          <a:lstStyle/>
          <a:p>
            <a:pPr algn="just" defTabSz="1219170">
              <a:buClr>
                <a:srgbClr val="000000"/>
              </a:buClr>
            </a:pP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Đoạn</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vi-VN"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3</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Còn</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 </a:t>
            </a:r>
            <a:r>
              <a:rPr lang="en-US" sz="4267" kern="0" dirty="0" err="1">
                <a:solidFill>
                  <a:srgbClr val="000000"/>
                </a:solidFill>
                <a:latin typeface="Calibri" panose="020F0502020204030204" pitchFamily="34" charset="0"/>
                <a:ea typeface="Roboto" panose="02000000000000000000" pitchFamily="2" charset="0"/>
                <a:cs typeface="Calibri" panose="020F0502020204030204" pitchFamily="34" charset="0"/>
                <a:sym typeface="Arial"/>
              </a:rPr>
              <a:t>lại</a:t>
            </a:r>
            <a:r>
              <a:rPr lang="en-US" sz="4267" kern="0" dirty="0">
                <a:solidFill>
                  <a:srgbClr val="000000"/>
                </a:solidFill>
                <a:latin typeface="Calibri" panose="020F0502020204030204" pitchFamily="34" charset="0"/>
                <a:ea typeface="Roboto" panose="02000000000000000000" pitchFamily="2" charset="0"/>
                <a:cs typeface="Calibri" panose="020F0502020204030204" pitchFamily="34" charset="0"/>
                <a:sym typeface="Arial"/>
              </a:rPr>
              <a:t>.</a:t>
            </a:r>
          </a:p>
        </p:txBody>
      </p:sp>
    </p:spTree>
    <p:extLst>
      <p:ext uri="{BB962C8B-B14F-4D97-AF65-F5344CB8AC3E}">
        <p14:creationId xmlns:p14="http://schemas.microsoft.com/office/powerpoint/2010/main" val="11157108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iver running through a grassy area&#10;&#10;Description automatically generated">
            <a:extLst>
              <a:ext uri="{FF2B5EF4-FFF2-40B4-BE49-F238E27FC236}">
                <a16:creationId xmlns:a16="http://schemas.microsoft.com/office/drawing/2014/main" id="{03CCCA49-716B-44BE-1C33-3CE76F39D8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226"/>
            <a:ext cx="12192000" cy="6773548"/>
          </a:xfrm>
          <a:prstGeom prst="rect">
            <a:avLst/>
          </a:prstGeom>
        </p:spPr>
      </p:pic>
      <p:sp>
        <p:nvSpPr>
          <p:cNvPr id="2" name="Rectangle: Rounded Corners 1">
            <a:extLst>
              <a:ext uri="{FF2B5EF4-FFF2-40B4-BE49-F238E27FC236}">
                <a16:creationId xmlns:a16="http://schemas.microsoft.com/office/drawing/2014/main" id="{7BD46F09-08AF-42A8-9195-8AB6CA548576}"/>
              </a:ext>
            </a:extLst>
          </p:cNvPr>
          <p:cNvSpPr/>
          <p:nvPr/>
        </p:nvSpPr>
        <p:spPr>
          <a:xfrm>
            <a:off x="314325" y="361950"/>
            <a:ext cx="11572875" cy="6134099"/>
          </a:xfrm>
          <a:prstGeom prst="roundRect">
            <a:avLst/>
          </a:prstGeom>
          <a:solidFill>
            <a:schemeClr val="bg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2A005D24-1B32-A419-2389-A6122E81B106}"/>
              </a:ext>
            </a:extLst>
          </p:cNvPr>
          <p:cNvGrpSpPr/>
          <p:nvPr/>
        </p:nvGrpSpPr>
        <p:grpSpPr>
          <a:xfrm>
            <a:off x="5936460" y="341112"/>
            <a:ext cx="3759990" cy="1678441"/>
            <a:chOff x="869770" y="2086606"/>
            <a:chExt cx="3759990" cy="1678441"/>
          </a:xfrm>
        </p:grpSpPr>
        <p:sp>
          <p:nvSpPr>
            <p:cNvPr id="5" name="Rectangle: Rounded Corners 7">
              <a:extLst>
                <a:ext uri="{FF2B5EF4-FFF2-40B4-BE49-F238E27FC236}">
                  <a16:creationId xmlns:a16="http://schemas.microsoft.com/office/drawing/2014/main" id="{2FAE17EA-FDFA-891C-EB5A-E8FA147944E6}"/>
                </a:ext>
              </a:extLst>
            </p:cNvPr>
            <p:cNvSpPr/>
            <p:nvPr/>
          </p:nvSpPr>
          <p:spPr>
            <a:xfrm>
              <a:off x="1451869" y="2768585"/>
              <a:ext cx="3177891" cy="996462"/>
            </a:xfrm>
            <a:custGeom>
              <a:avLst/>
              <a:gdLst>
                <a:gd name="connsiteX0" fmla="*/ 0 w 2506863"/>
                <a:gd name="connsiteY0" fmla="*/ 166080 h 996462"/>
                <a:gd name="connsiteX1" fmla="*/ 166080 w 2506863"/>
                <a:gd name="connsiteY1" fmla="*/ 0 h 996462"/>
                <a:gd name="connsiteX2" fmla="*/ 753250 w 2506863"/>
                <a:gd name="connsiteY2" fmla="*/ 0 h 996462"/>
                <a:gd name="connsiteX3" fmla="*/ 1340420 w 2506863"/>
                <a:gd name="connsiteY3" fmla="*/ 0 h 996462"/>
                <a:gd name="connsiteX4" fmla="*/ 2340783 w 2506863"/>
                <a:gd name="connsiteY4" fmla="*/ 0 h 996462"/>
                <a:gd name="connsiteX5" fmla="*/ 2506863 w 2506863"/>
                <a:gd name="connsiteY5" fmla="*/ 166080 h 996462"/>
                <a:gd name="connsiteX6" fmla="*/ 2506863 w 2506863"/>
                <a:gd name="connsiteY6" fmla="*/ 484945 h 996462"/>
                <a:gd name="connsiteX7" fmla="*/ 2506863 w 2506863"/>
                <a:gd name="connsiteY7" fmla="*/ 830382 h 996462"/>
                <a:gd name="connsiteX8" fmla="*/ 2340783 w 2506863"/>
                <a:gd name="connsiteY8" fmla="*/ 996462 h 996462"/>
                <a:gd name="connsiteX9" fmla="*/ 1753613 w 2506863"/>
                <a:gd name="connsiteY9" fmla="*/ 996462 h 996462"/>
                <a:gd name="connsiteX10" fmla="*/ 1209937 w 2506863"/>
                <a:gd name="connsiteY10" fmla="*/ 996462 h 996462"/>
                <a:gd name="connsiteX11" fmla="*/ 166080 w 2506863"/>
                <a:gd name="connsiteY11" fmla="*/ 996462 h 996462"/>
                <a:gd name="connsiteX12" fmla="*/ 0 w 2506863"/>
                <a:gd name="connsiteY12" fmla="*/ 830382 h 996462"/>
                <a:gd name="connsiteX13" fmla="*/ 0 w 2506863"/>
                <a:gd name="connsiteY13" fmla="*/ 518160 h 996462"/>
                <a:gd name="connsiteX14" fmla="*/ 0 w 2506863"/>
                <a:gd name="connsiteY14" fmla="*/ 166080 h 99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6863" h="996462" fill="none" extrusionOk="0">
                  <a:moveTo>
                    <a:pt x="0" y="166080"/>
                  </a:moveTo>
                  <a:cubicBezTo>
                    <a:pt x="7188" y="98618"/>
                    <a:pt x="63500" y="420"/>
                    <a:pt x="166080" y="0"/>
                  </a:cubicBezTo>
                  <a:cubicBezTo>
                    <a:pt x="315596" y="-36407"/>
                    <a:pt x="505600" y="36878"/>
                    <a:pt x="753250" y="0"/>
                  </a:cubicBezTo>
                  <a:cubicBezTo>
                    <a:pt x="1000900" y="-36878"/>
                    <a:pt x="1217969" y="11081"/>
                    <a:pt x="1340420" y="0"/>
                  </a:cubicBezTo>
                  <a:cubicBezTo>
                    <a:pt x="1462871" y="-11081"/>
                    <a:pt x="1905598" y="14801"/>
                    <a:pt x="2340783" y="0"/>
                  </a:cubicBezTo>
                  <a:cubicBezTo>
                    <a:pt x="2440318" y="756"/>
                    <a:pt x="2482517" y="65593"/>
                    <a:pt x="2506863" y="166080"/>
                  </a:cubicBezTo>
                  <a:cubicBezTo>
                    <a:pt x="2528096" y="254149"/>
                    <a:pt x="2480315" y="398442"/>
                    <a:pt x="2506863" y="484945"/>
                  </a:cubicBezTo>
                  <a:cubicBezTo>
                    <a:pt x="2533411" y="571448"/>
                    <a:pt x="2491423" y="746545"/>
                    <a:pt x="2506863" y="830382"/>
                  </a:cubicBezTo>
                  <a:cubicBezTo>
                    <a:pt x="2521175" y="919166"/>
                    <a:pt x="2437147" y="999038"/>
                    <a:pt x="2340783" y="996462"/>
                  </a:cubicBezTo>
                  <a:cubicBezTo>
                    <a:pt x="2220927" y="1042352"/>
                    <a:pt x="2016680" y="968953"/>
                    <a:pt x="1753613" y="996462"/>
                  </a:cubicBezTo>
                  <a:cubicBezTo>
                    <a:pt x="1490546" y="1023971"/>
                    <a:pt x="1359513" y="984848"/>
                    <a:pt x="1209937" y="996462"/>
                  </a:cubicBezTo>
                  <a:cubicBezTo>
                    <a:pt x="1060361" y="1008076"/>
                    <a:pt x="606877" y="874728"/>
                    <a:pt x="166080" y="996462"/>
                  </a:cubicBezTo>
                  <a:cubicBezTo>
                    <a:pt x="69279" y="996042"/>
                    <a:pt x="96" y="928635"/>
                    <a:pt x="0" y="830382"/>
                  </a:cubicBezTo>
                  <a:cubicBezTo>
                    <a:pt x="-35389" y="697893"/>
                    <a:pt x="8673" y="643708"/>
                    <a:pt x="0" y="518160"/>
                  </a:cubicBezTo>
                  <a:cubicBezTo>
                    <a:pt x="-8673" y="392612"/>
                    <a:pt x="12792" y="324340"/>
                    <a:pt x="0" y="166080"/>
                  </a:cubicBezTo>
                  <a:close/>
                </a:path>
                <a:path w="2506863" h="996462" stroke="0" extrusionOk="0">
                  <a:moveTo>
                    <a:pt x="0" y="166080"/>
                  </a:moveTo>
                  <a:cubicBezTo>
                    <a:pt x="3399" y="88867"/>
                    <a:pt x="47778" y="2152"/>
                    <a:pt x="166080" y="0"/>
                  </a:cubicBezTo>
                  <a:cubicBezTo>
                    <a:pt x="353752" y="-29192"/>
                    <a:pt x="512095" y="34565"/>
                    <a:pt x="709756" y="0"/>
                  </a:cubicBezTo>
                  <a:cubicBezTo>
                    <a:pt x="907417" y="-34565"/>
                    <a:pt x="971285" y="17677"/>
                    <a:pt x="1188190" y="0"/>
                  </a:cubicBezTo>
                  <a:cubicBezTo>
                    <a:pt x="1405095" y="-17677"/>
                    <a:pt x="1541814" y="50806"/>
                    <a:pt x="1775360" y="0"/>
                  </a:cubicBezTo>
                  <a:cubicBezTo>
                    <a:pt x="2008906" y="-50806"/>
                    <a:pt x="2093343" y="33545"/>
                    <a:pt x="2340783" y="0"/>
                  </a:cubicBezTo>
                  <a:cubicBezTo>
                    <a:pt x="2434598" y="2900"/>
                    <a:pt x="2511477" y="79138"/>
                    <a:pt x="2506863" y="166080"/>
                  </a:cubicBezTo>
                  <a:cubicBezTo>
                    <a:pt x="2511186" y="266354"/>
                    <a:pt x="2490889" y="343008"/>
                    <a:pt x="2506863" y="511517"/>
                  </a:cubicBezTo>
                  <a:cubicBezTo>
                    <a:pt x="2522837" y="680026"/>
                    <a:pt x="2472768" y="690047"/>
                    <a:pt x="2506863" y="830382"/>
                  </a:cubicBezTo>
                  <a:cubicBezTo>
                    <a:pt x="2500474" y="921296"/>
                    <a:pt x="2414539" y="984078"/>
                    <a:pt x="2340783" y="996462"/>
                  </a:cubicBezTo>
                  <a:cubicBezTo>
                    <a:pt x="2134953" y="1056476"/>
                    <a:pt x="2034484" y="946427"/>
                    <a:pt x="1840601" y="996462"/>
                  </a:cubicBezTo>
                  <a:cubicBezTo>
                    <a:pt x="1646718" y="1046497"/>
                    <a:pt x="1542683" y="941350"/>
                    <a:pt x="1296926" y="996462"/>
                  </a:cubicBezTo>
                  <a:cubicBezTo>
                    <a:pt x="1051169" y="1051574"/>
                    <a:pt x="949032" y="957932"/>
                    <a:pt x="796744" y="996462"/>
                  </a:cubicBezTo>
                  <a:cubicBezTo>
                    <a:pt x="644456" y="1034992"/>
                    <a:pt x="473800" y="939603"/>
                    <a:pt x="166080" y="996462"/>
                  </a:cubicBezTo>
                  <a:cubicBezTo>
                    <a:pt x="88140" y="991111"/>
                    <a:pt x="-5465" y="940657"/>
                    <a:pt x="0" y="830382"/>
                  </a:cubicBezTo>
                  <a:cubicBezTo>
                    <a:pt x="-319" y="679783"/>
                    <a:pt x="11478" y="586260"/>
                    <a:pt x="0" y="518160"/>
                  </a:cubicBezTo>
                  <a:cubicBezTo>
                    <a:pt x="-11478" y="450060"/>
                    <a:pt x="28331" y="275466"/>
                    <a:pt x="0" y="166080"/>
                  </a:cubicBezTo>
                  <a:close/>
                </a:path>
              </a:pathLst>
            </a:custGeom>
            <a:solidFill>
              <a:schemeClr val="bg1"/>
            </a:solidFill>
            <a:ln w="19050">
              <a:solidFill>
                <a:srgbClr val="002060"/>
              </a:solidFill>
              <a:extLst>
                <a:ext uri="{C807C97D-BFC1-408E-A445-0C87EB9F89A2}">
                  <ask:lineSketchStyleProps xmlns="" xmlns:ask="http://schemas.microsoft.com/office/drawing/2018/sketchyshapes" sd="566269473">
                    <a:custGeom>
                      <a:avLst/>
                      <a:gdLst>
                        <a:gd name="connsiteX0" fmla="*/ 0 w 3177891"/>
                        <a:gd name="connsiteY0" fmla="*/ 166080 h 996462"/>
                        <a:gd name="connsiteX1" fmla="*/ 166080 w 3177891"/>
                        <a:gd name="connsiteY1" fmla="*/ 0 h 996462"/>
                        <a:gd name="connsiteX2" fmla="*/ 649854 w 3177891"/>
                        <a:gd name="connsiteY2" fmla="*/ 0 h 996462"/>
                        <a:gd name="connsiteX3" fmla="*/ 1162086 w 3177891"/>
                        <a:gd name="connsiteY3" fmla="*/ 0 h 996462"/>
                        <a:gd name="connsiteX4" fmla="*/ 1788147 w 3177891"/>
                        <a:gd name="connsiteY4" fmla="*/ 0 h 996462"/>
                        <a:gd name="connsiteX5" fmla="*/ 2357293 w 3177891"/>
                        <a:gd name="connsiteY5" fmla="*/ 0 h 996462"/>
                        <a:gd name="connsiteX6" fmla="*/ 3011811 w 3177891"/>
                        <a:gd name="connsiteY6" fmla="*/ 0 h 996462"/>
                        <a:gd name="connsiteX7" fmla="*/ 3177891 w 3177891"/>
                        <a:gd name="connsiteY7" fmla="*/ 166080 h 996462"/>
                        <a:gd name="connsiteX8" fmla="*/ 3177891 w 3177891"/>
                        <a:gd name="connsiteY8" fmla="*/ 511517 h 996462"/>
                        <a:gd name="connsiteX9" fmla="*/ 3177891 w 3177891"/>
                        <a:gd name="connsiteY9" fmla="*/ 830382 h 996462"/>
                        <a:gd name="connsiteX10" fmla="*/ 3011811 w 3177891"/>
                        <a:gd name="connsiteY10" fmla="*/ 996462 h 996462"/>
                        <a:gd name="connsiteX11" fmla="*/ 2385750 w 3177891"/>
                        <a:gd name="connsiteY11" fmla="*/ 996462 h 996462"/>
                        <a:gd name="connsiteX12" fmla="*/ 1901976 w 3177891"/>
                        <a:gd name="connsiteY12" fmla="*/ 996462 h 996462"/>
                        <a:gd name="connsiteX13" fmla="*/ 1389744 w 3177891"/>
                        <a:gd name="connsiteY13" fmla="*/ 996462 h 996462"/>
                        <a:gd name="connsiteX14" fmla="*/ 905970 w 3177891"/>
                        <a:gd name="connsiteY14" fmla="*/ 996462 h 996462"/>
                        <a:gd name="connsiteX15" fmla="*/ 166080 w 3177891"/>
                        <a:gd name="connsiteY15" fmla="*/ 996462 h 996462"/>
                        <a:gd name="connsiteX16" fmla="*/ 0 w 3177891"/>
                        <a:gd name="connsiteY16" fmla="*/ 830382 h 996462"/>
                        <a:gd name="connsiteX17" fmla="*/ 0 w 3177891"/>
                        <a:gd name="connsiteY17" fmla="*/ 498231 h 996462"/>
                        <a:gd name="connsiteX18" fmla="*/ 0 w 3177891"/>
                        <a:gd name="connsiteY18" fmla="*/ 166080 h 99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77891" h="996462" fill="none" extrusionOk="0">
                          <a:moveTo>
                            <a:pt x="0" y="166080"/>
                          </a:moveTo>
                          <a:cubicBezTo>
                            <a:pt x="9488" y="73137"/>
                            <a:pt x="91369" y="10577"/>
                            <a:pt x="166080" y="0"/>
                          </a:cubicBezTo>
                          <a:cubicBezTo>
                            <a:pt x="381518" y="-52973"/>
                            <a:pt x="482803" y="27415"/>
                            <a:pt x="649854" y="0"/>
                          </a:cubicBezTo>
                          <a:cubicBezTo>
                            <a:pt x="816905" y="-27415"/>
                            <a:pt x="1038082" y="1645"/>
                            <a:pt x="1162086" y="0"/>
                          </a:cubicBezTo>
                          <a:cubicBezTo>
                            <a:pt x="1286090" y="-1645"/>
                            <a:pt x="1632296" y="43180"/>
                            <a:pt x="1788147" y="0"/>
                          </a:cubicBezTo>
                          <a:cubicBezTo>
                            <a:pt x="1943998" y="-43180"/>
                            <a:pt x="2107629" y="61596"/>
                            <a:pt x="2357293" y="0"/>
                          </a:cubicBezTo>
                          <a:cubicBezTo>
                            <a:pt x="2606957" y="-61596"/>
                            <a:pt x="2735346" y="20024"/>
                            <a:pt x="3011811" y="0"/>
                          </a:cubicBezTo>
                          <a:cubicBezTo>
                            <a:pt x="3117846" y="-2939"/>
                            <a:pt x="3182532" y="76933"/>
                            <a:pt x="3177891" y="166080"/>
                          </a:cubicBezTo>
                          <a:cubicBezTo>
                            <a:pt x="3203003" y="253598"/>
                            <a:pt x="3167973" y="373796"/>
                            <a:pt x="3177891" y="511517"/>
                          </a:cubicBezTo>
                          <a:cubicBezTo>
                            <a:pt x="3187809" y="649238"/>
                            <a:pt x="3176149" y="684271"/>
                            <a:pt x="3177891" y="830382"/>
                          </a:cubicBezTo>
                          <a:cubicBezTo>
                            <a:pt x="3189625" y="909423"/>
                            <a:pt x="3087773" y="1002839"/>
                            <a:pt x="3011811" y="996462"/>
                          </a:cubicBezTo>
                          <a:cubicBezTo>
                            <a:pt x="2862391" y="1063958"/>
                            <a:pt x="2549483" y="960558"/>
                            <a:pt x="2385750" y="996462"/>
                          </a:cubicBezTo>
                          <a:cubicBezTo>
                            <a:pt x="2222017" y="1032366"/>
                            <a:pt x="2094914" y="983517"/>
                            <a:pt x="1901976" y="996462"/>
                          </a:cubicBezTo>
                          <a:cubicBezTo>
                            <a:pt x="1709038" y="1009407"/>
                            <a:pt x="1631232" y="971350"/>
                            <a:pt x="1389744" y="996462"/>
                          </a:cubicBezTo>
                          <a:cubicBezTo>
                            <a:pt x="1148256" y="1021574"/>
                            <a:pt x="1049308" y="980542"/>
                            <a:pt x="905970" y="996462"/>
                          </a:cubicBezTo>
                          <a:cubicBezTo>
                            <a:pt x="762632" y="1012382"/>
                            <a:pt x="414730" y="990013"/>
                            <a:pt x="166080" y="996462"/>
                          </a:cubicBezTo>
                          <a:cubicBezTo>
                            <a:pt x="87707" y="996891"/>
                            <a:pt x="-11848" y="921151"/>
                            <a:pt x="0" y="830382"/>
                          </a:cubicBezTo>
                          <a:cubicBezTo>
                            <a:pt x="-10405" y="683150"/>
                            <a:pt x="1169" y="571692"/>
                            <a:pt x="0" y="498231"/>
                          </a:cubicBezTo>
                          <a:cubicBezTo>
                            <a:pt x="-1169" y="424770"/>
                            <a:pt x="10891" y="264411"/>
                            <a:pt x="0" y="166080"/>
                          </a:cubicBezTo>
                          <a:close/>
                        </a:path>
                        <a:path w="3177891" h="996462" stroke="0" extrusionOk="0">
                          <a:moveTo>
                            <a:pt x="0" y="166080"/>
                          </a:moveTo>
                          <a:cubicBezTo>
                            <a:pt x="3399" y="88867"/>
                            <a:pt x="47778" y="2152"/>
                            <a:pt x="166080" y="0"/>
                          </a:cubicBezTo>
                          <a:cubicBezTo>
                            <a:pt x="427353" y="-42192"/>
                            <a:pt x="528555" y="50297"/>
                            <a:pt x="735226" y="0"/>
                          </a:cubicBezTo>
                          <a:cubicBezTo>
                            <a:pt x="941897" y="-50297"/>
                            <a:pt x="1094507" y="20947"/>
                            <a:pt x="1219000" y="0"/>
                          </a:cubicBezTo>
                          <a:cubicBezTo>
                            <a:pt x="1343493" y="-20947"/>
                            <a:pt x="1574656" y="25456"/>
                            <a:pt x="1845061" y="0"/>
                          </a:cubicBezTo>
                          <a:cubicBezTo>
                            <a:pt x="2115466" y="-25456"/>
                            <a:pt x="2137202" y="49511"/>
                            <a:pt x="2357293" y="0"/>
                          </a:cubicBezTo>
                          <a:cubicBezTo>
                            <a:pt x="2577384" y="-49511"/>
                            <a:pt x="2796874" y="15762"/>
                            <a:pt x="3011811" y="0"/>
                          </a:cubicBezTo>
                          <a:cubicBezTo>
                            <a:pt x="3102218" y="4084"/>
                            <a:pt x="3188686" y="60139"/>
                            <a:pt x="3177891" y="166080"/>
                          </a:cubicBezTo>
                          <a:cubicBezTo>
                            <a:pt x="3199218" y="268558"/>
                            <a:pt x="3166219" y="350762"/>
                            <a:pt x="3177891" y="478302"/>
                          </a:cubicBezTo>
                          <a:cubicBezTo>
                            <a:pt x="3189563" y="605842"/>
                            <a:pt x="3155643" y="681467"/>
                            <a:pt x="3177891" y="830382"/>
                          </a:cubicBezTo>
                          <a:cubicBezTo>
                            <a:pt x="3177833" y="930221"/>
                            <a:pt x="3122184" y="1015816"/>
                            <a:pt x="3011811" y="996462"/>
                          </a:cubicBezTo>
                          <a:cubicBezTo>
                            <a:pt x="2828502" y="1051089"/>
                            <a:pt x="2683616" y="946457"/>
                            <a:pt x="2385750" y="996462"/>
                          </a:cubicBezTo>
                          <a:cubicBezTo>
                            <a:pt x="2087884" y="1046467"/>
                            <a:pt x="2095203" y="970969"/>
                            <a:pt x="1873519" y="996462"/>
                          </a:cubicBezTo>
                          <a:cubicBezTo>
                            <a:pt x="1651835" y="1021955"/>
                            <a:pt x="1463050" y="936972"/>
                            <a:pt x="1275915" y="996462"/>
                          </a:cubicBezTo>
                          <a:cubicBezTo>
                            <a:pt x="1088780" y="1055952"/>
                            <a:pt x="902078" y="963489"/>
                            <a:pt x="678312" y="996462"/>
                          </a:cubicBezTo>
                          <a:cubicBezTo>
                            <a:pt x="454546" y="1029435"/>
                            <a:pt x="349963" y="941060"/>
                            <a:pt x="166080" y="996462"/>
                          </a:cubicBezTo>
                          <a:cubicBezTo>
                            <a:pt x="81883" y="981495"/>
                            <a:pt x="26349" y="925979"/>
                            <a:pt x="0" y="830382"/>
                          </a:cubicBezTo>
                          <a:cubicBezTo>
                            <a:pt x="-7232" y="740719"/>
                            <a:pt x="23356" y="666619"/>
                            <a:pt x="0" y="511517"/>
                          </a:cubicBezTo>
                          <a:cubicBezTo>
                            <a:pt x="-23356" y="356415"/>
                            <a:pt x="33510" y="280463"/>
                            <a:pt x="0" y="166080"/>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a:extLst>
                <a:ext uri="{FF2B5EF4-FFF2-40B4-BE49-F238E27FC236}">
                  <a16:creationId xmlns:a16="http://schemas.microsoft.com/office/drawing/2014/main" id="{7EB4411D-00BB-654E-D172-FBF257485E08}"/>
                </a:ext>
              </a:extLst>
            </p:cNvPr>
            <p:cNvSpPr txBox="1"/>
            <p:nvPr/>
          </p:nvSpPr>
          <p:spPr>
            <a:xfrm>
              <a:off x="1811082" y="2901145"/>
              <a:ext cx="272342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latin typeface="Calibri"/>
                  <a:ea typeface="+mn-ea"/>
                  <a:cs typeface="+mn-cs"/>
                </a:rPr>
                <a:t>lên</a:t>
              </a:r>
              <a:r>
                <a:rPr kumimoji="0" lang="en-US" sz="48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a:ea typeface="+mn-ea"/>
                  <a:cs typeface="+mn-cs"/>
                </a:rPr>
                <a:t> </a:t>
              </a:r>
              <a:r>
                <a:rPr kumimoji="0" lang="en-US" sz="4800" b="1"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latin typeface="Calibri"/>
                  <a:ea typeface="+mn-ea"/>
                  <a:cs typeface="+mn-cs"/>
                </a:rPr>
                <a:t>núi</a:t>
              </a:r>
              <a:endParaRPr kumimoji="0" lang="en-US" sz="48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a:ea typeface="+mn-ea"/>
                <a:cs typeface="+mn-cs"/>
              </a:endParaRPr>
            </a:p>
          </p:txBody>
        </p:sp>
        <p:pic>
          <p:nvPicPr>
            <p:cNvPr id="7" name="Picture 6">
              <a:extLst>
                <a:ext uri="{FF2B5EF4-FFF2-40B4-BE49-F238E27FC236}">
                  <a16:creationId xmlns:a16="http://schemas.microsoft.com/office/drawing/2014/main" id="{49448D03-1372-34FB-5CAE-0C1E7E02ECC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957" b="90000" l="9251" r="93833">
                          <a14:foregroundMark x1="41850" y1="20000" x2="41850" y2="20000"/>
                          <a14:foregroundMark x1="63436" y1="7826" x2="63436" y2="7826"/>
                          <a14:foregroundMark x1="36564" y1="8261" x2="36564" y2="8261"/>
                          <a14:foregroundMark x1="91189" y1="40435" x2="91189" y2="40435"/>
                          <a14:foregroundMark x1="93833" y1="45217" x2="93833" y2="45217"/>
                          <a14:foregroundMark x1="9251" y1="59565" x2="9251" y2="59565"/>
                          <a14:foregroundMark x1="25991" y1="56522" x2="25991" y2="56522"/>
                          <a14:foregroundMark x1="22026" y1="49565" x2="28194" y2="61739"/>
                          <a14:foregroundMark x1="24670" y1="50870" x2="42731" y2="62609"/>
                        </a14:backgroundRemoval>
                      </a14:imgEffect>
                    </a14:imgLayer>
                  </a14:imgProps>
                </a:ext>
              </a:extLst>
            </a:blip>
            <a:stretch>
              <a:fillRect/>
            </a:stretch>
          </p:blipFill>
          <p:spPr>
            <a:xfrm>
              <a:off x="869770" y="2086606"/>
              <a:ext cx="1122833" cy="1137672"/>
            </a:xfrm>
            <a:prstGeom prst="rect">
              <a:avLst/>
            </a:prstGeom>
          </p:spPr>
        </p:pic>
      </p:grpSp>
      <p:pic>
        <p:nvPicPr>
          <p:cNvPr id="18" name="Picture 17">
            <a:extLst>
              <a:ext uri="{FF2B5EF4-FFF2-40B4-BE49-F238E27FC236}">
                <a16:creationId xmlns:a16="http://schemas.microsoft.com/office/drawing/2014/main" id="{351A1B51-2CAB-59A4-475D-A0FD8B1EC2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1319" y="2371725"/>
            <a:ext cx="4918913" cy="4486275"/>
          </a:xfrm>
          <a:prstGeom prst="rect">
            <a:avLst/>
          </a:prstGeom>
        </p:spPr>
      </p:pic>
      <p:pic>
        <p:nvPicPr>
          <p:cNvPr id="23" name="Picture 22">
            <a:extLst>
              <a:ext uri="{FF2B5EF4-FFF2-40B4-BE49-F238E27FC236}">
                <a16:creationId xmlns:a16="http://schemas.microsoft.com/office/drawing/2014/main" id="{AD8E1EC0-663E-C812-7DCB-0228F08B6661}"/>
              </a:ext>
            </a:extLst>
          </p:cNvPr>
          <p:cNvPicPr>
            <a:picLocks noChangeAspect="1"/>
          </p:cNvPicPr>
          <p:nvPr/>
        </p:nvPicPr>
        <p:blipFill>
          <a:blip r:embed="rId7"/>
          <a:stretch>
            <a:fillRect/>
          </a:stretch>
        </p:blipFill>
        <p:spPr>
          <a:xfrm>
            <a:off x="789957" y="1041220"/>
            <a:ext cx="5468586" cy="1213209"/>
          </a:xfrm>
          <a:prstGeom prst="rect">
            <a:avLst/>
          </a:prstGeom>
        </p:spPr>
      </p:pic>
      <p:grpSp>
        <p:nvGrpSpPr>
          <p:cNvPr id="24" name="Group 23">
            <a:extLst>
              <a:ext uri="{FF2B5EF4-FFF2-40B4-BE49-F238E27FC236}">
                <a16:creationId xmlns:a16="http://schemas.microsoft.com/office/drawing/2014/main" id="{C26D3C88-1866-917D-3001-3DFE510E7F7F}"/>
              </a:ext>
            </a:extLst>
          </p:cNvPr>
          <p:cNvGrpSpPr/>
          <p:nvPr/>
        </p:nvGrpSpPr>
        <p:grpSpPr>
          <a:xfrm>
            <a:off x="4631535" y="1998462"/>
            <a:ext cx="3921915" cy="1678441"/>
            <a:chOff x="869770" y="2086606"/>
            <a:chExt cx="3921915" cy="1678441"/>
          </a:xfrm>
        </p:grpSpPr>
        <p:sp>
          <p:nvSpPr>
            <p:cNvPr id="25" name="Rectangle: Rounded Corners 7">
              <a:extLst>
                <a:ext uri="{FF2B5EF4-FFF2-40B4-BE49-F238E27FC236}">
                  <a16:creationId xmlns:a16="http://schemas.microsoft.com/office/drawing/2014/main" id="{47EB7C6C-EF37-7121-6830-865EB14207E2}"/>
                </a:ext>
              </a:extLst>
            </p:cNvPr>
            <p:cNvSpPr/>
            <p:nvPr/>
          </p:nvSpPr>
          <p:spPr>
            <a:xfrm>
              <a:off x="1451869" y="2768585"/>
              <a:ext cx="3177891" cy="996462"/>
            </a:xfrm>
            <a:custGeom>
              <a:avLst/>
              <a:gdLst>
                <a:gd name="connsiteX0" fmla="*/ 0 w 2506863"/>
                <a:gd name="connsiteY0" fmla="*/ 166080 h 996462"/>
                <a:gd name="connsiteX1" fmla="*/ 166080 w 2506863"/>
                <a:gd name="connsiteY1" fmla="*/ 0 h 996462"/>
                <a:gd name="connsiteX2" fmla="*/ 753250 w 2506863"/>
                <a:gd name="connsiteY2" fmla="*/ 0 h 996462"/>
                <a:gd name="connsiteX3" fmla="*/ 1340420 w 2506863"/>
                <a:gd name="connsiteY3" fmla="*/ 0 h 996462"/>
                <a:gd name="connsiteX4" fmla="*/ 2340783 w 2506863"/>
                <a:gd name="connsiteY4" fmla="*/ 0 h 996462"/>
                <a:gd name="connsiteX5" fmla="*/ 2506863 w 2506863"/>
                <a:gd name="connsiteY5" fmla="*/ 166080 h 996462"/>
                <a:gd name="connsiteX6" fmla="*/ 2506863 w 2506863"/>
                <a:gd name="connsiteY6" fmla="*/ 484945 h 996462"/>
                <a:gd name="connsiteX7" fmla="*/ 2506863 w 2506863"/>
                <a:gd name="connsiteY7" fmla="*/ 830382 h 996462"/>
                <a:gd name="connsiteX8" fmla="*/ 2340783 w 2506863"/>
                <a:gd name="connsiteY8" fmla="*/ 996462 h 996462"/>
                <a:gd name="connsiteX9" fmla="*/ 1753613 w 2506863"/>
                <a:gd name="connsiteY9" fmla="*/ 996462 h 996462"/>
                <a:gd name="connsiteX10" fmla="*/ 1209937 w 2506863"/>
                <a:gd name="connsiteY10" fmla="*/ 996462 h 996462"/>
                <a:gd name="connsiteX11" fmla="*/ 166080 w 2506863"/>
                <a:gd name="connsiteY11" fmla="*/ 996462 h 996462"/>
                <a:gd name="connsiteX12" fmla="*/ 0 w 2506863"/>
                <a:gd name="connsiteY12" fmla="*/ 830382 h 996462"/>
                <a:gd name="connsiteX13" fmla="*/ 0 w 2506863"/>
                <a:gd name="connsiteY13" fmla="*/ 518160 h 996462"/>
                <a:gd name="connsiteX14" fmla="*/ 0 w 2506863"/>
                <a:gd name="connsiteY14" fmla="*/ 166080 h 99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6863" h="996462" fill="none" extrusionOk="0">
                  <a:moveTo>
                    <a:pt x="0" y="166080"/>
                  </a:moveTo>
                  <a:cubicBezTo>
                    <a:pt x="7188" y="98618"/>
                    <a:pt x="63500" y="420"/>
                    <a:pt x="166080" y="0"/>
                  </a:cubicBezTo>
                  <a:cubicBezTo>
                    <a:pt x="315596" y="-36407"/>
                    <a:pt x="505600" y="36878"/>
                    <a:pt x="753250" y="0"/>
                  </a:cubicBezTo>
                  <a:cubicBezTo>
                    <a:pt x="1000900" y="-36878"/>
                    <a:pt x="1217969" y="11081"/>
                    <a:pt x="1340420" y="0"/>
                  </a:cubicBezTo>
                  <a:cubicBezTo>
                    <a:pt x="1462871" y="-11081"/>
                    <a:pt x="1905598" y="14801"/>
                    <a:pt x="2340783" y="0"/>
                  </a:cubicBezTo>
                  <a:cubicBezTo>
                    <a:pt x="2440318" y="756"/>
                    <a:pt x="2482517" y="65593"/>
                    <a:pt x="2506863" y="166080"/>
                  </a:cubicBezTo>
                  <a:cubicBezTo>
                    <a:pt x="2528096" y="254149"/>
                    <a:pt x="2480315" y="398442"/>
                    <a:pt x="2506863" y="484945"/>
                  </a:cubicBezTo>
                  <a:cubicBezTo>
                    <a:pt x="2533411" y="571448"/>
                    <a:pt x="2491423" y="746545"/>
                    <a:pt x="2506863" y="830382"/>
                  </a:cubicBezTo>
                  <a:cubicBezTo>
                    <a:pt x="2521175" y="919166"/>
                    <a:pt x="2437147" y="999038"/>
                    <a:pt x="2340783" y="996462"/>
                  </a:cubicBezTo>
                  <a:cubicBezTo>
                    <a:pt x="2220927" y="1042352"/>
                    <a:pt x="2016680" y="968953"/>
                    <a:pt x="1753613" y="996462"/>
                  </a:cubicBezTo>
                  <a:cubicBezTo>
                    <a:pt x="1490546" y="1023971"/>
                    <a:pt x="1359513" y="984848"/>
                    <a:pt x="1209937" y="996462"/>
                  </a:cubicBezTo>
                  <a:cubicBezTo>
                    <a:pt x="1060361" y="1008076"/>
                    <a:pt x="606877" y="874728"/>
                    <a:pt x="166080" y="996462"/>
                  </a:cubicBezTo>
                  <a:cubicBezTo>
                    <a:pt x="69279" y="996042"/>
                    <a:pt x="96" y="928635"/>
                    <a:pt x="0" y="830382"/>
                  </a:cubicBezTo>
                  <a:cubicBezTo>
                    <a:pt x="-35389" y="697893"/>
                    <a:pt x="8673" y="643708"/>
                    <a:pt x="0" y="518160"/>
                  </a:cubicBezTo>
                  <a:cubicBezTo>
                    <a:pt x="-8673" y="392612"/>
                    <a:pt x="12792" y="324340"/>
                    <a:pt x="0" y="166080"/>
                  </a:cubicBezTo>
                  <a:close/>
                </a:path>
                <a:path w="2506863" h="996462" stroke="0" extrusionOk="0">
                  <a:moveTo>
                    <a:pt x="0" y="166080"/>
                  </a:moveTo>
                  <a:cubicBezTo>
                    <a:pt x="3399" y="88867"/>
                    <a:pt x="47778" y="2152"/>
                    <a:pt x="166080" y="0"/>
                  </a:cubicBezTo>
                  <a:cubicBezTo>
                    <a:pt x="353752" y="-29192"/>
                    <a:pt x="512095" y="34565"/>
                    <a:pt x="709756" y="0"/>
                  </a:cubicBezTo>
                  <a:cubicBezTo>
                    <a:pt x="907417" y="-34565"/>
                    <a:pt x="971285" y="17677"/>
                    <a:pt x="1188190" y="0"/>
                  </a:cubicBezTo>
                  <a:cubicBezTo>
                    <a:pt x="1405095" y="-17677"/>
                    <a:pt x="1541814" y="50806"/>
                    <a:pt x="1775360" y="0"/>
                  </a:cubicBezTo>
                  <a:cubicBezTo>
                    <a:pt x="2008906" y="-50806"/>
                    <a:pt x="2093343" y="33545"/>
                    <a:pt x="2340783" y="0"/>
                  </a:cubicBezTo>
                  <a:cubicBezTo>
                    <a:pt x="2434598" y="2900"/>
                    <a:pt x="2511477" y="79138"/>
                    <a:pt x="2506863" y="166080"/>
                  </a:cubicBezTo>
                  <a:cubicBezTo>
                    <a:pt x="2511186" y="266354"/>
                    <a:pt x="2490889" y="343008"/>
                    <a:pt x="2506863" y="511517"/>
                  </a:cubicBezTo>
                  <a:cubicBezTo>
                    <a:pt x="2522837" y="680026"/>
                    <a:pt x="2472768" y="690047"/>
                    <a:pt x="2506863" y="830382"/>
                  </a:cubicBezTo>
                  <a:cubicBezTo>
                    <a:pt x="2500474" y="921296"/>
                    <a:pt x="2414539" y="984078"/>
                    <a:pt x="2340783" y="996462"/>
                  </a:cubicBezTo>
                  <a:cubicBezTo>
                    <a:pt x="2134953" y="1056476"/>
                    <a:pt x="2034484" y="946427"/>
                    <a:pt x="1840601" y="996462"/>
                  </a:cubicBezTo>
                  <a:cubicBezTo>
                    <a:pt x="1646718" y="1046497"/>
                    <a:pt x="1542683" y="941350"/>
                    <a:pt x="1296926" y="996462"/>
                  </a:cubicBezTo>
                  <a:cubicBezTo>
                    <a:pt x="1051169" y="1051574"/>
                    <a:pt x="949032" y="957932"/>
                    <a:pt x="796744" y="996462"/>
                  </a:cubicBezTo>
                  <a:cubicBezTo>
                    <a:pt x="644456" y="1034992"/>
                    <a:pt x="473800" y="939603"/>
                    <a:pt x="166080" y="996462"/>
                  </a:cubicBezTo>
                  <a:cubicBezTo>
                    <a:pt x="88140" y="991111"/>
                    <a:pt x="-5465" y="940657"/>
                    <a:pt x="0" y="830382"/>
                  </a:cubicBezTo>
                  <a:cubicBezTo>
                    <a:pt x="-319" y="679783"/>
                    <a:pt x="11478" y="586260"/>
                    <a:pt x="0" y="518160"/>
                  </a:cubicBezTo>
                  <a:cubicBezTo>
                    <a:pt x="-11478" y="450060"/>
                    <a:pt x="28331" y="275466"/>
                    <a:pt x="0" y="166080"/>
                  </a:cubicBezTo>
                  <a:close/>
                </a:path>
              </a:pathLst>
            </a:custGeom>
            <a:solidFill>
              <a:schemeClr val="bg1"/>
            </a:solidFill>
            <a:ln w="19050">
              <a:solidFill>
                <a:srgbClr val="002060"/>
              </a:solidFill>
              <a:extLst>
                <a:ext uri="{C807C97D-BFC1-408E-A445-0C87EB9F89A2}">
                  <ask:lineSketchStyleProps xmlns="" xmlns:ask="http://schemas.microsoft.com/office/drawing/2018/sketchyshapes" sd="566269473">
                    <a:custGeom>
                      <a:avLst/>
                      <a:gdLst>
                        <a:gd name="connsiteX0" fmla="*/ 0 w 3177891"/>
                        <a:gd name="connsiteY0" fmla="*/ 166080 h 996462"/>
                        <a:gd name="connsiteX1" fmla="*/ 166080 w 3177891"/>
                        <a:gd name="connsiteY1" fmla="*/ 0 h 996462"/>
                        <a:gd name="connsiteX2" fmla="*/ 649854 w 3177891"/>
                        <a:gd name="connsiteY2" fmla="*/ 0 h 996462"/>
                        <a:gd name="connsiteX3" fmla="*/ 1162086 w 3177891"/>
                        <a:gd name="connsiteY3" fmla="*/ 0 h 996462"/>
                        <a:gd name="connsiteX4" fmla="*/ 1788147 w 3177891"/>
                        <a:gd name="connsiteY4" fmla="*/ 0 h 996462"/>
                        <a:gd name="connsiteX5" fmla="*/ 2357293 w 3177891"/>
                        <a:gd name="connsiteY5" fmla="*/ 0 h 996462"/>
                        <a:gd name="connsiteX6" fmla="*/ 3011811 w 3177891"/>
                        <a:gd name="connsiteY6" fmla="*/ 0 h 996462"/>
                        <a:gd name="connsiteX7" fmla="*/ 3177891 w 3177891"/>
                        <a:gd name="connsiteY7" fmla="*/ 166080 h 996462"/>
                        <a:gd name="connsiteX8" fmla="*/ 3177891 w 3177891"/>
                        <a:gd name="connsiteY8" fmla="*/ 511517 h 996462"/>
                        <a:gd name="connsiteX9" fmla="*/ 3177891 w 3177891"/>
                        <a:gd name="connsiteY9" fmla="*/ 830382 h 996462"/>
                        <a:gd name="connsiteX10" fmla="*/ 3011811 w 3177891"/>
                        <a:gd name="connsiteY10" fmla="*/ 996462 h 996462"/>
                        <a:gd name="connsiteX11" fmla="*/ 2385750 w 3177891"/>
                        <a:gd name="connsiteY11" fmla="*/ 996462 h 996462"/>
                        <a:gd name="connsiteX12" fmla="*/ 1901976 w 3177891"/>
                        <a:gd name="connsiteY12" fmla="*/ 996462 h 996462"/>
                        <a:gd name="connsiteX13" fmla="*/ 1389744 w 3177891"/>
                        <a:gd name="connsiteY13" fmla="*/ 996462 h 996462"/>
                        <a:gd name="connsiteX14" fmla="*/ 905970 w 3177891"/>
                        <a:gd name="connsiteY14" fmla="*/ 996462 h 996462"/>
                        <a:gd name="connsiteX15" fmla="*/ 166080 w 3177891"/>
                        <a:gd name="connsiteY15" fmla="*/ 996462 h 996462"/>
                        <a:gd name="connsiteX16" fmla="*/ 0 w 3177891"/>
                        <a:gd name="connsiteY16" fmla="*/ 830382 h 996462"/>
                        <a:gd name="connsiteX17" fmla="*/ 0 w 3177891"/>
                        <a:gd name="connsiteY17" fmla="*/ 498231 h 996462"/>
                        <a:gd name="connsiteX18" fmla="*/ 0 w 3177891"/>
                        <a:gd name="connsiteY18" fmla="*/ 166080 h 99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77891" h="996462" fill="none" extrusionOk="0">
                          <a:moveTo>
                            <a:pt x="0" y="166080"/>
                          </a:moveTo>
                          <a:cubicBezTo>
                            <a:pt x="9488" y="73137"/>
                            <a:pt x="91369" y="10577"/>
                            <a:pt x="166080" y="0"/>
                          </a:cubicBezTo>
                          <a:cubicBezTo>
                            <a:pt x="381518" y="-52973"/>
                            <a:pt x="482803" y="27415"/>
                            <a:pt x="649854" y="0"/>
                          </a:cubicBezTo>
                          <a:cubicBezTo>
                            <a:pt x="816905" y="-27415"/>
                            <a:pt x="1038082" y="1645"/>
                            <a:pt x="1162086" y="0"/>
                          </a:cubicBezTo>
                          <a:cubicBezTo>
                            <a:pt x="1286090" y="-1645"/>
                            <a:pt x="1632296" y="43180"/>
                            <a:pt x="1788147" y="0"/>
                          </a:cubicBezTo>
                          <a:cubicBezTo>
                            <a:pt x="1943998" y="-43180"/>
                            <a:pt x="2107629" y="61596"/>
                            <a:pt x="2357293" y="0"/>
                          </a:cubicBezTo>
                          <a:cubicBezTo>
                            <a:pt x="2606957" y="-61596"/>
                            <a:pt x="2735346" y="20024"/>
                            <a:pt x="3011811" y="0"/>
                          </a:cubicBezTo>
                          <a:cubicBezTo>
                            <a:pt x="3117846" y="-2939"/>
                            <a:pt x="3182532" y="76933"/>
                            <a:pt x="3177891" y="166080"/>
                          </a:cubicBezTo>
                          <a:cubicBezTo>
                            <a:pt x="3203003" y="253598"/>
                            <a:pt x="3167973" y="373796"/>
                            <a:pt x="3177891" y="511517"/>
                          </a:cubicBezTo>
                          <a:cubicBezTo>
                            <a:pt x="3187809" y="649238"/>
                            <a:pt x="3176149" y="684271"/>
                            <a:pt x="3177891" y="830382"/>
                          </a:cubicBezTo>
                          <a:cubicBezTo>
                            <a:pt x="3189625" y="909423"/>
                            <a:pt x="3087773" y="1002839"/>
                            <a:pt x="3011811" y="996462"/>
                          </a:cubicBezTo>
                          <a:cubicBezTo>
                            <a:pt x="2862391" y="1063958"/>
                            <a:pt x="2549483" y="960558"/>
                            <a:pt x="2385750" y="996462"/>
                          </a:cubicBezTo>
                          <a:cubicBezTo>
                            <a:pt x="2222017" y="1032366"/>
                            <a:pt x="2094914" y="983517"/>
                            <a:pt x="1901976" y="996462"/>
                          </a:cubicBezTo>
                          <a:cubicBezTo>
                            <a:pt x="1709038" y="1009407"/>
                            <a:pt x="1631232" y="971350"/>
                            <a:pt x="1389744" y="996462"/>
                          </a:cubicBezTo>
                          <a:cubicBezTo>
                            <a:pt x="1148256" y="1021574"/>
                            <a:pt x="1049308" y="980542"/>
                            <a:pt x="905970" y="996462"/>
                          </a:cubicBezTo>
                          <a:cubicBezTo>
                            <a:pt x="762632" y="1012382"/>
                            <a:pt x="414730" y="990013"/>
                            <a:pt x="166080" y="996462"/>
                          </a:cubicBezTo>
                          <a:cubicBezTo>
                            <a:pt x="87707" y="996891"/>
                            <a:pt x="-11848" y="921151"/>
                            <a:pt x="0" y="830382"/>
                          </a:cubicBezTo>
                          <a:cubicBezTo>
                            <a:pt x="-10405" y="683150"/>
                            <a:pt x="1169" y="571692"/>
                            <a:pt x="0" y="498231"/>
                          </a:cubicBezTo>
                          <a:cubicBezTo>
                            <a:pt x="-1169" y="424770"/>
                            <a:pt x="10891" y="264411"/>
                            <a:pt x="0" y="166080"/>
                          </a:cubicBezTo>
                          <a:close/>
                        </a:path>
                        <a:path w="3177891" h="996462" stroke="0" extrusionOk="0">
                          <a:moveTo>
                            <a:pt x="0" y="166080"/>
                          </a:moveTo>
                          <a:cubicBezTo>
                            <a:pt x="3399" y="88867"/>
                            <a:pt x="47778" y="2152"/>
                            <a:pt x="166080" y="0"/>
                          </a:cubicBezTo>
                          <a:cubicBezTo>
                            <a:pt x="427353" y="-42192"/>
                            <a:pt x="528555" y="50297"/>
                            <a:pt x="735226" y="0"/>
                          </a:cubicBezTo>
                          <a:cubicBezTo>
                            <a:pt x="941897" y="-50297"/>
                            <a:pt x="1094507" y="20947"/>
                            <a:pt x="1219000" y="0"/>
                          </a:cubicBezTo>
                          <a:cubicBezTo>
                            <a:pt x="1343493" y="-20947"/>
                            <a:pt x="1574656" y="25456"/>
                            <a:pt x="1845061" y="0"/>
                          </a:cubicBezTo>
                          <a:cubicBezTo>
                            <a:pt x="2115466" y="-25456"/>
                            <a:pt x="2137202" y="49511"/>
                            <a:pt x="2357293" y="0"/>
                          </a:cubicBezTo>
                          <a:cubicBezTo>
                            <a:pt x="2577384" y="-49511"/>
                            <a:pt x="2796874" y="15762"/>
                            <a:pt x="3011811" y="0"/>
                          </a:cubicBezTo>
                          <a:cubicBezTo>
                            <a:pt x="3102218" y="4084"/>
                            <a:pt x="3188686" y="60139"/>
                            <a:pt x="3177891" y="166080"/>
                          </a:cubicBezTo>
                          <a:cubicBezTo>
                            <a:pt x="3199218" y="268558"/>
                            <a:pt x="3166219" y="350762"/>
                            <a:pt x="3177891" y="478302"/>
                          </a:cubicBezTo>
                          <a:cubicBezTo>
                            <a:pt x="3189563" y="605842"/>
                            <a:pt x="3155643" y="681467"/>
                            <a:pt x="3177891" y="830382"/>
                          </a:cubicBezTo>
                          <a:cubicBezTo>
                            <a:pt x="3177833" y="930221"/>
                            <a:pt x="3122184" y="1015816"/>
                            <a:pt x="3011811" y="996462"/>
                          </a:cubicBezTo>
                          <a:cubicBezTo>
                            <a:pt x="2828502" y="1051089"/>
                            <a:pt x="2683616" y="946457"/>
                            <a:pt x="2385750" y="996462"/>
                          </a:cubicBezTo>
                          <a:cubicBezTo>
                            <a:pt x="2087884" y="1046467"/>
                            <a:pt x="2095203" y="970969"/>
                            <a:pt x="1873519" y="996462"/>
                          </a:cubicBezTo>
                          <a:cubicBezTo>
                            <a:pt x="1651835" y="1021955"/>
                            <a:pt x="1463050" y="936972"/>
                            <a:pt x="1275915" y="996462"/>
                          </a:cubicBezTo>
                          <a:cubicBezTo>
                            <a:pt x="1088780" y="1055952"/>
                            <a:pt x="902078" y="963489"/>
                            <a:pt x="678312" y="996462"/>
                          </a:cubicBezTo>
                          <a:cubicBezTo>
                            <a:pt x="454546" y="1029435"/>
                            <a:pt x="349963" y="941060"/>
                            <a:pt x="166080" y="996462"/>
                          </a:cubicBezTo>
                          <a:cubicBezTo>
                            <a:pt x="81883" y="981495"/>
                            <a:pt x="26349" y="925979"/>
                            <a:pt x="0" y="830382"/>
                          </a:cubicBezTo>
                          <a:cubicBezTo>
                            <a:pt x="-7232" y="740719"/>
                            <a:pt x="23356" y="666619"/>
                            <a:pt x="0" y="511517"/>
                          </a:cubicBezTo>
                          <a:cubicBezTo>
                            <a:pt x="-23356" y="356415"/>
                            <a:pt x="33510" y="280463"/>
                            <a:pt x="0" y="166080"/>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6" name="TextBox 25">
              <a:extLst>
                <a:ext uri="{FF2B5EF4-FFF2-40B4-BE49-F238E27FC236}">
                  <a16:creationId xmlns:a16="http://schemas.microsoft.com/office/drawing/2014/main" id="{01A40D2B-275A-2472-8F32-5965A5DE715F}"/>
                </a:ext>
              </a:extLst>
            </p:cNvPr>
            <p:cNvSpPr txBox="1"/>
            <p:nvPr/>
          </p:nvSpPr>
          <p:spPr>
            <a:xfrm>
              <a:off x="1668207" y="2882095"/>
              <a:ext cx="312347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latin typeface="Calibri"/>
                  <a:ea typeface="+mn-ea"/>
                  <a:cs typeface="+mn-cs"/>
                </a:rPr>
                <a:t>lạ</a:t>
              </a:r>
              <a:r>
                <a:rPr kumimoji="0" lang="en-US" sz="48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a:ea typeface="+mn-ea"/>
                  <a:cs typeface="+mn-cs"/>
                </a:rPr>
                <a:t> </a:t>
              </a:r>
              <a:r>
                <a:rPr kumimoji="0" lang="en-US" sz="4800" b="1"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latin typeface="Calibri"/>
                  <a:ea typeface="+mn-ea"/>
                  <a:cs typeface="+mn-cs"/>
                </a:rPr>
                <a:t>lắm</a:t>
              </a:r>
              <a:endParaRPr kumimoji="0" lang="en-US" sz="48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a:ea typeface="+mn-ea"/>
                <a:cs typeface="+mn-cs"/>
              </a:endParaRPr>
            </a:p>
          </p:txBody>
        </p:sp>
        <p:pic>
          <p:nvPicPr>
            <p:cNvPr id="27" name="Picture 26">
              <a:extLst>
                <a:ext uri="{FF2B5EF4-FFF2-40B4-BE49-F238E27FC236}">
                  <a16:creationId xmlns:a16="http://schemas.microsoft.com/office/drawing/2014/main" id="{1C46BE1D-44C9-C852-C6EF-37A956154718}"/>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957" b="90000" l="9251" r="93833">
                          <a14:foregroundMark x1="41850" y1="20000" x2="41850" y2="20000"/>
                          <a14:foregroundMark x1="63436" y1="7826" x2="63436" y2="7826"/>
                          <a14:foregroundMark x1="36564" y1="8261" x2="36564" y2="8261"/>
                          <a14:foregroundMark x1="91189" y1="40435" x2="91189" y2="40435"/>
                          <a14:foregroundMark x1="93833" y1="45217" x2="93833" y2="45217"/>
                          <a14:foregroundMark x1="9251" y1="59565" x2="9251" y2="59565"/>
                          <a14:foregroundMark x1="25991" y1="56522" x2="25991" y2="56522"/>
                          <a14:foregroundMark x1="22026" y1="49565" x2="28194" y2="61739"/>
                          <a14:foregroundMark x1="24670" y1="50870" x2="42731" y2="62609"/>
                        </a14:backgroundRemoval>
                      </a14:imgEffect>
                    </a14:imgLayer>
                  </a14:imgProps>
                </a:ext>
              </a:extLst>
            </a:blip>
            <a:stretch>
              <a:fillRect/>
            </a:stretch>
          </p:blipFill>
          <p:spPr>
            <a:xfrm>
              <a:off x="869770" y="2086606"/>
              <a:ext cx="1122833" cy="1137672"/>
            </a:xfrm>
            <a:prstGeom prst="rect">
              <a:avLst/>
            </a:prstGeom>
          </p:spPr>
        </p:pic>
      </p:grpSp>
      <p:grpSp>
        <p:nvGrpSpPr>
          <p:cNvPr id="28" name="Group 27">
            <a:extLst>
              <a:ext uri="{FF2B5EF4-FFF2-40B4-BE49-F238E27FC236}">
                <a16:creationId xmlns:a16="http://schemas.microsoft.com/office/drawing/2014/main" id="{4DA6CD21-5158-41CE-BB79-78FE1711AD33}"/>
              </a:ext>
            </a:extLst>
          </p:cNvPr>
          <p:cNvGrpSpPr/>
          <p:nvPr/>
        </p:nvGrpSpPr>
        <p:grpSpPr>
          <a:xfrm>
            <a:off x="7250910" y="3636762"/>
            <a:ext cx="3759990" cy="1678441"/>
            <a:chOff x="869770" y="2086606"/>
            <a:chExt cx="3759990" cy="1678441"/>
          </a:xfrm>
        </p:grpSpPr>
        <p:sp>
          <p:nvSpPr>
            <p:cNvPr id="29" name="Rectangle: Rounded Corners 7">
              <a:extLst>
                <a:ext uri="{FF2B5EF4-FFF2-40B4-BE49-F238E27FC236}">
                  <a16:creationId xmlns:a16="http://schemas.microsoft.com/office/drawing/2014/main" id="{2C192890-A333-C2E2-B493-82DE20FDAC62}"/>
                </a:ext>
              </a:extLst>
            </p:cNvPr>
            <p:cNvSpPr/>
            <p:nvPr/>
          </p:nvSpPr>
          <p:spPr>
            <a:xfrm>
              <a:off x="1451869" y="2768585"/>
              <a:ext cx="3177891" cy="996462"/>
            </a:xfrm>
            <a:custGeom>
              <a:avLst/>
              <a:gdLst>
                <a:gd name="connsiteX0" fmla="*/ 0 w 2506863"/>
                <a:gd name="connsiteY0" fmla="*/ 166080 h 996462"/>
                <a:gd name="connsiteX1" fmla="*/ 166080 w 2506863"/>
                <a:gd name="connsiteY1" fmla="*/ 0 h 996462"/>
                <a:gd name="connsiteX2" fmla="*/ 753250 w 2506863"/>
                <a:gd name="connsiteY2" fmla="*/ 0 h 996462"/>
                <a:gd name="connsiteX3" fmla="*/ 1340420 w 2506863"/>
                <a:gd name="connsiteY3" fmla="*/ 0 h 996462"/>
                <a:gd name="connsiteX4" fmla="*/ 2340783 w 2506863"/>
                <a:gd name="connsiteY4" fmla="*/ 0 h 996462"/>
                <a:gd name="connsiteX5" fmla="*/ 2506863 w 2506863"/>
                <a:gd name="connsiteY5" fmla="*/ 166080 h 996462"/>
                <a:gd name="connsiteX6" fmla="*/ 2506863 w 2506863"/>
                <a:gd name="connsiteY6" fmla="*/ 484945 h 996462"/>
                <a:gd name="connsiteX7" fmla="*/ 2506863 w 2506863"/>
                <a:gd name="connsiteY7" fmla="*/ 830382 h 996462"/>
                <a:gd name="connsiteX8" fmla="*/ 2340783 w 2506863"/>
                <a:gd name="connsiteY8" fmla="*/ 996462 h 996462"/>
                <a:gd name="connsiteX9" fmla="*/ 1753613 w 2506863"/>
                <a:gd name="connsiteY9" fmla="*/ 996462 h 996462"/>
                <a:gd name="connsiteX10" fmla="*/ 1209937 w 2506863"/>
                <a:gd name="connsiteY10" fmla="*/ 996462 h 996462"/>
                <a:gd name="connsiteX11" fmla="*/ 166080 w 2506863"/>
                <a:gd name="connsiteY11" fmla="*/ 996462 h 996462"/>
                <a:gd name="connsiteX12" fmla="*/ 0 w 2506863"/>
                <a:gd name="connsiteY12" fmla="*/ 830382 h 996462"/>
                <a:gd name="connsiteX13" fmla="*/ 0 w 2506863"/>
                <a:gd name="connsiteY13" fmla="*/ 518160 h 996462"/>
                <a:gd name="connsiteX14" fmla="*/ 0 w 2506863"/>
                <a:gd name="connsiteY14" fmla="*/ 166080 h 99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6863" h="996462" fill="none" extrusionOk="0">
                  <a:moveTo>
                    <a:pt x="0" y="166080"/>
                  </a:moveTo>
                  <a:cubicBezTo>
                    <a:pt x="7188" y="98618"/>
                    <a:pt x="63500" y="420"/>
                    <a:pt x="166080" y="0"/>
                  </a:cubicBezTo>
                  <a:cubicBezTo>
                    <a:pt x="315596" y="-36407"/>
                    <a:pt x="505600" y="36878"/>
                    <a:pt x="753250" y="0"/>
                  </a:cubicBezTo>
                  <a:cubicBezTo>
                    <a:pt x="1000900" y="-36878"/>
                    <a:pt x="1217969" y="11081"/>
                    <a:pt x="1340420" y="0"/>
                  </a:cubicBezTo>
                  <a:cubicBezTo>
                    <a:pt x="1462871" y="-11081"/>
                    <a:pt x="1905598" y="14801"/>
                    <a:pt x="2340783" y="0"/>
                  </a:cubicBezTo>
                  <a:cubicBezTo>
                    <a:pt x="2440318" y="756"/>
                    <a:pt x="2482517" y="65593"/>
                    <a:pt x="2506863" y="166080"/>
                  </a:cubicBezTo>
                  <a:cubicBezTo>
                    <a:pt x="2528096" y="254149"/>
                    <a:pt x="2480315" y="398442"/>
                    <a:pt x="2506863" y="484945"/>
                  </a:cubicBezTo>
                  <a:cubicBezTo>
                    <a:pt x="2533411" y="571448"/>
                    <a:pt x="2491423" y="746545"/>
                    <a:pt x="2506863" y="830382"/>
                  </a:cubicBezTo>
                  <a:cubicBezTo>
                    <a:pt x="2521175" y="919166"/>
                    <a:pt x="2437147" y="999038"/>
                    <a:pt x="2340783" y="996462"/>
                  </a:cubicBezTo>
                  <a:cubicBezTo>
                    <a:pt x="2220927" y="1042352"/>
                    <a:pt x="2016680" y="968953"/>
                    <a:pt x="1753613" y="996462"/>
                  </a:cubicBezTo>
                  <a:cubicBezTo>
                    <a:pt x="1490546" y="1023971"/>
                    <a:pt x="1359513" y="984848"/>
                    <a:pt x="1209937" y="996462"/>
                  </a:cubicBezTo>
                  <a:cubicBezTo>
                    <a:pt x="1060361" y="1008076"/>
                    <a:pt x="606877" y="874728"/>
                    <a:pt x="166080" y="996462"/>
                  </a:cubicBezTo>
                  <a:cubicBezTo>
                    <a:pt x="69279" y="996042"/>
                    <a:pt x="96" y="928635"/>
                    <a:pt x="0" y="830382"/>
                  </a:cubicBezTo>
                  <a:cubicBezTo>
                    <a:pt x="-35389" y="697893"/>
                    <a:pt x="8673" y="643708"/>
                    <a:pt x="0" y="518160"/>
                  </a:cubicBezTo>
                  <a:cubicBezTo>
                    <a:pt x="-8673" y="392612"/>
                    <a:pt x="12792" y="324340"/>
                    <a:pt x="0" y="166080"/>
                  </a:cubicBezTo>
                  <a:close/>
                </a:path>
                <a:path w="2506863" h="996462" stroke="0" extrusionOk="0">
                  <a:moveTo>
                    <a:pt x="0" y="166080"/>
                  </a:moveTo>
                  <a:cubicBezTo>
                    <a:pt x="3399" y="88867"/>
                    <a:pt x="47778" y="2152"/>
                    <a:pt x="166080" y="0"/>
                  </a:cubicBezTo>
                  <a:cubicBezTo>
                    <a:pt x="353752" y="-29192"/>
                    <a:pt x="512095" y="34565"/>
                    <a:pt x="709756" y="0"/>
                  </a:cubicBezTo>
                  <a:cubicBezTo>
                    <a:pt x="907417" y="-34565"/>
                    <a:pt x="971285" y="17677"/>
                    <a:pt x="1188190" y="0"/>
                  </a:cubicBezTo>
                  <a:cubicBezTo>
                    <a:pt x="1405095" y="-17677"/>
                    <a:pt x="1541814" y="50806"/>
                    <a:pt x="1775360" y="0"/>
                  </a:cubicBezTo>
                  <a:cubicBezTo>
                    <a:pt x="2008906" y="-50806"/>
                    <a:pt x="2093343" y="33545"/>
                    <a:pt x="2340783" y="0"/>
                  </a:cubicBezTo>
                  <a:cubicBezTo>
                    <a:pt x="2434598" y="2900"/>
                    <a:pt x="2511477" y="79138"/>
                    <a:pt x="2506863" y="166080"/>
                  </a:cubicBezTo>
                  <a:cubicBezTo>
                    <a:pt x="2511186" y="266354"/>
                    <a:pt x="2490889" y="343008"/>
                    <a:pt x="2506863" y="511517"/>
                  </a:cubicBezTo>
                  <a:cubicBezTo>
                    <a:pt x="2522837" y="680026"/>
                    <a:pt x="2472768" y="690047"/>
                    <a:pt x="2506863" y="830382"/>
                  </a:cubicBezTo>
                  <a:cubicBezTo>
                    <a:pt x="2500474" y="921296"/>
                    <a:pt x="2414539" y="984078"/>
                    <a:pt x="2340783" y="996462"/>
                  </a:cubicBezTo>
                  <a:cubicBezTo>
                    <a:pt x="2134953" y="1056476"/>
                    <a:pt x="2034484" y="946427"/>
                    <a:pt x="1840601" y="996462"/>
                  </a:cubicBezTo>
                  <a:cubicBezTo>
                    <a:pt x="1646718" y="1046497"/>
                    <a:pt x="1542683" y="941350"/>
                    <a:pt x="1296926" y="996462"/>
                  </a:cubicBezTo>
                  <a:cubicBezTo>
                    <a:pt x="1051169" y="1051574"/>
                    <a:pt x="949032" y="957932"/>
                    <a:pt x="796744" y="996462"/>
                  </a:cubicBezTo>
                  <a:cubicBezTo>
                    <a:pt x="644456" y="1034992"/>
                    <a:pt x="473800" y="939603"/>
                    <a:pt x="166080" y="996462"/>
                  </a:cubicBezTo>
                  <a:cubicBezTo>
                    <a:pt x="88140" y="991111"/>
                    <a:pt x="-5465" y="940657"/>
                    <a:pt x="0" y="830382"/>
                  </a:cubicBezTo>
                  <a:cubicBezTo>
                    <a:pt x="-319" y="679783"/>
                    <a:pt x="11478" y="586260"/>
                    <a:pt x="0" y="518160"/>
                  </a:cubicBezTo>
                  <a:cubicBezTo>
                    <a:pt x="-11478" y="450060"/>
                    <a:pt x="28331" y="275466"/>
                    <a:pt x="0" y="166080"/>
                  </a:cubicBezTo>
                  <a:close/>
                </a:path>
              </a:pathLst>
            </a:custGeom>
            <a:solidFill>
              <a:schemeClr val="bg1"/>
            </a:solidFill>
            <a:ln w="19050">
              <a:solidFill>
                <a:srgbClr val="002060"/>
              </a:solidFill>
              <a:extLst>
                <a:ext uri="{C807C97D-BFC1-408E-A445-0C87EB9F89A2}">
                  <ask:lineSketchStyleProps xmlns="" xmlns:ask="http://schemas.microsoft.com/office/drawing/2018/sketchyshapes" sd="566269473">
                    <a:custGeom>
                      <a:avLst/>
                      <a:gdLst>
                        <a:gd name="connsiteX0" fmla="*/ 0 w 3177891"/>
                        <a:gd name="connsiteY0" fmla="*/ 166080 h 996462"/>
                        <a:gd name="connsiteX1" fmla="*/ 166080 w 3177891"/>
                        <a:gd name="connsiteY1" fmla="*/ 0 h 996462"/>
                        <a:gd name="connsiteX2" fmla="*/ 649854 w 3177891"/>
                        <a:gd name="connsiteY2" fmla="*/ 0 h 996462"/>
                        <a:gd name="connsiteX3" fmla="*/ 1162086 w 3177891"/>
                        <a:gd name="connsiteY3" fmla="*/ 0 h 996462"/>
                        <a:gd name="connsiteX4" fmla="*/ 1788147 w 3177891"/>
                        <a:gd name="connsiteY4" fmla="*/ 0 h 996462"/>
                        <a:gd name="connsiteX5" fmla="*/ 2357293 w 3177891"/>
                        <a:gd name="connsiteY5" fmla="*/ 0 h 996462"/>
                        <a:gd name="connsiteX6" fmla="*/ 3011811 w 3177891"/>
                        <a:gd name="connsiteY6" fmla="*/ 0 h 996462"/>
                        <a:gd name="connsiteX7" fmla="*/ 3177891 w 3177891"/>
                        <a:gd name="connsiteY7" fmla="*/ 166080 h 996462"/>
                        <a:gd name="connsiteX8" fmla="*/ 3177891 w 3177891"/>
                        <a:gd name="connsiteY8" fmla="*/ 511517 h 996462"/>
                        <a:gd name="connsiteX9" fmla="*/ 3177891 w 3177891"/>
                        <a:gd name="connsiteY9" fmla="*/ 830382 h 996462"/>
                        <a:gd name="connsiteX10" fmla="*/ 3011811 w 3177891"/>
                        <a:gd name="connsiteY10" fmla="*/ 996462 h 996462"/>
                        <a:gd name="connsiteX11" fmla="*/ 2385750 w 3177891"/>
                        <a:gd name="connsiteY11" fmla="*/ 996462 h 996462"/>
                        <a:gd name="connsiteX12" fmla="*/ 1901976 w 3177891"/>
                        <a:gd name="connsiteY12" fmla="*/ 996462 h 996462"/>
                        <a:gd name="connsiteX13" fmla="*/ 1389744 w 3177891"/>
                        <a:gd name="connsiteY13" fmla="*/ 996462 h 996462"/>
                        <a:gd name="connsiteX14" fmla="*/ 905970 w 3177891"/>
                        <a:gd name="connsiteY14" fmla="*/ 996462 h 996462"/>
                        <a:gd name="connsiteX15" fmla="*/ 166080 w 3177891"/>
                        <a:gd name="connsiteY15" fmla="*/ 996462 h 996462"/>
                        <a:gd name="connsiteX16" fmla="*/ 0 w 3177891"/>
                        <a:gd name="connsiteY16" fmla="*/ 830382 h 996462"/>
                        <a:gd name="connsiteX17" fmla="*/ 0 w 3177891"/>
                        <a:gd name="connsiteY17" fmla="*/ 498231 h 996462"/>
                        <a:gd name="connsiteX18" fmla="*/ 0 w 3177891"/>
                        <a:gd name="connsiteY18" fmla="*/ 166080 h 99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77891" h="996462" fill="none" extrusionOk="0">
                          <a:moveTo>
                            <a:pt x="0" y="166080"/>
                          </a:moveTo>
                          <a:cubicBezTo>
                            <a:pt x="9488" y="73137"/>
                            <a:pt x="91369" y="10577"/>
                            <a:pt x="166080" y="0"/>
                          </a:cubicBezTo>
                          <a:cubicBezTo>
                            <a:pt x="381518" y="-52973"/>
                            <a:pt x="482803" y="27415"/>
                            <a:pt x="649854" y="0"/>
                          </a:cubicBezTo>
                          <a:cubicBezTo>
                            <a:pt x="816905" y="-27415"/>
                            <a:pt x="1038082" y="1645"/>
                            <a:pt x="1162086" y="0"/>
                          </a:cubicBezTo>
                          <a:cubicBezTo>
                            <a:pt x="1286090" y="-1645"/>
                            <a:pt x="1632296" y="43180"/>
                            <a:pt x="1788147" y="0"/>
                          </a:cubicBezTo>
                          <a:cubicBezTo>
                            <a:pt x="1943998" y="-43180"/>
                            <a:pt x="2107629" y="61596"/>
                            <a:pt x="2357293" y="0"/>
                          </a:cubicBezTo>
                          <a:cubicBezTo>
                            <a:pt x="2606957" y="-61596"/>
                            <a:pt x="2735346" y="20024"/>
                            <a:pt x="3011811" y="0"/>
                          </a:cubicBezTo>
                          <a:cubicBezTo>
                            <a:pt x="3117846" y="-2939"/>
                            <a:pt x="3182532" y="76933"/>
                            <a:pt x="3177891" y="166080"/>
                          </a:cubicBezTo>
                          <a:cubicBezTo>
                            <a:pt x="3203003" y="253598"/>
                            <a:pt x="3167973" y="373796"/>
                            <a:pt x="3177891" y="511517"/>
                          </a:cubicBezTo>
                          <a:cubicBezTo>
                            <a:pt x="3187809" y="649238"/>
                            <a:pt x="3176149" y="684271"/>
                            <a:pt x="3177891" y="830382"/>
                          </a:cubicBezTo>
                          <a:cubicBezTo>
                            <a:pt x="3189625" y="909423"/>
                            <a:pt x="3087773" y="1002839"/>
                            <a:pt x="3011811" y="996462"/>
                          </a:cubicBezTo>
                          <a:cubicBezTo>
                            <a:pt x="2862391" y="1063958"/>
                            <a:pt x="2549483" y="960558"/>
                            <a:pt x="2385750" y="996462"/>
                          </a:cubicBezTo>
                          <a:cubicBezTo>
                            <a:pt x="2222017" y="1032366"/>
                            <a:pt x="2094914" y="983517"/>
                            <a:pt x="1901976" y="996462"/>
                          </a:cubicBezTo>
                          <a:cubicBezTo>
                            <a:pt x="1709038" y="1009407"/>
                            <a:pt x="1631232" y="971350"/>
                            <a:pt x="1389744" y="996462"/>
                          </a:cubicBezTo>
                          <a:cubicBezTo>
                            <a:pt x="1148256" y="1021574"/>
                            <a:pt x="1049308" y="980542"/>
                            <a:pt x="905970" y="996462"/>
                          </a:cubicBezTo>
                          <a:cubicBezTo>
                            <a:pt x="762632" y="1012382"/>
                            <a:pt x="414730" y="990013"/>
                            <a:pt x="166080" y="996462"/>
                          </a:cubicBezTo>
                          <a:cubicBezTo>
                            <a:pt x="87707" y="996891"/>
                            <a:pt x="-11848" y="921151"/>
                            <a:pt x="0" y="830382"/>
                          </a:cubicBezTo>
                          <a:cubicBezTo>
                            <a:pt x="-10405" y="683150"/>
                            <a:pt x="1169" y="571692"/>
                            <a:pt x="0" y="498231"/>
                          </a:cubicBezTo>
                          <a:cubicBezTo>
                            <a:pt x="-1169" y="424770"/>
                            <a:pt x="10891" y="264411"/>
                            <a:pt x="0" y="166080"/>
                          </a:cubicBezTo>
                          <a:close/>
                        </a:path>
                        <a:path w="3177891" h="996462" stroke="0" extrusionOk="0">
                          <a:moveTo>
                            <a:pt x="0" y="166080"/>
                          </a:moveTo>
                          <a:cubicBezTo>
                            <a:pt x="3399" y="88867"/>
                            <a:pt x="47778" y="2152"/>
                            <a:pt x="166080" y="0"/>
                          </a:cubicBezTo>
                          <a:cubicBezTo>
                            <a:pt x="427353" y="-42192"/>
                            <a:pt x="528555" y="50297"/>
                            <a:pt x="735226" y="0"/>
                          </a:cubicBezTo>
                          <a:cubicBezTo>
                            <a:pt x="941897" y="-50297"/>
                            <a:pt x="1094507" y="20947"/>
                            <a:pt x="1219000" y="0"/>
                          </a:cubicBezTo>
                          <a:cubicBezTo>
                            <a:pt x="1343493" y="-20947"/>
                            <a:pt x="1574656" y="25456"/>
                            <a:pt x="1845061" y="0"/>
                          </a:cubicBezTo>
                          <a:cubicBezTo>
                            <a:pt x="2115466" y="-25456"/>
                            <a:pt x="2137202" y="49511"/>
                            <a:pt x="2357293" y="0"/>
                          </a:cubicBezTo>
                          <a:cubicBezTo>
                            <a:pt x="2577384" y="-49511"/>
                            <a:pt x="2796874" y="15762"/>
                            <a:pt x="3011811" y="0"/>
                          </a:cubicBezTo>
                          <a:cubicBezTo>
                            <a:pt x="3102218" y="4084"/>
                            <a:pt x="3188686" y="60139"/>
                            <a:pt x="3177891" y="166080"/>
                          </a:cubicBezTo>
                          <a:cubicBezTo>
                            <a:pt x="3199218" y="268558"/>
                            <a:pt x="3166219" y="350762"/>
                            <a:pt x="3177891" y="478302"/>
                          </a:cubicBezTo>
                          <a:cubicBezTo>
                            <a:pt x="3189563" y="605842"/>
                            <a:pt x="3155643" y="681467"/>
                            <a:pt x="3177891" y="830382"/>
                          </a:cubicBezTo>
                          <a:cubicBezTo>
                            <a:pt x="3177833" y="930221"/>
                            <a:pt x="3122184" y="1015816"/>
                            <a:pt x="3011811" y="996462"/>
                          </a:cubicBezTo>
                          <a:cubicBezTo>
                            <a:pt x="2828502" y="1051089"/>
                            <a:pt x="2683616" y="946457"/>
                            <a:pt x="2385750" y="996462"/>
                          </a:cubicBezTo>
                          <a:cubicBezTo>
                            <a:pt x="2087884" y="1046467"/>
                            <a:pt x="2095203" y="970969"/>
                            <a:pt x="1873519" y="996462"/>
                          </a:cubicBezTo>
                          <a:cubicBezTo>
                            <a:pt x="1651835" y="1021955"/>
                            <a:pt x="1463050" y="936972"/>
                            <a:pt x="1275915" y="996462"/>
                          </a:cubicBezTo>
                          <a:cubicBezTo>
                            <a:pt x="1088780" y="1055952"/>
                            <a:pt x="902078" y="963489"/>
                            <a:pt x="678312" y="996462"/>
                          </a:cubicBezTo>
                          <a:cubicBezTo>
                            <a:pt x="454546" y="1029435"/>
                            <a:pt x="349963" y="941060"/>
                            <a:pt x="166080" y="996462"/>
                          </a:cubicBezTo>
                          <a:cubicBezTo>
                            <a:pt x="81883" y="981495"/>
                            <a:pt x="26349" y="925979"/>
                            <a:pt x="0" y="830382"/>
                          </a:cubicBezTo>
                          <a:cubicBezTo>
                            <a:pt x="-7232" y="740719"/>
                            <a:pt x="23356" y="666619"/>
                            <a:pt x="0" y="511517"/>
                          </a:cubicBezTo>
                          <a:cubicBezTo>
                            <a:pt x="-23356" y="356415"/>
                            <a:pt x="33510" y="280463"/>
                            <a:pt x="0" y="166080"/>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0" name="TextBox 29">
              <a:extLst>
                <a:ext uri="{FF2B5EF4-FFF2-40B4-BE49-F238E27FC236}">
                  <a16:creationId xmlns:a16="http://schemas.microsoft.com/office/drawing/2014/main" id="{56A840AE-E9A7-9E94-6C75-503E8007FE28}"/>
                </a:ext>
              </a:extLst>
            </p:cNvPr>
            <p:cNvSpPr txBox="1"/>
            <p:nvPr/>
          </p:nvSpPr>
          <p:spPr>
            <a:xfrm>
              <a:off x="1792032" y="2882095"/>
              <a:ext cx="272342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latin typeface="Calibri"/>
                  <a:ea typeface="+mn-ea"/>
                  <a:cs typeface="+mn-cs"/>
                </a:rPr>
                <a:t>thung</a:t>
              </a:r>
              <a:r>
                <a:rPr kumimoji="0" lang="en-US" sz="44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a:ea typeface="+mn-ea"/>
                  <a:cs typeface="+mn-cs"/>
                </a:rPr>
                <a:t> </a:t>
              </a:r>
              <a:r>
                <a:rPr kumimoji="0" lang="en-US" sz="4400" b="1"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latin typeface="Calibri"/>
                  <a:ea typeface="+mn-ea"/>
                  <a:cs typeface="+mn-cs"/>
                </a:rPr>
                <a:t>lũng</a:t>
              </a:r>
              <a:endParaRPr kumimoji="0" lang="en-US" sz="44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a:ea typeface="+mn-ea"/>
                <a:cs typeface="+mn-cs"/>
              </a:endParaRPr>
            </a:p>
          </p:txBody>
        </p:sp>
        <p:pic>
          <p:nvPicPr>
            <p:cNvPr id="31" name="Picture 30">
              <a:extLst>
                <a:ext uri="{FF2B5EF4-FFF2-40B4-BE49-F238E27FC236}">
                  <a16:creationId xmlns:a16="http://schemas.microsoft.com/office/drawing/2014/main" id="{EE85E722-EA64-1FD4-20FC-F3FA66B9446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957" b="90000" l="9251" r="93833">
                          <a14:foregroundMark x1="41850" y1="20000" x2="41850" y2="20000"/>
                          <a14:foregroundMark x1="63436" y1="7826" x2="63436" y2="7826"/>
                          <a14:foregroundMark x1="36564" y1="8261" x2="36564" y2="8261"/>
                          <a14:foregroundMark x1="91189" y1="40435" x2="91189" y2="40435"/>
                          <a14:foregroundMark x1="93833" y1="45217" x2="93833" y2="45217"/>
                          <a14:foregroundMark x1="9251" y1="59565" x2="9251" y2="59565"/>
                          <a14:foregroundMark x1="25991" y1="56522" x2="25991" y2="56522"/>
                          <a14:foregroundMark x1="22026" y1="49565" x2="28194" y2="61739"/>
                          <a14:foregroundMark x1="24670" y1="50870" x2="42731" y2="62609"/>
                        </a14:backgroundRemoval>
                      </a14:imgEffect>
                    </a14:imgLayer>
                  </a14:imgProps>
                </a:ext>
              </a:extLst>
            </a:blip>
            <a:stretch>
              <a:fillRect/>
            </a:stretch>
          </p:blipFill>
          <p:spPr>
            <a:xfrm>
              <a:off x="869770" y="2086606"/>
              <a:ext cx="1122833" cy="1137672"/>
            </a:xfrm>
            <a:prstGeom prst="rect">
              <a:avLst/>
            </a:prstGeom>
          </p:spPr>
        </p:pic>
      </p:grpSp>
      <p:grpSp>
        <p:nvGrpSpPr>
          <p:cNvPr id="8" name="Group 7">
            <a:extLst>
              <a:ext uri="{FF2B5EF4-FFF2-40B4-BE49-F238E27FC236}">
                <a16:creationId xmlns:a16="http://schemas.microsoft.com/office/drawing/2014/main" id="{C533F1C9-E3B3-3AA7-02F3-47C45C2D5A1E}"/>
              </a:ext>
            </a:extLst>
          </p:cNvPr>
          <p:cNvGrpSpPr/>
          <p:nvPr/>
        </p:nvGrpSpPr>
        <p:grpSpPr>
          <a:xfrm>
            <a:off x="5060160" y="4989312"/>
            <a:ext cx="3921915" cy="1678441"/>
            <a:chOff x="869770" y="2086606"/>
            <a:chExt cx="3921915" cy="1678441"/>
          </a:xfrm>
        </p:grpSpPr>
        <p:sp>
          <p:nvSpPr>
            <p:cNvPr id="9" name="Rectangle: Rounded Corners 7">
              <a:extLst>
                <a:ext uri="{FF2B5EF4-FFF2-40B4-BE49-F238E27FC236}">
                  <a16:creationId xmlns:a16="http://schemas.microsoft.com/office/drawing/2014/main" id="{3F4AA264-8959-BD9C-BCBE-30F1E84352E5}"/>
                </a:ext>
              </a:extLst>
            </p:cNvPr>
            <p:cNvSpPr/>
            <p:nvPr/>
          </p:nvSpPr>
          <p:spPr>
            <a:xfrm>
              <a:off x="1451869" y="2768585"/>
              <a:ext cx="3177891" cy="996462"/>
            </a:xfrm>
            <a:custGeom>
              <a:avLst/>
              <a:gdLst>
                <a:gd name="connsiteX0" fmla="*/ 0 w 2506863"/>
                <a:gd name="connsiteY0" fmla="*/ 166080 h 996462"/>
                <a:gd name="connsiteX1" fmla="*/ 166080 w 2506863"/>
                <a:gd name="connsiteY1" fmla="*/ 0 h 996462"/>
                <a:gd name="connsiteX2" fmla="*/ 753250 w 2506863"/>
                <a:gd name="connsiteY2" fmla="*/ 0 h 996462"/>
                <a:gd name="connsiteX3" fmla="*/ 1340420 w 2506863"/>
                <a:gd name="connsiteY3" fmla="*/ 0 h 996462"/>
                <a:gd name="connsiteX4" fmla="*/ 2340783 w 2506863"/>
                <a:gd name="connsiteY4" fmla="*/ 0 h 996462"/>
                <a:gd name="connsiteX5" fmla="*/ 2506863 w 2506863"/>
                <a:gd name="connsiteY5" fmla="*/ 166080 h 996462"/>
                <a:gd name="connsiteX6" fmla="*/ 2506863 w 2506863"/>
                <a:gd name="connsiteY6" fmla="*/ 484945 h 996462"/>
                <a:gd name="connsiteX7" fmla="*/ 2506863 w 2506863"/>
                <a:gd name="connsiteY7" fmla="*/ 830382 h 996462"/>
                <a:gd name="connsiteX8" fmla="*/ 2340783 w 2506863"/>
                <a:gd name="connsiteY8" fmla="*/ 996462 h 996462"/>
                <a:gd name="connsiteX9" fmla="*/ 1753613 w 2506863"/>
                <a:gd name="connsiteY9" fmla="*/ 996462 h 996462"/>
                <a:gd name="connsiteX10" fmla="*/ 1209937 w 2506863"/>
                <a:gd name="connsiteY10" fmla="*/ 996462 h 996462"/>
                <a:gd name="connsiteX11" fmla="*/ 166080 w 2506863"/>
                <a:gd name="connsiteY11" fmla="*/ 996462 h 996462"/>
                <a:gd name="connsiteX12" fmla="*/ 0 w 2506863"/>
                <a:gd name="connsiteY12" fmla="*/ 830382 h 996462"/>
                <a:gd name="connsiteX13" fmla="*/ 0 w 2506863"/>
                <a:gd name="connsiteY13" fmla="*/ 518160 h 996462"/>
                <a:gd name="connsiteX14" fmla="*/ 0 w 2506863"/>
                <a:gd name="connsiteY14" fmla="*/ 166080 h 99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6863" h="996462" fill="none" extrusionOk="0">
                  <a:moveTo>
                    <a:pt x="0" y="166080"/>
                  </a:moveTo>
                  <a:cubicBezTo>
                    <a:pt x="7188" y="98618"/>
                    <a:pt x="63500" y="420"/>
                    <a:pt x="166080" y="0"/>
                  </a:cubicBezTo>
                  <a:cubicBezTo>
                    <a:pt x="315596" y="-36407"/>
                    <a:pt x="505600" y="36878"/>
                    <a:pt x="753250" y="0"/>
                  </a:cubicBezTo>
                  <a:cubicBezTo>
                    <a:pt x="1000900" y="-36878"/>
                    <a:pt x="1217969" y="11081"/>
                    <a:pt x="1340420" y="0"/>
                  </a:cubicBezTo>
                  <a:cubicBezTo>
                    <a:pt x="1462871" y="-11081"/>
                    <a:pt x="1905598" y="14801"/>
                    <a:pt x="2340783" y="0"/>
                  </a:cubicBezTo>
                  <a:cubicBezTo>
                    <a:pt x="2440318" y="756"/>
                    <a:pt x="2482517" y="65593"/>
                    <a:pt x="2506863" y="166080"/>
                  </a:cubicBezTo>
                  <a:cubicBezTo>
                    <a:pt x="2528096" y="254149"/>
                    <a:pt x="2480315" y="398442"/>
                    <a:pt x="2506863" y="484945"/>
                  </a:cubicBezTo>
                  <a:cubicBezTo>
                    <a:pt x="2533411" y="571448"/>
                    <a:pt x="2491423" y="746545"/>
                    <a:pt x="2506863" y="830382"/>
                  </a:cubicBezTo>
                  <a:cubicBezTo>
                    <a:pt x="2521175" y="919166"/>
                    <a:pt x="2437147" y="999038"/>
                    <a:pt x="2340783" y="996462"/>
                  </a:cubicBezTo>
                  <a:cubicBezTo>
                    <a:pt x="2220927" y="1042352"/>
                    <a:pt x="2016680" y="968953"/>
                    <a:pt x="1753613" y="996462"/>
                  </a:cubicBezTo>
                  <a:cubicBezTo>
                    <a:pt x="1490546" y="1023971"/>
                    <a:pt x="1359513" y="984848"/>
                    <a:pt x="1209937" y="996462"/>
                  </a:cubicBezTo>
                  <a:cubicBezTo>
                    <a:pt x="1060361" y="1008076"/>
                    <a:pt x="606877" y="874728"/>
                    <a:pt x="166080" y="996462"/>
                  </a:cubicBezTo>
                  <a:cubicBezTo>
                    <a:pt x="69279" y="996042"/>
                    <a:pt x="96" y="928635"/>
                    <a:pt x="0" y="830382"/>
                  </a:cubicBezTo>
                  <a:cubicBezTo>
                    <a:pt x="-35389" y="697893"/>
                    <a:pt x="8673" y="643708"/>
                    <a:pt x="0" y="518160"/>
                  </a:cubicBezTo>
                  <a:cubicBezTo>
                    <a:pt x="-8673" y="392612"/>
                    <a:pt x="12792" y="324340"/>
                    <a:pt x="0" y="166080"/>
                  </a:cubicBezTo>
                  <a:close/>
                </a:path>
                <a:path w="2506863" h="996462" stroke="0" extrusionOk="0">
                  <a:moveTo>
                    <a:pt x="0" y="166080"/>
                  </a:moveTo>
                  <a:cubicBezTo>
                    <a:pt x="3399" y="88867"/>
                    <a:pt x="47778" y="2152"/>
                    <a:pt x="166080" y="0"/>
                  </a:cubicBezTo>
                  <a:cubicBezTo>
                    <a:pt x="353752" y="-29192"/>
                    <a:pt x="512095" y="34565"/>
                    <a:pt x="709756" y="0"/>
                  </a:cubicBezTo>
                  <a:cubicBezTo>
                    <a:pt x="907417" y="-34565"/>
                    <a:pt x="971285" y="17677"/>
                    <a:pt x="1188190" y="0"/>
                  </a:cubicBezTo>
                  <a:cubicBezTo>
                    <a:pt x="1405095" y="-17677"/>
                    <a:pt x="1541814" y="50806"/>
                    <a:pt x="1775360" y="0"/>
                  </a:cubicBezTo>
                  <a:cubicBezTo>
                    <a:pt x="2008906" y="-50806"/>
                    <a:pt x="2093343" y="33545"/>
                    <a:pt x="2340783" y="0"/>
                  </a:cubicBezTo>
                  <a:cubicBezTo>
                    <a:pt x="2434598" y="2900"/>
                    <a:pt x="2511477" y="79138"/>
                    <a:pt x="2506863" y="166080"/>
                  </a:cubicBezTo>
                  <a:cubicBezTo>
                    <a:pt x="2511186" y="266354"/>
                    <a:pt x="2490889" y="343008"/>
                    <a:pt x="2506863" y="511517"/>
                  </a:cubicBezTo>
                  <a:cubicBezTo>
                    <a:pt x="2522837" y="680026"/>
                    <a:pt x="2472768" y="690047"/>
                    <a:pt x="2506863" y="830382"/>
                  </a:cubicBezTo>
                  <a:cubicBezTo>
                    <a:pt x="2500474" y="921296"/>
                    <a:pt x="2414539" y="984078"/>
                    <a:pt x="2340783" y="996462"/>
                  </a:cubicBezTo>
                  <a:cubicBezTo>
                    <a:pt x="2134953" y="1056476"/>
                    <a:pt x="2034484" y="946427"/>
                    <a:pt x="1840601" y="996462"/>
                  </a:cubicBezTo>
                  <a:cubicBezTo>
                    <a:pt x="1646718" y="1046497"/>
                    <a:pt x="1542683" y="941350"/>
                    <a:pt x="1296926" y="996462"/>
                  </a:cubicBezTo>
                  <a:cubicBezTo>
                    <a:pt x="1051169" y="1051574"/>
                    <a:pt x="949032" y="957932"/>
                    <a:pt x="796744" y="996462"/>
                  </a:cubicBezTo>
                  <a:cubicBezTo>
                    <a:pt x="644456" y="1034992"/>
                    <a:pt x="473800" y="939603"/>
                    <a:pt x="166080" y="996462"/>
                  </a:cubicBezTo>
                  <a:cubicBezTo>
                    <a:pt x="88140" y="991111"/>
                    <a:pt x="-5465" y="940657"/>
                    <a:pt x="0" y="830382"/>
                  </a:cubicBezTo>
                  <a:cubicBezTo>
                    <a:pt x="-319" y="679783"/>
                    <a:pt x="11478" y="586260"/>
                    <a:pt x="0" y="518160"/>
                  </a:cubicBezTo>
                  <a:cubicBezTo>
                    <a:pt x="-11478" y="450060"/>
                    <a:pt x="28331" y="275466"/>
                    <a:pt x="0" y="166080"/>
                  </a:cubicBezTo>
                  <a:close/>
                </a:path>
              </a:pathLst>
            </a:custGeom>
            <a:solidFill>
              <a:schemeClr val="bg1"/>
            </a:solidFill>
            <a:ln w="19050">
              <a:solidFill>
                <a:srgbClr val="002060"/>
              </a:solidFill>
              <a:extLst>
                <a:ext uri="{C807C97D-BFC1-408E-A445-0C87EB9F89A2}">
                  <ask:lineSketchStyleProps xmlns="" xmlns:ask="http://schemas.microsoft.com/office/drawing/2018/sketchyshapes" sd="566269473">
                    <a:custGeom>
                      <a:avLst/>
                      <a:gdLst>
                        <a:gd name="connsiteX0" fmla="*/ 0 w 3177891"/>
                        <a:gd name="connsiteY0" fmla="*/ 166080 h 996462"/>
                        <a:gd name="connsiteX1" fmla="*/ 166080 w 3177891"/>
                        <a:gd name="connsiteY1" fmla="*/ 0 h 996462"/>
                        <a:gd name="connsiteX2" fmla="*/ 649854 w 3177891"/>
                        <a:gd name="connsiteY2" fmla="*/ 0 h 996462"/>
                        <a:gd name="connsiteX3" fmla="*/ 1162086 w 3177891"/>
                        <a:gd name="connsiteY3" fmla="*/ 0 h 996462"/>
                        <a:gd name="connsiteX4" fmla="*/ 1788147 w 3177891"/>
                        <a:gd name="connsiteY4" fmla="*/ 0 h 996462"/>
                        <a:gd name="connsiteX5" fmla="*/ 2357293 w 3177891"/>
                        <a:gd name="connsiteY5" fmla="*/ 0 h 996462"/>
                        <a:gd name="connsiteX6" fmla="*/ 3011811 w 3177891"/>
                        <a:gd name="connsiteY6" fmla="*/ 0 h 996462"/>
                        <a:gd name="connsiteX7" fmla="*/ 3177891 w 3177891"/>
                        <a:gd name="connsiteY7" fmla="*/ 166080 h 996462"/>
                        <a:gd name="connsiteX8" fmla="*/ 3177891 w 3177891"/>
                        <a:gd name="connsiteY8" fmla="*/ 511517 h 996462"/>
                        <a:gd name="connsiteX9" fmla="*/ 3177891 w 3177891"/>
                        <a:gd name="connsiteY9" fmla="*/ 830382 h 996462"/>
                        <a:gd name="connsiteX10" fmla="*/ 3011811 w 3177891"/>
                        <a:gd name="connsiteY10" fmla="*/ 996462 h 996462"/>
                        <a:gd name="connsiteX11" fmla="*/ 2385750 w 3177891"/>
                        <a:gd name="connsiteY11" fmla="*/ 996462 h 996462"/>
                        <a:gd name="connsiteX12" fmla="*/ 1901976 w 3177891"/>
                        <a:gd name="connsiteY12" fmla="*/ 996462 h 996462"/>
                        <a:gd name="connsiteX13" fmla="*/ 1389744 w 3177891"/>
                        <a:gd name="connsiteY13" fmla="*/ 996462 h 996462"/>
                        <a:gd name="connsiteX14" fmla="*/ 905970 w 3177891"/>
                        <a:gd name="connsiteY14" fmla="*/ 996462 h 996462"/>
                        <a:gd name="connsiteX15" fmla="*/ 166080 w 3177891"/>
                        <a:gd name="connsiteY15" fmla="*/ 996462 h 996462"/>
                        <a:gd name="connsiteX16" fmla="*/ 0 w 3177891"/>
                        <a:gd name="connsiteY16" fmla="*/ 830382 h 996462"/>
                        <a:gd name="connsiteX17" fmla="*/ 0 w 3177891"/>
                        <a:gd name="connsiteY17" fmla="*/ 498231 h 996462"/>
                        <a:gd name="connsiteX18" fmla="*/ 0 w 3177891"/>
                        <a:gd name="connsiteY18" fmla="*/ 166080 h 996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77891" h="996462" fill="none" extrusionOk="0">
                          <a:moveTo>
                            <a:pt x="0" y="166080"/>
                          </a:moveTo>
                          <a:cubicBezTo>
                            <a:pt x="9488" y="73137"/>
                            <a:pt x="91369" y="10577"/>
                            <a:pt x="166080" y="0"/>
                          </a:cubicBezTo>
                          <a:cubicBezTo>
                            <a:pt x="381518" y="-52973"/>
                            <a:pt x="482803" y="27415"/>
                            <a:pt x="649854" y="0"/>
                          </a:cubicBezTo>
                          <a:cubicBezTo>
                            <a:pt x="816905" y="-27415"/>
                            <a:pt x="1038082" y="1645"/>
                            <a:pt x="1162086" y="0"/>
                          </a:cubicBezTo>
                          <a:cubicBezTo>
                            <a:pt x="1286090" y="-1645"/>
                            <a:pt x="1632296" y="43180"/>
                            <a:pt x="1788147" y="0"/>
                          </a:cubicBezTo>
                          <a:cubicBezTo>
                            <a:pt x="1943998" y="-43180"/>
                            <a:pt x="2107629" y="61596"/>
                            <a:pt x="2357293" y="0"/>
                          </a:cubicBezTo>
                          <a:cubicBezTo>
                            <a:pt x="2606957" y="-61596"/>
                            <a:pt x="2735346" y="20024"/>
                            <a:pt x="3011811" y="0"/>
                          </a:cubicBezTo>
                          <a:cubicBezTo>
                            <a:pt x="3117846" y="-2939"/>
                            <a:pt x="3182532" y="76933"/>
                            <a:pt x="3177891" y="166080"/>
                          </a:cubicBezTo>
                          <a:cubicBezTo>
                            <a:pt x="3203003" y="253598"/>
                            <a:pt x="3167973" y="373796"/>
                            <a:pt x="3177891" y="511517"/>
                          </a:cubicBezTo>
                          <a:cubicBezTo>
                            <a:pt x="3187809" y="649238"/>
                            <a:pt x="3176149" y="684271"/>
                            <a:pt x="3177891" y="830382"/>
                          </a:cubicBezTo>
                          <a:cubicBezTo>
                            <a:pt x="3189625" y="909423"/>
                            <a:pt x="3087773" y="1002839"/>
                            <a:pt x="3011811" y="996462"/>
                          </a:cubicBezTo>
                          <a:cubicBezTo>
                            <a:pt x="2862391" y="1063958"/>
                            <a:pt x="2549483" y="960558"/>
                            <a:pt x="2385750" y="996462"/>
                          </a:cubicBezTo>
                          <a:cubicBezTo>
                            <a:pt x="2222017" y="1032366"/>
                            <a:pt x="2094914" y="983517"/>
                            <a:pt x="1901976" y="996462"/>
                          </a:cubicBezTo>
                          <a:cubicBezTo>
                            <a:pt x="1709038" y="1009407"/>
                            <a:pt x="1631232" y="971350"/>
                            <a:pt x="1389744" y="996462"/>
                          </a:cubicBezTo>
                          <a:cubicBezTo>
                            <a:pt x="1148256" y="1021574"/>
                            <a:pt x="1049308" y="980542"/>
                            <a:pt x="905970" y="996462"/>
                          </a:cubicBezTo>
                          <a:cubicBezTo>
                            <a:pt x="762632" y="1012382"/>
                            <a:pt x="414730" y="990013"/>
                            <a:pt x="166080" y="996462"/>
                          </a:cubicBezTo>
                          <a:cubicBezTo>
                            <a:pt x="87707" y="996891"/>
                            <a:pt x="-11848" y="921151"/>
                            <a:pt x="0" y="830382"/>
                          </a:cubicBezTo>
                          <a:cubicBezTo>
                            <a:pt x="-10405" y="683150"/>
                            <a:pt x="1169" y="571692"/>
                            <a:pt x="0" y="498231"/>
                          </a:cubicBezTo>
                          <a:cubicBezTo>
                            <a:pt x="-1169" y="424770"/>
                            <a:pt x="10891" y="264411"/>
                            <a:pt x="0" y="166080"/>
                          </a:cubicBezTo>
                          <a:close/>
                        </a:path>
                        <a:path w="3177891" h="996462" stroke="0" extrusionOk="0">
                          <a:moveTo>
                            <a:pt x="0" y="166080"/>
                          </a:moveTo>
                          <a:cubicBezTo>
                            <a:pt x="3399" y="88867"/>
                            <a:pt x="47778" y="2152"/>
                            <a:pt x="166080" y="0"/>
                          </a:cubicBezTo>
                          <a:cubicBezTo>
                            <a:pt x="427353" y="-42192"/>
                            <a:pt x="528555" y="50297"/>
                            <a:pt x="735226" y="0"/>
                          </a:cubicBezTo>
                          <a:cubicBezTo>
                            <a:pt x="941897" y="-50297"/>
                            <a:pt x="1094507" y="20947"/>
                            <a:pt x="1219000" y="0"/>
                          </a:cubicBezTo>
                          <a:cubicBezTo>
                            <a:pt x="1343493" y="-20947"/>
                            <a:pt x="1574656" y="25456"/>
                            <a:pt x="1845061" y="0"/>
                          </a:cubicBezTo>
                          <a:cubicBezTo>
                            <a:pt x="2115466" y="-25456"/>
                            <a:pt x="2137202" y="49511"/>
                            <a:pt x="2357293" y="0"/>
                          </a:cubicBezTo>
                          <a:cubicBezTo>
                            <a:pt x="2577384" y="-49511"/>
                            <a:pt x="2796874" y="15762"/>
                            <a:pt x="3011811" y="0"/>
                          </a:cubicBezTo>
                          <a:cubicBezTo>
                            <a:pt x="3102218" y="4084"/>
                            <a:pt x="3188686" y="60139"/>
                            <a:pt x="3177891" y="166080"/>
                          </a:cubicBezTo>
                          <a:cubicBezTo>
                            <a:pt x="3199218" y="268558"/>
                            <a:pt x="3166219" y="350762"/>
                            <a:pt x="3177891" y="478302"/>
                          </a:cubicBezTo>
                          <a:cubicBezTo>
                            <a:pt x="3189563" y="605842"/>
                            <a:pt x="3155643" y="681467"/>
                            <a:pt x="3177891" y="830382"/>
                          </a:cubicBezTo>
                          <a:cubicBezTo>
                            <a:pt x="3177833" y="930221"/>
                            <a:pt x="3122184" y="1015816"/>
                            <a:pt x="3011811" y="996462"/>
                          </a:cubicBezTo>
                          <a:cubicBezTo>
                            <a:pt x="2828502" y="1051089"/>
                            <a:pt x="2683616" y="946457"/>
                            <a:pt x="2385750" y="996462"/>
                          </a:cubicBezTo>
                          <a:cubicBezTo>
                            <a:pt x="2087884" y="1046467"/>
                            <a:pt x="2095203" y="970969"/>
                            <a:pt x="1873519" y="996462"/>
                          </a:cubicBezTo>
                          <a:cubicBezTo>
                            <a:pt x="1651835" y="1021955"/>
                            <a:pt x="1463050" y="936972"/>
                            <a:pt x="1275915" y="996462"/>
                          </a:cubicBezTo>
                          <a:cubicBezTo>
                            <a:pt x="1088780" y="1055952"/>
                            <a:pt x="902078" y="963489"/>
                            <a:pt x="678312" y="996462"/>
                          </a:cubicBezTo>
                          <a:cubicBezTo>
                            <a:pt x="454546" y="1029435"/>
                            <a:pt x="349963" y="941060"/>
                            <a:pt x="166080" y="996462"/>
                          </a:cubicBezTo>
                          <a:cubicBezTo>
                            <a:pt x="81883" y="981495"/>
                            <a:pt x="26349" y="925979"/>
                            <a:pt x="0" y="830382"/>
                          </a:cubicBezTo>
                          <a:cubicBezTo>
                            <a:pt x="-7232" y="740719"/>
                            <a:pt x="23356" y="666619"/>
                            <a:pt x="0" y="511517"/>
                          </a:cubicBezTo>
                          <a:cubicBezTo>
                            <a:pt x="-23356" y="356415"/>
                            <a:pt x="33510" y="280463"/>
                            <a:pt x="0" y="166080"/>
                          </a:cubicBezTo>
                          <a:close/>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9107877A-74EF-B59A-59D3-D3018597A496}"/>
                </a:ext>
              </a:extLst>
            </p:cNvPr>
            <p:cNvSpPr txBox="1"/>
            <p:nvPr/>
          </p:nvSpPr>
          <p:spPr>
            <a:xfrm>
              <a:off x="1668207" y="2882095"/>
              <a:ext cx="312347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latin typeface="Calibri"/>
                  <a:ea typeface="+mn-ea"/>
                  <a:cs typeface="+mn-cs"/>
                </a:rPr>
                <a:t>lùa</a:t>
              </a:r>
              <a:r>
                <a:rPr kumimoji="0" lang="en-US" sz="48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a:ea typeface="+mn-ea"/>
                  <a:cs typeface="+mn-cs"/>
                </a:rPr>
                <a:t> </a:t>
              </a:r>
              <a:r>
                <a:rPr kumimoji="0" lang="en-US" sz="4800" b="1" i="0" u="none" strike="noStrike" kern="1200" cap="none" spc="0" normalizeH="0" baseline="0" noProof="0" dirty="0" err="1">
                  <a:ln w="0"/>
                  <a:solidFill>
                    <a:srgbClr val="002060"/>
                  </a:solidFill>
                  <a:effectLst>
                    <a:outerShdw blurRad="38100" dist="25400" dir="5400000" algn="ctr" rotWithShape="0">
                      <a:srgbClr val="6E747A">
                        <a:alpha val="43000"/>
                      </a:srgbClr>
                    </a:outerShdw>
                  </a:effectLst>
                  <a:uLnTx/>
                  <a:uFillTx/>
                  <a:latin typeface="Calibri"/>
                  <a:ea typeface="+mn-ea"/>
                  <a:cs typeface="+mn-cs"/>
                </a:rPr>
                <a:t>trâu</a:t>
              </a:r>
              <a:endParaRPr kumimoji="0" lang="en-US" sz="4800" b="1" i="0" u="none" strike="noStrike" kern="1200" cap="none" spc="0" normalizeH="0" baseline="0" noProof="0" dirty="0">
                <a:ln w="0"/>
                <a:solidFill>
                  <a:srgbClr val="002060"/>
                </a:solidFill>
                <a:effectLst>
                  <a:outerShdw blurRad="38100" dist="25400" dir="5400000" algn="ctr" rotWithShape="0">
                    <a:srgbClr val="6E747A">
                      <a:alpha val="43000"/>
                    </a:srgbClr>
                  </a:outerShdw>
                </a:effectLst>
                <a:uLnTx/>
                <a:uFillTx/>
                <a:latin typeface="Calibri"/>
                <a:ea typeface="+mn-ea"/>
                <a:cs typeface="+mn-cs"/>
              </a:endParaRPr>
            </a:p>
          </p:txBody>
        </p:sp>
        <p:pic>
          <p:nvPicPr>
            <p:cNvPr id="11" name="Picture 10">
              <a:extLst>
                <a:ext uri="{FF2B5EF4-FFF2-40B4-BE49-F238E27FC236}">
                  <a16:creationId xmlns:a16="http://schemas.microsoft.com/office/drawing/2014/main" id="{C226D0B2-EA6E-CA13-2A80-80E94E7B298C}"/>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6957" b="90000" l="9251" r="93833">
                          <a14:foregroundMark x1="41850" y1="20000" x2="41850" y2="20000"/>
                          <a14:foregroundMark x1="63436" y1="7826" x2="63436" y2="7826"/>
                          <a14:foregroundMark x1="36564" y1="8261" x2="36564" y2="8261"/>
                          <a14:foregroundMark x1="91189" y1="40435" x2="91189" y2="40435"/>
                          <a14:foregroundMark x1="93833" y1="45217" x2="93833" y2="45217"/>
                          <a14:foregroundMark x1="9251" y1="59565" x2="9251" y2="59565"/>
                          <a14:foregroundMark x1="25991" y1="56522" x2="25991" y2="56522"/>
                          <a14:foregroundMark x1="22026" y1="49565" x2="28194" y2="61739"/>
                          <a14:foregroundMark x1="24670" y1="50870" x2="42731" y2="62609"/>
                        </a14:backgroundRemoval>
                      </a14:imgEffect>
                    </a14:imgLayer>
                  </a14:imgProps>
                </a:ext>
              </a:extLst>
            </a:blip>
            <a:stretch>
              <a:fillRect/>
            </a:stretch>
          </p:blipFill>
          <p:spPr>
            <a:xfrm>
              <a:off x="869770" y="2086606"/>
              <a:ext cx="1122833" cy="1137672"/>
            </a:xfrm>
            <a:prstGeom prst="rect">
              <a:avLst/>
            </a:prstGeom>
          </p:spPr>
        </p:pic>
      </p:grpSp>
    </p:spTree>
    <p:extLst>
      <p:ext uri="{BB962C8B-B14F-4D97-AF65-F5344CB8AC3E}">
        <p14:creationId xmlns:p14="http://schemas.microsoft.com/office/powerpoint/2010/main" val="424513696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iver running through a grassy area&#10;&#10;Description automatically generated">
            <a:extLst>
              <a:ext uri="{FF2B5EF4-FFF2-40B4-BE49-F238E27FC236}">
                <a16:creationId xmlns:a16="http://schemas.microsoft.com/office/drawing/2014/main" id="{03CCCA49-716B-44BE-1C33-3CE76F39D8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226"/>
            <a:ext cx="12192000" cy="6773548"/>
          </a:xfrm>
          <a:prstGeom prst="rect">
            <a:avLst/>
          </a:prstGeom>
        </p:spPr>
      </p:pic>
      <p:sp>
        <p:nvSpPr>
          <p:cNvPr id="15" name="Rectangle: Rounded Corners 14">
            <a:extLst>
              <a:ext uri="{FF2B5EF4-FFF2-40B4-BE49-F238E27FC236}">
                <a16:creationId xmlns:a16="http://schemas.microsoft.com/office/drawing/2014/main" id="{5ACBC9E3-45C6-32C8-C465-0DABE4F08F92}"/>
              </a:ext>
            </a:extLst>
          </p:cNvPr>
          <p:cNvSpPr/>
          <p:nvPr/>
        </p:nvSpPr>
        <p:spPr>
          <a:xfrm>
            <a:off x="400296" y="1752280"/>
            <a:ext cx="11410704" cy="4724566"/>
          </a:xfrm>
          <a:prstGeom prst="roundRect">
            <a:avLst/>
          </a:prstGeom>
          <a:solidFill>
            <a:schemeClr val="bg1"/>
          </a:solidFill>
          <a:ln w="38100">
            <a:solidFill>
              <a:schemeClr val="accent2">
                <a:lumMod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EF393124-74F3-6E37-D80D-CD643DC7927C}"/>
              </a:ext>
            </a:extLst>
          </p:cNvPr>
          <p:cNvSpPr txBox="1"/>
          <p:nvPr/>
        </p:nvSpPr>
        <p:spPr>
          <a:xfrm>
            <a:off x="666750" y="2133600"/>
            <a:ext cx="10820400" cy="1569660"/>
          </a:xfrm>
          <a:prstGeom prst="rect">
            <a:avLst/>
          </a:prstGeom>
          <a:noFill/>
        </p:spPr>
        <p:txBody>
          <a:bodyPr wrap="square" rtlCol="0">
            <a:spAutoFit/>
          </a:bodyPr>
          <a:lstStyle/>
          <a:p>
            <a:pPr algn="just"/>
            <a:r>
              <a:rPr lang="en-US" sz="4800" i="1" dirty="0">
                <a:latin typeface="Calibri" panose="020F0502020204030204" pitchFamily="34" charset="0"/>
                <a:ea typeface="Cambria" panose="02040503050406030204" pitchFamily="18" charset="0"/>
                <a:cs typeface="Calibri" panose="020F0502020204030204" pitchFamily="34" charset="0"/>
              </a:rPr>
              <a:t>   </a:t>
            </a:r>
            <a:r>
              <a:rPr lang="vi-VN" sz="4800" i="1" dirty="0">
                <a:latin typeface="Calibri" panose="020F0502020204030204" pitchFamily="34" charset="0"/>
                <a:ea typeface="Cambria" panose="02040503050406030204" pitchFamily="18" charset="0"/>
                <a:cs typeface="Calibri" panose="020F0502020204030204" pitchFamily="34" charset="0"/>
              </a:rPr>
              <a:t>Suối nhỏ,</a:t>
            </a:r>
            <a:r>
              <a:rPr lang="vi-VN" sz="4800" i="1" dirty="0">
                <a:solidFill>
                  <a:srgbClr val="FF0000"/>
                </a:solidFill>
                <a:latin typeface="Calibri" panose="020F0502020204030204" pitchFamily="34" charset="0"/>
                <a:ea typeface="Cambria" panose="02040503050406030204" pitchFamily="18" charset="0"/>
                <a:cs typeface="Calibri" panose="020F0502020204030204" pitchFamily="34" charset="0"/>
              </a:rPr>
              <a:t>/</a:t>
            </a:r>
            <a:r>
              <a:rPr lang="vi-VN" sz="4800" i="1" dirty="0">
                <a:latin typeface="Calibri" panose="020F0502020204030204" pitchFamily="34" charset="0"/>
                <a:ea typeface="Cambria" panose="02040503050406030204" pitchFamily="18" charset="0"/>
                <a:cs typeface="Calibri" panose="020F0502020204030204" pitchFamily="34" charset="0"/>
              </a:rPr>
              <a:t> nước trong vắt,</a:t>
            </a:r>
            <a:r>
              <a:rPr lang="vi-VN" sz="4800" i="1" dirty="0">
                <a:solidFill>
                  <a:srgbClr val="FF0000"/>
                </a:solidFill>
                <a:latin typeface="Calibri" panose="020F0502020204030204" pitchFamily="34" charset="0"/>
                <a:ea typeface="Cambria" panose="02040503050406030204" pitchFamily="18" charset="0"/>
                <a:cs typeface="Calibri" panose="020F0502020204030204" pitchFamily="34" charset="0"/>
              </a:rPr>
              <a:t>/</a:t>
            </a:r>
            <a:r>
              <a:rPr lang="vi-VN" sz="4800" i="1" dirty="0">
                <a:latin typeface="Calibri" panose="020F0502020204030204" pitchFamily="34" charset="0"/>
                <a:ea typeface="Cambria" panose="02040503050406030204" pitchFamily="18" charset="0"/>
                <a:cs typeface="Calibri" panose="020F0502020204030204" pitchFamily="34" charset="0"/>
              </a:rPr>
              <a:t> nắng chiếu xuống đáy làm cát,</a:t>
            </a:r>
            <a:r>
              <a:rPr lang="vi-VN" sz="4800" i="1" dirty="0">
                <a:solidFill>
                  <a:srgbClr val="FF0000"/>
                </a:solidFill>
                <a:latin typeface="Calibri" panose="020F0502020204030204" pitchFamily="34" charset="0"/>
                <a:ea typeface="Cambria" panose="02040503050406030204" pitchFamily="18" charset="0"/>
                <a:cs typeface="Calibri" panose="020F0502020204030204" pitchFamily="34" charset="0"/>
              </a:rPr>
              <a:t>/</a:t>
            </a:r>
            <a:r>
              <a:rPr lang="vi-VN" sz="4800" i="1" dirty="0">
                <a:latin typeface="Calibri" panose="020F0502020204030204" pitchFamily="34" charset="0"/>
                <a:ea typeface="Cambria" panose="02040503050406030204" pitchFamily="18" charset="0"/>
                <a:cs typeface="Calibri" panose="020F0502020204030204" pitchFamily="34" charset="0"/>
              </a:rPr>
              <a:t> sỏi ánh lên lấp lánh.</a:t>
            </a:r>
            <a:r>
              <a:rPr lang="en-US" sz="4800" i="1" dirty="0">
                <a:solidFill>
                  <a:srgbClr val="FF0000"/>
                </a:solidFill>
                <a:latin typeface="Calibri" panose="020F0502020204030204" pitchFamily="34" charset="0"/>
                <a:ea typeface="Cambria" panose="02040503050406030204" pitchFamily="18" charset="0"/>
                <a:cs typeface="Calibri" panose="020F0502020204030204" pitchFamily="34" charset="0"/>
              </a:rPr>
              <a:t>//</a:t>
            </a:r>
            <a:endParaRPr lang="en-US" sz="4800" dirty="0">
              <a:solidFill>
                <a:srgbClr val="FF0000"/>
              </a:solidFill>
              <a:latin typeface="Calibri" panose="020F0502020204030204" pitchFamily="34" charset="0"/>
              <a:ea typeface="Cambria" panose="02040503050406030204" pitchFamily="18" charset="0"/>
              <a:cs typeface="Calibri" panose="020F0502020204030204" pitchFamily="34" charset="0"/>
            </a:endParaRPr>
          </a:p>
        </p:txBody>
      </p:sp>
      <p:pic>
        <p:nvPicPr>
          <p:cNvPr id="17" name="Picture 16">
            <a:extLst>
              <a:ext uri="{FF2B5EF4-FFF2-40B4-BE49-F238E27FC236}">
                <a16:creationId xmlns:a16="http://schemas.microsoft.com/office/drawing/2014/main" id="{11BCB3EE-B46F-ACE0-D016-6B37772AC7D1}"/>
              </a:ext>
            </a:extLst>
          </p:cNvPr>
          <p:cNvPicPr>
            <a:picLocks noChangeAspect="1"/>
          </p:cNvPicPr>
          <p:nvPr/>
        </p:nvPicPr>
        <p:blipFill>
          <a:blip r:embed="rId3"/>
          <a:stretch>
            <a:fillRect/>
          </a:stretch>
        </p:blipFill>
        <p:spPr>
          <a:xfrm>
            <a:off x="1297926" y="301312"/>
            <a:ext cx="12034547" cy="1359526"/>
          </a:xfrm>
          <a:prstGeom prst="rect">
            <a:avLst/>
          </a:prstGeom>
        </p:spPr>
      </p:pic>
      <p:sp>
        <p:nvSpPr>
          <p:cNvPr id="19" name="TextBox 18">
            <a:extLst>
              <a:ext uri="{FF2B5EF4-FFF2-40B4-BE49-F238E27FC236}">
                <a16:creationId xmlns:a16="http://schemas.microsoft.com/office/drawing/2014/main" id="{E702A395-69AE-697A-8239-1463113775C1}"/>
              </a:ext>
            </a:extLst>
          </p:cNvPr>
          <p:cNvSpPr txBox="1"/>
          <p:nvPr/>
        </p:nvSpPr>
        <p:spPr>
          <a:xfrm>
            <a:off x="838200" y="3867150"/>
            <a:ext cx="10820400" cy="2308324"/>
          </a:xfrm>
          <a:prstGeom prst="rect">
            <a:avLst/>
          </a:prstGeom>
          <a:noFill/>
        </p:spPr>
        <p:txBody>
          <a:bodyPr wrap="square" rtlCol="0">
            <a:spAutoFit/>
          </a:bodyPr>
          <a:lstStyle/>
          <a:p>
            <a:pPr algn="just"/>
            <a:r>
              <a:rPr lang="en-US" sz="4800" i="1" dirty="0">
                <a:latin typeface="Calibri" panose="020F0502020204030204" pitchFamily="34" charset="0"/>
                <a:ea typeface="Cambria" panose="02040503050406030204" pitchFamily="18" charset="0"/>
                <a:cs typeface="Calibri" panose="020F0502020204030204" pitchFamily="34" charset="0"/>
              </a:rPr>
              <a:t>C</a:t>
            </a:r>
            <a:r>
              <a:rPr lang="vi-VN" sz="4800" i="1" dirty="0">
                <a:latin typeface="Calibri" panose="020F0502020204030204" pitchFamily="34" charset="0"/>
                <a:ea typeface="Cambria" panose="02040503050406030204" pitchFamily="18" charset="0"/>
                <a:cs typeface="Calibri" panose="020F0502020204030204" pitchFamily="34" charset="0"/>
              </a:rPr>
              <a:t>hiều về,</a:t>
            </a:r>
            <a:r>
              <a:rPr lang="vi-VN" sz="4800" i="1" dirty="0">
                <a:solidFill>
                  <a:srgbClr val="FF0000"/>
                </a:solidFill>
                <a:latin typeface="Calibri" panose="020F0502020204030204" pitchFamily="34" charset="0"/>
                <a:ea typeface="Cambria" panose="02040503050406030204" pitchFamily="18" charset="0"/>
                <a:cs typeface="Calibri" panose="020F0502020204030204" pitchFamily="34" charset="0"/>
              </a:rPr>
              <a:t>/</a:t>
            </a:r>
            <a:r>
              <a:rPr lang="vi-VN" sz="4800" i="1" dirty="0">
                <a:latin typeface="Calibri" panose="020F0502020204030204" pitchFamily="34" charset="0"/>
                <a:ea typeface="Cambria" panose="02040503050406030204" pitchFamily="18" charset="0"/>
                <a:cs typeface="Calibri" panose="020F0502020204030204" pitchFamily="34" charset="0"/>
              </a:rPr>
              <a:t> đàn trâu no cỏ</a:t>
            </a:r>
            <a:r>
              <a:rPr lang="en-US" sz="4800" i="1" dirty="0">
                <a:solidFill>
                  <a:srgbClr val="FF0000"/>
                </a:solidFill>
                <a:latin typeface="Calibri" panose="020F0502020204030204" pitchFamily="34" charset="0"/>
                <a:ea typeface="Cambria" panose="02040503050406030204" pitchFamily="18" charset="0"/>
                <a:cs typeface="Calibri" panose="020F0502020204030204" pitchFamily="34" charset="0"/>
              </a:rPr>
              <a:t>/</a:t>
            </a:r>
            <a:r>
              <a:rPr lang="vi-VN" sz="4800" i="1" dirty="0">
                <a:solidFill>
                  <a:srgbClr val="FF0000"/>
                </a:solidFill>
                <a:latin typeface="Calibri" panose="020F0502020204030204" pitchFamily="34" charset="0"/>
                <a:ea typeface="Cambria" panose="02040503050406030204" pitchFamily="18" charset="0"/>
                <a:cs typeface="Calibri" panose="020F0502020204030204" pitchFamily="34" charset="0"/>
              </a:rPr>
              <a:t> </a:t>
            </a:r>
            <a:r>
              <a:rPr lang="vi-VN" sz="4800" i="1" dirty="0">
                <a:latin typeface="Calibri" panose="020F0502020204030204" pitchFamily="34" charset="0"/>
                <a:ea typeface="Cambria" panose="02040503050406030204" pitchFamily="18" charset="0"/>
                <a:cs typeface="Calibri" panose="020F0502020204030204" pitchFamily="34" charset="0"/>
              </a:rPr>
              <a:t>đằm mình dưới suối,</a:t>
            </a:r>
            <a:r>
              <a:rPr lang="vi-VN" sz="4800" i="1" dirty="0">
                <a:solidFill>
                  <a:srgbClr val="FF0000"/>
                </a:solidFill>
                <a:latin typeface="Calibri" panose="020F0502020204030204" pitchFamily="34" charset="0"/>
                <a:ea typeface="Cambria" panose="02040503050406030204" pitchFamily="18" charset="0"/>
                <a:cs typeface="Calibri" panose="020F0502020204030204" pitchFamily="34" charset="0"/>
              </a:rPr>
              <a:t>/</a:t>
            </a:r>
            <a:r>
              <a:rPr lang="vi-VN" sz="4800" i="1" dirty="0">
                <a:latin typeface="Calibri" panose="020F0502020204030204" pitchFamily="34" charset="0"/>
                <a:ea typeface="Cambria" panose="02040503050406030204" pitchFamily="18" charset="0"/>
                <a:cs typeface="Calibri" panose="020F0502020204030204" pitchFamily="34" charset="0"/>
              </a:rPr>
              <a:t> chúng tôi tha thẩn</a:t>
            </a:r>
            <a:r>
              <a:rPr lang="en-US" sz="4800" i="1" dirty="0">
                <a:solidFill>
                  <a:srgbClr val="FF0000"/>
                </a:solidFill>
                <a:latin typeface="Calibri" panose="020F0502020204030204" pitchFamily="34" charset="0"/>
                <a:ea typeface="Cambria" panose="02040503050406030204" pitchFamily="18" charset="0"/>
                <a:cs typeface="Calibri" panose="020F0502020204030204" pitchFamily="34" charset="0"/>
              </a:rPr>
              <a:t>/</a:t>
            </a:r>
            <a:r>
              <a:rPr lang="vi-VN" sz="4800" i="1" dirty="0">
                <a:latin typeface="Calibri" panose="020F0502020204030204" pitchFamily="34" charset="0"/>
                <a:ea typeface="Cambria" panose="02040503050406030204" pitchFamily="18" charset="0"/>
                <a:cs typeface="Calibri" panose="020F0502020204030204" pitchFamily="34" charset="0"/>
              </a:rPr>
              <a:t> tìm những viên đá đẹp cho mình.</a:t>
            </a:r>
            <a:r>
              <a:rPr lang="en-US" sz="4800" i="1" dirty="0">
                <a:solidFill>
                  <a:srgbClr val="FF0000"/>
                </a:solidFill>
                <a:latin typeface="Calibri" panose="020F0502020204030204" pitchFamily="34" charset="0"/>
                <a:ea typeface="Cambria" panose="02040503050406030204" pitchFamily="18" charset="0"/>
                <a:cs typeface="Calibri" panose="020F0502020204030204" pitchFamily="34" charset="0"/>
              </a:rPr>
              <a:t>//</a:t>
            </a:r>
            <a:endParaRPr lang="en-US" sz="4800" dirty="0">
              <a:solidFill>
                <a:srgbClr val="FF0000"/>
              </a:solidFill>
              <a:latin typeface="Calibri" panose="020F0502020204030204" pitchFamily="34"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77972409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river running through a grassy area&#10;&#10;Description automatically generated">
            <a:extLst>
              <a:ext uri="{FF2B5EF4-FFF2-40B4-BE49-F238E27FC236}">
                <a16:creationId xmlns:a16="http://schemas.microsoft.com/office/drawing/2014/main" id="{03CCCA49-716B-44BE-1C33-3CE76F39D8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2226"/>
            <a:ext cx="12192000" cy="6773548"/>
          </a:xfrm>
          <a:prstGeom prst="rect">
            <a:avLst/>
          </a:prstGeom>
        </p:spPr>
      </p:pic>
      <p:sp>
        <p:nvSpPr>
          <p:cNvPr id="15" name="Rectangle: Rounded Corners 14">
            <a:extLst>
              <a:ext uri="{FF2B5EF4-FFF2-40B4-BE49-F238E27FC236}">
                <a16:creationId xmlns:a16="http://schemas.microsoft.com/office/drawing/2014/main" id="{5ACBC9E3-45C6-32C8-C465-0DABE4F08F92}"/>
              </a:ext>
            </a:extLst>
          </p:cNvPr>
          <p:cNvSpPr/>
          <p:nvPr/>
        </p:nvSpPr>
        <p:spPr>
          <a:xfrm>
            <a:off x="400296" y="1752280"/>
            <a:ext cx="11410704" cy="4724566"/>
          </a:xfrm>
          <a:prstGeom prst="roundRect">
            <a:avLst/>
          </a:prstGeom>
          <a:solidFill>
            <a:schemeClr val="bg1"/>
          </a:solidFill>
          <a:ln w="38100">
            <a:solidFill>
              <a:schemeClr val="accent2">
                <a:lumMod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6" name="TextBox 15">
            <a:extLst>
              <a:ext uri="{FF2B5EF4-FFF2-40B4-BE49-F238E27FC236}">
                <a16:creationId xmlns:a16="http://schemas.microsoft.com/office/drawing/2014/main" id="{EF393124-74F3-6E37-D80D-CD643DC7927C}"/>
              </a:ext>
            </a:extLst>
          </p:cNvPr>
          <p:cNvSpPr txBox="1"/>
          <p:nvPr/>
        </p:nvSpPr>
        <p:spPr>
          <a:xfrm>
            <a:off x="666750" y="2133600"/>
            <a:ext cx="10820400" cy="3477875"/>
          </a:xfrm>
          <a:prstGeom prst="rect">
            <a:avLst/>
          </a:prstGeom>
          <a:noFill/>
        </p:spPr>
        <p:txBody>
          <a:bodyPr wrap="square" rtlCol="0">
            <a:spAutoFit/>
          </a:bodyPr>
          <a:lstStyle/>
          <a:p>
            <a:pPr lvl="0" algn="just"/>
            <a:r>
              <a:rPr lang="vi-VN" sz="4400" i="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en-US" sz="4400" i="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vi-VN" sz="4400" i="1" dirty="0">
                <a:solidFill>
                  <a:prstClr val="black"/>
                </a:solidFill>
                <a:latin typeface="Calibri" panose="020F0502020204030204" pitchFamily="34" charset="0"/>
                <a:ea typeface="Cambria" panose="02040503050406030204" pitchFamily="18" charset="0"/>
                <a:cs typeface="Calibri" panose="020F0502020204030204" pitchFamily="34" charset="0"/>
              </a:rPr>
              <a:t>Ơ, em bịt tai lại nghe tiếng gió lạ lắm.</a:t>
            </a:r>
          </a:p>
          <a:p>
            <a:pPr lvl="0" algn="just"/>
            <a:r>
              <a:rPr lang="en-US" sz="4400" i="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vi-VN" sz="4400" i="1" dirty="0">
                <a:solidFill>
                  <a:prstClr val="black"/>
                </a:solidFill>
                <a:latin typeface="Calibri" panose="020F0502020204030204" pitchFamily="34" charset="0"/>
                <a:ea typeface="Cambria" panose="02040503050406030204" pitchFamily="18" charset="0"/>
                <a:cs typeface="Calibri" panose="020F0502020204030204" pitchFamily="34" charset="0"/>
              </a:rPr>
              <a:t>Đúng rồi, tớ cũng nghe thấy tiếng gió thổi hay lắm.</a:t>
            </a:r>
          </a:p>
          <a:p>
            <a:pPr lvl="0" algn="just"/>
            <a:r>
              <a:rPr lang="en-US" sz="4400" i="1" dirty="0">
                <a:solidFill>
                  <a:prstClr val="black"/>
                </a:solidFill>
                <a:latin typeface="Calibri" panose="020F0502020204030204" pitchFamily="34" charset="0"/>
                <a:ea typeface="Cambria" panose="02040503050406030204" pitchFamily="18" charset="0"/>
                <a:cs typeface="Calibri" panose="020F0502020204030204" pitchFamily="34" charset="0"/>
              </a:rPr>
              <a:t>- </a:t>
            </a:r>
            <a:r>
              <a:rPr lang="vi-VN" sz="4400" i="1" dirty="0">
                <a:solidFill>
                  <a:prstClr val="black"/>
                </a:solidFill>
                <a:latin typeface="Calibri" panose="020F0502020204030204" pitchFamily="34" charset="0"/>
                <a:ea typeface="Cambria" panose="02040503050406030204" pitchFamily="18" charset="0"/>
                <a:cs typeface="Calibri" panose="020F0502020204030204" pitchFamily="34" charset="0"/>
              </a:rPr>
              <a:t>Đúng rồi, tớ nghe thấy “vui, vui, vui, vui…”.</a:t>
            </a:r>
          </a:p>
          <a:p>
            <a:pPr lvl="0" algn="just"/>
            <a:r>
              <a:rPr lang="en-US" sz="4400" i="1" dirty="0">
                <a:solidFill>
                  <a:prstClr val="black"/>
                </a:solidFill>
                <a:latin typeface="Calibri" panose="020F0502020204030204" pitchFamily="34" charset="0"/>
                <a:ea typeface="Cambria" panose="02040503050406030204" pitchFamily="18" charset="0"/>
                <a:cs typeface="Calibri" panose="020F0502020204030204" pitchFamily="34" charset="0"/>
              </a:rPr>
              <a:t>-</a:t>
            </a:r>
            <a:r>
              <a:rPr lang="vi-VN" sz="4400" i="1" dirty="0">
                <a:solidFill>
                  <a:prstClr val="black"/>
                </a:solidFill>
                <a:latin typeface="Calibri" panose="020F0502020204030204" pitchFamily="34" charset="0"/>
                <a:ea typeface="Cambria" panose="02040503050406030204" pitchFamily="18" charset="0"/>
                <a:cs typeface="Calibri" panose="020F0502020204030204" pitchFamily="34" charset="0"/>
              </a:rPr>
              <a:t> Gió nói “đói, đói, đói…rồi”….</a:t>
            </a:r>
            <a:endParaRPr kumimoji="0" lang="en-US" sz="4400" b="0" i="0" u="none" strike="noStrike" kern="1200" cap="none" spc="0" normalizeH="0" baseline="0" noProof="0" dirty="0">
              <a:ln>
                <a:noFill/>
              </a:ln>
              <a:solidFill>
                <a:srgbClr val="FF0000"/>
              </a:solidFill>
              <a:effectLst/>
              <a:uLnTx/>
              <a:uFillTx/>
              <a:latin typeface="Calibri" panose="020F0502020204030204" pitchFamily="34" charset="0"/>
              <a:ea typeface="Cambria" panose="02040503050406030204" pitchFamily="18" charset="0"/>
              <a:cs typeface="Calibri" panose="020F0502020204030204" pitchFamily="34" charset="0"/>
            </a:endParaRPr>
          </a:p>
        </p:txBody>
      </p:sp>
      <p:pic>
        <p:nvPicPr>
          <p:cNvPr id="6" name="Picture 5">
            <a:extLst>
              <a:ext uri="{FF2B5EF4-FFF2-40B4-BE49-F238E27FC236}">
                <a16:creationId xmlns:a16="http://schemas.microsoft.com/office/drawing/2014/main" id="{9A334554-0638-41C8-7D7B-49645F4E4CC3}"/>
              </a:ext>
            </a:extLst>
          </p:cNvPr>
          <p:cNvPicPr>
            <a:picLocks noChangeAspect="1"/>
          </p:cNvPicPr>
          <p:nvPr/>
        </p:nvPicPr>
        <p:blipFill>
          <a:blip r:embed="rId4"/>
          <a:stretch>
            <a:fillRect/>
          </a:stretch>
        </p:blipFill>
        <p:spPr>
          <a:xfrm>
            <a:off x="1197059" y="194249"/>
            <a:ext cx="9778832" cy="1402202"/>
          </a:xfrm>
          <a:prstGeom prst="rect">
            <a:avLst/>
          </a:prstGeom>
        </p:spPr>
      </p:pic>
    </p:spTree>
    <p:extLst>
      <p:ext uri="{BB962C8B-B14F-4D97-AF65-F5344CB8AC3E}">
        <p14:creationId xmlns:p14="http://schemas.microsoft.com/office/powerpoint/2010/main" val="334511362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
            <a:extLst>
              <a:ext uri="{FF2B5EF4-FFF2-40B4-BE49-F238E27FC236}">
                <a16:creationId xmlns:a16="http://schemas.microsoft.com/office/drawing/2014/main" id="{F8866BFE-43B0-421C-8BE6-7936028EBD9A}"/>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pPr defTabSz="1219170">
              <a:buClr>
                <a:srgbClr val="000000"/>
              </a:buClr>
            </a:pPr>
            <a:endParaRPr lang="en-US" sz="1867" kern="0">
              <a:solidFill>
                <a:srgbClr val="000000"/>
              </a:solidFill>
              <a:cs typeface="Arial"/>
              <a:sym typeface="Arial"/>
            </a:endParaRPr>
          </a:p>
        </p:txBody>
      </p:sp>
      <p:grpSp>
        <p:nvGrpSpPr>
          <p:cNvPr id="10" name="Group 9">
            <a:extLst>
              <a:ext uri="{FF2B5EF4-FFF2-40B4-BE49-F238E27FC236}">
                <a16:creationId xmlns:a16="http://schemas.microsoft.com/office/drawing/2014/main" id="{636DC5A4-355F-4798-BBFF-73EE77768341}"/>
              </a:ext>
            </a:extLst>
          </p:cNvPr>
          <p:cNvGrpSpPr/>
          <p:nvPr/>
        </p:nvGrpSpPr>
        <p:grpSpPr>
          <a:xfrm>
            <a:off x="6077513" y="161265"/>
            <a:ext cx="5766993" cy="3299244"/>
            <a:chOff x="3075433" y="1255651"/>
            <a:chExt cx="4325245" cy="2474433"/>
          </a:xfrm>
        </p:grpSpPr>
        <p:sp>
          <p:nvSpPr>
            <p:cNvPr id="12" name="Rectangle: Rounded Corners 6">
              <a:extLst>
                <a:ext uri="{FF2B5EF4-FFF2-40B4-BE49-F238E27FC236}">
                  <a16:creationId xmlns:a16="http://schemas.microsoft.com/office/drawing/2014/main" id="{BFA7A6AA-CF83-4BCF-AFDD-3E2501304D73}"/>
                </a:ext>
              </a:extLst>
            </p:cNvPr>
            <p:cNvSpPr/>
            <p:nvPr/>
          </p:nvSpPr>
          <p:spPr>
            <a:xfrm>
              <a:off x="3075433" y="1724299"/>
              <a:ext cx="4325245" cy="1882142"/>
            </a:xfrm>
            <a:custGeom>
              <a:avLst/>
              <a:gdLst>
                <a:gd name="connsiteX0" fmla="*/ 0 w 4325245"/>
                <a:gd name="connsiteY0" fmla="*/ 415975 h 2062141"/>
                <a:gd name="connsiteX1" fmla="*/ 415975 w 4325245"/>
                <a:gd name="connsiteY1" fmla="*/ 0 h 2062141"/>
                <a:gd name="connsiteX2" fmla="*/ 1044768 w 4325245"/>
                <a:gd name="connsiteY2" fmla="*/ 0 h 2062141"/>
                <a:gd name="connsiteX3" fmla="*/ 1813293 w 4325245"/>
                <a:gd name="connsiteY3" fmla="*/ 0 h 2062141"/>
                <a:gd name="connsiteX4" fmla="*/ 2477019 w 4325245"/>
                <a:gd name="connsiteY4" fmla="*/ 0 h 2062141"/>
                <a:gd name="connsiteX5" fmla="*/ 3245544 w 4325245"/>
                <a:gd name="connsiteY5" fmla="*/ 0 h 2062141"/>
                <a:gd name="connsiteX6" fmla="*/ 3909270 w 4325245"/>
                <a:gd name="connsiteY6" fmla="*/ 0 h 2062141"/>
                <a:gd name="connsiteX7" fmla="*/ 4325245 w 4325245"/>
                <a:gd name="connsiteY7" fmla="*/ 415975 h 2062141"/>
                <a:gd name="connsiteX8" fmla="*/ 4325245 w 4325245"/>
                <a:gd name="connsiteY8" fmla="*/ 1031071 h 2062141"/>
                <a:gd name="connsiteX9" fmla="*/ 4325245 w 4325245"/>
                <a:gd name="connsiteY9" fmla="*/ 1646166 h 2062141"/>
                <a:gd name="connsiteX10" fmla="*/ 3909270 w 4325245"/>
                <a:gd name="connsiteY10" fmla="*/ 2062141 h 2062141"/>
                <a:gd name="connsiteX11" fmla="*/ 3210611 w 4325245"/>
                <a:gd name="connsiteY11" fmla="*/ 2062141 h 2062141"/>
                <a:gd name="connsiteX12" fmla="*/ 2442086 w 4325245"/>
                <a:gd name="connsiteY12" fmla="*/ 2062141 h 2062141"/>
                <a:gd name="connsiteX13" fmla="*/ 1848226 w 4325245"/>
                <a:gd name="connsiteY13" fmla="*/ 2062141 h 2062141"/>
                <a:gd name="connsiteX14" fmla="*/ 1254366 w 4325245"/>
                <a:gd name="connsiteY14" fmla="*/ 2062141 h 2062141"/>
                <a:gd name="connsiteX15" fmla="*/ 415975 w 4325245"/>
                <a:gd name="connsiteY15" fmla="*/ 2062141 h 2062141"/>
                <a:gd name="connsiteX16" fmla="*/ 0 w 4325245"/>
                <a:gd name="connsiteY16" fmla="*/ 1646166 h 2062141"/>
                <a:gd name="connsiteX17" fmla="*/ 0 w 4325245"/>
                <a:gd name="connsiteY17" fmla="*/ 1067976 h 2062141"/>
                <a:gd name="connsiteX18" fmla="*/ 0 w 4325245"/>
                <a:gd name="connsiteY18" fmla="*/ 415975 h 2062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25245" h="2062141" fill="none" extrusionOk="0">
                  <a:moveTo>
                    <a:pt x="0" y="415975"/>
                  </a:moveTo>
                  <a:cubicBezTo>
                    <a:pt x="32363" y="177437"/>
                    <a:pt x="227969" y="21244"/>
                    <a:pt x="415975" y="0"/>
                  </a:cubicBezTo>
                  <a:cubicBezTo>
                    <a:pt x="713846" y="-14106"/>
                    <a:pt x="766707" y="-16625"/>
                    <a:pt x="1044768" y="0"/>
                  </a:cubicBezTo>
                  <a:cubicBezTo>
                    <a:pt x="1322829" y="16625"/>
                    <a:pt x="1557664" y="-22468"/>
                    <a:pt x="1813293" y="0"/>
                  </a:cubicBezTo>
                  <a:cubicBezTo>
                    <a:pt x="2068922" y="22468"/>
                    <a:pt x="2198130" y="14597"/>
                    <a:pt x="2477019" y="0"/>
                  </a:cubicBezTo>
                  <a:cubicBezTo>
                    <a:pt x="2755908" y="-14597"/>
                    <a:pt x="3005689" y="17813"/>
                    <a:pt x="3245544" y="0"/>
                  </a:cubicBezTo>
                  <a:cubicBezTo>
                    <a:pt x="3485400" y="-17813"/>
                    <a:pt x="3738470" y="4237"/>
                    <a:pt x="3909270" y="0"/>
                  </a:cubicBezTo>
                  <a:cubicBezTo>
                    <a:pt x="4150563" y="14200"/>
                    <a:pt x="4317276" y="171305"/>
                    <a:pt x="4325245" y="415975"/>
                  </a:cubicBezTo>
                  <a:cubicBezTo>
                    <a:pt x="4311113" y="684824"/>
                    <a:pt x="4321972" y="735766"/>
                    <a:pt x="4325245" y="1031071"/>
                  </a:cubicBezTo>
                  <a:cubicBezTo>
                    <a:pt x="4328518" y="1326376"/>
                    <a:pt x="4330175" y="1485377"/>
                    <a:pt x="4325245" y="1646166"/>
                  </a:cubicBezTo>
                  <a:cubicBezTo>
                    <a:pt x="4345795" y="1877953"/>
                    <a:pt x="4152594" y="2024778"/>
                    <a:pt x="3909270" y="2062141"/>
                  </a:cubicBezTo>
                  <a:cubicBezTo>
                    <a:pt x="3730168" y="2083231"/>
                    <a:pt x="3538802" y="2029540"/>
                    <a:pt x="3210611" y="2062141"/>
                  </a:cubicBezTo>
                  <a:cubicBezTo>
                    <a:pt x="2882420" y="2094742"/>
                    <a:pt x="2677918" y="2051119"/>
                    <a:pt x="2442086" y="2062141"/>
                  </a:cubicBezTo>
                  <a:cubicBezTo>
                    <a:pt x="2206255" y="2073163"/>
                    <a:pt x="2001388" y="2072565"/>
                    <a:pt x="1848226" y="2062141"/>
                  </a:cubicBezTo>
                  <a:cubicBezTo>
                    <a:pt x="1695064" y="2051717"/>
                    <a:pt x="1386455" y="2054804"/>
                    <a:pt x="1254366" y="2062141"/>
                  </a:cubicBezTo>
                  <a:cubicBezTo>
                    <a:pt x="1122277" y="2069478"/>
                    <a:pt x="730034" y="2053991"/>
                    <a:pt x="415975" y="2062141"/>
                  </a:cubicBezTo>
                  <a:cubicBezTo>
                    <a:pt x="138265" y="2083829"/>
                    <a:pt x="4217" y="1855513"/>
                    <a:pt x="0" y="1646166"/>
                  </a:cubicBezTo>
                  <a:cubicBezTo>
                    <a:pt x="-16691" y="1387455"/>
                    <a:pt x="18196" y="1197864"/>
                    <a:pt x="0" y="1067976"/>
                  </a:cubicBezTo>
                  <a:cubicBezTo>
                    <a:pt x="-18196" y="938088"/>
                    <a:pt x="-25016" y="730971"/>
                    <a:pt x="0" y="415975"/>
                  </a:cubicBezTo>
                  <a:close/>
                </a:path>
                <a:path w="4325245" h="2062141" stroke="0" extrusionOk="0">
                  <a:moveTo>
                    <a:pt x="0" y="415975"/>
                  </a:moveTo>
                  <a:cubicBezTo>
                    <a:pt x="184" y="191865"/>
                    <a:pt x="203938" y="31629"/>
                    <a:pt x="415975" y="0"/>
                  </a:cubicBezTo>
                  <a:cubicBezTo>
                    <a:pt x="685283" y="-31753"/>
                    <a:pt x="790172" y="-13552"/>
                    <a:pt x="1149567" y="0"/>
                  </a:cubicBezTo>
                  <a:cubicBezTo>
                    <a:pt x="1508962" y="13552"/>
                    <a:pt x="1646908" y="-24748"/>
                    <a:pt x="1778360" y="0"/>
                  </a:cubicBezTo>
                  <a:cubicBezTo>
                    <a:pt x="1909812" y="24748"/>
                    <a:pt x="2142769" y="6860"/>
                    <a:pt x="2407153" y="0"/>
                  </a:cubicBezTo>
                  <a:cubicBezTo>
                    <a:pt x="2671537" y="-6860"/>
                    <a:pt x="2847739" y="15100"/>
                    <a:pt x="3140745" y="0"/>
                  </a:cubicBezTo>
                  <a:cubicBezTo>
                    <a:pt x="3433751" y="-15100"/>
                    <a:pt x="3686608" y="33263"/>
                    <a:pt x="3909270" y="0"/>
                  </a:cubicBezTo>
                  <a:cubicBezTo>
                    <a:pt x="4114752" y="-37531"/>
                    <a:pt x="4278299" y="211356"/>
                    <a:pt x="4325245" y="415975"/>
                  </a:cubicBezTo>
                  <a:cubicBezTo>
                    <a:pt x="4296973" y="575563"/>
                    <a:pt x="4342593" y="796161"/>
                    <a:pt x="4325245" y="1031071"/>
                  </a:cubicBezTo>
                  <a:cubicBezTo>
                    <a:pt x="4307897" y="1265981"/>
                    <a:pt x="4313232" y="1453275"/>
                    <a:pt x="4325245" y="1646166"/>
                  </a:cubicBezTo>
                  <a:cubicBezTo>
                    <a:pt x="4317334" y="1856661"/>
                    <a:pt x="4108114" y="2052316"/>
                    <a:pt x="3909270" y="2062141"/>
                  </a:cubicBezTo>
                  <a:cubicBezTo>
                    <a:pt x="3656325" y="2073557"/>
                    <a:pt x="3436098" y="2076681"/>
                    <a:pt x="3315410" y="2062141"/>
                  </a:cubicBezTo>
                  <a:cubicBezTo>
                    <a:pt x="3194722" y="2047601"/>
                    <a:pt x="2784921" y="2062551"/>
                    <a:pt x="2616751" y="2062141"/>
                  </a:cubicBezTo>
                  <a:cubicBezTo>
                    <a:pt x="2448581" y="2061731"/>
                    <a:pt x="2295760" y="2052588"/>
                    <a:pt x="1987958" y="2062141"/>
                  </a:cubicBezTo>
                  <a:cubicBezTo>
                    <a:pt x="1680156" y="2071694"/>
                    <a:pt x="1514509" y="2027850"/>
                    <a:pt x="1254366" y="2062141"/>
                  </a:cubicBezTo>
                  <a:cubicBezTo>
                    <a:pt x="994223" y="2096432"/>
                    <a:pt x="824926" y="2038064"/>
                    <a:pt x="415975" y="2062141"/>
                  </a:cubicBezTo>
                  <a:cubicBezTo>
                    <a:pt x="194149" y="2045734"/>
                    <a:pt x="6113" y="1883915"/>
                    <a:pt x="0" y="1646166"/>
                  </a:cubicBezTo>
                  <a:cubicBezTo>
                    <a:pt x="-4494" y="1405123"/>
                    <a:pt x="18279" y="1300382"/>
                    <a:pt x="0" y="1067976"/>
                  </a:cubicBezTo>
                  <a:cubicBezTo>
                    <a:pt x="-18279" y="835570"/>
                    <a:pt x="16217" y="608519"/>
                    <a:pt x="0" y="415975"/>
                  </a:cubicBezTo>
                  <a:close/>
                </a:path>
              </a:pathLst>
            </a:custGeom>
            <a:solidFill>
              <a:srgbClr val="FFFFFF">
                <a:alpha val="85000"/>
              </a:srgbClr>
            </a:solidFill>
            <a:ln w="38100">
              <a:solidFill>
                <a:srgbClr val="002060"/>
              </a:solidFill>
              <a:extLst>
                <a:ext uri="{C807C97D-BFC1-408E-A445-0C87EB9F89A2}">
                  <ask:lineSketchStyleProps xmlns="" xmlns:ask="http://schemas.microsoft.com/office/drawing/2018/sketchyshapes" sd="2129858240">
                    <a:custGeom>
                      <a:avLst/>
                      <a:gdLst>
                        <a:gd name="connsiteX0" fmla="*/ 0 w 5766993"/>
                        <a:gd name="connsiteY0" fmla="*/ 506220 h 2509523"/>
                        <a:gd name="connsiteX1" fmla="*/ 554633 w 5766993"/>
                        <a:gd name="connsiteY1" fmla="*/ 0 h 2509523"/>
                        <a:gd name="connsiteX2" fmla="*/ 1393023 w 5766993"/>
                        <a:gd name="connsiteY2" fmla="*/ 0 h 2509523"/>
                        <a:gd name="connsiteX3" fmla="*/ 2417723 w 5766993"/>
                        <a:gd name="connsiteY3" fmla="*/ 0 h 2509523"/>
                        <a:gd name="connsiteX4" fmla="*/ 3302691 w 5766993"/>
                        <a:gd name="connsiteY4" fmla="*/ 0 h 2509523"/>
                        <a:gd name="connsiteX5" fmla="*/ 4327391 w 5766993"/>
                        <a:gd name="connsiteY5" fmla="*/ 0 h 2509523"/>
                        <a:gd name="connsiteX6" fmla="*/ 5212359 w 5766993"/>
                        <a:gd name="connsiteY6" fmla="*/ 0 h 2509523"/>
                        <a:gd name="connsiteX7" fmla="*/ 5766993 w 5766993"/>
                        <a:gd name="connsiteY7" fmla="*/ 506220 h 2509523"/>
                        <a:gd name="connsiteX8" fmla="*/ 5766993 w 5766993"/>
                        <a:gd name="connsiteY8" fmla="*/ 1254762 h 2509523"/>
                        <a:gd name="connsiteX9" fmla="*/ 5766993 w 5766993"/>
                        <a:gd name="connsiteY9" fmla="*/ 2003302 h 2509523"/>
                        <a:gd name="connsiteX10" fmla="*/ 5212359 w 5766993"/>
                        <a:gd name="connsiteY10" fmla="*/ 2509523 h 2509523"/>
                        <a:gd name="connsiteX11" fmla="*/ 4280814 w 5766993"/>
                        <a:gd name="connsiteY11" fmla="*/ 2509523 h 2509523"/>
                        <a:gd name="connsiteX12" fmla="*/ 3256114 w 5766993"/>
                        <a:gd name="connsiteY12" fmla="*/ 2509523 h 2509523"/>
                        <a:gd name="connsiteX13" fmla="*/ 2464301 w 5766993"/>
                        <a:gd name="connsiteY13" fmla="*/ 2509523 h 2509523"/>
                        <a:gd name="connsiteX14" fmla="*/ 1672487 w 5766993"/>
                        <a:gd name="connsiteY14" fmla="*/ 2509523 h 2509523"/>
                        <a:gd name="connsiteX15" fmla="*/ 554633 w 5766993"/>
                        <a:gd name="connsiteY15" fmla="*/ 2509523 h 2509523"/>
                        <a:gd name="connsiteX16" fmla="*/ 0 w 5766993"/>
                        <a:gd name="connsiteY16" fmla="*/ 2003302 h 2509523"/>
                        <a:gd name="connsiteX17" fmla="*/ 0 w 5766993"/>
                        <a:gd name="connsiteY17" fmla="*/ 1299673 h 2509523"/>
                        <a:gd name="connsiteX18" fmla="*/ 0 w 5766993"/>
                        <a:gd name="connsiteY18" fmla="*/ 506220 h 2509523"/>
                        <a:gd name="connsiteX0" fmla="*/ 0 w 5766993"/>
                        <a:gd name="connsiteY0" fmla="*/ 506220 h 2509523"/>
                        <a:gd name="connsiteX1" fmla="*/ 554633 w 5766993"/>
                        <a:gd name="connsiteY1" fmla="*/ 0 h 2509523"/>
                        <a:gd name="connsiteX2" fmla="*/ 1532755 w 5766993"/>
                        <a:gd name="connsiteY2" fmla="*/ 0 h 2509523"/>
                        <a:gd name="connsiteX3" fmla="*/ 2371146 w 5766993"/>
                        <a:gd name="connsiteY3" fmla="*/ 0 h 2509523"/>
                        <a:gd name="connsiteX4" fmla="*/ 3209537 w 5766993"/>
                        <a:gd name="connsiteY4" fmla="*/ 0 h 2509523"/>
                        <a:gd name="connsiteX5" fmla="*/ 4187659 w 5766993"/>
                        <a:gd name="connsiteY5" fmla="*/ 0 h 2509523"/>
                        <a:gd name="connsiteX6" fmla="*/ 5212359 w 5766993"/>
                        <a:gd name="connsiteY6" fmla="*/ 0 h 2509523"/>
                        <a:gd name="connsiteX7" fmla="*/ 5766993 w 5766993"/>
                        <a:gd name="connsiteY7" fmla="*/ 506220 h 2509523"/>
                        <a:gd name="connsiteX8" fmla="*/ 5766993 w 5766993"/>
                        <a:gd name="connsiteY8" fmla="*/ 1254762 h 2509523"/>
                        <a:gd name="connsiteX9" fmla="*/ 5766993 w 5766993"/>
                        <a:gd name="connsiteY9" fmla="*/ 2003302 h 2509523"/>
                        <a:gd name="connsiteX10" fmla="*/ 5212359 w 5766993"/>
                        <a:gd name="connsiteY10" fmla="*/ 2509523 h 2509523"/>
                        <a:gd name="connsiteX11" fmla="*/ 4420546 w 5766993"/>
                        <a:gd name="connsiteY11" fmla="*/ 2509523 h 2509523"/>
                        <a:gd name="connsiteX12" fmla="*/ 3489001 w 5766993"/>
                        <a:gd name="connsiteY12" fmla="*/ 2509523 h 2509523"/>
                        <a:gd name="connsiteX13" fmla="*/ 2650610 w 5766993"/>
                        <a:gd name="connsiteY13" fmla="*/ 2509523 h 2509523"/>
                        <a:gd name="connsiteX14" fmla="*/ 1672487 w 5766993"/>
                        <a:gd name="connsiteY14" fmla="*/ 2509523 h 2509523"/>
                        <a:gd name="connsiteX15" fmla="*/ 554633 w 5766993"/>
                        <a:gd name="connsiteY15" fmla="*/ 2509523 h 2509523"/>
                        <a:gd name="connsiteX16" fmla="*/ 0 w 5766993"/>
                        <a:gd name="connsiteY16" fmla="*/ 2003302 h 2509523"/>
                        <a:gd name="connsiteX17" fmla="*/ 0 w 5766993"/>
                        <a:gd name="connsiteY17" fmla="*/ 1299673 h 2509523"/>
                        <a:gd name="connsiteX18" fmla="*/ 0 w 5766993"/>
                        <a:gd name="connsiteY18" fmla="*/ 506220 h 250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66993" h="2509523" fill="none" extrusionOk="0">
                          <a:moveTo>
                            <a:pt x="0" y="506220"/>
                          </a:moveTo>
                          <a:cubicBezTo>
                            <a:pt x="53284" y="237935"/>
                            <a:pt x="252220" y="6403"/>
                            <a:pt x="554633" y="0"/>
                          </a:cubicBezTo>
                          <a:cubicBezTo>
                            <a:pt x="944231" y="-1789"/>
                            <a:pt x="1028867" y="-10895"/>
                            <a:pt x="1393023" y="0"/>
                          </a:cubicBezTo>
                          <a:cubicBezTo>
                            <a:pt x="1740609" y="41431"/>
                            <a:pt x="2101836" y="-47103"/>
                            <a:pt x="2417723" y="0"/>
                          </a:cubicBezTo>
                          <a:cubicBezTo>
                            <a:pt x="2746366" y="-9029"/>
                            <a:pt x="2937805" y="27961"/>
                            <a:pt x="3302691" y="0"/>
                          </a:cubicBezTo>
                          <a:cubicBezTo>
                            <a:pt x="3624794" y="10447"/>
                            <a:pt x="3969614" y="18521"/>
                            <a:pt x="4327391" y="0"/>
                          </a:cubicBezTo>
                          <a:cubicBezTo>
                            <a:pt x="4651936" y="-8426"/>
                            <a:pt x="4970659" y="16222"/>
                            <a:pt x="5212359" y="0"/>
                          </a:cubicBezTo>
                          <a:cubicBezTo>
                            <a:pt x="5529690" y="53070"/>
                            <a:pt x="5751572" y="203161"/>
                            <a:pt x="5766993" y="506220"/>
                          </a:cubicBezTo>
                          <a:cubicBezTo>
                            <a:pt x="5763196" y="829898"/>
                            <a:pt x="5766957" y="900379"/>
                            <a:pt x="5766993" y="1254762"/>
                          </a:cubicBezTo>
                          <a:cubicBezTo>
                            <a:pt x="5780218" y="1603684"/>
                            <a:pt x="5794153" y="1799444"/>
                            <a:pt x="5766993" y="2003302"/>
                          </a:cubicBezTo>
                          <a:cubicBezTo>
                            <a:pt x="5750026" y="2262203"/>
                            <a:pt x="5541255" y="2498369"/>
                            <a:pt x="5212359" y="2509523"/>
                          </a:cubicBezTo>
                          <a:cubicBezTo>
                            <a:pt x="4990261" y="2522661"/>
                            <a:pt x="4705370" y="2486056"/>
                            <a:pt x="4280814" y="2509523"/>
                          </a:cubicBezTo>
                          <a:cubicBezTo>
                            <a:pt x="3870743" y="2565809"/>
                            <a:pt x="3596655" y="2515072"/>
                            <a:pt x="3256114" y="2509523"/>
                          </a:cubicBezTo>
                          <a:cubicBezTo>
                            <a:pt x="2905664" y="2539215"/>
                            <a:pt x="2676290" y="2484628"/>
                            <a:pt x="2464301" y="2509523"/>
                          </a:cubicBezTo>
                          <a:cubicBezTo>
                            <a:pt x="2243091" y="2488167"/>
                            <a:pt x="1875053" y="2495904"/>
                            <a:pt x="1672487" y="2509523"/>
                          </a:cubicBezTo>
                          <a:cubicBezTo>
                            <a:pt x="1479829" y="2501089"/>
                            <a:pt x="933010" y="2592009"/>
                            <a:pt x="554633" y="2509523"/>
                          </a:cubicBezTo>
                          <a:cubicBezTo>
                            <a:pt x="215437" y="2572783"/>
                            <a:pt x="-7503" y="2264286"/>
                            <a:pt x="0" y="2003302"/>
                          </a:cubicBezTo>
                          <a:cubicBezTo>
                            <a:pt x="-33044" y="1677050"/>
                            <a:pt x="7989" y="1423374"/>
                            <a:pt x="0" y="1299673"/>
                          </a:cubicBezTo>
                          <a:cubicBezTo>
                            <a:pt x="-48760" y="1160881"/>
                            <a:pt x="21898" y="860247"/>
                            <a:pt x="0" y="506220"/>
                          </a:cubicBezTo>
                          <a:close/>
                        </a:path>
                        <a:path w="5766993" h="2509523" stroke="0" extrusionOk="0">
                          <a:moveTo>
                            <a:pt x="0" y="506220"/>
                          </a:moveTo>
                          <a:cubicBezTo>
                            <a:pt x="-51695" y="241834"/>
                            <a:pt x="339390" y="34168"/>
                            <a:pt x="554633" y="0"/>
                          </a:cubicBezTo>
                          <a:cubicBezTo>
                            <a:pt x="909500" y="-25754"/>
                            <a:pt x="1056575" y="-18800"/>
                            <a:pt x="1532755" y="0"/>
                          </a:cubicBezTo>
                          <a:cubicBezTo>
                            <a:pt x="2009113" y="12503"/>
                            <a:pt x="2153688" y="-39118"/>
                            <a:pt x="2371146" y="0"/>
                          </a:cubicBezTo>
                          <a:cubicBezTo>
                            <a:pt x="2515333" y="44195"/>
                            <a:pt x="2881759" y="-21257"/>
                            <a:pt x="3209537" y="0"/>
                          </a:cubicBezTo>
                          <a:cubicBezTo>
                            <a:pt x="3542649" y="28370"/>
                            <a:pt x="3794610" y="25623"/>
                            <a:pt x="4187659" y="0"/>
                          </a:cubicBezTo>
                          <a:cubicBezTo>
                            <a:pt x="4599604" y="10717"/>
                            <a:pt x="4908678" y="-10143"/>
                            <a:pt x="5212359" y="0"/>
                          </a:cubicBezTo>
                          <a:cubicBezTo>
                            <a:pt x="5463889" y="-88617"/>
                            <a:pt x="5760452" y="240399"/>
                            <a:pt x="5766993" y="506220"/>
                          </a:cubicBezTo>
                          <a:cubicBezTo>
                            <a:pt x="5676110" y="699090"/>
                            <a:pt x="5794393" y="981536"/>
                            <a:pt x="5766993" y="1254762"/>
                          </a:cubicBezTo>
                          <a:cubicBezTo>
                            <a:pt x="5759871" y="1510755"/>
                            <a:pt x="5760418" y="1764404"/>
                            <a:pt x="5766993" y="2003302"/>
                          </a:cubicBezTo>
                          <a:cubicBezTo>
                            <a:pt x="5782554" y="2306546"/>
                            <a:pt x="5458627" y="2515221"/>
                            <a:pt x="5212359" y="2509523"/>
                          </a:cubicBezTo>
                          <a:cubicBezTo>
                            <a:pt x="4885579" y="2484762"/>
                            <a:pt x="4577081" y="2558712"/>
                            <a:pt x="4420546" y="2509523"/>
                          </a:cubicBezTo>
                          <a:cubicBezTo>
                            <a:pt x="4299655" y="2500807"/>
                            <a:pt x="3704096" y="2550159"/>
                            <a:pt x="3489001" y="2509523"/>
                          </a:cubicBezTo>
                          <a:cubicBezTo>
                            <a:pt x="3300228" y="2481685"/>
                            <a:pt x="3053883" y="2477619"/>
                            <a:pt x="2650610" y="2509523"/>
                          </a:cubicBezTo>
                          <a:cubicBezTo>
                            <a:pt x="2266337" y="2482427"/>
                            <a:pt x="2013797" y="2465984"/>
                            <a:pt x="1672487" y="2509523"/>
                          </a:cubicBezTo>
                          <a:cubicBezTo>
                            <a:pt x="1324336" y="2503524"/>
                            <a:pt x="1105936" y="2475064"/>
                            <a:pt x="554633" y="2509523"/>
                          </a:cubicBezTo>
                          <a:cubicBezTo>
                            <a:pt x="257449" y="2497515"/>
                            <a:pt x="73764" y="2322197"/>
                            <a:pt x="0" y="2003302"/>
                          </a:cubicBezTo>
                          <a:cubicBezTo>
                            <a:pt x="-10343" y="1708628"/>
                            <a:pt x="7104" y="1581738"/>
                            <a:pt x="0" y="1299673"/>
                          </a:cubicBezTo>
                          <a:cubicBezTo>
                            <a:pt x="-42394" y="1063951"/>
                            <a:pt x="1645" y="727259"/>
                            <a:pt x="0" y="506220"/>
                          </a:cubicBezTo>
                          <a:close/>
                        </a:path>
                        <a:path w="5766993" h="2509523" fill="none" stroke="0" extrusionOk="0">
                          <a:moveTo>
                            <a:pt x="0" y="506220"/>
                          </a:moveTo>
                          <a:cubicBezTo>
                            <a:pt x="45120" y="276156"/>
                            <a:pt x="310099" y="36826"/>
                            <a:pt x="554633" y="0"/>
                          </a:cubicBezTo>
                          <a:cubicBezTo>
                            <a:pt x="949378" y="-17117"/>
                            <a:pt x="1009605" y="-11677"/>
                            <a:pt x="1393023" y="0"/>
                          </a:cubicBezTo>
                          <a:cubicBezTo>
                            <a:pt x="1788371" y="5786"/>
                            <a:pt x="2006622" y="490"/>
                            <a:pt x="2417723" y="0"/>
                          </a:cubicBezTo>
                          <a:cubicBezTo>
                            <a:pt x="2720252" y="30242"/>
                            <a:pt x="2937137" y="11994"/>
                            <a:pt x="3302691" y="0"/>
                          </a:cubicBezTo>
                          <a:cubicBezTo>
                            <a:pt x="3740873" y="-34966"/>
                            <a:pt x="4036468" y="-2584"/>
                            <a:pt x="4327391" y="0"/>
                          </a:cubicBezTo>
                          <a:cubicBezTo>
                            <a:pt x="4633469" y="-47811"/>
                            <a:pt x="4980352" y="10262"/>
                            <a:pt x="5212359" y="0"/>
                          </a:cubicBezTo>
                          <a:cubicBezTo>
                            <a:pt x="5538322" y="4416"/>
                            <a:pt x="5764364" y="216360"/>
                            <a:pt x="5766993" y="506220"/>
                          </a:cubicBezTo>
                          <a:cubicBezTo>
                            <a:pt x="5734545" y="833724"/>
                            <a:pt x="5758397" y="893489"/>
                            <a:pt x="5766993" y="1254762"/>
                          </a:cubicBezTo>
                          <a:cubicBezTo>
                            <a:pt x="5755757" y="1613996"/>
                            <a:pt x="5795667" y="1791289"/>
                            <a:pt x="5766993" y="2003302"/>
                          </a:cubicBezTo>
                          <a:cubicBezTo>
                            <a:pt x="5803243" y="2227481"/>
                            <a:pt x="5549829" y="2466780"/>
                            <a:pt x="5212359" y="2509523"/>
                          </a:cubicBezTo>
                          <a:cubicBezTo>
                            <a:pt x="4967916" y="2537477"/>
                            <a:pt x="4722293" y="2419388"/>
                            <a:pt x="4280814" y="2509523"/>
                          </a:cubicBezTo>
                          <a:cubicBezTo>
                            <a:pt x="3811989" y="2489907"/>
                            <a:pt x="3559307" y="2547769"/>
                            <a:pt x="3256114" y="2509523"/>
                          </a:cubicBezTo>
                          <a:cubicBezTo>
                            <a:pt x="2960826" y="2517340"/>
                            <a:pt x="2670380" y="2553758"/>
                            <a:pt x="2464301" y="2509523"/>
                          </a:cubicBezTo>
                          <a:cubicBezTo>
                            <a:pt x="2251152" y="2502255"/>
                            <a:pt x="1861952" y="2472915"/>
                            <a:pt x="1672487" y="2509523"/>
                          </a:cubicBezTo>
                          <a:cubicBezTo>
                            <a:pt x="1510060" y="2536396"/>
                            <a:pt x="944372" y="2444646"/>
                            <a:pt x="554633" y="2509523"/>
                          </a:cubicBezTo>
                          <a:cubicBezTo>
                            <a:pt x="169982" y="2544931"/>
                            <a:pt x="10110" y="2199926"/>
                            <a:pt x="0" y="2003302"/>
                          </a:cubicBezTo>
                          <a:cubicBezTo>
                            <a:pt x="-42042" y="1722556"/>
                            <a:pt x="59394" y="1448186"/>
                            <a:pt x="0" y="1299673"/>
                          </a:cubicBezTo>
                          <a:cubicBezTo>
                            <a:pt x="16533" y="1162374"/>
                            <a:pt x="4489" y="896437"/>
                            <a:pt x="0" y="50622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757748" algn="just" defTabSz="1219170">
                <a:lnSpc>
                  <a:spcPct val="150000"/>
                </a:lnSpc>
                <a:buClr>
                  <a:srgbClr val="000000"/>
                </a:buClr>
              </a:pPr>
              <a:r>
                <a:rPr lang="en-US" sz="3200" kern="0" dirty="0" err="1">
                  <a:solidFill>
                    <a:srgbClr val="000000"/>
                  </a:solidFill>
                  <a:sym typeface="Arial"/>
                </a:rPr>
                <a:t>Phân</a:t>
              </a:r>
              <a:r>
                <a:rPr lang="en-US" sz="3200" kern="0" dirty="0">
                  <a:solidFill>
                    <a:srgbClr val="000000"/>
                  </a:solidFill>
                  <a:sym typeface="Arial"/>
                </a:rPr>
                <a:t> </a:t>
              </a:r>
              <a:r>
                <a:rPr lang="en-US" sz="3200" kern="0" dirty="0" err="1">
                  <a:solidFill>
                    <a:srgbClr val="000000"/>
                  </a:solidFill>
                  <a:sym typeface="Arial"/>
                </a:rPr>
                <a:t>công</a:t>
              </a:r>
              <a:r>
                <a:rPr lang="en-US" sz="3200" kern="0" dirty="0">
                  <a:solidFill>
                    <a:srgbClr val="000000"/>
                  </a:solidFill>
                  <a:sym typeface="Arial"/>
                </a:rPr>
                <a:t> </a:t>
              </a:r>
              <a:r>
                <a:rPr lang="en-US" sz="3200" kern="0" dirty="0" err="1">
                  <a:solidFill>
                    <a:srgbClr val="000000"/>
                  </a:solidFill>
                  <a:sym typeface="Arial"/>
                </a:rPr>
                <a:t>đọc</a:t>
              </a:r>
              <a:r>
                <a:rPr lang="en-US" sz="3200" kern="0" dirty="0">
                  <a:solidFill>
                    <a:srgbClr val="000000"/>
                  </a:solidFill>
                  <a:sym typeface="Arial"/>
                </a:rPr>
                <a:t> </a:t>
              </a:r>
              <a:r>
                <a:rPr lang="en-US" sz="3200" kern="0" dirty="0" err="1">
                  <a:solidFill>
                    <a:srgbClr val="000000"/>
                  </a:solidFill>
                  <a:sym typeface="Arial"/>
                </a:rPr>
                <a:t>theo</a:t>
              </a:r>
              <a:r>
                <a:rPr lang="en-US" sz="3200" kern="0" dirty="0">
                  <a:solidFill>
                    <a:srgbClr val="000000"/>
                  </a:solidFill>
                  <a:sym typeface="Arial"/>
                </a:rPr>
                <a:t> </a:t>
              </a:r>
              <a:r>
                <a:rPr lang="en-US" sz="3200" kern="0" dirty="0" err="1">
                  <a:solidFill>
                    <a:srgbClr val="000000"/>
                  </a:solidFill>
                  <a:sym typeface="Arial"/>
                </a:rPr>
                <a:t>đoạn</a:t>
              </a:r>
              <a:r>
                <a:rPr lang="en-US" sz="3200" kern="0" dirty="0">
                  <a:solidFill>
                    <a:srgbClr val="000000"/>
                  </a:solidFill>
                  <a:sym typeface="Arial"/>
                </a:rPr>
                <a:t>.</a:t>
              </a:r>
            </a:p>
            <a:p>
              <a:pPr marL="757748" algn="just" defTabSz="1219170">
                <a:lnSpc>
                  <a:spcPct val="150000"/>
                </a:lnSpc>
                <a:buClr>
                  <a:srgbClr val="000000"/>
                </a:buClr>
              </a:pPr>
              <a:r>
                <a:rPr lang="en-US" sz="3200" kern="0" dirty="0" err="1">
                  <a:solidFill>
                    <a:srgbClr val="000000"/>
                  </a:solidFill>
                  <a:sym typeface="Arial"/>
                </a:rPr>
                <a:t>Tất</a:t>
              </a:r>
              <a:r>
                <a:rPr lang="en-US" sz="3200" kern="0" dirty="0">
                  <a:solidFill>
                    <a:srgbClr val="000000"/>
                  </a:solidFill>
                  <a:sym typeface="Arial"/>
                </a:rPr>
                <a:t> </a:t>
              </a:r>
              <a:r>
                <a:rPr lang="en-US" sz="3200" kern="0" dirty="0" err="1">
                  <a:solidFill>
                    <a:srgbClr val="000000"/>
                  </a:solidFill>
                  <a:sym typeface="Arial"/>
                </a:rPr>
                <a:t>cả</a:t>
              </a:r>
              <a:r>
                <a:rPr lang="en-US" sz="3200" kern="0" dirty="0">
                  <a:solidFill>
                    <a:srgbClr val="000000"/>
                  </a:solidFill>
                  <a:sym typeface="Arial"/>
                </a:rPr>
                <a:t> </a:t>
              </a:r>
              <a:r>
                <a:rPr lang="en-US" sz="3200" kern="0" dirty="0" err="1">
                  <a:solidFill>
                    <a:srgbClr val="000000"/>
                  </a:solidFill>
                  <a:sym typeface="Arial"/>
                </a:rPr>
                <a:t>thành</a:t>
              </a:r>
              <a:r>
                <a:rPr lang="en-US" sz="3200" kern="0" dirty="0">
                  <a:solidFill>
                    <a:srgbClr val="000000"/>
                  </a:solidFill>
                  <a:sym typeface="Arial"/>
                </a:rPr>
                <a:t> </a:t>
              </a:r>
              <a:r>
                <a:rPr lang="en-US" sz="3200" kern="0" dirty="0" err="1">
                  <a:solidFill>
                    <a:srgbClr val="000000"/>
                  </a:solidFill>
                  <a:sym typeface="Arial"/>
                </a:rPr>
                <a:t>viên</a:t>
              </a:r>
              <a:r>
                <a:rPr lang="en-US" sz="3200" kern="0" dirty="0">
                  <a:solidFill>
                    <a:srgbClr val="000000"/>
                  </a:solidFill>
                  <a:sym typeface="Arial"/>
                </a:rPr>
                <a:t> </a:t>
              </a:r>
              <a:r>
                <a:rPr lang="en-US" sz="3200" kern="0" dirty="0" err="1">
                  <a:solidFill>
                    <a:srgbClr val="000000"/>
                  </a:solidFill>
                  <a:sym typeface="Arial"/>
                </a:rPr>
                <a:t>đều</a:t>
              </a:r>
              <a:r>
                <a:rPr lang="en-US" sz="3200" kern="0" dirty="0">
                  <a:solidFill>
                    <a:srgbClr val="000000"/>
                  </a:solidFill>
                  <a:sym typeface="Arial"/>
                </a:rPr>
                <a:t> </a:t>
              </a:r>
              <a:r>
                <a:rPr lang="en-US" sz="3200" kern="0" dirty="0" err="1">
                  <a:solidFill>
                    <a:srgbClr val="000000"/>
                  </a:solidFill>
                  <a:sym typeface="Arial"/>
                </a:rPr>
                <a:t>đọc</a:t>
              </a:r>
              <a:r>
                <a:rPr lang="en-US" sz="3200" kern="0" dirty="0">
                  <a:solidFill>
                    <a:srgbClr val="000000"/>
                  </a:solidFill>
                  <a:sym typeface="Arial"/>
                </a:rPr>
                <a:t>.</a:t>
              </a:r>
            </a:p>
            <a:p>
              <a:pPr marL="757748" algn="just" defTabSz="1219170">
                <a:lnSpc>
                  <a:spcPct val="150000"/>
                </a:lnSpc>
                <a:buClr>
                  <a:srgbClr val="000000"/>
                </a:buClr>
              </a:pPr>
              <a:r>
                <a:rPr lang="en-US" sz="3200" kern="0" dirty="0" err="1">
                  <a:solidFill>
                    <a:srgbClr val="000000"/>
                  </a:solidFill>
                  <a:sym typeface="Arial"/>
                </a:rPr>
                <a:t>Giải</a:t>
              </a:r>
              <a:r>
                <a:rPr lang="en-US" sz="3200" kern="0" dirty="0">
                  <a:solidFill>
                    <a:srgbClr val="000000"/>
                  </a:solidFill>
                  <a:sym typeface="Arial"/>
                </a:rPr>
                <a:t> </a:t>
              </a:r>
              <a:r>
                <a:rPr lang="en-US" sz="3200" kern="0" dirty="0" err="1">
                  <a:solidFill>
                    <a:srgbClr val="000000"/>
                  </a:solidFill>
                  <a:sym typeface="Arial"/>
                </a:rPr>
                <a:t>nghĩa</a:t>
              </a:r>
              <a:r>
                <a:rPr lang="en-US" sz="3200" kern="0" dirty="0">
                  <a:solidFill>
                    <a:srgbClr val="000000"/>
                  </a:solidFill>
                  <a:sym typeface="Arial"/>
                </a:rPr>
                <a:t> </a:t>
              </a:r>
              <a:r>
                <a:rPr lang="en-US" sz="3200" kern="0" dirty="0" err="1">
                  <a:solidFill>
                    <a:srgbClr val="000000"/>
                  </a:solidFill>
                  <a:sym typeface="Arial"/>
                </a:rPr>
                <a:t>từ</a:t>
              </a:r>
              <a:r>
                <a:rPr lang="en-US" sz="3200" kern="0" dirty="0">
                  <a:solidFill>
                    <a:srgbClr val="000000"/>
                  </a:solidFill>
                  <a:sym typeface="Arial"/>
                </a:rPr>
                <a:t> </a:t>
              </a:r>
              <a:r>
                <a:rPr lang="en-US" sz="3200" kern="0" dirty="0" err="1">
                  <a:solidFill>
                    <a:srgbClr val="000000"/>
                  </a:solidFill>
                  <a:sym typeface="Arial"/>
                </a:rPr>
                <a:t>cùng</a:t>
              </a:r>
              <a:r>
                <a:rPr lang="en-US" sz="3200" kern="0" dirty="0">
                  <a:solidFill>
                    <a:srgbClr val="000000"/>
                  </a:solidFill>
                  <a:sym typeface="Arial"/>
                </a:rPr>
                <a:t> </a:t>
              </a:r>
              <a:r>
                <a:rPr lang="en-US" sz="3200" kern="0" dirty="0" err="1">
                  <a:solidFill>
                    <a:srgbClr val="000000"/>
                  </a:solidFill>
                  <a:sym typeface="Arial"/>
                </a:rPr>
                <a:t>nhau</a:t>
              </a:r>
              <a:r>
                <a:rPr lang="en-US" sz="3200" kern="0" dirty="0">
                  <a:solidFill>
                    <a:srgbClr val="000000"/>
                  </a:solidFill>
                  <a:sym typeface="Arial"/>
                </a:rPr>
                <a:t>. </a:t>
              </a:r>
              <a:endParaRPr lang="vi-VN" sz="3200" kern="0" dirty="0">
                <a:solidFill>
                  <a:srgbClr val="000000"/>
                </a:solidFill>
                <a:sym typeface="Arial"/>
              </a:endParaRPr>
            </a:p>
          </p:txBody>
        </p:sp>
        <p:sp>
          <p:nvSpPr>
            <p:cNvPr id="13" name="Rectangle: Rounded Corners 12">
              <a:extLst>
                <a:ext uri="{FF2B5EF4-FFF2-40B4-BE49-F238E27FC236}">
                  <a16:creationId xmlns:a16="http://schemas.microsoft.com/office/drawing/2014/main" id="{8B9DF306-11B1-4382-8512-F2385DE6D2FF}"/>
                </a:ext>
              </a:extLst>
            </p:cNvPr>
            <p:cNvSpPr/>
            <p:nvPr/>
          </p:nvSpPr>
          <p:spPr>
            <a:xfrm>
              <a:off x="4193843" y="1255651"/>
              <a:ext cx="2063835"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800" b="1" kern="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sym typeface="Arial"/>
                </a:rPr>
                <a:t>Yêu</a:t>
              </a:r>
              <a:r>
                <a:rPr lang="en-US" sz="4800" b="1" kern="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sym typeface="Arial"/>
                </a:rPr>
                <a:t> </a:t>
              </a:r>
              <a:r>
                <a:rPr lang="en-US" sz="4800" b="1" kern="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sym typeface="Arial"/>
                </a:rPr>
                <a:t>Cầu</a:t>
              </a:r>
              <a:endParaRPr lang="en-US" sz="4800" b="1" kern="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sym typeface="Arial"/>
              </a:endParaRPr>
            </a:p>
          </p:txBody>
        </p:sp>
        <p:pic>
          <p:nvPicPr>
            <p:cNvPr id="14" name="Picture 13">
              <a:extLst>
                <a:ext uri="{FF2B5EF4-FFF2-40B4-BE49-F238E27FC236}">
                  <a16:creationId xmlns:a16="http://schemas.microsoft.com/office/drawing/2014/main" id="{4C037396-E6E1-4F80-8270-55CC5E5449B9}"/>
                </a:ext>
              </a:extLst>
            </p:cNvPr>
            <p:cNvPicPr>
              <a:picLocks noChangeAspect="1"/>
            </p:cNvPicPr>
            <p:nvPr/>
          </p:nvPicPr>
          <p:blipFill>
            <a:blip r:embed="rId3"/>
            <a:stretch>
              <a:fillRect/>
            </a:stretch>
          </p:blipFill>
          <p:spPr>
            <a:xfrm flipH="1">
              <a:off x="3114052" y="1948075"/>
              <a:ext cx="570472" cy="570472"/>
            </a:xfrm>
            <a:prstGeom prst="rect">
              <a:avLst/>
            </a:prstGeom>
          </p:spPr>
        </p:pic>
        <p:pic>
          <p:nvPicPr>
            <p:cNvPr id="15" name="Picture 14">
              <a:extLst>
                <a:ext uri="{FF2B5EF4-FFF2-40B4-BE49-F238E27FC236}">
                  <a16:creationId xmlns:a16="http://schemas.microsoft.com/office/drawing/2014/main" id="{5960124D-772E-4A64-8C2E-6390DFBCC6AA}"/>
                </a:ext>
              </a:extLst>
            </p:cNvPr>
            <p:cNvPicPr>
              <a:picLocks noChangeAspect="1"/>
            </p:cNvPicPr>
            <p:nvPr/>
          </p:nvPicPr>
          <p:blipFill>
            <a:blip r:embed="rId3"/>
            <a:stretch>
              <a:fillRect/>
            </a:stretch>
          </p:blipFill>
          <p:spPr>
            <a:xfrm flipH="1">
              <a:off x="3114053" y="2589143"/>
              <a:ext cx="570471" cy="570471"/>
            </a:xfrm>
            <a:prstGeom prst="rect">
              <a:avLst/>
            </a:prstGeom>
          </p:spPr>
        </p:pic>
        <p:pic>
          <p:nvPicPr>
            <p:cNvPr id="16" name="Picture 15">
              <a:extLst>
                <a:ext uri="{FF2B5EF4-FFF2-40B4-BE49-F238E27FC236}">
                  <a16:creationId xmlns:a16="http://schemas.microsoft.com/office/drawing/2014/main" id="{5A5D5912-F5CB-488F-A8A0-EC29081D8946}"/>
                </a:ext>
              </a:extLst>
            </p:cNvPr>
            <p:cNvPicPr>
              <a:picLocks noChangeAspect="1"/>
            </p:cNvPicPr>
            <p:nvPr/>
          </p:nvPicPr>
          <p:blipFill>
            <a:blip r:embed="rId3"/>
            <a:stretch>
              <a:fillRect/>
            </a:stretch>
          </p:blipFill>
          <p:spPr>
            <a:xfrm flipH="1">
              <a:off x="3152674" y="3159614"/>
              <a:ext cx="570470" cy="570470"/>
            </a:xfrm>
            <a:prstGeom prst="rect">
              <a:avLst/>
            </a:prstGeom>
          </p:spPr>
        </p:pic>
      </p:grpSp>
      <p:pic>
        <p:nvPicPr>
          <p:cNvPr id="33" name="Picture 29">
            <a:extLst>
              <a:ext uri="{FF2B5EF4-FFF2-40B4-BE49-F238E27FC236}">
                <a16:creationId xmlns:a16="http://schemas.microsoft.com/office/drawing/2014/main" id="{DF022234-473F-4F5F-BA4B-EDBBFF80653C}"/>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401384" y="387528"/>
            <a:ext cx="4920064" cy="2160285"/>
          </a:xfrm>
          <a:prstGeom prst="rect">
            <a:avLst/>
          </a:prstGeom>
        </p:spPr>
      </p:pic>
      <p:grpSp>
        <p:nvGrpSpPr>
          <p:cNvPr id="17" name="Group 16">
            <a:extLst>
              <a:ext uri="{FF2B5EF4-FFF2-40B4-BE49-F238E27FC236}">
                <a16:creationId xmlns:a16="http://schemas.microsoft.com/office/drawing/2014/main" id="{E8EDED5C-77E4-4CC4-8342-75D084A7CCC6}"/>
              </a:ext>
            </a:extLst>
          </p:cNvPr>
          <p:cNvGrpSpPr/>
          <p:nvPr/>
        </p:nvGrpSpPr>
        <p:grpSpPr>
          <a:xfrm>
            <a:off x="137915" y="3485151"/>
            <a:ext cx="7423945" cy="3249428"/>
            <a:chOff x="5189220" y="3812803"/>
            <a:chExt cx="5567959" cy="2437071"/>
          </a:xfrm>
        </p:grpSpPr>
        <p:grpSp>
          <p:nvGrpSpPr>
            <p:cNvPr id="18" name="Group 17">
              <a:extLst>
                <a:ext uri="{FF2B5EF4-FFF2-40B4-BE49-F238E27FC236}">
                  <a16:creationId xmlns:a16="http://schemas.microsoft.com/office/drawing/2014/main" id="{7144D597-F031-4B28-9BA3-FDC5260C13CA}"/>
                </a:ext>
              </a:extLst>
            </p:cNvPr>
            <p:cNvGrpSpPr/>
            <p:nvPr/>
          </p:nvGrpSpPr>
          <p:grpSpPr>
            <a:xfrm>
              <a:off x="5189220" y="3812803"/>
              <a:ext cx="5445754" cy="2437071"/>
              <a:chOff x="3323320" y="1250854"/>
              <a:chExt cx="5445754" cy="2437071"/>
            </a:xfrm>
          </p:grpSpPr>
          <p:sp>
            <p:nvSpPr>
              <p:cNvPr id="28" name="Rectangle: Rounded Corners 12">
                <a:extLst>
                  <a:ext uri="{FF2B5EF4-FFF2-40B4-BE49-F238E27FC236}">
                    <a16:creationId xmlns:a16="http://schemas.microsoft.com/office/drawing/2014/main" id="{ED3ED6A3-7C28-4F8A-8CAB-3BD076BE8170}"/>
                  </a:ext>
                </a:extLst>
              </p:cNvPr>
              <p:cNvSpPr/>
              <p:nvPr/>
            </p:nvSpPr>
            <p:spPr>
              <a:xfrm>
                <a:off x="3323320" y="1724299"/>
                <a:ext cx="5445754" cy="1963626"/>
              </a:xfrm>
              <a:custGeom>
                <a:avLst/>
                <a:gdLst>
                  <a:gd name="connsiteX0" fmla="*/ 0 w 5445754"/>
                  <a:gd name="connsiteY0" fmla="*/ 396103 h 1963626"/>
                  <a:gd name="connsiteX1" fmla="*/ 396103 w 5445754"/>
                  <a:gd name="connsiteY1" fmla="*/ 0 h 1963626"/>
                  <a:gd name="connsiteX2" fmla="*/ 1014360 w 5445754"/>
                  <a:gd name="connsiteY2" fmla="*/ 0 h 1963626"/>
                  <a:gd name="connsiteX3" fmla="*/ 1632617 w 5445754"/>
                  <a:gd name="connsiteY3" fmla="*/ 0 h 1963626"/>
                  <a:gd name="connsiteX4" fmla="*/ 2157803 w 5445754"/>
                  <a:gd name="connsiteY4" fmla="*/ 0 h 1963626"/>
                  <a:gd name="connsiteX5" fmla="*/ 2729525 w 5445754"/>
                  <a:gd name="connsiteY5" fmla="*/ 0 h 1963626"/>
                  <a:gd name="connsiteX6" fmla="*/ 3301247 w 5445754"/>
                  <a:gd name="connsiteY6" fmla="*/ 0 h 1963626"/>
                  <a:gd name="connsiteX7" fmla="*/ 4012575 w 5445754"/>
                  <a:gd name="connsiteY7" fmla="*/ 0 h 1963626"/>
                  <a:gd name="connsiteX8" fmla="*/ 5049651 w 5445754"/>
                  <a:gd name="connsiteY8" fmla="*/ 0 h 1963626"/>
                  <a:gd name="connsiteX9" fmla="*/ 5445754 w 5445754"/>
                  <a:gd name="connsiteY9" fmla="*/ 396103 h 1963626"/>
                  <a:gd name="connsiteX10" fmla="*/ 5445754 w 5445754"/>
                  <a:gd name="connsiteY10" fmla="*/ 970099 h 1963626"/>
                  <a:gd name="connsiteX11" fmla="*/ 5445754 w 5445754"/>
                  <a:gd name="connsiteY11" fmla="*/ 1567523 h 1963626"/>
                  <a:gd name="connsiteX12" fmla="*/ 5049651 w 5445754"/>
                  <a:gd name="connsiteY12" fmla="*/ 1963626 h 1963626"/>
                  <a:gd name="connsiteX13" fmla="*/ 4338323 w 5445754"/>
                  <a:gd name="connsiteY13" fmla="*/ 1963626 h 1963626"/>
                  <a:gd name="connsiteX14" fmla="*/ 3673530 w 5445754"/>
                  <a:gd name="connsiteY14" fmla="*/ 1963626 h 1963626"/>
                  <a:gd name="connsiteX15" fmla="*/ 2915667 w 5445754"/>
                  <a:gd name="connsiteY15" fmla="*/ 1963626 h 1963626"/>
                  <a:gd name="connsiteX16" fmla="*/ 2250874 w 5445754"/>
                  <a:gd name="connsiteY16" fmla="*/ 1963626 h 1963626"/>
                  <a:gd name="connsiteX17" fmla="*/ 1586082 w 5445754"/>
                  <a:gd name="connsiteY17" fmla="*/ 1963626 h 1963626"/>
                  <a:gd name="connsiteX18" fmla="*/ 396103 w 5445754"/>
                  <a:gd name="connsiteY18" fmla="*/ 1963626 h 1963626"/>
                  <a:gd name="connsiteX19" fmla="*/ 0 w 5445754"/>
                  <a:gd name="connsiteY19" fmla="*/ 1567523 h 1963626"/>
                  <a:gd name="connsiteX20" fmla="*/ 0 w 5445754"/>
                  <a:gd name="connsiteY20" fmla="*/ 993527 h 1963626"/>
                  <a:gd name="connsiteX21" fmla="*/ 0 w 5445754"/>
                  <a:gd name="connsiteY21" fmla="*/ 396103 h 196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445754" h="1963626" fill="none" extrusionOk="0">
                    <a:moveTo>
                      <a:pt x="0" y="396103"/>
                    </a:moveTo>
                    <a:cubicBezTo>
                      <a:pt x="14917" y="198470"/>
                      <a:pt x="142186" y="32177"/>
                      <a:pt x="396103" y="0"/>
                    </a:cubicBezTo>
                    <a:cubicBezTo>
                      <a:pt x="534279" y="-19845"/>
                      <a:pt x="801978" y="-18245"/>
                      <a:pt x="1014360" y="0"/>
                    </a:cubicBezTo>
                    <a:cubicBezTo>
                      <a:pt x="1226742" y="18245"/>
                      <a:pt x="1376676" y="-3869"/>
                      <a:pt x="1632617" y="0"/>
                    </a:cubicBezTo>
                    <a:cubicBezTo>
                      <a:pt x="1888558" y="3869"/>
                      <a:pt x="2004088" y="473"/>
                      <a:pt x="2157803" y="0"/>
                    </a:cubicBezTo>
                    <a:cubicBezTo>
                      <a:pt x="2311518" y="-473"/>
                      <a:pt x="2451318" y="9934"/>
                      <a:pt x="2729525" y="0"/>
                    </a:cubicBezTo>
                    <a:cubicBezTo>
                      <a:pt x="3007732" y="-9934"/>
                      <a:pt x="3086480" y="870"/>
                      <a:pt x="3301247" y="0"/>
                    </a:cubicBezTo>
                    <a:cubicBezTo>
                      <a:pt x="3516014" y="-870"/>
                      <a:pt x="3815233" y="-35187"/>
                      <a:pt x="4012575" y="0"/>
                    </a:cubicBezTo>
                    <a:cubicBezTo>
                      <a:pt x="4209917" y="35187"/>
                      <a:pt x="4631353" y="-37544"/>
                      <a:pt x="5049651" y="0"/>
                    </a:cubicBezTo>
                    <a:cubicBezTo>
                      <a:pt x="5275524" y="-584"/>
                      <a:pt x="5425162" y="137386"/>
                      <a:pt x="5445754" y="396103"/>
                    </a:cubicBezTo>
                    <a:cubicBezTo>
                      <a:pt x="5453241" y="588062"/>
                      <a:pt x="5459079" y="847733"/>
                      <a:pt x="5445754" y="970099"/>
                    </a:cubicBezTo>
                    <a:cubicBezTo>
                      <a:pt x="5432429" y="1092465"/>
                      <a:pt x="5457498" y="1420661"/>
                      <a:pt x="5445754" y="1567523"/>
                    </a:cubicBezTo>
                    <a:cubicBezTo>
                      <a:pt x="5463716" y="1786438"/>
                      <a:pt x="5283226" y="1989753"/>
                      <a:pt x="5049651" y="1963626"/>
                    </a:cubicBezTo>
                    <a:cubicBezTo>
                      <a:pt x="4832062" y="1941321"/>
                      <a:pt x="4535687" y="1973711"/>
                      <a:pt x="4338323" y="1963626"/>
                    </a:cubicBezTo>
                    <a:cubicBezTo>
                      <a:pt x="4140959" y="1953541"/>
                      <a:pt x="3898171" y="1954452"/>
                      <a:pt x="3673530" y="1963626"/>
                    </a:cubicBezTo>
                    <a:cubicBezTo>
                      <a:pt x="3448889" y="1972800"/>
                      <a:pt x="3127227" y="1926565"/>
                      <a:pt x="2915667" y="1963626"/>
                    </a:cubicBezTo>
                    <a:cubicBezTo>
                      <a:pt x="2704107" y="2000687"/>
                      <a:pt x="2578096" y="1954043"/>
                      <a:pt x="2250874" y="1963626"/>
                    </a:cubicBezTo>
                    <a:cubicBezTo>
                      <a:pt x="1923652" y="1973209"/>
                      <a:pt x="1761142" y="1964249"/>
                      <a:pt x="1586082" y="1963626"/>
                    </a:cubicBezTo>
                    <a:cubicBezTo>
                      <a:pt x="1411022" y="1963003"/>
                      <a:pt x="939232" y="1939074"/>
                      <a:pt x="396103" y="1963626"/>
                    </a:cubicBezTo>
                    <a:cubicBezTo>
                      <a:pt x="176570" y="1972654"/>
                      <a:pt x="-2277" y="1760118"/>
                      <a:pt x="0" y="1567523"/>
                    </a:cubicBezTo>
                    <a:cubicBezTo>
                      <a:pt x="27606" y="1395190"/>
                      <a:pt x="17578" y="1167575"/>
                      <a:pt x="0" y="993527"/>
                    </a:cubicBezTo>
                    <a:cubicBezTo>
                      <a:pt x="-17578" y="819479"/>
                      <a:pt x="5962" y="600177"/>
                      <a:pt x="0" y="396103"/>
                    </a:cubicBezTo>
                    <a:close/>
                  </a:path>
                  <a:path w="5445754" h="1963626" stroke="0" extrusionOk="0">
                    <a:moveTo>
                      <a:pt x="0" y="396103"/>
                    </a:moveTo>
                    <a:cubicBezTo>
                      <a:pt x="393" y="189365"/>
                      <a:pt x="202428" y="44828"/>
                      <a:pt x="396103" y="0"/>
                    </a:cubicBezTo>
                    <a:cubicBezTo>
                      <a:pt x="701241" y="29580"/>
                      <a:pt x="774513" y="-32670"/>
                      <a:pt x="1107431" y="0"/>
                    </a:cubicBezTo>
                    <a:cubicBezTo>
                      <a:pt x="1440349" y="32670"/>
                      <a:pt x="1513198" y="-21624"/>
                      <a:pt x="1679153" y="0"/>
                    </a:cubicBezTo>
                    <a:cubicBezTo>
                      <a:pt x="1845108" y="21624"/>
                      <a:pt x="1997144" y="-27295"/>
                      <a:pt x="2250874" y="0"/>
                    </a:cubicBezTo>
                    <a:cubicBezTo>
                      <a:pt x="2504604" y="27295"/>
                      <a:pt x="2711605" y="7336"/>
                      <a:pt x="2962202" y="0"/>
                    </a:cubicBezTo>
                    <a:cubicBezTo>
                      <a:pt x="3212799" y="-7336"/>
                      <a:pt x="3396565" y="-21926"/>
                      <a:pt x="3580459" y="0"/>
                    </a:cubicBezTo>
                    <a:cubicBezTo>
                      <a:pt x="3764353" y="21926"/>
                      <a:pt x="4140455" y="-10520"/>
                      <a:pt x="4338323" y="0"/>
                    </a:cubicBezTo>
                    <a:cubicBezTo>
                      <a:pt x="4536191" y="10520"/>
                      <a:pt x="4756895" y="-27317"/>
                      <a:pt x="5049651" y="0"/>
                    </a:cubicBezTo>
                    <a:cubicBezTo>
                      <a:pt x="5252462" y="8396"/>
                      <a:pt x="5464440" y="156656"/>
                      <a:pt x="5445754" y="396103"/>
                    </a:cubicBezTo>
                    <a:cubicBezTo>
                      <a:pt x="5418680" y="626552"/>
                      <a:pt x="5435522" y="841290"/>
                      <a:pt x="5445754" y="958385"/>
                    </a:cubicBezTo>
                    <a:cubicBezTo>
                      <a:pt x="5455986" y="1075480"/>
                      <a:pt x="5463851" y="1403102"/>
                      <a:pt x="5445754" y="1567523"/>
                    </a:cubicBezTo>
                    <a:cubicBezTo>
                      <a:pt x="5460854" y="1793718"/>
                      <a:pt x="5266927" y="1954313"/>
                      <a:pt x="5049651" y="1963626"/>
                    </a:cubicBezTo>
                    <a:cubicBezTo>
                      <a:pt x="4893569" y="1952252"/>
                      <a:pt x="4740733" y="1989570"/>
                      <a:pt x="4477929" y="1963626"/>
                    </a:cubicBezTo>
                    <a:cubicBezTo>
                      <a:pt x="4215125" y="1937682"/>
                      <a:pt x="4041768" y="1981816"/>
                      <a:pt x="3766601" y="1963626"/>
                    </a:cubicBezTo>
                    <a:cubicBezTo>
                      <a:pt x="3491434" y="1945436"/>
                      <a:pt x="3175128" y="1986950"/>
                      <a:pt x="3008738" y="1963626"/>
                    </a:cubicBezTo>
                    <a:cubicBezTo>
                      <a:pt x="2842348" y="1940302"/>
                      <a:pt x="2520816" y="1948751"/>
                      <a:pt x="2390481" y="1963626"/>
                    </a:cubicBezTo>
                    <a:cubicBezTo>
                      <a:pt x="2260146" y="1978501"/>
                      <a:pt x="1973823" y="1945581"/>
                      <a:pt x="1772224" y="1963626"/>
                    </a:cubicBezTo>
                    <a:cubicBezTo>
                      <a:pt x="1570625" y="1981671"/>
                      <a:pt x="1247296" y="1971923"/>
                      <a:pt x="1014360" y="1963626"/>
                    </a:cubicBezTo>
                    <a:cubicBezTo>
                      <a:pt x="781424" y="1955329"/>
                      <a:pt x="596949" y="1952585"/>
                      <a:pt x="396103" y="1963626"/>
                    </a:cubicBezTo>
                    <a:cubicBezTo>
                      <a:pt x="223264" y="1951137"/>
                      <a:pt x="13486" y="1793150"/>
                      <a:pt x="0" y="1567523"/>
                    </a:cubicBezTo>
                    <a:cubicBezTo>
                      <a:pt x="-10579" y="1436190"/>
                      <a:pt x="-20792" y="1153264"/>
                      <a:pt x="0" y="1005241"/>
                    </a:cubicBezTo>
                    <a:cubicBezTo>
                      <a:pt x="20792" y="857218"/>
                      <a:pt x="-6695" y="631352"/>
                      <a:pt x="0" y="396103"/>
                    </a:cubicBezTo>
                    <a:close/>
                  </a:path>
                </a:pathLst>
              </a:custGeom>
              <a:solidFill>
                <a:srgbClr val="FFFFFF">
                  <a:alpha val="85000"/>
                </a:srgbClr>
              </a:solidFill>
              <a:ln w="38100">
                <a:solidFill>
                  <a:srgbClr val="002060"/>
                </a:solidFill>
                <a:extLst>
                  <a:ext uri="{C807C97D-BFC1-408E-A445-0C87EB9F89A2}">
                    <ask:lineSketchStyleProps xmlns="" xmlns:ask="http://schemas.microsoft.com/office/drawing/2018/sketchyshapes" sd="2129858240">
                      <a:custGeom>
                        <a:avLst/>
                        <a:gdLst>
                          <a:gd name="connsiteX0" fmla="*/ 0 w 7261005"/>
                          <a:gd name="connsiteY0" fmla="*/ 528137 h 2618168"/>
                          <a:gd name="connsiteX1" fmla="*/ 528137 w 7261005"/>
                          <a:gd name="connsiteY1" fmla="*/ 0 h 2618168"/>
                          <a:gd name="connsiteX2" fmla="*/ 1155504 w 7261005"/>
                          <a:gd name="connsiteY2" fmla="*/ 0 h 2618168"/>
                          <a:gd name="connsiteX3" fmla="*/ 1658777 w 7261005"/>
                          <a:gd name="connsiteY3" fmla="*/ 0 h 2618168"/>
                          <a:gd name="connsiteX4" fmla="*/ 2224097 w 7261005"/>
                          <a:gd name="connsiteY4" fmla="*/ 0 h 2618168"/>
                          <a:gd name="connsiteX5" fmla="*/ 3037606 w 7261005"/>
                          <a:gd name="connsiteY5" fmla="*/ 0 h 2618168"/>
                          <a:gd name="connsiteX6" fmla="*/ 3540879 w 7261005"/>
                          <a:gd name="connsiteY6" fmla="*/ 0 h 2618168"/>
                          <a:gd name="connsiteX7" fmla="*/ 4044151 w 7261005"/>
                          <a:gd name="connsiteY7" fmla="*/ 0 h 2618168"/>
                          <a:gd name="connsiteX8" fmla="*/ 4547424 w 7261005"/>
                          <a:gd name="connsiteY8" fmla="*/ 0 h 2618168"/>
                          <a:gd name="connsiteX9" fmla="*/ 5236838 w 7261005"/>
                          <a:gd name="connsiteY9" fmla="*/ 0 h 2618168"/>
                          <a:gd name="connsiteX10" fmla="*/ 5926253 w 7261005"/>
                          <a:gd name="connsiteY10" fmla="*/ 0 h 2618168"/>
                          <a:gd name="connsiteX11" fmla="*/ 6732868 w 7261005"/>
                          <a:gd name="connsiteY11" fmla="*/ 0 h 2618168"/>
                          <a:gd name="connsiteX12" fmla="*/ 7261005 w 7261005"/>
                          <a:gd name="connsiteY12" fmla="*/ 528137 h 2618168"/>
                          <a:gd name="connsiteX13" fmla="*/ 7261005 w 7261005"/>
                          <a:gd name="connsiteY13" fmla="*/ 1017530 h 2618168"/>
                          <a:gd name="connsiteX14" fmla="*/ 7261005 w 7261005"/>
                          <a:gd name="connsiteY14" fmla="*/ 1553781 h 2618168"/>
                          <a:gd name="connsiteX15" fmla="*/ 7261005 w 7261005"/>
                          <a:gd name="connsiteY15" fmla="*/ 2090031 h 2618168"/>
                          <a:gd name="connsiteX16" fmla="*/ 6732868 w 7261005"/>
                          <a:gd name="connsiteY16" fmla="*/ 2618168 h 2618168"/>
                          <a:gd name="connsiteX17" fmla="*/ 5981406 w 7261005"/>
                          <a:gd name="connsiteY17" fmla="*/ 2618168 h 2618168"/>
                          <a:gd name="connsiteX18" fmla="*/ 5354039 w 7261005"/>
                          <a:gd name="connsiteY18" fmla="*/ 2618168 h 2618168"/>
                          <a:gd name="connsiteX19" fmla="*/ 4788719 w 7261005"/>
                          <a:gd name="connsiteY19" fmla="*/ 2618168 h 2618168"/>
                          <a:gd name="connsiteX20" fmla="*/ 4285446 w 7261005"/>
                          <a:gd name="connsiteY20" fmla="*/ 2618168 h 2618168"/>
                          <a:gd name="connsiteX21" fmla="*/ 3471937 w 7261005"/>
                          <a:gd name="connsiteY21" fmla="*/ 2618168 h 2618168"/>
                          <a:gd name="connsiteX22" fmla="*/ 2782523 w 7261005"/>
                          <a:gd name="connsiteY22" fmla="*/ 2618168 h 2618168"/>
                          <a:gd name="connsiteX23" fmla="*/ 2155155 w 7261005"/>
                          <a:gd name="connsiteY23" fmla="*/ 2618168 h 2618168"/>
                          <a:gd name="connsiteX24" fmla="*/ 1403693 w 7261005"/>
                          <a:gd name="connsiteY24" fmla="*/ 2618168 h 2618168"/>
                          <a:gd name="connsiteX25" fmla="*/ 528137 w 7261005"/>
                          <a:gd name="connsiteY25" fmla="*/ 2618168 h 2618168"/>
                          <a:gd name="connsiteX26" fmla="*/ 0 w 7261005"/>
                          <a:gd name="connsiteY26" fmla="*/ 2090031 h 2618168"/>
                          <a:gd name="connsiteX27" fmla="*/ 0 w 7261005"/>
                          <a:gd name="connsiteY27" fmla="*/ 1600638 h 2618168"/>
                          <a:gd name="connsiteX28" fmla="*/ 0 w 7261005"/>
                          <a:gd name="connsiteY28" fmla="*/ 1095625 h 2618168"/>
                          <a:gd name="connsiteX29" fmla="*/ 0 w 7261005"/>
                          <a:gd name="connsiteY29" fmla="*/ 528137 h 261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261005" h="2618168" fill="none" extrusionOk="0">
                            <a:moveTo>
                              <a:pt x="0" y="528137"/>
                            </a:moveTo>
                            <a:cubicBezTo>
                              <a:pt x="-34796" y="226817"/>
                              <a:pt x="201472" y="39"/>
                              <a:pt x="528137" y="0"/>
                            </a:cubicBezTo>
                            <a:cubicBezTo>
                              <a:pt x="737682" y="23966"/>
                              <a:pt x="960575" y="8168"/>
                              <a:pt x="1155504" y="0"/>
                            </a:cubicBezTo>
                            <a:cubicBezTo>
                              <a:pt x="1350433" y="-8168"/>
                              <a:pt x="1520287" y="2451"/>
                              <a:pt x="1658777" y="0"/>
                            </a:cubicBezTo>
                            <a:cubicBezTo>
                              <a:pt x="1797267" y="-2451"/>
                              <a:pt x="1972195" y="3623"/>
                              <a:pt x="2224097" y="0"/>
                            </a:cubicBezTo>
                            <a:cubicBezTo>
                              <a:pt x="2475999" y="-3623"/>
                              <a:pt x="2779486" y="-34804"/>
                              <a:pt x="3037606" y="0"/>
                            </a:cubicBezTo>
                            <a:cubicBezTo>
                              <a:pt x="3295726" y="34804"/>
                              <a:pt x="3304151" y="-25033"/>
                              <a:pt x="3540879" y="0"/>
                            </a:cubicBezTo>
                            <a:cubicBezTo>
                              <a:pt x="3777607" y="25033"/>
                              <a:pt x="3937073" y="11092"/>
                              <a:pt x="4044151" y="0"/>
                            </a:cubicBezTo>
                            <a:cubicBezTo>
                              <a:pt x="4151229" y="-11092"/>
                              <a:pt x="4424210" y="7060"/>
                              <a:pt x="4547424" y="0"/>
                            </a:cubicBezTo>
                            <a:cubicBezTo>
                              <a:pt x="4670638" y="-7060"/>
                              <a:pt x="5098609" y="-33927"/>
                              <a:pt x="5236838" y="0"/>
                            </a:cubicBezTo>
                            <a:cubicBezTo>
                              <a:pt x="5375067" y="33927"/>
                              <a:pt x="5786067" y="-34212"/>
                              <a:pt x="5926253" y="0"/>
                            </a:cubicBezTo>
                            <a:cubicBezTo>
                              <a:pt x="6066440" y="34212"/>
                              <a:pt x="6390941" y="-23426"/>
                              <a:pt x="6732868" y="0"/>
                            </a:cubicBezTo>
                            <a:cubicBezTo>
                              <a:pt x="7027462" y="-6265"/>
                              <a:pt x="7265753" y="202448"/>
                              <a:pt x="7261005" y="528137"/>
                            </a:cubicBezTo>
                            <a:cubicBezTo>
                              <a:pt x="7256160" y="635137"/>
                              <a:pt x="7241184" y="873805"/>
                              <a:pt x="7261005" y="1017530"/>
                            </a:cubicBezTo>
                            <a:cubicBezTo>
                              <a:pt x="7280826" y="1161255"/>
                              <a:pt x="7272219" y="1332748"/>
                              <a:pt x="7261005" y="1553781"/>
                            </a:cubicBezTo>
                            <a:cubicBezTo>
                              <a:pt x="7249791" y="1774814"/>
                              <a:pt x="7259355" y="1935299"/>
                              <a:pt x="7261005" y="2090031"/>
                            </a:cubicBezTo>
                            <a:cubicBezTo>
                              <a:pt x="7222271" y="2387935"/>
                              <a:pt x="7033531" y="2617593"/>
                              <a:pt x="6732868" y="2618168"/>
                            </a:cubicBezTo>
                            <a:cubicBezTo>
                              <a:pt x="6537859" y="2607867"/>
                              <a:pt x="6255951" y="2638474"/>
                              <a:pt x="5981406" y="2618168"/>
                            </a:cubicBezTo>
                            <a:cubicBezTo>
                              <a:pt x="5706861" y="2597862"/>
                              <a:pt x="5654189" y="2597291"/>
                              <a:pt x="5354039" y="2618168"/>
                            </a:cubicBezTo>
                            <a:cubicBezTo>
                              <a:pt x="5053889" y="2639045"/>
                              <a:pt x="4952561" y="2602868"/>
                              <a:pt x="4788719" y="2618168"/>
                            </a:cubicBezTo>
                            <a:cubicBezTo>
                              <a:pt x="4624877" y="2633468"/>
                              <a:pt x="4387912" y="2626301"/>
                              <a:pt x="4285446" y="2618168"/>
                            </a:cubicBezTo>
                            <a:cubicBezTo>
                              <a:pt x="4182980" y="2610035"/>
                              <a:pt x="3797549" y="2638211"/>
                              <a:pt x="3471937" y="2618168"/>
                            </a:cubicBezTo>
                            <a:cubicBezTo>
                              <a:pt x="3146325" y="2598125"/>
                              <a:pt x="3019097" y="2638321"/>
                              <a:pt x="2782523" y="2618168"/>
                            </a:cubicBezTo>
                            <a:cubicBezTo>
                              <a:pt x="2545949" y="2598015"/>
                              <a:pt x="2412181" y="2630393"/>
                              <a:pt x="2155155" y="2618168"/>
                            </a:cubicBezTo>
                            <a:cubicBezTo>
                              <a:pt x="1898129" y="2605943"/>
                              <a:pt x="1698364" y="2611007"/>
                              <a:pt x="1403693" y="2618168"/>
                            </a:cubicBezTo>
                            <a:cubicBezTo>
                              <a:pt x="1109022" y="2625329"/>
                              <a:pt x="734399" y="2617125"/>
                              <a:pt x="528137" y="2618168"/>
                            </a:cubicBezTo>
                            <a:cubicBezTo>
                              <a:pt x="227584" y="2685542"/>
                              <a:pt x="60345" y="2394467"/>
                              <a:pt x="0" y="2090031"/>
                            </a:cubicBezTo>
                            <a:cubicBezTo>
                              <a:pt x="8891" y="1986160"/>
                              <a:pt x="20232" y="1781740"/>
                              <a:pt x="0" y="1600638"/>
                            </a:cubicBezTo>
                            <a:cubicBezTo>
                              <a:pt x="-20232" y="1419536"/>
                              <a:pt x="-10592" y="1275716"/>
                              <a:pt x="0" y="1095625"/>
                            </a:cubicBezTo>
                            <a:cubicBezTo>
                              <a:pt x="10592" y="915534"/>
                              <a:pt x="20535" y="765030"/>
                              <a:pt x="0" y="528137"/>
                            </a:cubicBezTo>
                            <a:close/>
                          </a:path>
                          <a:path w="7261005" h="2618168" stroke="0" extrusionOk="0">
                            <a:moveTo>
                              <a:pt x="0" y="528137"/>
                            </a:moveTo>
                            <a:cubicBezTo>
                              <a:pt x="2142" y="301961"/>
                              <a:pt x="248271" y="21114"/>
                              <a:pt x="528137" y="0"/>
                            </a:cubicBezTo>
                            <a:cubicBezTo>
                              <a:pt x="778882" y="-20177"/>
                              <a:pt x="959589" y="-34197"/>
                              <a:pt x="1279599" y="0"/>
                            </a:cubicBezTo>
                            <a:cubicBezTo>
                              <a:pt x="1599609" y="34197"/>
                              <a:pt x="1656132" y="-18481"/>
                              <a:pt x="1844919" y="0"/>
                            </a:cubicBezTo>
                            <a:cubicBezTo>
                              <a:pt x="2033706" y="18481"/>
                              <a:pt x="2256344" y="-16387"/>
                              <a:pt x="2410239" y="0"/>
                            </a:cubicBezTo>
                            <a:cubicBezTo>
                              <a:pt x="2564134" y="16387"/>
                              <a:pt x="2789636" y="5250"/>
                              <a:pt x="3161701" y="0"/>
                            </a:cubicBezTo>
                            <a:cubicBezTo>
                              <a:pt x="3533766" y="-5250"/>
                              <a:pt x="3663565" y="-24966"/>
                              <a:pt x="3789068" y="0"/>
                            </a:cubicBezTo>
                            <a:cubicBezTo>
                              <a:pt x="3914571" y="24966"/>
                              <a:pt x="4353218" y="-21216"/>
                              <a:pt x="4602577" y="0"/>
                            </a:cubicBezTo>
                            <a:cubicBezTo>
                              <a:pt x="4851936" y="21216"/>
                              <a:pt x="5030906" y="-2519"/>
                              <a:pt x="5416086" y="0"/>
                            </a:cubicBezTo>
                            <a:cubicBezTo>
                              <a:pt x="5801266" y="2519"/>
                              <a:pt x="6447648" y="29649"/>
                              <a:pt x="6732868" y="0"/>
                            </a:cubicBezTo>
                            <a:cubicBezTo>
                              <a:pt x="6966311" y="-26166"/>
                              <a:pt x="7232879" y="236208"/>
                              <a:pt x="7261005" y="528137"/>
                            </a:cubicBezTo>
                            <a:cubicBezTo>
                              <a:pt x="7250160" y="771576"/>
                              <a:pt x="7236722" y="818266"/>
                              <a:pt x="7261005" y="1048768"/>
                            </a:cubicBezTo>
                            <a:cubicBezTo>
                              <a:pt x="7285288" y="1279270"/>
                              <a:pt x="7276660" y="1314825"/>
                              <a:pt x="7261005" y="1569400"/>
                            </a:cubicBezTo>
                            <a:cubicBezTo>
                              <a:pt x="7245350" y="1823975"/>
                              <a:pt x="7261748" y="1842326"/>
                              <a:pt x="7261005" y="2090031"/>
                            </a:cubicBezTo>
                            <a:cubicBezTo>
                              <a:pt x="7302294" y="2386816"/>
                              <a:pt x="7032785" y="2660099"/>
                              <a:pt x="6732868" y="2618168"/>
                            </a:cubicBezTo>
                            <a:cubicBezTo>
                              <a:pt x="6403050" y="2641498"/>
                              <a:pt x="6165219" y="2634956"/>
                              <a:pt x="5981406" y="2618168"/>
                            </a:cubicBezTo>
                            <a:cubicBezTo>
                              <a:pt x="5797593" y="2601380"/>
                              <a:pt x="5636474" y="2627387"/>
                              <a:pt x="5354039" y="2618168"/>
                            </a:cubicBezTo>
                            <a:cubicBezTo>
                              <a:pt x="5071604" y="2608949"/>
                              <a:pt x="4898246" y="2593082"/>
                              <a:pt x="4726672" y="2618168"/>
                            </a:cubicBezTo>
                            <a:cubicBezTo>
                              <a:pt x="4555098" y="2643254"/>
                              <a:pt x="4254894" y="2607189"/>
                              <a:pt x="3913162" y="2618168"/>
                            </a:cubicBezTo>
                            <a:cubicBezTo>
                              <a:pt x="3571430" y="2629148"/>
                              <a:pt x="3449138" y="2601771"/>
                              <a:pt x="3161701" y="2618168"/>
                            </a:cubicBezTo>
                            <a:cubicBezTo>
                              <a:pt x="2874264" y="2634565"/>
                              <a:pt x="2769312" y="2638876"/>
                              <a:pt x="2534333" y="2618168"/>
                            </a:cubicBezTo>
                            <a:cubicBezTo>
                              <a:pt x="2299354" y="2597460"/>
                              <a:pt x="2188377" y="2596102"/>
                              <a:pt x="1969013" y="2618168"/>
                            </a:cubicBezTo>
                            <a:cubicBezTo>
                              <a:pt x="1749649" y="2640234"/>
                              <a:pt x="1529170" y="2645678"/>
                              <a:pt x="1403693" y="2618168"/>
                            </a:cubicBezTo>
                            <a:cubicBezTo>
                              <a:pt x="1278216" y="2590658"/>
                              <a:pt x="916647" y="2627979"/>
                              <a:pt x="528137" y="2618168"/>
                            </a:cubicBezTo>
                            <a:cubicBezTo>
                              <a:pt x="268065" y="2662942"/>
                              <a:pt x="-52169" y="2429463"/>
                              <a:pt x="0" y="2090031"/>
                            </a:cubicBezTo>
                            <a:cubicBezTo>
                              <a:pt x="-5156" y="1932950"/>
                              <a:pt x="-19490" y="1806204"/>
                              <a:pt x="0" y="1585019"/>
                            </a:cubicBezTo>
                            <a:cubicBezTo>
                              <a:pt x="19490" y="1363834"/>
                              <a:pt x="-16537" y="1236374"/>
                              <a:pt x="0" y="1080006"/>
                            </a:cubicBezTo>
                            <a:cubicBezTo>
                              <a:pt x="16537" y="923638"/>
                              <a:pt x="551" y="739873"/>
                              <a:pt x="0" y="52813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defTabSz="1219170">
                  <a:lnSpc>
                    <a:spcPct val="110000"/>
                  </a:lnSpc>
                  <a:buClr>
                    <a:srgbClr val="000000"/>
                  </a:buClr>
                </a:pPr>
                <a:r>
                  <a:rPr lang="en-US" sz="3733" kern="0" dirty="0">
                    <a:solidFill>
                      <a:srgbClr val="000000"/>
                    </a:solidFill>
                    <a:sym typeface="Arial"/>
                  </a:rPr>
                  <a:t>1. </a:t>
                </a:r>
                <a:r>
                  <a:rPr lang="en-US" sz="3733" kern="0" dirty="0" err="1">
                    <a:solidFill>
                      <a:srgbClr val="000000"/>
                    </a:solidFill>
                    <a:sym typeface="Arial"/>
                  </a:rPr>
                  <a:t>Đọc</a:t>
                </a:r>
                <a:r>
                  <a:rPr lang="en-US" sz="3733" kern="0" dirty="0">
                    <a:solidFill>
                      <a:srgbClr val="000000"/>
                    </a:solidFill>
                    <a:sym typeface="Arial"/>
                  </a:rPr>
                  <a:t> </a:t>
                </a:r>
                <a:r>
                  <a:rPr lang="en-US" sz="3733" kern="0" dirty="0" err="1">
                    <a:solidFill>
                      <a:srgbClr val="000000"/>
                    </a:solidFill>
                    <a:sym typeface="Arial"/>
                  </a:rPr>
                  <a:t>đúng</a:t>
                </a:r>
                <a:r>
                  <a:rPr lang="en-US" sz="3733" kern="0" dirty="0">
                    <a:solidFill>
                      <a:srgbClr val="000000"/>
                    </a:solidFill>
                    <a:sym typeface="Arial"/>
                  </a:rPr>
                  <a:t>.</a:t>
                </a:r>
              </a:p>
              <a:p>
                <a:pPr algn="just" defTabSz="1219170">
                  <a:lnSpc>
                    <a:spcPct val="110000"/>
                  </a:lnSpc>
                  <a:buClr>
                    <a:srgbClr val="000000"/>
                  </a:buClr>
                </a:pPr>
                <a:r>
                  <a:rPr lang="en-US" sz="3733" kern="0" dirty="0">
                    <a:solidFill>
                      <a:srgbClr val="000000"/>
                    </a:solidFill>
                    <a:sym typeface="Arial"/>
                  </a:rPr>
                  <a:t>2. </a:t>
                </a:r>
                <a:r>
                  <a:rPr lang="en-US" sz="3733" kern="0" dirty="0" err="1">
                    <a:solidFill>
                      <a:srgbClr val="000000"/>
                    </a:solidFill>
                    <a:sym typeface="Arial"/>
                  </a:rPr>
                  <a:t>Đọc</a:t>
                </a:r>
                <a:r>
                  <a:rPr lang="en-US" sz="3733" kern="0" dirty="0">
                    <a:solidFill>
                      <a:srgbClr val="000000"/>
                    </a:solidFill>
                    <a:sym typeface="Arial"/>
                  </a:rPr>
                  <a:t> to, </a:t>
                </a:r>
                <a:r>
                  <a:rPr lang="en-US" sz="3733" kern="0" dirty="0" err="1">
                    <a:solidFill>
                      <a:srgbClr val="000000"/>
                    </a:solidFill>
                    <a:sym typeface="Arial"/>
                  </a:rPr>
                  <a:t>rõ</a:t>
                </a:r>
                <a:r>
                  <a:rPr lang="en-US" sz="3733" kern="0" dirty="0">
                    <a:solidFill>
                      <a:srgbClr val="000000"/>
                    </a:solidFill>
                    <a:sym typeface="Arial"/>
                  </a:rPr>
                  <a:t>.</a:t>
                </a:r>
              </a:p>
              <a:p>
                <a:pPr algn="just" defTabSz="1219170">
                  <a:lnSpc>
                    <a:spcPct val="110000"/>
                  </a:lnSpc>
                  <a:buClr>
                    <a:srgbClr val="000000"/>
                  </a:buClr>
                </a:pPr>
                <a:r>
                  <a:rPr lang="en-US" sz="3733" kern="0" dirty="0">
                    <a:solidFill>
                      <a:srgbClr val="000000"/>
                    </a:solidFill>
                    <a:sym typeface="Arial"/>
                  </a:rPr>
                  <a:t>3. </a:t>
                </a:r>
                <a:r>
                  <a:rPr lang="en-US" sz="3733" kern="0" dirty="0" err="1">
                    <a:solidFill>
                      <a:srgbClr val="000000"/>
                    </a:solidFill>
                    <a:sym typeface="Arial"/>
                  </a:rPr>
                  <a:t>Đọc</a:t>
                </a:r>
                <a:r>
                  <a:rPr lang="en-US" sz="3733" kern="0" dirty="0">
                    <a:solidFill>
                      <a:srgbClr val="000000"/>
                    </a:solidFill>
                    <a:sym typeface="Arial"/>
                  </a:rPr>
                  <a:t> </a:t>
                </a:r>
                <a:r>
                  <a:rPr lang="en-US" sz="3733" kern="0" dirty="0" err="1">
                    <a:solidFill>
                      <a:srgbClr val="000000"/>
                    </a:solidFill>
                    <a:sym typeface="Arial"/>
                  </a:rPr>
                  <a:t>ngắt</a:t>
                </a:r>
                <a:r>
                  <a:rPr lang="en-US" sz="3733" kern="0" dirty="0">
                    <a:solidFill>
                      <a:srgbClr val="000000"/>
                    </a:solidFill>
                    <a:sym typeface="Arial"/>
                  </a:rPr>
                  <a:t>, </a:t>
                </a:r>
                <a:r>
                  <a:rPr lang="en-US" sz="3733" kern="0" dirty="0" err="1">
                    <a:solidFill>
                      <a:srgbClr val="000000"/>
                    </a:solidFill>
                    <a:sym typeface="Arial"/>
                  </a:rPr>
                  <a:t>nghỉ</a:t>
                </a:r>
                <a:r>
                  <a:rPr lang="en-US" sz="3733" kern="0" dirty="0">
                    <a:solidFill>
                      <a:srgbClr val="000000"/>
                    </a:solidFill>
                    <a:sym typeface="Arial"/>
                  </a:rPr>
                  <a:t> </a:t>
                </a:r>
                <a:r>
                  <a:rPr lang="en-US" sz="3733" kern="0" dirty="0" err="1">
                    <a:solidFill>
                      <a:srgbClr val="000000"/>
                    </a:solidFill>
                    <a:sym typeface="Arial"/>
                  </a:rPr>
                  <a:t>đúng</a:t>
                </a:r>
                <a:r>
                  <a:rPr lang="en-US" sz="3733" kern="0" dirty="0">
                    <a:solidFill>
                      <a:srgbClr val="000000"/>
                    </a:solidFill>
                    <a:sym typeface="Arial"/>
                  </a:rPr>
                  <a:t> </a:t>
                </a:r>
                <a:r>
                  <a:rPr lang="en-US" sz="3733" kern="0" dirty="0" err="1">
                    <a:solidFill>
                      <a:srgbClr val="000000"/>
                    </a:solidFill>
                    <a:sym typeface="Arial"/>
                  </a:rPr>
                  <a:t>chỗ</a:t>
                </a:r>
                <a:r>
                  <a:rPr lang="en-US" sz="3733" kern="0" dirty="0">
                    <a:solidFill>
                      <a:srgbClr val="000000"/>
                    </a:solidFill>
                    <a:sym typeface="Arial"/>
                  </a:rPr>
                  <a:t>.</a:t>
                </a:r>
              </a:p>
            </p:txBody>
          </p:sp>
          <p:sp>
            <p:nvSpPr>
              <p:cNvPr id="29" name="Rectangle: Rounded Corners 28">
                <a:extLst>
                  <a:ext uri="{FF2B5EF4-FFF2-40B4-BE49-F238E27FC236}">
                    <a16:creationId xmlns:a16="http://schemas.microsoft.com/office/drawing/2014/main" id="{B3B5A515-D85C-4255-B341-CE901B280C62}"/>
                  </a:ext>
                </a:extLst>
              </p:cNvPr>
              <p:cNvSpPr/>
              <p:nvPr/>
            </p:nvSpPr>
            <p:spPr>
              <a:xfrm>
                <a:off x="4156061" y="1250854"/>
                <a:ext cx="3933275" cy="796835"/>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5333" b="1" kern="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sym typeface="Arial"/>
                  </a:rPr>
                  <a:t>Tiêu</a:t>
                </a:r>
                <a:r>
                  <a:rPr lang="en-US" sz="5333" b="1" kern="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sym typeface="Arial"/>
                  </a:rPr>
                  <a:t> </a:t>
                </a:r>
                <a:r>
                  <a:rPr lang="en-US" sz="5333" b="1" kern="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sym typeface="Arial"/>
                  </a:rPr>
                  <a:t>chí</a:t>
                </a:r>
                <a:r>
                  <a:rPr lang="en-US" sz="5333" b="1" kern="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sym typeface="Arial"/>
                  </a:rPr>
                  <a:t> </a:t>
                </a:r>
                <a:r>
                  <a:rPr lang="en-US" sz="5333" b="1" kern="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sym typeface="Arial"/>
                  </a:rPr>
                  <a:t>đánh</a:t>
                </a:r>
                <a:r>
                  <a:rPr lang="en-US" sz="5333" b="1" kern="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sym typeface="Arial"/>
                  </a:rPr>
                  <a:t> </a:t>
                </a:r>
                <a:r>
                  <a:rPr lang="en-US" sz="5333" b="1" kern="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sym typeface="Arial"/>
                  </a:rPr>
                  <a:t>giá</a:t>
                </a:r>
                <a:endParaRPr lang="en-US" sz="5333" b="1" kern="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sym typeface="Arial"/>
                </a:endParaRPr>
              </a:p>
            </p:txBody>
          </p:sp>
        </p:grpSp>
        <p:pic>
          <p:nvPicPr>
            <p:cNvPr id="19" name="Picture 18">
              <a:extLst>
                <a:ext uri="{FF2B5EF4-FFF2-40B4-BE49-F238E27FC236}">
                  <a16:creationId xmlns:a16="http://schemas.microsoft.com/office/drawing/2014/main" id="{96A81430-563D-4429-89CD-CA916B250AAD}"/>
                </a:ext>
              </a:extLst>
            </p:cNvPr>
            <p:cNvPicPr>
              <a:picLocks noChangeAspect="1"/>
            </p:cNvPicPr>
            <p:nvPr/>
          </p:nvPicPr>
          <p:blipFill>
            <a:blip r:embed="rId6"/>
            <a:stretch>
              <a:fillRect/>
            </a:stretch>
          </p:blipFill>
          <p:spPr>
            <a:xfrm>
              <a:off x="7639094" y="4747810"/>
              <a:ext cx="469963" cy="469963"/>
            </a:xfrm>
            <a:prstGeom prst="rect">
              <a:avLst/>
            </a:prstGeom>
          </p:spPr>
        </p:pic>
        <p:pic>
          <p:nvPicPr>
            <p:cNvPr id="20" name="Picture 19">
              <a:extLst>
                <a:ext uri="{FF2B5EF4-FFF2-40B4-BE49-F238E27FC236}">
                  <a16:creationId xmlns:a16="http://schemas.microsoft.com/office/drawing/2014/main" id="{8FB4676E-57B5-45B1-A0C0-D2AF977B7C1A}"/>
                </a:ext>
              </a:extLst>
            </p:cNvPr>
            <p:cNvPicPr>
              <a:picLocks noChangeAspect="1"/>
            </p:cNvPicPr>
            <p:nvPr/>
          </p:nvPicPr>
          <p:blipFill>
            <a:blip r:embed="rId7"/>
            <a:stretch>
              <a:fillRect/>
            </a:stretch>
          </p:blipFill>
          <p:spPr>
            <a:xfrm>
              <a:off x="7082420" y="4747810"/>
              <a:ext cx="469963" cy="469963"/>
            </a:xfrm>
            <a:prstGeom prst="rect">
              <a:avLst/>
            </a:prstGeom>
          </p:spPr>
        </p:pic>
        <p:pic>
          <p:nvPicPr>
            <p:cNvPr id="21" name="Picture 20">
              <a:extLst>
                <a:ext uri="{FF2B5EF4-FFF2-40B4-BE49-F238E27FC236}">
                  <a16:creationId xmlns:a16="http://schemas.microsoft.com/office/drawing/2014/main" id="{8AE7CEA4-2702-47E7-81AB-CBC3116C2F25}"/>
                </a:ext>
              </a:extLst>
            </p:cNvPr>
            <p:cNvPicPr>
              <a:picLocks noChangeAspect="1"/>
            </p:cNvPicPr>
            <p:nvPr/>
          </p:nvPicPr>
          <p:blipFill>
            <a:blip r:embed="rId8"/>
            <a:stretch>
              <a:fillRect/>
            </a:stretch>
          </p:blipFill>
          <p:spPr>
            <a:xfrm>
              <a:off x="8195768" y="4747810"/>
              <a:ext cx="469963" cy="469963"/>
            </a:xfrm>
            <a:prstGeom prst="rect">
              <a:avLst/>
            </a:prstGeom>
          </p:spPr>
        </p:pic>
        <p:pic>
          <p:nvPicPr>
            <p:cNvPr id="22" name="Picture 21">
              <a:extLst>
                <a:ext uri="{FF2B5EF4-FFF2-40B4-BE49-F238E27FC236}">
                  <a16:creationId xmlns:a16="http://schemas.microsoft.com/office/drawing/2014/main" id="{1F7687FA-4F35-4B03-98D1-7C8D7650616E}"/>
                </a:ext>
              </a:extLst>
            </p:cNvPr>
            <p:cNvPicPr>
              <a:picLocks noChangeAspect="1"/>
            </p:cNvPicPr>
            <p:nvPr/>
          </p:nvPicPr>
          <p:blipFill>
            <a:blip r:embed="rId6"/>
            <a:stretch>
              <a:fillRect/>
            </a:stretch>
          </p:blipFill>
          <p:spPr>
            <a:xfrm>
              <a:off x="7666906" y="5309947"/>
              <a:ext cx="469963" cy="469963"/>
            </a:xfrm>
            <a:prstGeom prst="rect">
              <a:avLst/>
            </a:prstGeom>
          </p:spPr>
        </p:pic>
        <p:pic>
          <p:nvPicPr>
            <p:cNvPr id="23" name="Picture 22">
              <a:extLst>
                <a:ext uri="{FF2B5EF4-FFF2-40B4-BE49-F238E27FC236}">
                  <a16:creationId xmlns:a16="http://schemas.microsoft.com/office/drawing/2014/main" id="{2340C855-4F0D-4D25-A7E8-27F24D052248}"/>
                </a:ext>
              </a:extLst>
            </p:cNvPr>
            <p:cNvPicPr>
              <a:picLocks noChangeAspect="1"/>
            </p:cNvPicPr>
            <p:nvPr/>
          </p:nvPicPr>
          <p:blipFill>
            <a:blip r:embed="rId7"/>
            <a:stretch>
              <a:fillRect/>
            </a:stretch>
          </p:blipFill>
          <p:spPr>
            <a:xfrm>
              <a:off x="7110232" y="5309947"/>
              <a:ext cx="469963" cy="469963"/>
            </a:xfrm>
            <a:prstGeom prst="rect">
              <a:avLst/>
            </a:prstGeom>
          </p:spPr>
        </p:pic>
        <p:pic>
          <p:nvPicPr>
            <p:cNvPr id="24" name="Picture 23">
              <a:extLst>
                <a:ext uri="{FF2B5EF4-FFF2-40B4-BE49-F238E27FC236}">
                  <a16:creationId xmlns:a16="http://schemas.microsoft.com/office/drawing/2014/main" id="{5C9AEEEF-1E6D-490C-A627-1FC81FB6F03E}"/>
                </a:ext>
              </a:extLst>
            </p:cNvPr>
            <p:cNvPicPr>
              <a:picLocks noChangeAspect="1"/>
            </p:cNvPicPr>
            <p:nvPr/>
          </p:nvPicPr>
          <p:blipFill>
            <a:blip r:embed="rId8"/>
            <a:stretch>
              <a:fillRect/>
            </a:stretch>
          </p:blipFill>
          <p:spPr>
            <a:xfrm>
              <a:off x="8223580" y="5309947"/>
              <a:ext cx="469963" cy="469963"/>
            </a:xfrm>
            <a:prstGeom prst="rect">
              <a:avLst/>
            </a:prstGeom>
          </p:spPr>
        </p:pic>
        <p:pic>
          <p:nvPicPr>
            <p:cNvPr id="25" name="Picture 24">
              <a:extLst>
                <a:ext uri="{FF2B5EF4-FFF2-40B4-BE49-F238E27FC236}">
                  <a16:creationId xmlns:a16="http://schemas.microsoft.com/office/drawing/2014/main" id="{C696EB35-6E54-4544-A3D1-4DFC8CABEC5C}"/>
                </a:ext>
              </a:extLst>
            </p:cNvPr>
            <p:cNvPicPr>
              <a:picLocks noChangeAspect="1"/>
            </p:cNvPicPr>
            <p:nvPr/>
          </p:nvPicPr>
          <p:blipFill>
            <a:blip r:embed="rId6"/>
            <a:stretch>
              <a:fillRect/>
            </a:stretch>
          </p:blipFill>
          <p:spPr>
            <a:xfrm>
              <a:off x="9730542" y="5706940"/>
              <a:ext cx="469963" cy="469963"/>
            </a:xfrm>
            <a:prstGeom prst="rect">
              <a:avLst/>
            </a:prstGeom>
          </p:spPr>
        </p:pic>
        <p:pic>
          <p:nvPicPr>
            <p:cNvPr id="26" name="Picture 25">
              <a:extLst>
                <a:ext uri="{FF2B5EF4-FFF2-40B4-BE49-F238E27FC236}">
                  <a16:creationId xmlns:a16="http://schemas.microsoft.com/office/drawing/2014/main" id="{0797F12C-9C18-4A23-9620-5F3D4C5D3786}"/>
                </a:ext>
              </a:extLst>
            </p:cNvPr>
            <p:cNvPicPr>
              <a:picLocks noChangeAspect="1"/>
            </p:cNvPicPr>
            <p:nvPr/>
          </p:nvPicPr>
          <p:blipFill>
            <a:blip r:embed="rId7"/>
            <a:stretch>
              <a:fillRect/>
            </a:stretch>
          </p:blipFill>
          <p:spPr>
            <a:xfrm>
              <a:off x="9173868" y="5706940"/>
              <a:ext cx="469963" cy="469963"/>
            </a:xfrm>
            <a:prstGeom prst="rect">
              <a:avLst/>
            </a:prstGeom>
          </p:spPr>
        </p:pic>
        <p:pic>
          <p:nvPicPr>
            <p:cNvPr id="27" name="Picture 26">
              <a:extLst>
                <a:ext uri="{FF2B5EF4-FFF2-40B4-BE49-F238E27FC236}">
                  <a16:creationId xmlns:a16="http://schemas.microsoft.com/office/drawing/2014/main" id="{E5FEA0C2-C466-41D1-BD19-A96547C706B8}"/>
                </a:ext>
              </a:extLst>
            </p:cNvPr>
            <p:cNvPicPr>
              <a:picLocks noChangeAspect="1"/>
            </p:cNvPicPr>
            <p:nvPr/>
          </p:nvPicPr>
          <p:blipFill>
            <a:blip r:embed="rId8"/>
            <a:stretch>
              <a:fillRect/>
            </a:stretch>
          </p:blipFill>
          <p:spPr>
            <a:xfrm>
              <a:off x="10287216" y="5706940"/>
              <a:ext cx="469963" cy="469963"/>
            </a:xfrm>
            <a:prstGeom prst="rect">
              <a:avLst/>
            </a:prstGeom>
          </p:spPr>
        </p:pic>
      </p:grpSp>
      <p:sp>
        <p:nvSpPr>
          <p:cNvPr id="32" name="TextBox 31">
            <a:extLst>
              <a:ext uri="{FF2B5EF4-FFF2-40B4-BE49-F238E27FC236}">
                <a16:creationId xmlns:a16="http://schemas.microsoft.com/office/drawing/2014/main" id="{85D9A454-0436-4727-BBDA-961E85FA2638}"/>
              </a:ext>
            </a:extLst>
          </p:cNvPr>
          <p:cNvSpPr txBox="1"/>
          <p:nvPr/>
        </p:nvSpPr>
        <p:spPr>
          <a:xfrm>
            <a:off x="229097" y="440401"/>
            <a:ext cx="4990603" cy="1733680"/>
          </a:xfrm>
          <a:prstGeom prst="rect">
            <a:avLst/>
          </a:prstGeom>
          <a:noFill/>
        </p:spPr>
        <p:txBody>
          <a:bodyPr wrap="square" rtlCol="0">
            <a:spAutoFit/>
          </a:bodyPr>
          <a:lstStyle/>
          <a:p>
            <a:pPr algn="ctr" defTabSz="1219170">
              <a:buClr>
                <a:srgbClr val="000000"/>
              </a:buClr>
            </a:pPr>
            <a:r>
              <a:rPr lang="en-US" sz="5333" b="1" kern="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cs typeface="Arial"/>
                <a:sym typeface="Arial"/>
              </a:rPr>
              <a:t>LUYỆN ĐỌC </a:t>
            </a:r>
            <a:endParaRPr lang="vi-VN" sz="5333" b="1" kern="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cs typeface="Arial"/>
              <a:sym typeface="Arial"/>
            </a:endParaRPr>
          </a:p>
          <a:p>
            <a:pPr algn="ctr" defTabSz="1219170">
              <a:buClr>
                <a:srgbClr val="000000"/>
              </a:buClr>
            </a:pPr>
            <a:r>
              <a:rPr lang="en-US" sz="5333" b="1" kern="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cs typeface="Arial"/>
                <a:sym typeface="Arial"/>
              </a:rPr>
              <a:t>TRONG NHÓM</a:t>
            </a:r>
          </a:p>
        </p:txBody>
      </p:sp>
      <p:sp>
        <p:nvSpPr>
          <p:cNvPr id="36" name="Freeform 3">
            <a:extLst>
              <a:ext uri="{FF2B5EF4-FFF2-40B4-BE49-F238E27FC236}">
                <a16:creationId xmlns:a16="http://schemas.microsoft.com/office/drawing/2014/main" id="{EB9252D1-E7BA-48E3-AAB2-9174E8CED187}"/>
              </a:ext>
            </a:extLst>
          </p:cNvPr>
          <p:cNvSpPr/>
          <p:nvPr/>
        </p:nvSpPr>
        <p:spPr>
          <a:xfrm>
            <a:off x="7536835" y="3799626"/>
            <a:ext cx="4219037" cy="3058375"/>
          </a:xfrm>
          <a:custGeom>
            <a:avLst/>
            <a:gdLst/>
            <a:ahLst/>
            <a:cxnLst/>
            <a:rect l="l" t="t" r="r" b="b"/>
            <a:pathLst>
              <a:path w="14067692" h="8229600">
                <a:moveTo>
                  <a:pt x="0" y="0"/>
                </a:moveTo>
                <a:lnTo>
                  <a:pt x="14067692" y="0"/>
                </a:lnTo>
                <a:lnTo>
                  <a:pt x="14067692" y="8229600"/>
                </a:lnTo>
                <a:lnTo>
                  <a:pt x="0" y="8229600"/>
                </a:lnTo>
                <a:lnTo>
                  <a:pt x="0" y="0"/>
                </a:lnTo>
                <a:close/>
              </a:path>
            </a:pathLst>
          </a:custGeom>
          <a:blipFill>
            <a:blip r:embed="rId9"/>
            <a:stretch>
              <a:fillRect/>
            </a:stretch>
          </a:blipFill>
        </p:spPr>
        <p:txBody>
          <a:bodyPr/>
          <a:lstStyle/>
          <a:p>
            <a:pPr defTabSz="1219170">
              <a:buClr>
                <a:srgbClr val="000000"/>
              </a:buClr>
            </a:pPr>
            <a:endParaRPr lang="en-US" sz="1867" kern="0">
              <a:solidFill>
                <a:srgbClr val="000000"/>
              </a:solidFill>
              <a:cs typeface="Arial"/>
              <a:sym typeface="Arial"/>
            </a:endParaRPr>
          </a:p>
        </p:txBody>
      </p:sp>
    </p:spTree>
    <p:extLst>
      <p:ext uri="{BB962C8B-B14F-4D97-AF65-F5344CB8AC3E}">
        <p14:creationId xmlns:p14="http://schemas.microsoft.com/office/powerpoint/2010/main" val="33412719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14:presetBounceEnd="66000">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14:bounceEnd="66000">
                                          <p:cBhvr additive="base">
                                            <p:cTn id="7" dur="1000" fill="hold"/>
                                            <p:tgtEl>
                                              <p:spTgt spid="10"/>
                                            </p:tgtEl>
                                            <p:attrNameLst>
                                              <p:attrName>ppt_x</p:attrName>
                                            </p:attrNameLst>
                                          </p:cBhvr>
                                          <p:tavLst>
                                            <p:tav tm="0">
                                              <p:val>
                                                <p:strVal val="#ppt_x"/>
                                              </p:val>
                                            </p:tav>
                                            <p:tav tm="100000">
                                              <p:val>
                                                <p:strVal val="#ppt_x"/>
                                              </p:val>
                                            </p:tav>
                                          </p:tavLst>
                                        </p:anim>
                                        <p:anim calcmode="lin" valueType="num" p14:bounceEnd="66000">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14:presetBounceEnd="66000">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14:bounceEnd="66000">
                                          <p:cBhvr additive="base">
                                            <p:cTn id="12" dur="1000" fill="hold"/>
                                            <p:tgtEl>
                                              <p:spTgt spid="17"/>
                                            </p:tgtEl>
                                            <p:attrNameLst>
                                              <p:attrName>ppt_x</p:attrName>
                                            </p:attrNameLst>
                                          </p:cBhvr>
                                          <p:tavLst>
                                            <p:tav tm="0">
                                              <p:val>
                                                <p:strVal val="#ppt_x"/>
                                              </p:val>
                                            </p:tav>
                                            <p:tav tm="100000">
                                              <p:val>
                                                <p:strVal val="#ppt_x"/>
                                              </p:val>
                                            </p:tav>
                                          </p:tavLst>
                                        </p:anim>
                                        <p:anim calcmode="lin" valueType="num" p14:bounceEnd="66000">
                                          <p:cBhvr additive="base">
                                            <p:cTn id="13" dur="1000" fill="hold"/>
                                            <p:tgtEl>
                                              <p:spTgt spid="17"/>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ppt_x"/>
                                              </p:val>
                                            </p:tav>
                                            <p:tav tm="100000">
                                              <p:val>
                                                <p:strVal val="#ppt_x"/>
                                              </p:val>
                                            </p:tav>
                                          </p:tavLst>
                                        </p:anim>
                                        <p:anim calcmode="lin" valueType="num">
                                          <p:cBhvr additive="base">
                                            <p:cTn id="8" dur="10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1000" fill="hold"/>
                                            <p:tgtEl>
                                              <p:spTgt spid="17"/>
                                            </p:tgtEl>
                                            <p:attrNameLst>
                                              <p:attrName>ppt_x</p:attrName>
                                            </p:attrNameLst>
                                          </p:cBhvr>
                                          <p:tavLst>
                                            <p:tav tm="0">
                                              <p:val>
                                                <p:strVal val="#ppt_x"/>
                                              </p:val>
                                            </p:tav>
                                            <p:tav tm="100000">
                                              <p:val>
                                                <p:strVal val="#ppt_x"/>
                                              </p:val>
                                            </p:tav>
                                          </p:tavLst>
                                        </p:anim>
                                        <p:anim calcmode="lin" valueType="num">
                                          <p:cBhvr additive="base">
                                            <p:cTn id="13" dur="1000" fill="hold"/>
                                            <p:tgtEl>
                                              <p:spTgt spid="17"/>
                                            </p:tgtEl>
                                            <p:attrNameLst>
                                              <p:attrName>ppt_y</p:attrName>
                                            </p:attrNameLst>
                                          </p:cBhvr>
                                          <p:tavLst>
                                            <p:tav tm="0">
                                              <p:val>
                                                <p:strVal val="1+#ppt_h/2"/>
                                              </p:val>
                                            </p:tav>
                                            <p:tav tm="100000">
                                              <p:val>
                                                <p:strVal val="#ppt_y"/>
                                              </p:val>
                                            </p:tav>
                                          </p:tavLst>
                                        </p:anim>
                                      </p:childTnLst>
                                    </p:cTn>
                                  </p:par>
                                  <p:par>
                                    <p:cTn id="14" presetID="16" presetClass="entr" presetSubtype="21"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barn(inVertical)">
                                          <p:cBhvr>
                                            <p:cTn id="1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2">
            <a:extLst>
              <a:ext uri="{FF2B5EF4-FFF2-40B4-BE49-F238E27FC236}">
                <a16:creationId xmlns:a16="http://schemas.microsoft.com/office/drawing/2014/main" id="{1CE78070-5A8C-4AC3-9083-76A3D704AF93}"/>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pPr defTabSz="1219170">
              <a:buClr>
                <a:srgbClr val="000000"/>
              </a:buClr>
            </a:pPr>
            <a:endParaRPr lang="en-US" sz="1867" kern="0">
              <a:solidFill>
                <a:srgbClr val="000000"/>
              </a:solidFill>
              <a:cs typeface="Arial"/>
              <a:sym typeface="Arial"/>
            </a:endParaRPr>
          </a:p>
        </p:txBody>
      </p:sp>
      <p:pic>
        <p:nvPicPr>
          <p:cNvPr id="19" name="Picture 29">
            <a:extLst>
              <a:ext uri="{FF2B5EF4-FFF2-40B4-BE49-F238E27FC236}">
                <a16:creationId xmlns:a16="http://schemas.microsoft.com/office/drawing/2014/main" id="{835CA420-068A-49C6-A29F-EB70877F8B5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a:off x="1591041" y="307526"/>
            <a:ext cx="8442208" cy="1196617"/>
          </a:xfrm>
          <a:prstGeom prst="rect">
            <a:avLst/>
          </a:prstGeom>
        </p:spPr>
      </p:pic>
      <p:sp>
        <p:nvSpPr>
          <p:cNvPr id="30" name="TextBox 29">
            <a:extLst>
              <a:ext uri="{FF2B5EF4-FFF2-40B4-BE49-F238E27FC236}">
                <a16:creationId xmlns:a16="http://schemas.microsoft.com/office/drawing/2014/main" id="{B9120891-5EC7-46DD-892D-388A77C41986}"/>
              </a:ext>
            </a:extLst>
          </p:cNvPr>
          <p:cNvSpPr txBox="1"/>
          <p:nvPr/>
        </p:nvSpPr>
        <p:spPr>
          <a:xfrm>
            <a:off x="717416" y="361748"/>
            <a:ext cx="10519953" cy="995209"/>
          </a:xfrm>
          <a:prstGeom prst="rect">
            <a:avLst/>
          </a:prstGeom>
          <a:noFill/>
        </p:spPr>
        <p:txBody>
          <a:bodyPr wrap="square" rtlCol="0">
            <a:spAutoFit/>
          </a:bodyPr>
          <a:lstStyle/>
          <a:p>
            <a:pPr algn="ctr" defTabSz="1219170">
              <a:buClr>
                <a:srgbClr val="000000"/>
              </a:buClr>
            </a:pPr>
            <a:r>
              <a:rPr lang="en-US" sz="5867" b="1" kern="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cs typeface="Arial"/>
                <a:sym typeface="Arial"/>
              </a:rPr>
              <a:t>LUYỆN ĐỌC TRƯỚC LỚP</a:t>
            </a:r>
          </a:p>
        </p:txBody>
      </p:sp>
      <p:grpSp>
        <p:nvGrpSpPr>
          <p:cNvPr id="31" name="Group 30">
            <a:extLst>
              <a:ext uri="{FF2B5EF4-FFF2-40B4-BE49-F238E27FC236}">
                <a16:creationId xmlns:a16="http://schemas.microsoft.com/office/drawing/2014/main" id="{86D04A23-A49E-4EC2-81DE-6E53CC2618C4}"/>
              </a:ext>
            </a:extLst>
          </p:cNvPr>
          <p:cNvGrpSpPr/>
          <p:nvPr/>
        </p:nvGrpSpPr>
        <p:grpSpPr>
          <a:xfrm>
            <a:off x="1103904" y="1736207"/>
            <a:ext cx="9746976" cy="4383019"/>
            <a:chOff x="5548616" y="3863568"/>
            <a:chExt cx="5668381" cy="2548957"/>
          </a:xfrm>
        </p:grpSpPr>
        <p:grpSp>
          <p:nvGrpSpPr>
            <p:cNvPr id="33" name="Group 32">
              <a:extLst>
                <a:ext uri="{FF2B5EF4-FFF2-40B4-BE49-F238E27FC236}">
                  <a16:creationId xmlns:a16="http://schemas.microsoft.com/office/drawing/2014/main" id="{35E6B176-8F03-492A-A965-11B158AC3D81}"/>
                </a:ext>
              </a:extLst>
            </p:cNvPr>
            <p:cNvGrpSpPr/>
            <p:nvPr/>
          </p:nvGrpSpPr>
          <p:grpSpPr>
            <a:xfrm>
              <a:off x="5548616" y="3863568"/>
              <a:ext cx="5668381" cy="2548957"/>
              <a:chOff x="3682716" y="1301619"/>
              <a:chExt cx="5668381" cy="2548957"/>
            </a:xfrm>
          </p:grpSpPr>
          <p:sp>
            <p:nvSpPr>
              <p:cNvPr id="43" name="Rectangle: Rounded Corners 12">
                <a:extLst>
                  <a:ext uri="{FF2B5EF4-FFF2-40B4-BE49-F238E27FC236}">
                    <a16:creationId xmlns:a16="http://schemas.microsoft.com/office/drawing/2014/main" id="{FDD48ECF-A29F-4821-8D02-E8D285331752}"/>
                  </a:ext>
                </a:extLst>
              </p:cNvPr>
              <p:cNvSpPr/>
              <p:nvPr/>
            </p:nvSpPr>
            <p:spPr>
              <a:xfrm>
                <a:off x="3682716" y="1724298"/>
                <a:ext cx="5668381" cy="2126278"/>
              </a:xfrm>
              <a:custGeom>
                <a:avLst/>
                <a:gdLst>
                  <a:gd name="connsiteX0" fmla="*/ 0 w 5668381"/>
                  <a:gd name="connsiteY0" fmla="*/ 428913 h 2126278"/>
                  <a:gd name="connsiteX1" fmla="*/ 428913 w 5668381"/>
                  <a:gd name="connsiteY1" fmla="*/ 0 h 2126278"/>
                  <a:gd name="connsiteX2" fmla="*/ 1068030 w 5668381"/>
                  <a:gd name="connsiteY2" fmla="*/ 0 h 2126278"/>
                  <a:gd name="connsiteX3" fmla="*/ 1707146 w 5668381"/>
                  <a:gd name="connsiteY3" fmla="*/ 0 h 2126278"/>
                  <a:gd name="connsiteX4" fmla="*/ 2250052 w 5668381"/>
                  <a:gd name="connsiteY4" fmla="*/ 0 h 2126278"/>
                  <a:gd name="connsiteX5" fmla="*/ 2841063 w 5668381"/>
                  <a:gd name="connsiteY5" fmla="*/ 0 h 2126278"/>
                  <a:gd name="connsiteX6" fmla="*/ 3432074 w 5668381"/>
                  <a:gd name="connsiteY6" fmla="*/ 0 h 2126278"/>
                  <a:gd name="connsiteX7" fmla="*/ 4167401 w 5668381"/>
                  <a:gd name="connsiteY7" fmla="*/ 0 h 2126278"/>
                  <a:gd name="connsiteX8" fmla="*/ 5239468 w 5668381"/>
                  <a:gd name="connsiteY8" fmla="*/ 0 h 2126278"/>
                  <a:gd name="connsiteX9" fmla="*/ 5668381 w 5668381"/>
                  <a:gd name="connsiteY9" fmla="*/ 428913 h 2126278"/>
                  <a:gd name="connsiteX10" fmla="*/ 5668381 w 5668381"/>
                  <a:gd name="connsiteY10" fmla="*/ 1050454 h 2126278"/>
                  <a:gd name="connsiteX11" fmla="*/ 5668381 w 5668381"/>
                  <a:gd name="connsiteY11" fmla="*/ 1697365 h 2126278"/>
                  <a:gd name="connsiteX12" fmla="*/ 5239468 w 5668381"/>
                  <a:gd name="connsiteY12" fmla="*/ 2126278 h 2126278"/>
                  <a:gd name="connsiteX13" fmla="*/ 4504140 w 5668381"/>
                  <a:gd name="connsiteY13" fmla="*/ 2126278 h 2126278"/>
                  <a:gd name="connsiteX14" fmla="*/ 3816918 w 5668381"/>
                  <a:gd name="connsiteY14" fmla="*/ 2126278 h 2126278"/>
                  <a:gd name="connsiteX15" fmla="*/ 3033485 w 5668381"/>
                  <a:gd name="connsiteY15" fmla="*/ 2126278 h 2126278"/>
                  <a:gd name="connsiteX16" fmla="*/ 2346263 w 5668381"/>
                  <a:gd name="connsiteY16" fmla="*/ 2126278 h 2126278"/>
                  <a:gd name="connsiteX17" fmla="*/ 1659041 w 5668381"/>
                  <a:gd name="connsiteY17" fmla="*/ 2126278 h 2126278"/>
                  <a:gd name="connsiteX18" fmla="*/ 428913 w 5668381"/>
                  <a:gd name="connsiteY18" fmla="*/ 2126278 h 2126278"/>
                  <a:gd name="connsiteX19" fmla="*/ 0 w 5668381"/>
                  <a:gd name="connsiteY19" fmla="*/ 1697365 h 2126278"/>
                  <a:gd name="connsiteX20" fmla="*/ 0 w 5668381"/>
                  <a:gd name="connsiteY20" fmla="*/ 1075824 h 2126278"/>
                  <a:gd name="connsiteX21" fmla="*/ 0 w 5668381"/>
                  <a:gd name="connsiteY21" fmla="*/ 428913 h 212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68381" h="2126278" fill="none" extrusionOk="0">
                    <a:moveTo>
                      <a:pt x="0" y="428913"/>
                    </a:moveTo>
                    <a:cubicBezTo>
                      <a:pt x="14806" y="213002"/>
                      <a:pt x="183174" y="8106"/>
                      <a:pt x="428913" y="0"/>
                    </a:cubicBezTo>
                    <a:cubicBezTo>
                      <a:pt x="558676" y="-30782"/>
                      <a:pt x="752417" y="12194"/>
                      <a:pt x="1068030" y="0"/>
                    </a:cubicBezTo>
                    <a:cubicBezTo>
                      <a:pt x="1383643" y="-12194"/>
                      <a:pt x="1526874" y="19726"/>
                      <a:pt x="1707146" y="0"/>
                    </a:cubicBezTo>
                    <a:cubicBezTo>
                      <a:pt x="1887418" y="-19726"/>
                      <a:pt x="1989662" y="-13612"/>
                      <a:pt x="2250052" y="0"/>
                    </a:cubicBezTo>
                    <a:cubicBezTo>
                      <a:pt x="2510442" y="13612"/>
                      <a:pt x="2661970" y="3601"/>
                      <a:pt x="2841063" y="0"/>
                    </a:cubicBezTo>
                    <a:cubicBezTo>
                      <a:pt x="3020156" y="-3601"/>
                      <a:pt x="3240655" y="3007"/>
                      <a:pt x="3432074" y="0"/>
                    </a:cubicBezTo>
                    <a:cubicBezTo>
                      <a:pt x="3623493" y="-3007"/>
                      <a:pt x="3981690" y="7132"/>
                      <a:pt x="4167401" y="0"/>
                    </a:cubicBezTo>
                    <a:cubicBezTo>
                      <a:pt x="4353112" y="-7132"/>
                      <a:pt x="4801090" y="-19543"/>
                      <a:pt x="5239468" y="0"/>
                    </a:cubicBezTo>
                    <a:cubicBezTo>
                      <a:pt x="5524348" y="-3944"/>
                      <a:pt x="5663526" y="182612"/>
                      <a:pt x="5668381" y="428913"/>
                    </a:cubicBezTo>
                    <a:cubicBezTo>
                      <a:pt x="5660932" y="599431"/>
                      <a:pt x="5655629" y="773190"/>
                      <a:pt x="5668381" y="1050454"/>
                    </a:cubicBezTo>
                    <a:cubicBezTo>
                      <a:pt x="5681133" y="1327718"/>
                      <a:pt x="5652326" y="1392184"/>
                      <a:pt x="5668381" y="1697365"/>
                    </a:cubicBezTo>
                    <a:cubicBezTo>
                      <a:pt x="5679894" y="1934345"/>
                      <a:pt x="5491372" y="2152774"/>
                      <a:pt x="5239468" y="2126278"/>
                    </a:cubicBezTo>
                    <a:cubicBezTo>
                      <a:pt x="5020003" y="2114389"/>
                      <a:pt x="4866082" y="2091428"/>
                      <a:pt x="4504140" y="2126278"/>
                    </a:cubicBezTo>
                    <a:cubicBezTo>
                      <a:pt x="4142198" y="2161128"/>
                      <a:pt x="4012297" y="2131901"/>
                      <a:pt x="3816918" y="2126278"/>
                    </a:cubicBezTo>
                    <a:cubicBezTo>
                      <a:pt x="3621539" y="2120655"/>
                      <a:pt x="3403376" y="2143489"/>
                      <a:pt x="3033485" y="2126278"/>
                    </a:cubicBezTo>
                    <a:cubicBezTo>
                      <a:pt x="2663594" y="2109067"/>
                      <a:pt x="2598839" y="2094688"/>
                      <a:pt x="2346263" y="2126278"/>
                    </a:cubicBezTo>
                    <a:cubicBezTo>
                      <a:pt x="2093687" y="2157868"/>
                      <a:pt x="1898573" y="2134513"/>
                      <a:pt x="1659041" y="2126278"/>
                    </a:cubicBezTo>
                    <a:cubicBezTo>
                      <a:pt x="1419509" y="2118043"/>
                      <a:pt x="796102" y="2084145"/>
                      <a:pt x="428913" y="2126278"/>
                    </a:cubicBezTo>
                    <a:cubicBezTo>
                      <a:pt x="188896" y="2163001"/>
                      <a:pt x="-1337" y="1918881"/>
                      <a:pt x="0" y="1697365"/>
                    </a:cubicBezTo>
                    <a:cubicBezTo>
                      <a:pt x="28308" y="1512035"/>
                      <a:pt x="-30030" y="1252960"/>
                      <a:pt x="0" y="1075824"/>
                    </a:cubicBezTo>
                    <a:cubicBezTo>
                      <a:pt x="30030" y="898688"/>
                      <a:pt x="9476" y="641345"/>
                      <a:pt x="0" y="428913"/>
                    </a:cubicBezTo>
                    <a:close/>
                  </a:path>
                  <a:path w="5668381" h="2126278" stroke="0" extrusionOk="0">
                    <a:moveTo>
                      <a:pt x="0" y="428913"/>
                    </a:moveTo>
                    <a:cubicBezTo>
                      <a:pt x="470" y="206388"/>
                      <a:pt x="220782" y="51374"/>
                      <a:pt x="428913" y="0"/>
                    </a:cubicBezTo>
                    <a:cubicBezTo>
                      <a:pt x="676522" y="35244"/>
                      <a:pt x="801526" y="35423"/>
                      <a:pt x="1164241" y="0"/>
                    </a:cubicBezTo>
                    <a:cubicBezTo>
                      <a:pt x="1526956" y="-35423"/>
                      <a:pt x="1515966" y="-20635"/>
                      <a:pt x="1755252" y="0"/>
                    </a:cubicBezTo>
                    <a:cubicBezTo>
                      <a:pt x="1994538" y="20635"/>
                      <a:pt x="2051520" y="13758"/>
                      <a:pt x="2346263" y="0"/>
                    </a:cubicBezTo>
                    <a:cubicBezTo>
                      <a:pt x="2641006" y="-13758"/>
                      <a:pt x="2762139" y="21537"/>
                      <a:pt x="3081590" y="0"/>
                    </a:cubicBezTo>
                    <a:cubicBezTo>
                      <a:pt x="3401041" y="-21537"/>
                      <a:pt x="3518183" y="-5892"/>
                      <a:pt x="3720707" y="0"/>
                    </a:cubicBezTo>
                    <a:cubicBezTo>
                      <a:pt x="3923231" y="5892"/>
                      <a:pt x="4228962" y="-37553"/>
                      <a:pt x="4504140" y="0"/>
                    </a:cubicBezTo>
                    <a:cubicBezTo>
                      <a:pt x="4779318" y="37553"/>
                      <a:pt x="5056488" y="-19301"/>
                      <a:pt x="5239468" y="0"/>
                    </a:cubicBezTo>
                    <a:cubicBezTo>
                      <a:pt x="5451056" y="13314"/>
                      <a:pt x="5705145" y="151334"/>
                      <a:pt x="5668381" y="428913"/>
                    </a:cubicBezTo>
                    <a:cubicBezTo>
                      <a:pt x="5645424" y="648506"/>
                      <a:pt x="5689052" y="888537"/>
                      <a:pt x="5668381" y="1037770"/>
                    </a:cubicBezTo>
                    <a:cubicBezTo>
                      <a:pt x="5647710" y="1187003"/>
                      <a:pt x="5637137" y="1463934"/>
                      <a:pt x="5668381" y="1697365"/>
                    </a:cubicBezTo>
                    <a:cubicBezTo>
                      <a:pt x="5679747" y="1939842"/>
                      <a:pt x="5471824" y="2097915"/>
                      <a:pt x="5239468" y="2126278"/>
                    </a:cubicBezTo>
                    <a:cubicBezTo>
                      <a:pt x="5012733" y="2114301"/>
                      <a:pt x="4860276" y="2144670"/>
                      <a:pt x="4648457" y="2126278"/>
                    </a:cubicBezTo>
                    <a:cubicBezTo>
                      <a:pt x="4436638" y="2107886"/>
                      <a:pt x="4112844" y="2112925"/>
                      <a:pt x="3913129" y="2126278"/>
                    </a:cubicBezTo>
                    <a:cubicBezTo>
                      <a:pt x="3713414" y="2139631"/>
                      <a:pt x="3370667" y="2124202"/>
                      <a:pt x="3129696" y="2126278"/>
                    </a:cubicBezTo>
                    <a:cubicBezTo>
                      <a:pt x="2888725" y="2128354"/>
                      <a:pt x="2782510" y="2131626"/>
                      <a:pt x="2490579" y="2126278"/>
                    </a:cubicBezTo>
                    <a:cubicBezTo>
                      <a:pt x="2198648" y="2120930"/>
                      <a:pt x="2020696" y="2100150"/>
                      <a:pt x="1851463" y="2126278"/>
                    </a:cubicBezTo>
                    <a:cubicBezTo>
                      <a:pt x="1682230" y="2152406"/>
                      <a:pt x="1310913" y="2087527"/>
                      <a:pt x="1068030" y="2126278"/>
                    </a:cubicBezTo>
                    <a:cubicBezTo>
                      <a:pt x="825147" y="2165029"/>
                      <a:pt x="730737" y="2099859"/>
                      <a:pt x="428913" y="2126278"/>
                    </a:cubicBezTo>
                    <a:cubicBezTo>
                      <a:pt x="223922" y="2117605"/>
                      <a:pt x="43956" y="1956624"/>
                      <a:pt x="0" y="1697365"/>
                    </a:cubicBezTo>
                    <a:cubicBezTo>
                      <a:pt x="-6724" y="1395257"/>
                      <a:pt x="-5747" y="1339654"/>
                      <a:pt x="0" y="1088508"/>
                    </a:cubicBezTo>
                    <a:cubicBezTo>
                      <a:pt x="5747" y="837362"/>
                      <a:pt x="-12688" y="688443"/>
                      <a:pt x="0" y="428913"/>
                    </a:cubicBezTo>
                    <a:close/>
                  </a:path>
                </a:pathLst>
              </a:custGeom>
              <a:solidFill>
                <a:srgbClr val="FFFFFF">
                  <a:alpha val="85000"/>
                </a:srgbClr>
              </a:solidFill>
              <a:ln w="38100">
                <a:solidFill>
                  <a:srgbClr val="002060"/>
                </a:solidFill>
                <a:extLst>
                  <a:ext uri="{C807C97D-BFC1-408E-A445-0C87EB9F89A2}">
                    <ask:lineSketchStyleProps xmlns="" xmlns:ask="http://schemas.microsoft.com/office/drawing/2018/sketchyshapes" sd="2129858240">
                      <a:custGeom>
                        <a:avLst/>
                        <a:gdLst>
                          <a:gd name="connsiteX0" fmla="*/ 0 w 9746976"/>
                          <a:gd name="connsiteY0" fmla="*/ 737530 h 3656208"/>
                          <a:gd name="connsiteX1" fmla="*/ 737530 w 9746976"/>
                          <a:gd name="connsiteY1" fmla="*/ 0 h 3656208"/>
                          <a:gd name="connsiteX2" fmla="*/ 1178699 w 9746976"/>
                          <a:gd name="connsiteY2" fmla="*/ 0 h 3656208"/>
                          <a:gd name="connsiteX3" fmla="*/ 2033464 w 9746976"/>
                          <a:gd name="connsiteY3" fmla="*/ 0 h 3656208"/>
                          <a:gd name="connsiteX4" fmla="*/ 2722790 w 9746976"/>
                          <a:gd name="connsiteY4" fmla="*/ 0 h 3656208"/>
                          <a:gd name="connsiteX5" fmla="*/ 3412116 w 9746976"/>
                          <a:gd name="connsiteY5" fmla="*/ 0 h 3656208"/>
                          <a:gd name="connsiteX6" fmla="*/ 4184162 w 9746976"/>
                          <a:gd name="connsiteY6" fmla="*/ 0 h 3656208"/>
                          <a:gd name="connsiteX7" fmla="*/ 4873488 w 9746976"/>
                          <a:gd name="connsiteY7" fmla="*/ 0 h 3656208"/>
                          <a:gd name="connsiteX8" fmla="*/ 5480095 w 9746976"/>
                          <a:gd name="connsiteY8" fmla="*/ 0 h 3656208"/>
                          <a:gd name="connsiteX9" fmla="*/ 6086702 w 9746976"/>
                          <a:gd name="connsiteY9" fmla="*/ 0 h 3656208"/>
                          <a:gd name="connsiteX10" fmla="*/ 6527871 w 9746976"/>
                          <a:gd name="connsiteY10" fmla="*/ 0 h 3656208"/>
                          <a:gd name="connsiteX11" fmla="*/ 7134478 w 9746976"/>
                          <a:gd name="connsiteY11" fmla="*/ 0 h 3656208"/>
                          <a:gd name="connsiteX12" fmla="*/ 7658366 w 9746976"/>
                          <a:gd name="connsiteY12" fmla="*/ 0 h 3656208"/>
                          <a:gd name="connsiteX13" fmla="*/ 8099535 w 9746976"/>
                          <a:gd name="connsiteY13" fmla="*/ 0 h 3656208"/>
                          <a:gd name="connsiteX14" fmla="*/ 9009446 w 9746976"/>
                          <a:gd name="connsiteY14" fmla="*/ 0 h 3656208"/>
                          <a:gd name="connsiteX15" fmla="*/ 9746976 w 9746976"/>
                          <a:gd name="connsiteY15" fmla="*/ 737530 h 3656208"/>
                          <a:gd name="connsiteX16" fmla="*/ 9746976 w 9746976"/>
                          <a:gd name="connsiteY16" fmla="*/ 1261006 h 3656208"/>
                          <a:gd name="connsiteX17" fmla="*/ 9746976 w 9746976"/>
                          <a:gd name="connsiteY17" fmla="*/ 1806293 h 3656208"/>
                          <a:gd name="connsiteX18" fmla="*/ 9746976 w 9746976"/>
                          <a:gd name="connsiteY18" fmla="*/ 2329768 h 3656208"/>
                          <a:gd name="connsiteX19" fmla="*/ 9746976 w 9746976"/>
                          <a:gd name="connsiteY19" fmla="*/ 2918678 h 3656208"/>
                          <a:gd name="connsiteX20" fmla="*/ 9009446 w 9746976"/>
                          <a:gd name="connsiteY20" fmla="*/ 3656208 h 3656208"/>
                          <a:gd name="connsiteX21" fmla="*/ 8402839 w 9746976"/>
                          <a:gd name="connsiteY21" fmla="*/ 3656208 h 3656208"/>
                          <a:gd name="connsiteX22" fmla="*/ 7878951 w 9746976"/>
                          <a:gd name="connsiteY22" fmla="*/ 3656208 h 3656208"/>
                          <a:gd name="connsiteX23" fmla="*/ 7437782 w 9746976"/>
                          <a:gd name="connsiteY23" fmla="*/ 3656208 h 3656208"/>
                          <a:gd name="connsiteX24" fmla="*/ 6583017 w 9746976"/>
                          <a:gd name="connsiteY24" fmla="*/ 3656208 h 3656208"/>
                          <a:gd name="connsiteX25" fmla="*/ 6059129 w 9746976"/>
                          <a:gd name="connsiteY25" fmla="*/ 3656208 h 3656208"/>
                          <a:gd name="connsiteX26" fmla="*/ 5535241 w 9746976"/>
                          <a:gd name="connsiteY26" fmla="*/ 3656208 h 3656208"/>
                          <a:gd name="connsiteX27" fmla="*/ 4680477 w 9746976"/>
                          <a:gd name="connsiteY27" fmla="*/ 3656208 h 3656208"/>
                          <a:gd name="connsiteX28" fmla="*/ 4239308 w 9746976"/>
                          <a:gd name="connsiteY28" fmla="*/ 3656208 h 3656208"/>
                          <a:gd name="connsiteX29" fmla="*/ 3467262 w 9746976"/>
                          <a:gd name="connsiteY29" fmla="*/ 3656208 h 3656208"/>
                          <a:gd name="connsiteX30" fmla="*/ 2777936 w 9746976"/>
                          <a:gd name="connsiteY30" fmla="*/ 3656208 h 3656208"/>
                          <a:gd name="connsiteX31" fmla="*/ 2005890 w 9746976"/>
                          <a:gd name="connsiteY31" fmla="*/ 3656208 h 3656208"/>
                          <a:gd name="connsiteX32" fmla="*/ 737530 w 9746976"/>
                          <a:gd name="connsiteY32" fmla="*/ 3656208 h 3656208"/>
                          <a:gd name="connsiteX33" fmla="*/ 0 w 9746976"/>
                          <a:gd name="connsiteY33" fmla="*/ 2918678 h 3656208"/>
                          <a:gd name="connsiteX34" fmla="*/ 0 w 9746976"/>
                          <a:gd name="connsiteY34" fmla="*/ 2417014 h 3656208"/>
                          <a:gd name="connsiteX35" fmla="*/ 0 w 9746976"/>
                          <a:gd name="connsiteY35" fmla="*/ 1893538 h 3656208"/>
                          <a:gd name="connsiteX36" fmla="*/ 0 w 9746976"/>
                          <a:gd name="connsiteY36" fmla="*/ 1370063 h 3656208"/>
                          <a:gd name="connsiteX37" fmla="*/ 0 w 9746976"/>
                          <a:gd name="connsiteY37" fmla="*/ 737530 h 365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746976" h="3656208" fill="none" extrusionOk="0">
                            <a:moveTo>
                              <a:pt x="0" y="737530"/>
                            </a:moveTo>
                            <a:cubicBezTo>
                              <a:pt x="-48465" y="352113"/>
                              <a:pt x="345918" y="-75978"/>
                              <a:pt x="737530" y="0"/>
                            </a:cubicBezTo>
                            <a:cubicBezTo>
                              <a:pt x="957088" y="-18867"/>
                              <a:pt x="1052684" y="-8761"/>
                              <a:pt x="1178699" y="0"/>
                            </a:cubicBezTo>
                            <a:cubicBezTo>
                              <a:pt x="1304714" y="8761"/>
                              <a:pt x="1761021" y="-23465"/>
                              <a:pt x="2033464" y="0"/>
                            </a:cubicBezTo>
                            <a:cubicBezTo>
                              <a:pt x="2305907" y="23465"/>
                              <a:pt x="2515636" y="8930"/>
                              <a:pt x="2722790" y="0"/>
                            </a:cubicBezTo>
                            <a:cubicBezTo>
                              <a:pt x="2929944" y="-8930"/>
                              <a:pt x="3271204" y="15511"/>
                              <a:pt x="3412116" y="0"/>
                            </a:cubicBezTo>
                            <a:cubicBezTo>
                              <a:pt x="3553028" y="-15511"/>
                              <a:pt x="3855039" y="4008"/>
                              <a:pt x="4184162" y="0"/>
                            </a:cubicBezTo>
                            <a:cubicBezTo>
                              <a:pt x="4513285" y="-4008"/>
                              <a:pt x="4614889" y="-29922"/>
                              <a:pt x="4873488" y="0"/>
                            </a:cubicBezTo>
                            <a:cubicBezTo>
                              <a:pt x="5132087" y="29922"/>
                              <a:pt x="5280754" y="-3490"/>
                              <a:pt x="5480095" y="0"/>
                            </a:cubicBezTo>
                            <a:cubicBezTo>
                              <a:pt x="5679436" y="3490"/>
                              <a:pt x="5823460" y="-15787"/>
                              <a:pt x="6086702" y="0"/>
                            </a:cubicBezTo>
                            <a:cubicBezTo>
                              <a:pt x="6349944" y="15787"/>
                              <a:pt x="6407430" y="-13195"/>
                              <a:pt x="6527871" y="0"/>
                            </a:cubicBezTo>
                            <a:cubicBezTo>
                              <a:pt x="6648312" y="13195"/>
                              <a:pt x="6910443" y="29862"/>
                              <a:pt x="7134478" y="0"/>
                            </a:cubicBezTo>
                            <a:cubicBezTo>
                              <a:pt x="7358513" y="-29862"/>
                              <a:pt x="7516675" y="-7608"/>
                              <a:pt x="7658366" y="0"/>
                            </a:cubicBezTo>
                            <a:cubicBezTo>
                              <a:pt x="7800057" y="7608"/>
                              <a:pt x="7993802" y="-12906"/>
                              <a:pt x="8099535" y="0"/>
                            </a:cubicBezTo>
                            <a:cubicBezTo>
                              <a:pt x="8205268" y="12906"/>
                              <a:pt x="8716192" y="-1379"/>
                              <a:pt x="9009446" y="0"/>
                            </a:cubicBezTo>
                            <a:cubicBezTo>
                              <a:pt x="9391964" y="2109"/>
                              <a:pt x="9823311" y="346554"/>
                              <a:pt x="9746976" y="737530"/>
                            </a:cubicBezTo>
                            <a:cubicBezTo>
                              <a:pt x="9734787" y="992472"/>
                              <a:pt x="9746059" y="1067436"/>
                              <a:pt x="9746976" y="1261006"/>
                            </a:cubicBezTo>
                            <a:cubicBezTo>
                              <a:pt x="9747893" y="1454576"/>
                              <a:pt x="9721235" y="1635870"/>
                              <a:pt x="9746976" y="1806293"/>
                            </a:cubicBezTo>
                            <a:cubicBezTo>
                              <a:pt x="9772717" y="1976716"/>
                              <a:pt x="9758596" y="2138705"/>
                              <a:pt x="9746976" y="2329768"/>
                            </a:cubicBezTo>
                            <a:cubicBezTo>
                              <a:pt x="9735356" y="2520832"/>
                              <a:pt x="9728361" y="2681640"/>
                              <a:pt x="9746976" y="2918678"/>
                            </a:cubicBezTo>
                            <a:cubicBezTo>
                              <a:pt x="9770936" y="3263576"/>
                              <a:pt x="9376061" y="3680242"/>
                              <a:pt x="9009446" y="3656208"/>
                            </a:cubicBezTo>
                            <a:cubicBezTo>
                              <a:pt x="8883221" y="3683826"/>
                              <a:pt x="8628004" y="3671051"/>
                              <a:pt x="8402839" y="3656208"/>
                            </a:cubicBezTo>
                            <a:cubicBezTo>
                              <a:pt x="8177674" y="3641365"/>
                              <a:pt x="8130653" y="3630274"/>
                              <a:pt x="7878951" y="3656208"/>
                            </a:cubicBezTo>
                            <a:cubicBezTo>
                              <a:pt x="7627249" y="3682142"/>
                              <a:pt x="7532429" y="3645030"/>
                              <a:pt x="7437782" y="3656208"/>
                            </a:cubicBezTo>
                            <a:cubicBezTo>
                              <a:pt x="7343135" y="3667386"/>
                              <a:pt x="6990566" y="3681308"/>
                              <a:pt x="6583017" y="3656208"/>
                            </a:cubicBezTo>
                            <a:cubicBezTo>
                              <a:pt x="6175468" y="3631108"/>
                              <a:pt x="6164038" y="3671501"/>
                              <a:pt x="6059129" y="3656208"/>
                            </a:cubicBezTo>
                            <a:cubicBezTo>
                              <a:pt x="5954220" y="3640915"/>
                              <a:pt x="5668980" y="3664573"/>
                              <a:pt x="5535241" y="3656208"/>
                            </a:cubicBezTo>
                            <a:cubicBezTo>
                              <a:pt x="5401502" y="3647843"/>
                              <a:pt x="4886321" y="3691471"/>
                              <a:pt x="4680477" y="3656208"/>
                            </a:cubicBezTo>
                            <a:cubicBezTo>
                              <a:pt x="4474633" y="3620945"/>
                              <a:pt x="4398239" y="3638953"/>
                              <a:pt x="4239308" y="3656208"/>
                            </a:cubicBezTo>
                            <a:cubicBezTo>
                              <a:pt x="4080377" y="3673463"/>
                              <a:pt x="3844084" y="3656789"/>
                              <a:pt x="3467262" y="3656208"/>
                            </a:cubicBezTo>
                            <a:cubicBezTo>
                              <a:pt x="3090440" y="3655627"/>
                              <a:pt x="3020863" y="3672357"/>
                              <a:pt x="2777936" y="3656208"/>
                            </a:cubicBezTo>
                            <a:cubicBezTo>
                              <a:pt x="2535009" y="3640059"/>
                              <a:pt x="2261452" y="3666173"/>
                              <a:pt x="2005890" y="3656208"/>
                            </a:cubicBezTo>
                            <a:cubicBezTo>
                              <a:pt x="1750328" y="3646243"/>
                              <a:pt x="1176180" y="3690482"/>
                              <a:pt x="737530" y="3656208"/>
                            </a:cubicBezTo>
                            <a:cubicBezTo>
                              <a:pt x="338727" y="3716914"/>
                              <a:pt x="-40811" y="3319489"/>
                              <a:pt x="0" y="2918678"/>
                            </a:cubicBezTo>
                            <a:cubicBezTo>
                              <a:pt x="-16240" y="2732222"/>
                              <a:pt x="-18547" y="2568435"/>
                              <a:pt x="0" y="2417014"/>
                            </a:cubicBezTo>
                            <a:cubicBezTo>
                              <a:pt x="18547" y="2265593"/>
                              <a:pt x="-2565" y="2026574"/>
                              <a:pt x="0" y="1893538"/>
                            </a:cubicBezTo>
                            <a:cubicBezTo>
                              <a:pt x="2565" y="1760502"/>
                              <a:pt x="-9229" y="1545271"/>
                              <a:pt x="0" y="1370063"/>
                            </a:cubicBezTo>
                            <a:cubicBezTo>
                              <a:pt x="9229" y="1194855"/>
                              <a:pt x="27047" y="1040906"/>
                              <a:pt x="0" y="737530"/>
                            </a:cubicBezTo>
                            <a:close/>
                          </a:path>
                          <a:path w="9746976" h="3656208" stroke="0" extrusionOk="0">
                            <a:moveTo>
                              <a:pt x="0" y="737530"/>
                            </a:moveTo>
                            <a:cubicBezTo>
                              <a:pt x="2807" y="416040"/>
                              <a:pt x="349249" y="34034"/>
                              <a:pt x="737530" y="0"/>
                            </a:cubicBezTo>
                            <a:cubicBezTo>
                              <a:pt x="1115938" y="-15995"/>
                              <a:pt x="1255183" y="-7551"/>
                              <a:pt x="1509575" y="0"/>
                            </a:cubicBezTo>
                            <a:cubicBezTo>
                              <a:pt x="1763967" y="7551"/>
                              <a:pt x="1824098" y="-6411"/>
                              <a:pt x="2033464" y="0"/>
                            </a:cubicBezTo>
                            <a:cubicBezTo>
                              <a:pt x="2242830" y="6411"/>
                              <a:pt x="2316970" y="-22574"/>
                              <a:pt x="2557352" y="0"/>
                            </a:cubicBezTo>
                            <a:cubicBezTo>
                              <a:pt x="2797734" y="22574"/>
                              <a:pt x="3061274" y="-6141"/>
                              <a:pt x="3329397" y="0"/>
                            </a:cubicBezTo>
                            <a:cubicBezTo>
                              <a:pt x="3597520" y="6141"/>
                              <a:pt x="3806512" y="-8316"/>
                              <a:pt x="3936004" y="0"/>
                            </a:cubicBezTo>
                            <a:cubicBezTo>
                              <a:pt x="4065496" y="8316"/>
                              <a:pt x="4610686" y="-35387"/>
                              <a:pt x="4790769" y="0"/>
                            </a:cubicBezTo>
                            <a:cubicBezTo>
                              <a:pt x="4970852" y="35387"/>
                              <a:pt x="5268630" y="32116"/>
                              <a:pt x="5645533" y="0"/>
                            </a:cubicBezTo>
                            <a:cubicBezTo>
                              <a:pt x="6022436" y="-32116"/>
                              <a:pt x="6092816" y="-29161"/>
                              <a:pt x="6417579" y="0"/>
                            </a:cubicBezTo>
                            <a:cubicBezTo>
                              <a:pt x="6742342" y="29161"/>
                              <a:pt x="6811485" y="-3328"/>
                              <a:pt x="6941467" y="0"/>
                            </a:cubicBezTo>
                            <a:cubicBezTo>
                              <a:pt x="7071449" y="3328"/>
                              <a:pt x="7189429" y="-14140"/>
                              <a:pt x="7382636" y="0"/>
                            </a:cubicBezTo>
                            <a:cubicBezTo>
                              <a:pt x="7575843" y="14140"/>
                              <a:pt x="8060431" y="-28489"/>
                              <a:pt x="8237401" y="0"/>
                            </a:cubicBezTo>
                            <a:cubicBezTo>
                              <a:pt x="8414371" y="28489"/>
                              <a:pt x="8774160" y="-11410"/>
                              <a:pt x="9009446" y="0"/>
                            </a:cubicBezTo>
                            <a:cubicBezTo>
                              <a:pt x="9419302" y="-32794"/>
                              <a:pt x="9731399" y="300637"/>
                              <a:pt x="9746976" y="737530"/>
                            </a:cubicBezTo>
                            <a:cubicBezTo>
                              <a:pt x="9758444" y="964916"/>
                              <a:pt x="9748351" y="1076428"/>
                              <a:pt x="9746976" y="1217383"/>
                            </a:cubicBezTo>
                            <a:cubicBezTo>
                              <a:pt x="9745601" y="1358338"/>
                              <a:pt x="9733628" y="1669211"/>
                              <a:pt x="9746976" y="1806293"/>
                            </a:cubicBezTo>
                            <a:cubicBezTo>
                              <a:pt x="9760325" y="1943375"/>
                              <a:pt x="9745940" y="2132351"/>
                              <a:pt x="9746976" y="2329768"/>
                            </a:cubicBezTo>
                            <a:cubicBezTo>
                              <a:pt x="9748012" y="2527186"/>
                              <a:pt x="9761732" y="2760669"/>
                              <a:pt x="9746976" y="2918678"/>
                            </a:cubicBezTo>
                            <a:cubicBezTo>
                              <a:pt x="9735616" y="3333131"/>
                              <a:pt x="9423097" y="3574280"/>
                              <a:pt x="9009446" y="3656208"/>
                            </a:cubicBezTo>
                            <a:cubicBezTo>
                              <a:pt x="8808920" y="3657542"/>
                              <a:pt x="8577062" y="3646808"/>
                              <a:pt x="8320120" y="3656208"/>
                            </a:cubicBezTo>
                            <a:cubicBezTo>
                              <a:pt x="8063178" y="3665608"/>
                              <a:pt x="7912316" y="3639718"/>
                              <a:pt x="7796232" y="3656208"/>
                            </a:cubicBezTo>
                            <a:cubicBezTo>
                              <a:pt x="7680148" y="3672698"/>
                              <a:pt x="7431977" y="3640319"/>
                              <a:pt x="7272344" y="3656208"/>
                            </a:cubicBezTo>
                            <a:cubicBezTo>
                              <a:pt x="7112711" y="3672097"/>
                              <a:pt x="6610265" y="3695694"/>
                              <a:pt x="6417579" y="3656208"/>
                            </a:cubicBezTo>
                            <a:cubicBezTo>
                              <a:pt x="6224893" y="3616722"/>
                              <a:pt x="6013405" y="3682602"/>
                              <a:pt x="5810972" y="3656208"/>
                            </a:cubicBezTo>
                            <a:cubicBezTo>
                              <a:pt x="5608539" y="3629814"/>
                              <a:pt x="5331197" y="3680805"/>
                              <a:pt x="4956207" y="3656208"/>
                            </a:cubicBezTo>
                            <a:cubicBezTo>
                              <a:pt x="4581217" y="3631611"/>
                              <a:pt x="4432231" y="3662011"/>
                              <a:pt x="4101443" y="3656208"/>
                            </a:cubicBezTo>
                            <a:cubicBezTo>
                              <a:pt x="3770655" y="3650405"/>
                              <a:pt x="3662895" y="3674185"/>
                              <a:pt x="3494835" y="3656208"/>
                            </a:cubicBezTo>
                            <a:cubicBezTo>
                              <a:pt x="3326775" y="3638231"/>
                              <a:pt x="3233007" y="3638892"/>
                              <a:pt x="3053666" y="3656208"/>
                            </a:cubicBezTo>
                            <a:cubicBezTo>
                              <a:pt x="2874325" y="3673524"/>
                              <a:pt x="2646710" y="3656205"/>
                              <a:pt x="2529778" y="3656208"/>
                            </a:cubicBezTo>
                            <a:cubicBezTo>
                              <a:pt x="2412846" y="3656211"/>
                              <a:pt x="2118554" y="3656991"/>
                              <a:pt x="2005890" y="3656208"/>
                            </a:cubicBezTo>
                            <a:cubicBezTo>
                              <a:pt x="1893226" y="3655425"/>
                              <a:pt x="1322370" y="3690731"/>
                              <a:pt x="737530" y="3656208"/>
                            </a:cubicBezTo>
                            <a:cubicBezTo>
                              <a:pt x="348621" y="3677438"/>
                              <a:pt x="62820" y="3251934"/>
                              <a:pt x="0" y="2918678"/>
                            </a:cubicBezTo>
                            <a:cubicBezTo>
                              <a:pt x="18090" y="2775229"/>
                              <a:pt x="18816" y="2573207"/>
                              <a:pt x="0" y="2395202"/>
                            </a:cubicBezTo>
                            <a:cubicBezTo>
                              <a:pt x="-18816" y="2217197"/>
                              <a:pt x="7168" y="2023676"/>
                              <a:pt x="0" y="1915350"/>
                            </a:cubicBezTo>
                            <a:cubicBezTo>
                              <a:pt x="-7168" y="1807024"/>
                              <a:pt x="3092" y="1651991"/>
                              <a:pt x="0" y="1435497"/>
                            </a:cubicBezTo>
                            <a:cubicBezTo>
                              <a:pt x="-3092" y="1219003"/>
                              <a:pt x="-4031" y="907271"/>
                              <a:pt x="0" y="73753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just" defTabSz="1219170">
                  <a:lnSpc>
                    <a:spcPct val="110000"/>
                  </a:lnSpc>
                  <a:buClr>
                    <a:srgbClr val="000000"/>
                  </a:buClr>
                </a:pPr>
                <a:r>
                  <a:rPr lang="en-US" sz="4800" kern="0" dirty="0">
                    <a:solidFill>
                      <a:srgbClr val="000000"/>
                    </a:solidFill>
                    <a:sym typeface="Arial"/>
                  </a:rPr>
                  <a:t>1. </a:t>
                </a:r>
                <a:r>
                  <a:rPr lang="en-US" sz="4800" kern="0" dirty="0" err="1">
                    <a:solidFill>
                      <a:srgbClr val="000000"/>
                    </a:solidFill>
                    <a:sym typeface="Arial"/>
                  </a:rPr>
                  <a:t>Đọc</a:t>
                </a:r>
                <a:r>
                  <a:rPr lang="en-US" sz="4800" kern="0" dirty="0">
                    <a:solidFill>
                      <a:srgbClr val="000000"/>
                    </a:solidFill>
                    <a:sym typeface="Arial"/>
                  </a:rPr>
                  <a:t> </a:t>
                </a:r>
                <a:r>
                  <a:rPr lang="en-US" sz="4800" kern="0" dirty="0" err="1">
                    <a:solidFill>
                      <a:srgbClr val="000000"/>
                    </a:solidFill>
                    <a:sym typeface="Arial"/>
                  </a:rPr>
                  <a:t>đúng</a:t>
                </a:r>
                <a:r>
                  <a:rPr lang="en-US" sz="4800" kern="0" dirty="0">
                    <a:solidFill>
                      <a:srgbClr val="000000"/>
                    </a:solidFill>
                    <a:sym typeface="Arial"/>
                  </a:rPr>
                  <a:t>.</a:t>
                </a:r>
              </a:p>
              <a:p>
                <a:pPr algn="just" defTabSz="1219170">
                  <a:lnSpc>
                    <a:spcPct val="110000"/>
                  </a:lnSpc>
                  <a:buClr>
                    <a:srgbClr val="000000"/>
                  </a:buClr>
                </a:pPr>
                <a:r>
                  <a:rPr lang="en-US" sz="4800" kern="0" dirty="0">
                    <a:solidFill>
                      <a:srgbClr val="000000"/>
                    </a:solidFill>
                    <a:sym typeface="Arial"/>
                  </a:rPr>
                  <a:t>2. </a:t>
                </a:r>
                <a:r>
                  <a:rPr lang="en-US" sz="4800" kern="0" dirty="0" err="1">
                    <a:solidFill>
                      <a:srgbClr val="000000"/>
                    </a:solidFill>
                    <a:sym typeface="Arial"/>
                  </a:rPr>
                  <a:t>Đọc</a:t>
                </a:r>
                <a:r>
                  <a:rPr lang="en-US" sz="4800" kern="0" dirty="0">
                    <a:solidFill>
                      <a:srgbClr val="000000"/>
                    </a:solidFill>
                    <a:sym typeface="Arial"/>
                  </a:rPr>
                  <a:t> to, </a:t>
                </a:r>
                <a:r>
                  <a:rPr lang="en-US" sz="4800" kern="0" dirty="0" err="1">
                    <a:solidFill>
                      <a:srgbClr val="000000"/>
                    </a:solidFill>
                    <a:sym typeface="Arial"/>
                  </a:rPr>
                  <a:t>rõ</a:t>
                </a:r>
                <a:r>
                  <a:rPr lang="en-US" sz="4800" kern="0" dirty="0">
                    <a:solidFill>
                      <a:srgbClr val="000000"/>
                    </a:solidFill>
                    <a:sym typeface="Arial"/>
                  </a:rPr>
                  <a:t>.</a:t>
                </a:r>
              </a:p>
              <a:p>
                <a:pPr algn="just" defTabSz="1219170">
                  <a:lnSpc>
                    <a:spcPct val="110000"/>
                  </a:lnSpc>
                  <a:buClr>
                    <a:srgbClr val="000000"/>
                  </a:buClr>
                </a:pPr>
                <a:r>
                  <a:rPr lang="en-US" sz="4800" kern="0" dirty="0">
                    <a:solidFill>
                      <a:srgbClr val="000000"/>
                    </a:solidFill>
                    <a:sym typeface="Arial"/>
                  </a:rPr>
                  <a:t>3. </a:t>
                </a:r>
                <a:r>
                  <a:rPr lang="en-US" sz="4800" kern="0" dirty="0" err="1">
                    <a:solidFill>
                      <a:srgbClr val="000000"/>
                    </a:solidFill>
                    <a:sym typeface="Arial"/>
                  </a:rPr>
                  <a:t>Đọc</a:t>
                </a:r>
                <a:r>
                  <a:rPr lang="en-US" sz="4800" kern="0" dirty="0">
                    <a:solidFill>
                      <a:srgbClr val="000000"/>
                    </a:solidFill>
                    <a:sym typeface="Arial"/>
                  </a:rPr>
                  <a:t> </a:t>
                </a:r>
                <a:r>
                  <a:rPr lang="en-US" sz="4800" kern="0" dirty="0" err="1">
                    <a:solidFill>
                      <a:srgbClr val="000000"/>
                    </a:solidFill>
                    <a:sym typeface="Arial"/>
                  </a:rPr>
                  <a:t>ngắt</a:t>
                </a:r>
                <a:r>
                  <a:rPr lang="en-US" sz="4800" kern="0" dirty="0">
                    <a:solidFill>
                      <a:srgbClr val="000000"/>
                    </a:solidFill>
                    <a:sym typeface="Arial"/>
                  </a:rPr>
                  <a:t>, </a:t>
                </a:r>
                <a:r>
                  <a:rPr lang="en-US" sz="4800" kern="0" dirty="0" err="1">
                    <a:solidFill>
                      <a:srgbClr val="000000"/>
                    </a:solidFill>
                    <a:sym typeface="Arial"/>
                  </a:rPr>
                  <a:t>nghỉ</a:t>
                </a:r>
                <a:r>
                  <a:rPr lang="en-US" sz="4800" kern="0" dirty="0">
                    <a:solidFill>
                      <a:srgbClr val="000000"/>
                    </a:solidFill>
                    <a:sym typeface="Arial"/>
                  </a:rPr>
                  <a:t> </a:t>
                </a:r>
                <a:r>
                  <a:rPr lang="en-US" sz="4800" kern="0" dirty="0" err="1">
                    <a:solidFill>
                      <a:srgbClr val="000000"/>
                    </a:solidFill>
                    <a:sym typeface="Arial"/>
                  </a:rPr>
                  <a:t>đúng</a:t>
                </a:r>
                <a:r>
                  <a:rPr lang="en-US" sz="4800" kern="0" dirty="0">
                    <a:solidFill>
                      <a:srgbClr val="000000"/>
                    </a:solidFill>
                    <a:sym typeface="Arial"/>
                  </a:rPr>
                  <a:t> </a:t>
                </a:r>
                <a:r>
                  <a:rPr lang="en-US" sz="4800" kern="0" dirty="0" err="1">
                    <a:solidFill>
                      <a:srgbClr val="000000"/>
                    </a:solidFill>
                    <a:sym typeface="Arial"/>
                  </a:rPr>
                  <a:t>chỗ</a:t>
                </a:r>
                <a:r>
                  <a:rPr lang="en-US" sz="4800" kern="0" dirty="0">
                    <a:solidFill>
                      <a:srgbClr val="000000"/>
                    </a:solidFill>
                    <a:sym typeface="Arial"/>
                  </a:rPr>
                  <a:t>.</a:t>
                </a:r>
              </a:p>
            </p:txBody>
          </p:sp>
          <p:sp>
            <p:nvSpPr>
              <p:cNvPr id="44" name="Rectangle: Rounded Corners 43">
                <a:extLst>
                  <a:ext uri="{FF2B5EF4-FFF2-40B4-BE49-F238E27FC236}">
                    <a16:creationId xmlns:a16="http://schemas.microsoft.com/office/drawing/2014/main" id="{D1C50646-8E87-4BE5-82D5-2EB2B400366A}"/>
                  </a:ext>
                </a:extLst>
              </p:cNvPr>
              <p:cNvSpPr/>
              <p:nvPr/>
            </p:nvSpPr>
            <p:spPr>
              <a:xfrm>
                <a:off x="4831158" y="1301619"/>
                <a:ext cx="3304503" cy="695896"/>
              </a:xfrm>
              <a:prstGeom prst="roundRect">
                <a:avLst>
                  <a:gd name="adj" fmla="val 50000"/>
                </a:avLst>
              </a:prstGeom>
              <a:solidFill>
                <a:srgbClr val="FFFFCC"/>
              </a:solidFill>
              <a:ln w="3810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5333" b="1" kern="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sym typeface="Arial"/>
                  </a:rPr>
                  <a:t>Tiêu</a:t>
                </a:r>
                <a:r>
                  <a:rPr lang="en-US" sz="5333" b="1" kern="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sym typeface="Arial"/>
                  </a:rPr>
                  <a:t> </a:t>
                </a:r>
                <a:r>
                  <a:rPr lang="en-US" sz="5333" b="1" kern="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sym typeface="Arial"/>
                  </a:rPr>
                  <a:t>chí</a:t>
                </a:r>
                <a:r>
                  <a:rPr lang="en-US" sz="5333" b="1" kern="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sym typeface="Arial"/>
                  </a:rPr>
                  <a:t> </a:t>
                </a:r>
                <a:r>
                  <a:rPr lang="en-US" sz="5333" b="1" kern="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sym typeface="Arial"/>
                  </a:rPr>
                  <a:t>đánh</a:t>
                </a:r>
                <a:r>
                  <a:rPr lang="en-US" sz="5333" b="1" kern="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sym typeface="Arial"/>
                  </a:rPr>
                  <a:t> </a:t>
                </a:r>
                <a:r>
                  <a:rPr lang="en-US" sz="5333" b="1" kern="0"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sym typeface="Arial"/>
                  </a:rPr>
                  <a:t>giá</a:t>
                </a:r>
                <a:endParaRPr lang="en-US" sz="5333" b="1" kern="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sym typeface="Arial"/>
                </a:endParaRPr>
              </a:p>
            </p:txBody>
          </p:sp>
        </p:grpSp>
        <p:pic>
          <p:nvPicPr>
            <p:cNvPr id="34" name="Picture 33">
              <a:extLst>
                <a:ext uri="{FF2B5EF4-FFF2-40B4-BE49-F238E27FC236}">
                  <a16:creationId xmlns:a16="http://schemas.microsoft.com/office/drawing/2014/main" id="{FA45A2EB-198E-41B4-9848-2F5A34AC4B4A}"/>
                </a:ext>
              </a:extLst>
            </p:cNvPr>
            <p:cNvPicPr>
              <a:picLocks noChangeAspect="1"/>
            </p:cNvPicPr>
            <p:nvPr/>
          </p:nvPicPr>
          <p:blipFill>
            <a:blip r:embed="rId5"/>
            <a:stretch>
              <a:fillRect/>
            </a:stretch>
          </p:blipFill>
          <p:spPr>
            <a:xfrm>
              <a:off x="7953276" y="4915611"/>
              <a:ext cx="469963" cy="469963"/>
            </a:xfrm>
            <a:prstGeom prst="rect">
              <a:avLst/>
            </a:prstGeom>
          </p:spPr>
        </p:pic>
        <p:pic>
          <p:nvPicPr>
            <p:cNvPr id="35" name="Picture 34">
              <a:extLst>
                <a:ext uri="{FF2B5EF4-FFF2-40B4-BE49-F238E27FC236}">
                  <a16:creationId xmlns:a16="http://schemas.microsoft.com/office/drawing/2014/main" id="{54548DA5-F8CA-4C4E-B089-621398931608}"/>
                </a:ext>
              </a:extLst>
            </p:cNvPr>
            <p:cNvPicPr>
              <a:picLocks noChangeAspect="1"/>
            </p:cNvPicPr>
            <p:nvPr/>
          </p:nvPicPr>
          <p:blipFill>
            <a:blip r:embed="rId6"/>
            <a:stretch>
              <a:fillRect/>
            </a:stretch>
          </p:blipFill>
          <p:spPr>
            <a:xfrm>
              <a:off x="7396601" y="4915611"/>
              <a:ext cx="469963" cy="469963"/>
            </a:xfrm>
            <a:prstGeom prst="rect">
              <a:avLst/>
            </a:prstGeom>
          </p:spPr>
        </p:pic>
        <p:pic>
          <p:nvPicPr>
            <p:cNvPr id="36" name="Picture 35">
              <a:extLst>
                <a:ext uri="{FF2B5EF4-FFF2-40B4-BE49-F238E27FC236}">
                  <a16:creationId xmlns:a16="http://schemas.microsoft.com/office/drawing/2014/main" id="{0F4D2842-7CE7-4CF4-A011-476B2C4B5C49}"/>
                </a:ext>
              </a:extLst>
            </p:cNvPr>
            <p:cNvPicPr>
              <a:picLocks noChangeAspect="1"/>
            </p:cNvPicPr>
            <p:nvPr/>
          </p:nvPicPr>
          <p:blipFill>
            <a:blip r:embed="rId7"/>
            <a:stretch>
              <a:fillRect/>
            </a:stretch>
          </p:blipFill>
          <p:spPr>
            <a:xfrm>
              <a:off x="8509950" y="4915611"/>
              <a:ext cx="469963" cy="469963"/>
            </a:xfrm>
            <a:prstGeom prst="rect">
              <a:avLst/>
            </a:prstGeom>
          </p:spPr>
        </p:pic>
        <p:pic>
          <p:nvPicPr>
            <p:cNvPr id="37" name="Picture 36">
              <a:extLst>
                <a:ext uri="{FF2B5EF4-FFF2-40B4-BE49-F238E27FC236}">
                  <a16:creationId xmlns:a16="http://schemas.microsoft.com/office/drawing/2014/main" id="{BA620E73-FCE7-4823-A137-DCB1609E15E9}"/>
                </a:ext>
              </a:extLst>
            </p:cNvPr>
            <p:cNvPicPr>
              <a:picLocks noChangeAspect="1"/>
            </p:cNvPicPr>
            <p:nvPr/>
          </p:nvPicPr>
          <p:blipFill>
            <a:blip r:embed="rId5"/>
            <a:stretch>
              <a:fillRect/>
            </a:stretch>
          </p:blipFill>
          <p:spPr>
            <a:xfrm>
              <a:off x="7997590" y="5430078"/>
              <a:ext cx="469963" cy="469963"/>
            </a:xfrm>
            <a:prstGeom prst="rect">
              <a:avLst/>
            </a:prstGeom>
          </p:spPr>
        </p:pic>
        <p:pic>
          <p:nvPicPr>
            <p:cNvPr id="38" name="Picture 37">
              <a:extLst>
                <a:ext uri="{FF2B5EF4-FFF2-40B4-BE49-F238E27FC236}">
                  <a16:creationId xmlns:a16="http://schemas.microsoft.com/office/drawing/2014/main" id="{3DDE3EB8-19F1-40FF-BAE2-38FC877389FE}"/>
                </a:ext>
              </a:extLst>
            </p:cNvPr>
            <p:cNvPicPr>
              <a:picLocks noChangeAspect="1"/>
            </p:cNvPicPr>
            <p:nvPr/>
          </p:nvPicPr>
          <p:blipFill>
            <a:blip r:embed="rId6"/>
            <a:stretch>
              <a:fillRect/>
            </a:stretch>
          </p:blipFill>
          <p:spPr>
            <a:xfrm>
              <a:off x="7440915" y="5430078"/>
              <a:ext cx="469963" cy="469963"/>
            </a:xfrm>
            <a:prstGeom prst="rect">
              <a:avLst/>
            </a:prstGeom>
          </p:spPr>
        </p:pic>
        <p:pic>
          <p:nvPicPr>
            <p:cNvPr id="39" name="Picture 38">
              <a:extLst>
                <a:ext uri="{FF2B5EF4-FFF2-40B4-BE49-F238E27FC236}">
                  <a16:creationId xmlns:a16="http://schemas.microsoft.com/office/drawing/2014/main" id="{D3F7BAE5-28C5-4CED-B35D-EA2FCE07C136}"/>
                </a:ext>
              </a:extLst>
            </p:cNvPr>
            <p:cNvPicPr>
              <a:picLocks noChangeAspect="1"/>
            </p:cNvPicPr>
            <p:nvPr/>
          </p:nvPicPr>
          <p:blipFill>
            <a:blip r:embed="rId7"/>
            <a:stretch>
              <a:fillRect/>
            </a:stretch>
          </p:blipFill>
          <p:spPr>
            <a:xfrm>
              <a:off x="8554264" y="5430078"/>
              <a:ext cx="469963" cy="469963"/>
            </a:xfrm>
            <a:prstGeom prst="rect">
              <a:avLst/>
            </a:prstGeom>
          </p:spPr>
        </p:pic>
        <p:pic>
          <p:nvPicPr>
            <p:cNvPr id="40" name="Picture 39">
              <a:extLst>
                <a:ext uri="{FF2B5EF4-FFF2-40B4-BE49-F238E27FC236}">
                  <a16:creationId xmlns:a16="http://schemas.microsoft.com/office/drawing/2014/main" id="{BE484DED-582E-46E7-A563-D8E3FF9D978B}"/>
                </a:ext>
              </a:extLst>
            </p:cNvPr>
            <p:cNvPicPr>
              <a:picLocks noChangeAspect="1"/>
            </p:cNvPicPr>
            <p:nvPr/>
          </p:nvPicPr>
          <p:blipFill>
            <a:blip r:embed="rId5"/>
            <a:stretch>
              <a:fillRect/>
            </a:stretch>
          </p:blipFill>
          <p:spPr>
            <a:xfrm>
              <a:off x="10070487" y="5896564"/>
              <a:ext cx="469963" cy="469963"/>
            </a:xfrm>
            <a:prstGeom prst="rect">
              <a:avLst/>
            </a:prstGeom>
          </p:spPr>
        </p:pic>
        <p:pic>
          <p:nvPicPr>
            <p:cNvPr id="41" name="Picture 40">
              <a:extLst>
                <a:ext uri="{FF2B5EF4-FFF2-40B4-BE49-F238E27FC236}">
                  <a16:creationId xmlns:a16="http://schemas.microsoft.com/office/drawing/2014/main" id="{5BED1090-EE60-4E07-9E9A-3BB741F64482}"/>
                </a:ext>
              </a:extLst>
            </p:cNvPr>
            <p:cNvPicPr>
              <a:picLocks noChangeAspect="1"/>
            </p:cNvPicPr>
            <p:nvPr/>
          </p:nvPicPr>
          <p:blipFill>
            <a:blip r:embed="rId6"/>
            <a:stretch>
              <a:fillRect/>
            </a:stretch>
          </p:blipFill>
          <p:spPr>
            <a:xfrm>
              <a:off x="9513813" y="5896564"/>
              <a:ext cx="469963" cy="469963"/>
            </a:xfrm>
            <a:prstGeom prst="rect">
              <a:avLst/>
            </a:prstGeom>
          </p:spPr>
        </p:pic>
        <p:pic>
          <p:nvPicPr>
            <p:cNvPr id="42" name="Picture 41">
              <a:extLst>
                <a:ext uri="{FF2B5EF4-FFF2-40B4-BE49-F238E27FC236}">
                  <a16:creationId xmlns:a16="http://schemas.microsoft.com/office/drawing/2014/main" id="{B3B416E6-DF74-40B5-8430-264A82B24585}"/>
                </a:ext>
              </a:extLst>
            </p:cNvPr>
            <p:cNvPicPr>
              <a:picLocks noChangeAspect="1"/>
            </p:cNvPicPr>
            <p:nvPr/>
          </p:nvPicPr>
          <p:blipFill>
            <a:blip r:embed="rId7"/>
            <a:stretch>
              <a:fillRect/>
            </a:stretch>
          </p:blipFill>
          <p:spPr>
            <a:xfrm>
              <a:off x="10627161" y="5896564"/>
              <a:ext cx="469963" cy="469963"/>
            </a:xfrm>
            <a:prstGeom prst="rect">
              <a:avLst/>
            </a:prstGeom>
          </p:spPr>
        </p:pic>
      </p:grpSp>
    </p:spTree>
    <p:extLst>
      <p:ext uri="{BB962C8B-B14F-4D97-AF65-F5344CB8AC3E}">
        <p14:creationId xmlns:p14="http://schemas.microsoft.com/office/powerpoint/2010/main" val="9746217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 presetClass="entr" presetSubtype="4" fill="hold" nodeType="afterEffect" p14:presetBounceEnd="66000">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14:bounceEnd="66000">
                                          <p:cBhvr additive="base">
                                            <p:cTn id="11" dur="1000" fill="hold"/>
                                            <p:tgtEl>
                                              <p:spTgt spid="31"/>
                                            </p:tgtEl>
                                            <p:attrNameLst>
                                              <p:attrName>ppt_x</p:attrName>
                                            </p:attrNameLst>
                                          </p:cBhvr>
                                          <p:tavLst>
                                            <p:tav tm="0">
                                              <p:val>
                                                <p:strVal val="#ppt_x"/>
                                              </p:val>
                                            </p:tav>
                                            <p:tav tm="100000">
                                              <p:val>
                                                <p:strVal val="#ppt_x"/>
                                              </p:val>
                                            </p:tav>
                                          </p:tavLst>
                                        </p:anim>
                                        <p:anim calcmode="lin" valueType="num" p14:bounceEnd="66000">
                                          <p:cBhvr additive="base">
                                            <p:cTn id="12"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000" fill="hold"/>
                                            <p:tgtEl>
                                              <p:spTgt spid="31"/>
                                            </p:tgtEl>
                                            <p:attrNameLst>
                                              <p:attrName>ppt_x</p:attrName>
                                            </p:attrNameLst>
                                          </p:cBhvr>
                                          <p:tavLst>
                                            <p:tav tm="0">
                                              <p:val>
                                                <p:strVal val="#ppt_x"/>
                                              </p:val>
                                            </p:tav>
                                            <p:tav tm="100000">
                                              <p:val>
                                                <p:strVal val="#ppt_x"/>
                                              </p:val>
                                            </p:tav>
                                          </p:tavLst>
                                        </p:anim>
                                        <p:anim calcmode="lin" valueType="num">
                                          <p:cBhvr additive="base">
                                            <p:cTn id="12" dur="10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221</TotalTime>
  <Words>915</Words>
  <Application>Microsoft Office PowerPoint</Application>
  <PresentationFormat>Widescreen</PresentationFormat>
  <Paragraphs>89</Paragraphs>
  <Slides>14</Slides>
  <Notes>5</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14</vt:i4>
      </vt:variant>
    </vt:vector>
  </HeadingPairs>
  <TitlesOfParts>
    <vt:vector size="27" baseType="lpstr">
      <vt:lpstr>宋体</vt:lpstr>
      <vt:lpstr>Arial</vt:lpstr>
      <vt:lpstr>Arial-BoldMT</vt:lpstr>
      <vt:lpstr>Arial-ItalicMT</vt:lpstr>
      <vt:lpstr>ArialMT</vt:lpstr>
      <vt:lpstr>Calibri</vt:lpstr>
      <vt:lpstr>Calibri Light</vt:lpstr>
      <vt:lpstr>Cambria</vt:lpstr>
      <vt:lpstr>Roboto</vt:lpstr>
      <vt:lpstr>SVN-Poky's</vt:lpstr>
      <vt:lpstr>Office 主题</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MinhThangPC.VN</dc:creator>
  <dc:description>9Slide.vn</dc:description>
  <cp:lastModifiedBy>Admin</cp:lastModifiedBy>
  <cp:revision>66</cp:revision>
  <dcterms:created xsi:type="dcterms:W3CDTF">2024-05-02T01:59:28Z</dcterms:created>
  <dcterms:modified xsi:type="dcterms:W3CDTF">2024-09-02T14:15:51Z</dcterms:modified>
  <cp:category>9Slide.vn</cp:category>
</cp:coreProperties>
</file>