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8"/>
  </p:notesMasterIdLst>
  <p:sldIdLst>
    <p:sldId id="348" r:id="rId3"/>
    <p:sldId id="858" r:id="rId4"/>
    <p:sldId id="2007577107" r:id="rId5"/>
    <p:sldId id="2007577113" r:id="rId6"/>
    <p:sldId id="20075771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Chiếu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bài</a:t>
            </a:r>
            <a:r>
              <a:rPr lang="en-US" altLang="zh-CN" baseline="0" dirty="0" smtClean="0"/>
              <a:t> HS, HS TB- </a:t>
            </a:r>
            <a:r>
              <a:rPr lang="en-US" altLang="zh-CN" baseline="0" dirty="0" err="1" smtClean="0"/>
              <a:t>nhận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xét</a:t>
            </a:r>
            <a:endParaRPr lang="en-US" altLang="zh-CN" baseline="0" dirty="0" smtClean="0"/>
          </a:p>
          <a:p>
            <a:r>
              <a:rPr lang="en-US" altLang="zh-CN" baseline="0" dirty="0" err="1" smtClean="0"/>
              <a:t>Kết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quả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kéo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xuống</a:t>
            </a:r>
            <a:r>
              <a:rPr lang="en-US" altLang="zh-CN" baseline="0" dirty="0" smtClean="0"/>
              <a:t> slide 19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đôi</a:t>
            </a:r>
            <a:r>
              <a:rPr lang="en-US" baseline="0" dirty="0" smtClean="0"/>
              <a:t>, TB -NX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7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301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微软雅黑</vt:lpstr>
      <vt:lpstr>Arial</vt:lpstr>
      <vt:lpstr>Calibri</vt:lpstr>
      <vt:lpstr>Cambria</vt:lpstr>
      <vt:lpstr>等线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38</cp:revision>
  <dcterms:created xsi:type="dcterms:W3CDTF">2024-05-17T01:08:10Z</dcterms:created>
  <dcterms:modified xsi:type="dcterms:W3CDTF">2024-09-02T14:31:03Z</dcterms:modified>
</cp:coreProperties>
</file>