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26" r:id="rId2"/>
  </p:sldMasterIdLst>
  <p:notesMasterIdLst>
    <p:notesMasterId r:id="rId8"/>
  </p:notesMasterIdLst>
  <p:sldIdLst>
    <p:sldId id="302" r:id="rId3"/>
    <p:sldId id="301" r:id="rId4"/>
    <p:sldId id="539" r:id="rId5"/>
    <p:sldId id="540" r:id="rId6"/>
    <p:sldId id="30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3399FF"/>
    <a:srgbClr val="FF0066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5F7292-279F-49E3-9801-182B114ADDA1}" v="4178" dt="2024-08-15T09:29:03.0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77704" autoAdjust="0"/>
  </p:normalViewPr>
  <p:slideViewPr>
    <p:cSldViewPr snapToGrid="0">
      <p:cViewPr varScale="1">
        <p:scale>
          <a:sx n="57" d="100"/>
          <a:sy n="57" d="100"/>
        </p:scale>
        <p:origin x="12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55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54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ao Dao Thi Thu" userId="b0c0fd0c-b87e-42f7-8ea0-369972801474" providerId="ADAL" clId="{035F7292-279F-49E3-9801-182B114ADDA1}"/>
    <pc:docChg chg="custSel addSld delSld modSld delMainMaster modMainMaster">
      <pc:chgData name="Thao Dao Thi Thu" userId="b0c0fd0c-b87e-42f7-8ea0-369972801474" providerId="ADAL" clId="{035F7292-279F-49E3-9801-182B114ADDA1}" dt="2024-08-15T09:29:03.053" v="9427"/>
      <pc:docMkLst>
        <pc:docMk/>
      </pc:docMkLst>
      <pc:sldChg chg="modAnim">
        <pc:chgData name="Thao Dao Thi Thu" userId="b0c0fd0c-b87e-42f7-8ea0-369972801474" providerId="ADAL" clId="{035F7292-279F-49E3-9801-182B114ADDA1}" dt="2024-08-15T09:24:50.275" v="5294"/>
        <pc:sldMkLst>
          <pc:docMk/>
          <pc:sldMk cId="438588392" sldId="259"/>
        </pc:sldMkLst>
      </pc:sldChg>
      <pc:sldChg chg="del">
        <pc:chgData name="Thao Dao Thi Thu" userId="b0c0fd0c-b87e-42f7-8ea0-369972801474" providerId="ADAL" clId="{035F7292-279F-49E3-9801-182B114ADDA1}" dt="2024-08-15T09:25:29.932" v="5861" actId="47"/>
        <pc:sldMkLst>
          <pc:docMk/>
          <pc:sldMk cId="494518393" sldId="260"/>
        </pc:sldMkLst>
      </pc:sldChg>
      <pc:sldChg chg="modTransition">
        <pc:chgData name="Thao Dao Thi Thu" userId="b0c0fd0c-b87e-42f7-8ea0-369972801474" providerId="ADAL" clId="{035F7292-279F-49E3-9801-182B114ADDA1}" dt="2024-08-15T09:14:17.933" v="67"/>
        <pc:sldMkLst>
          <pc:docMk/>
          <pc:sldMk cId="3365338953" sldId="261"/>
        </pc:sldMkLst>
      </pc:sldChg>
      <pc:sldChg chg="modTransition">
        <pc:chgData name="Thao Dao Thi Thu" userId="b0c0fd0c-b87e-42f7-8ea0-369972801474" providerId="ADAL" clId="{035F7292-279F-49E3-9801-182B114ADDA1}" dt="2024-08-15T09:14:17.934" v="69"/>
        <pc:sldMkLst>
          <pc:docMk/>
          <pc:sldMk cId="4201474849" sldId="262"/>
        </pc:sldMkLst>
      </pc:sldChg>
      <pc:sldChg chg="modAnim">
        <pc:chgData name="Thao Dao Thi Thu" userId="b0c0fd0c-b87e-42f7-8ea0-369972801474" providerId="ADAL" clId="{035F7292-279F-49E3-9801-182B114ADDA1}" dt="2024-08-15T09:27:05.757" v="7720"/>
        <pc:sldMkLst>
          <pc:docMk/>
          <pc:sldMk cId="2993955571" sldId="275"/>
        </pc:sldMkLst>
      </pc:sldChg>
      <pc:sldChg chg="modAnim">
        <pc:chgData name="Thao Dao Thi Thu" userId="b0c0fd0c-b87e-42f7-8ea0-369972801474" providerId="ADAL" clId="{035F7292-279F-49E3-9801-182B114ADDA1}" dt="2024-08-15T09:25:52.686" v="6128"/>
        <pc:sldMkLst>
          <pc:docMk/>
          <pc:sldMk cId="353587355" sldId="301"/>
        </pc:sldMkLst>
      </pc:sldChg>
      <pc:sldChg chg="modAnim">
        <pc:chgData name="Thao Dao Thi Thu" userId="b0c0fd0c-b87e-42f7-8ea0-369972801474" providerId="ADAL" clId="{035F7292-279F-49E3-9801-182B114ADDA1}" dt="2024-08-15T09:25:40.924" v="5863"/>
        <pc:sldMkLst>
          <pc:docMk/>
          <pc:sldMk cId="1592139637" sldId="302"/>
        </pc:sldMkLst>
      </pc:sldChg>
      <pc:sldChg chg="modTransition modAnim">
        <pc:chgData name="Thao Dao Thi Thu" userId="b0c0fd0c-b87e-42f7-8ea0-369972801474" providerId="ADAL" clId="{035F7292-279F-49E3-9801-182B114ADDA1}" dt="2024-08-15T09:29:00.645" v="9194"/>
        <pc:sldMkLst>
          <pc:docMk/>
          <pc:sldMk cId="1195630546" sldId="307"/>
        </pc:sldMkLst>
      </pc:sldChg>
      <pc:sldChg chg="modAnim">
        <pc:chgData name="Thao Dao Thi Thu" userId="b0c0fd0c-b87e-42f7-8ea0-369972801474" providerId="ADAL" clId="{035F7292-279F-49E3-9801-182B114ADDA1}" dt="2024-08-15T09:26:13.200" v="6658"/>
        <pc:sldMkLst>
          <pc:docMk/>
          <pc:sldMk cId="1290292008" sldId="308"/>
        </pc:sldMkLst>
      </pc:sldChg>
      <pc:sldChg chg="modAnim">
        <pc:chgData name="Thao Dao Thi Thu" userId="b0c0fd0c-b87e-42f7-8ea0-369972801474" providerId="ADAL" clId="{035F7292-279F-49E3-9801-182B114ADDA1}" dt="2024-08-15T09:27:18.988" v="7986"/>
        <pc:sldMkLst>
          <pc:docMk/>
          <pc:sldMk cId="1025167396" sldId="314"/>
        </pc:sldMkLst>
      </pc:sldChg>
      <pc:sldChg chg="delSp modSp mod modAnim">
        <pc:chgData name="Thao Dao Thi Thu" userId="b0c0fd0c-b87e-42f7-8ea0-369972801474" providerId="ADAL" clId="{035F7292-279F-49E3-9801-182B114ADDA1}" dt="2024-08-15T09:25:19.626" v="5579"/>
        <pc:sldMkLst>
          <pc:docMk/>
          <pc:sldMk cId="2851186096" sldId="353"/>
        </pc:sldMkLst>
        <pc:picChg chg="del">
          <ac:chgData name="Thao Dao Thi Thu" userId="b0c0fd0c-b87e-42f7-8ea0-369972801474" providerId="ADAL" clId="{035F7292-279F-49E3-9801-182B114ADDA1}" dt="2024-08-15T09:15:22.140" v="541" actId="478"/>
          <ac:picMkLst>
            <pc:docMk/>
            <pc:sldMk cId="2851186096" sldId="353"/>
            <ac:picMk id="7" creationId="{BDDB5254-AAE8-54B3-1C61-4B1F20856B00}"/>
          </ac:picMkLst>
        </pc:picChg>
        <pc:picChg chg="mod">
          <ac:chgData name="Thao Dao Thi Thu" userId="b0c0fd0c-b87e-42f7-8ea0-369972801474" providerId="ADAL" clId="{035F7292-279F-49E3-9801-182B114ADDA1}" dt="2024-08-15T09:15:51.040" v="823" actId="34135"/>
          <ac:picMkLst>
            <pc:docMk/>
            <pc:sldMk cId="2851186096" sldId="353"/>
            <ac:picMk id="2054" creationId="{00000000-0000-0000-0000-000000000000}"/>
          </ac:picMkLst>
        </pc:picChg>
      </pc:sldChg>
      <pc:sldChg chg="modAnim">
        <pc:chgData name="Thao Dao Thi Thu" userId="b0c0fd0c-b87e-42f7-8ea0-369972801474" providerId="ADAL" clId="{035F7292-279F-49E3-9801-182B114ADDA1}" dt="2024-08-15T09:25:01.494" v="5297"/>
        <pc:sldMkLst>
          <pc:docMk/>
          <pc:sldMk cId="2089209359" sldId="354"/>
        </pc:sldMkLst>
      </pc:sldChg>
      <pc:sldChg chg="modAnim">
        <pc:chgData name="Thao Dao Thi Thu" userId="b0c0fd0c-b87e-42f7-8ea0-369972801474" providerId="ADAL" clId="{035F7292-279F-49E3-9801-182B114ADDA1}" dt="2024-08-15T09:24:55.131" v="5295"/>
        <pc:sldMkLst>
          <pc:docMk/>
          <pc:sldMk cId="4230819401" sldId="356"/>
        </pc:sldMkLst>
      </pc:sldChg>
      <pc:sldChg chg="addSp modSp mod">
        <pc:chgData name="Thao Dao Thi Thu" userId="b0c0fd0c-b87e-42f7-8ea0-369972801474" providerId="ADAL" clId="{035F7292-279F-49E3-9801-182B114ADDA1}" dt="2024-08-15T09:24:05.210" v="4850" actId="14100"/>
        <pc:sldMkLst>
          <pc:docMk/>
          <pc:sldMk cId="2317885748" sldId="357"/>
        </pc:sldMkLst>
        <pc:spChg chg="mod">
          <ac:chgData name="Thao Dao Thi Thu" userId="b0c0fd0c-b87e-42f7-8ea0-369972801474" providerId="ADAL" clId="{035F7292-279F-49E3-9801-182B114ADDA1}" dt="2024-08-15T09:16:20.157" v="1421" actId="404"/>
          <ac:spMkLst>
            <pc:docMk/>
            <pc:sldMk cId="2317885748" sldId="357"/>
            <ac:spMk id="2" creationId="{5A36DB3B-1203-E526-1067-180B7A8968D3}"/>
          </ac:spMkLst>
        </pc:spChg>
        <pc:spChg chg="add mod modCrop">
          <ac:chgData name="Thao Dao Thi Thu" userId="b0c0fd0c-b87e-42f7-8ea0-369972801474" providerId="ADAL" clId="{035F7292-279F-49E3-9801-182B114ADDA1}" dt="2024-08-15T09:23:17.744" v="4284" actId="1076"/>
          <ac:spMkLst>
            <pc:docMk/>
            <pc:sldMk cId="2317885748" sldId="357"/>
            <ac:spMk id="3" creationId="{69F4A3D5-BEB5-AEEB-4ED3-6B31E16C66F6}"/>
          </ac:spMkLst>
        </pc:spChg>
        <pc:spChg chg="add mod">
          <ac:chgData name="Thao Dao Thi Thu" userId="b0c0fd0c-b87e-42f7-8ea0-369972801474" providerId="ADAL" clId="{035F7292-279F-49E3-9801-182B114ADDA1}" dt="2024-08-15T09:24:05.210" v="4850" actId="14100"/>
          <ac:spMkLst>
            <pc:docMk/>
            <pc:sldMk cId="2317885748" sldId="357"/>
            <ac:spMk id="5" creationId="{3F3D666C-90C1-43DC-532B-38D1C157C397}"/>
          </ac:spMkLst>
        </pc:spChg>
      </pc:sldChg>
      <pc:sldChg chg="modTransition modAnim">
        <pc:chgData name="Thao Dao Thi Thu" userId="b0c0fd0c-b87e-42f7-8ea0-369972801474" providerId="ADAL" clId="{035F7292-279F-49E3-9801-182B114ADDA1}" dt="2024-08-15T09:24:43.355" v="5133"/>
        <pc:sldMkLst>
          <pc:docMk/>
          <pc:sldMk cId="0" sldId="358"/>
        </pc:sldMkLst>
      </pc:sldChg>
      <pc:sldChg chg="modAnim">
        <pc:chgData name="Thao Dao Thi Thu" userId="b0c0fd0c-b87e-42f7-8ea0-369972801474" providerId="ADAL" clId="{035F7292-279F-49E3-9801-182B114ADDA1}" dt="2024-08-15T09:25:34.415" v="5862"/>
        <pc:sldMkLst>
          <pc:docMk/>
          <pc:sldMk cId="1552942792" sldId="538"/>
        </pc:sldMkLst>
      </pc:sldChg>
      <pc:sldChg chg="modAnim">
        <pc:chgData name="Thao Dao Thi Thu" userId="b0c0fd0c-b87e-42f7-8ea0-369972801474" providerId="ADAL" clId="{035F7292-279F-49E3-9801-182B114ADDA1}" dt="2024-08-15T09:26:29.720" v="6923"/>
        <pc:sldMkLst>
          <pc:docMk/>
          <pc:sldMk cId="2592726621" sldId="541"/>
        </pc:sldMkLst>
      </pc:sldChg>
      <pc:sldChg chg="modAnim">
        <pc:chgData name="Thao Dao Thi Thu" userId="b0c0fd0c-b87e-42f7-8ea0-369972801474" providerId="ADAL" clId="{035F7292-279F-49E3-9801-182B114ADDA1}" dt="2024-08-15T09:26:34.739" v="6924"/>
        <pc:sldMkLst>
          <pc:docMk/>
          <pc:sldMk cId="648421032" sldId="542"/>
        </pc:sldMkLst>
      </pc:sldChg>
      <pc:sldChg chg="modAnim">
        <pc:chgData name="Thao Dao Thi Thu" userId="b0c0fd0c-b87e-42f7-8ea0-369972801474" providerId="ADAL" clId="{035F7292-279F-49E3-9801-182B114ADDA1}" dt="2024-08-15T09:26:39.036" v="7189"/>
        <pc:sldMkLst>
          <pc:docMk/>
          <pc:sldMk cId="917622341" sldId="543"/>
        </pc:sldMkLst>
      </pc:sldChg>
      <pc:sldChg chg="modAnim">
        <pc:chgData name="Thao Dao Thi Thu" userId="b0c0fd0c-b87e-42f7-8ea0-369972801474" providerId="ADAL" clId="{035F7292-279F-49E3-9801-182B114ADDA1}" dt="2024-08-15T09:26:48.442" v="7190"/>
        <pc:sldMkLst>
          <pc:docMk/>
          <pc:sldMk cId="2820368370" sldId="544"/>
        </pc:sldMkLst>
      </pc:sldChg>
      <pc:sldChg chg="modAnim">
        <pc:chgData name="Thao Dao Thi Thu" userId="b0c0fd0c-b87e-42f7-8ea0-369972801474" providerId="ADAL" clId="{035F7292-279F-49E3-9801-182B114ADDA1}" dt="2024-08-15T09:26:59.044" v="7455"/>
        <pc:sldMkLst>
          <pc:docMk/>
          <pc:sldMk cId="1624161869" sldId="545"/>
        </pc:sldMkLst>
      </pc:sldChg>
      <pc:sldChg chg="modTransition">
        <pc:chgData name="Thao Dao Thi Thu" userId="b0c0fd0c-b87e-42f7-8ea0-369972801474" providerId="ADAL" clId="{035F7292-279F-49E3-9801-182B114ADDA1}" dt="2024-08-15T09:14:17.931" v="61"/>
        <pc:sldMkLst>
          <pc:docMk/>
          <pc:sldMk cId="811354639" sldId="546"/>
        </pc:sldMkLst>
      </pc:sldChg>
      <pc:sldChg chg="modAnim">
        <pc:chgData name="Thao Dao Thi Thu" userId="b0c0fd0c-b87e-42f7-8ea0-369972801474" providerId="ADAL" clId="{035F7292-279F-49E3-9801-182B114ADDA1}" dt="2024-08-15T09:27:10.998" v="7721"/>
        <pc:sldMkLst>
          <pc:docMk/>
          <pc:sldMk cId="3227881446" sldId="547"/>
        </pc:sldMkLst>
      </pc:sldChg>
      <pc:sldChg chg="modAnim">
        <pc:chgData name="Thao Dao Thi Thu" userId="b0c0fd0c-b87e-42f7-8ea0-369972801474" providerId="ADAL" clId="{035F7292-279F-49E3-9801-182B114ADDA1}" dt="2024-08-15T09:27:27.177" v="8137"/>
        <pc:sldMkLst>
          <pc:docMk/>
          <pc:sldMk cId="787401924" sldId="550"/>
        </pc:sldMkLst>
      </pc:sldChg>
      <pc:sldChg chg="modAnim">
        <pc:chgData name="Thao Dao Thi Thu" userId="b0c0fd0c-b87e-42f7-8ea0-369972801474" providerId="ADAL" clId="{035F7292-279F-49E3-9801-182B114ADDA1}" dt="2024-08-15T09:27:36.182" v="8138"/>
        <pc:sldMkLst>
          <pc:docMk/>
          <pc:sldMk cId="166403238" sldId="551"/>
        </pc:sldMkLst>
      </pc:sldChg>
      <pc:sldChg chg="modAnim">
        <pc:chgData name="Thao Dao Thi Thu" userId="b0c0fd0c-b87e-42f7-8ea0-369972801474" providerId="ADAL" clId="{035F7292-279F-49E3-9801-182B114ADDA1}" dt="2024-08-15T09:27:40.961" v="8403"/>
        <pc:sldMkLst>
          <pc:docMk/>
          <pc:sldMk cId="172643558" sldId="552"/>
        </pc:sldMkLst>
      </pc:sldChg>
      <pc:sldChg chg="modAnim">
        <pc:chgData name="Thao Dao Thi Thu" userId="b0c0fd0c-b87e-42f7-8ea0-369972801474" providerId="ADAL" clId="{035F7292-279F-49E3-9801-182B114ADDA1}" dt="2024-08-15T09:27:48.441" v="8404"/>
        <pc:sldMkLst>
          <pc:docMk/>
          <pc:sldMk cId="3570412172" sldId="553"/>
        </pc:sldMkLst>
      </pc:sldChg>
      <pc:sldChg chg="modTransition">
        <pc:chgData name="Thao Dao Thi Thu" userId="b0c0fd0c-b87e-42f7-8ea0-369972801474" providerId="ADAL" clId="{035F7292-279F-49E3-9801-182B114ADDA1}" dt="2024-08-15T09:14:17.933" v="63"/>
        <pc:sldMkLst>
          <pc:docMk/>
          <pc:sldMk cId="4268374983" sldId="555"/>
        </pc:sldMkLst>
      </pc:sldChg>
      <pc:sldChg chg="modTransition">
        <pc:chgData name="Thao Dao Thi Thu" userId="b0c0fd0c-b87e-42f7-8ea0-369972801474" providerId="ADAL" clId="{035F7292-279F-49E3-9801-182B114ADDA1}" dt="2024-08-15T09:14:17.933" v="65"/>
        <pc:sldMkLst>
          <pc:docMk/>
          <pc:sldMk cId="1934855598" sldId="556"/>
        </pc:sldMkLst>
      </pc:sldChg>
      <pc:sldChg chg="del">
        <pc:chgData name="Thao Dao Thi Thu" userId="b0c0fd0c-b87e-42f7-8ea0-369972801474" providerId="ADAL" clId="{035F7292-279F-49E3-9801-182B114ADDA1}" dt="2024-08-15T09:28:53.074" v="9193" actId="47"/>
        <pc:sldMkLst>
          <pc:docMk/>
          <pc:sldMk cId="2770323218" sldId="4410"/>
        </pc:sldMkLst>
      </pc:sldChg>
      <pc:sldChg chg="add modAnim">
        <pc:chgData name="Thao Dao Thi Thu" userId="b0c0fd0c-b87e-42f7-8ea0-369972801474" providerId="ADAL" clId="{035F7292-279F-49E3-9801-182B114ADDA1}" dt="2024-08-15T09:24:37.963" v="5132"/>
        <pc:sldMkLst>
          <pc:docMk/>
          <pc:sldMk cId="3743321468" sldId="4411"/>
        </pc:sldMkLst>
      </pc:sldChg>
      <pc:sldMasterChg chg="addSp delSp modSp mod">
        <pc:chgData name="Thao Dao Thi Thu" userId="b0c0fd0c-b87e-42f7-8ea0-369972801474" providerId="ADAL" clId="{035F7292-279F-49E3-9801-182B114ADDA1}" dt="2024-08-15T09:29:02.938" v="9285"/>
        <pc:sldMasterMkLst>
          <pc:docMk/>
          <pc:sldMasterMk cId="3631459341" sldId="2147483648"/>
        </pc:sldMasterMkLst>
        <pc:spChg chg="mod modVis">
          <ac:chgData name="Thao Dao Thi Thu" userId="b0c0fd0c-b87e-42f7-8ea0-369972801474" providerId="ADAL" clId="{035F7292-279F-49E3-9801-182B114ADDA1}" dt="2024-08-15T09:14:17.890" v="3"/>
          <ac:spMkLst>
            <pc:docMk/>
            <pc:sldMasterMk cId="3631459341" sldId="2147483648"/>
            <ac:spMk id="2" creationId="{E769FE13-92F5-7A7C-B85B-86FA7A269017}"/>
          </ac:spMkLst>
        </pc:spChg>
        <pc:spChg chg="mod modVis">
          <ac:chgData name="Thao Dao Thi Thu" userId="b0c0fd0c-b87e-42f7-8ea0-369972801474" providerId="ADAL" clId="{035F7292-279F-49E3-9801-182B114ADDA1}" dt="2024-08-15T09:29:02.875" v="9200"/>
          <ac:spMkLst>
            <pc:docMk/>
            <pc:sldMasterMk cId="3631459341" sldId="2147483648"/>
            <ac:spMk id="3" creationId="{15495D32-45DD-65D0-7A98-F6BACDD14E20}"/>
          </ac:spMkLst>
        </pc:spChg>
        <pc:spChg chg="mod modVis">
          <ac:chgData name="Thao Dao Thi Thu" userId="b0c0fd0c-b87e-42f7-8ea0-369972801474" providerId="ADAL" clId="{035F7292-279F-49E3-9801-182B114ADDA1}" dt="2024-08-15T09:29:02.876" v="9202"/>
          <ac:spMkLst>
            <pc:docMk/>
            <pc:sldMasterMk cId="3631459341" sldId="2147483648"/>
            <ac:spMk id="4" creationId="{975ADCC3-EF81-4618-8894-516BDEBD8EF3}"/>
          </ac:spMkLst>
        </pc:spChg>
        <pc:spChg chg="mod modVis">
          <ac:chgData name="Thao Dao Thi Thu" userId="b0c0fd0c-b87e-42f7-8ea0-369972801474" providerId="ADAL" clId="{035F7292-279F-49E3-9801-182B114ADDA1}" dt="2024-08-15T09:29:02.878" v="9204"/>
          <ac:spMkLst>
            <pc:docMk/>
            <pc:sldMasterMk cId="3631459341" sldId="2147483648"/>
            <ac:spMk id="5" creationId="{C4ECA510-2886-7FCA-40CC-5782294B5554}"/>
          </ac:spMkLst>
        </pc:spChg>
        <pc:spChg chg="mod modVis">
          <ac:chgData name="Thao Dao Thi Thu" userId="b0c0fd0c-b87e-42f7-8ea0-369972801474" providerId="ADAL" clId="{035F7292-279F-49E3-9801-182B114ADDA1}" dt="2024-08-15T09:29:02.879" v="9206"/>
          <ac:spMkLst>
            <pc:docMk/>
            <pc:sldMasterMk cId="3631459341" sldId="2147483648"/>
            <ac:spMk id="6" creationId="{AB5B2E65-53D5-5AC4-24FA-036961A50871}"/>
          </ac:spMkLst>
        </pc:spChg>
        <pc:spChg chg="del mod modVis">
          <ac:chgData name="Thao Dao Thi Thu" userId="b0c0fd0c-b87e-42f7-8ea0-369972801474" providerId="ADAL" clId="{035F7292-279F-49E3-9801-182B114ADDA1}" dt="2024-08-15T09:14:28.733" v="259" actId="478"/>
          <ac:spMkLst>
            <pc:docMk/>
            <pc:sldMasterMk cId="3631459341" sldId="2147483648"/>
            <ac:spMk id="7" creationId="{F9034237-DA06-4066-849E-00A115FF4EA1}"/>
          </ac:spMkLst>
        </pc:spChg>
        <pc:spChg chg="add del mod ord modVis">
          <ac:chgData name="Thao Dao Thi Thu" userId="b0c0fd0c-b87e-42f7-8ea0-369972801474" providerId="ADAL" clId="{035F7292-279F-49E3-9801-182B114ADDA1}" dt="2024-08-15T09:14:33.132" v="263"/>
          <ac:spMkLst>
            <pc:docMk/>
            <pc:sldMasterMk cId="3631459341" sldId="2147483648"/>
            <ac:spMk id="8" creationId="{C6135509-D197-48CD-E216-DC761798D9B1}"/>
          </ac:spMkLst>
        </pc:spChg>
        <pc:spChg chg="add del mod ord modVis">
          <ac:chgData name="Thao Dao Thi Thu" userId="b0c0fd0c-b87e-42f7-8ea0-369972801474" providerId="ADAL" clId="{035F7292-279F-49E3-9801-182B114ADDA1}" dt="2024-08-15T09:15:31.401" v="545"/>
          <ac:spMkLst>
            <pc:docMk/>
            <pc:sldMasterMk cId="3631459341" sldId="2147483648"/>
            <ac:spMk id="9" creationId="{BDBA42E2-1DBB-B535-AAE8-168EF6E11911}"/>
          </ac:spMkLst>
        </pc:spChg>
        <pc:spChg chg="add del mod ord modVis">
          <ac:chgData name="Thao Dao Thi Thu" userId="b0c0fd0c-b87e-42f7-8ea0-369972801474" providerId="ADAL" clId="{035F7292-279F-49E3-9801-182B114ADDA1}" dt="2024-08-15T09:16:00.816" v="827"/>
          <ac:spMkLst>
            <pc:docMk/>
            <pc:sldMasterMk cId="3631459341" sldId="2147483648"/>
            <ac:spMk id="10" creationId="{0D9F9C96-4A15-C936-9C53-D282077E0FEE}"/>
          </ac:spMkLst>
        </pc:spChg>
        <pc:spChg chg="add del mod ord modVis">
          <ac:chgData name="Thao Dao Thi Thu" userId="b0c0fd0c-b87e-42f7-8ea0-369972801474" providerId="ADAL" clId="{035F7292-279F-49E3-9801-182B114ADDA1}" dt="2024-08-15T09:16:13.069" v="1114"/>
          <ac:spMkLst>
            <pc:docMk/>
            <pc:sldMasterMk cId="3631459341" sldId="2147483648"/>
            <ac:spMk id="11" creationId="{F906EF48-DD39-84CF-9FA6-D519C37A450F}"/>
          </ac:spMkLst>
        </pc:spChg>
        <pc:spChg chg="add del mod ord modVis">
          <ac:chgData name="Thao Dao Thi Thu" userId="b0c0fd0c-b87e-42f7-8ea0-369972801474" providerId="ADAL" clId="{035F7292-279F-49E3-9801-182B114ADDA1}" dt="2024-08-15T09:16:26.840" v="1425"/>
          <ac:spMkLst>
            <pc:docMk/>
            <pc:sldMasterMk cId="3631459341" sldId="2147483648"/>
            <ac:spMk id="12" creationId="{155BF433-BE18-81EF-A461-A7D0E3B7C3B4}"/>
          </ac:spMkLst>
        </pc:spChg>
        <pc:spChg chg="add del mod ord modVis">
          <ac:chgData name="Thao Dao Thi Thu" userId="b0c0fd0c-b87e-42f7-8ea0-369972801474" providerId="ADAL" clId="{035F7292-279F-49E3-9801-182B114ADDA1}" dt="2024-08-15T09:16:40.217" v="1708"/>
          <ac:spMkLst>
            <pc:docMk/>
            <pc:sldMasterMk cId="3631459341" sldId="2147483648"/>
            <ac:spMk id="13" creationId="{3B27442B-E193-93EC-A098-3EB3DC2C8164}"/>
          </ac:spMkLst>
        </pc:spChg>
        <pc:spChg chg="add del mod ord modVis">
          <ac:chgData name="Thao Dao Thi Thu" userId="b0c0fd0c-b87e-42f7-8ea0-369972801474" providerId="ADAL" clId="{035F7292-279F-49E3-9801-182B114ADDA1}" dt="2024-08-15T09:17:11.858" v="1993"/>
          <ac:spMkLst>
            <pc:docMk/>
            <pc:sldMasterMk cId="3631459341" sldId="2147483648"/>
            <ac:spMk id="14" creationId="{6C640D2B-1231-3C03-4807-FD26EA0A6333}"/>
          </ac:spMkLst>
        </pc:spChg>
        <pc:spChg chg="add del mod ord modVis">
          <ac:chgData name="Thao Dao Thi Thu" userId="b0c0fd0c-b87e-42f7-8ea0-369972801474" providerId="ADAL" clId="{035F7292-279F-49E3-9801-182B114ADDA1}" dt="2024-08-15T09:17:24.477" v="2297"/>
          <ac:spMkLst>
            <pc:docMk/>
            <pc:sldMasterMk cId="3631459341" sldId="2147483648"/>
            <ac:spMk id="15" creationId="{64E39D78-F6B2-1596-83D5-5340E60025D2}"/>
          </ac:spMkLst>
        </pc:spChg>
        <pc:spChg chg="add del mod ord modVis">
          <ac:chgData name="Thao Dao Thi Thu" userId="b0c0fd0c-b87e-42f7-8ea0-369972801474" providerId="ADAL" clId="{035F7292-279F-49E3-9801-182B114ADDA1}" dt="2024-08-15T09:21:47.761" v="2582"/>
          <ac:spMkLst>
            <pc:docMk/>
            <pc:sldMasterMk cId="3631459341" sldId="2147483648"/>
            <ac:spMk id="16" creationId="{14F18867-13CA-1523-4B22-E9F98C431B78}"/>
          </ac:spMkLst>
        </pc:spChg>
        <pc:spChg chg="add del mod ord modVis">
          <ac:chgData name="Thao Dao Thi Thu" userId="b0c0fd0c-b87e-42f7-8ea0-369972801474" providerId="ADAL" clId="{035F7292-279F-49E3-9801-182B114ADDA1}" dt="2024-08-15T09:22:00.685" v="2865"/>
          <ac:spMkLst>
            <pc:docMk/>
            <pc:sldMasterMk cId="3631459341" sldId="2147483648"/>
            <ac:spMk id="17" creationId="{42CCFE7E-CBAC-6BB6-F10D-C33C98EBA55E}"/>
          </ac:spMkLst>
        </pc:spChg>
        <pc:spChg chg="add del mod ord modVis">
          <ac:chgData name="Thao Dao Thi Thu" userId="b0c0fd0c-b87e-42f7-8ea0-369972801474" providerId="ADAL" clId="{035F7292-279F-49E3-9801-182B114ADDA1}" dt="2024-08-15T09:22:12.958" v="3151"/>
          <ac:spMkLst>
            <pc:docMk/>
            <pc:sldMasterMk cId="3631459341" sldId="2147483648"/>
            <ac:spMk id="18" creationId="{FDF29531-B882-6043-4D0A-93D6510296D0}"/>
          </ac:spMkLst>
        </pc:spChg>
        <pc:spChg chg="add del mod ord modVis">
          <ac:chgData name="Thao Dao Thi Thu" userId="b0c0fd0c-b87e-42f7-8ea0-369972801474" providerId="ADAL" clId="{035F7292-279F-49E3-9801-182B114ADDA1}" dt="2024-08-15T09:22:25.776" v="3434"/>
          <ac:spMkLst>
            <pc:docMk/>
            <pc:sldMasterMk cId="3631459341" sldId="2147483648"/>
            <ac:spMk id="19" creationId="{35924356-7288-DC06-80B6-089092F026E6}"/>
          </ac:spMkLst>
        </pc:spChg>
        <pc:spChg chg="add del mod ord modVis">
          <ac:chgData name="Thao Dao Thi Thu" userId="b0c0fd0c-b87e-42f7-8ea0-369972801474" providerId="ADAL" clId="{035F7292-279F-49E3-9801-182B114ADDA1}" dt="2024-08-15T09:22:50.772" v="3719"/>
          <ac:spMkLst>
            <pc:docMk/>
            <pc:sldMasterMk cId="3631459341" sldId="2147483648"/>
            <ac:spMk id="20" creationId="{6EE6A8BD-3251-AFE5-34F7-AE739BCF0564}"/>
          </ac:spMkLst>
        </pc:spChg>
        <pc:spChg chg="add del mod ord modVis">
          <ac:chgData name="Thao Dao Thi Thu" userId="b0c0fd0c-b87e-42f7-8ea0-369972801474" providerId="ADAL" clId="{035F7292-279F-49E3-9801-182B114ADDA1}" dt="2024-08-15T09:23:14.979" v="4006"/>
          <ac:spMkLst>
            <pc:docMk/>
            <pc:sldMasterMk cId="3631459341" sldId="2147483648"/>
            <ac:spMk id="21" creationId="{1EE1EBD8-421F-44E6-3753-6C4E9EE90AB3}"/>
          </ac:spMkLst>
        </pc:spChg>
        <pc:spChg chg="add del mod ord modVis">
          <ac:chgData name="Thao Dao Thi Thu" userId="b0c0fd0c-b87e-42f7-8ea0-369972801474" providerId="ADAL" clId="{035F7292-279F-49E3-9801-182B114ADDA1}" dt="2024-08-15T09:23:27.247" v="4290"/>
          <ac:spMkLst>
            <pc:docMk/>
            <pc:sldMasterMk cId="3631459341" sldId="2147483648"/>
            <ac:spMk id="22" creationId="{775762FD-F1EC-60E6-02E4-C0AC20AAF37D}"/>
          </ac:spMkLst>
        </pc:spChg>
        <pc:spChg chg="add del mod ord modVis">
          <ac:chgData name="Thao Dao Thi Thu" userId="b0c0fd0c-b87e-42f7-8ea0-369972801474" providerId="ADAL" clId="{035F7292-279F-49E3-9801-182B114ADDA1}" dt="2024-08-15T09:23:39.600" v="4572"/>
          <ac:spMkLst>
            <pc:docMk/>
            <pc:sldMasterMk cId="3631459341" sldId="2147483648"/>
            <ac:spMk id="23" creationId="{54617E86-4EA5-CB86-179D-017B63168527}"/>
          </ac:spMkLst>
        </pc:spChg>
        <pc:spChg chg="add del mod ord modVis">
          <ac:chgData name="Thao Dao Thi Thu" userId="b0c0fd0c-b87e-42f7-8ea0-369972801474" providerId="ADAL" clId="{035F7292-279F-49E3-9801-182B114ADDA1}" dt="2024-08-15T09:24:14.185" v="4854"/>
          <ac:spMkLst>
            <pc:docMk/>
            <pc:sldMasterMk cId="3631459341" sldId="2147483648"/>
            <ac:spMk id="24" creationId="{F459DCB8-4F4E-8859-EB4A-0150E6C9FEDC}"/>
          </ac:spMkLst>
        </pc:spChg>
        <pc:spChg chg="add del mod ord modVis">
          <ac:chgData name="Thao Dao Thi Thu" userId="b0c0fd0c-b87e-42f7-8ea0-369972801474" providerId="ADAL" clId="{035F7292-279F-49E3-9801-182B114ADDA1}" dt="2024-08-15T09:24:49.450" v="5135" actId="478"/>
          <ac:spMkLst>
            <pc:docMk/>
            <pc:sldMasterMk cId="3631459341" sldId="2147483648"/>
            <ac:spMk id="25" creationId="{863B5318-BFB1-8293-F113-AFC4C1880E5F}"/>
          </ac:spMkLst>
        </pc:spChg>
        <pc:spChg chg="del mod ord modVis">
          <ac:chgData name="Thao Dao Thi Thu" userId="b0c0fd0c-b87e-42f7-8ea0-369972801474" providerId="ADAL" clId="{035F7292-279F-49E3-9801-182B114ADDA1}" dt="2024-08-15T09:25:03.332" v="5301"/>
          <ac:spMkLst>
            <pc:docMk/>
            <pc:sldMasterMk cId="3631459341" sldId="2147483648"/>
            <ac:spMk id="26" creationId="{188AE5CE-8256-F47F-3B27-F10B4C7EC2E1}"/>
          </ac:spMkLst>
        </pc:spChg>
        <pc:spChg chg="add del mod ord modVis">
          <ac:chgData name="Thao Dao Thi Thu" userId="b0c0fd0c-b87e-42f7-8ea0-369972801474" providerId="ADAL" clId="{035F7292-279F-49E3-9801-182B114ADDA1}" dt="2024-08-15T09:25:29.205" v="5583"/>
          <ac:spMkLst>
            <pc:docMk/>
            <pc:sldMasterMk cId="3631459341" sldId="2147483648"/>
            <ac:spMk id="27" creationId="{E0924547-2756-37D0-2246-5BF971C5F358}"/>
          </ac:spMkLst>
        </pc:spChg>
        <pc:spChg chg="add del mod ord modVis">
          <ac:chgData name="Thao Dao Thi Thu" userId="b0c0fd0c-b87e-42f7-8ea0-369972801474" providerId="ADAL" clId="{035F7292-279F-49E3-9801-182B114ADDA1}" dt="2024-08-15T09:25:43.560" v="5867"/>
          <ac:spMkLst>
            <pc:docMk/>
            <pc:sldMasterMk cId="3631459341" sldId="2147483648"/>
            <ac:spMk id="28" creationId="{4034F0BE-3972-5B75-AFB9-3FD76657812D}"/>
          </ac:spMkLst>
        </pc:spChg>
        <pc:spChg chg="add del mod ord modVis">
          <ac:chgData name="Thao Dao Thi Thu" userId="b0c0fd0c-b87e-42f7-8ea0-369972801474" providerId="ADAL" clId="{035F7292-279F-49E3-9801-182B114ADDA1}" dt="2024-08-15T09:25:58.530" v="6132"/>
          <ac:spMkLst>
            <pc:docMk/>
            <pc:sldMasterMk cId="3631459341" sldId="2147483648"/>
            <ac:spMk id="29" creationId="{60AB6F4F-685C-388C-C501-4A9CD3BD4735}"/>
          </ac:spMkLst>
        </pc:spChg>
        <pc:spChg chg="add del mod ord modVis">
          <ac:chgData name="Thao Dao Thi Thu" userId="b0c0fd0c-b87e-42f7-8ea0-369972801474" providerId="ADAL" clId="{035F7292-279F-49E3-9801-182B114ADDA1}" dt="2024-08-15T09:26:10.898" v="6397"/>
          <ac:spMkLst>
            <pc:docMk/>
            <pc:sldMasterMk cId="3631459341" sldId="2147483648"/>
            <ac:spMk id="30" creationId="{AE2C6E96-359F-E39D-4D96-5E15CE36A893}"/>
          </ac:spMkLst>
        </pc:spChg>
        <pc:spChg chg="add del mod ord modVis">
          <ac:chgData name="Thao Dao Thi Thu" userId="b0c0fd0c-b87e-42f7-8ea0-369972801474" providerId="ADAL" clId="{035F7292-279F-49E3-9801-182B114ADDA1}" dt="2024-08-15T09:26:23.713" v="6662"/>
          <ac:spMkLst>
            <pc:docMk/>
            <pc:sldMasterMk cId="3631459341" sldId="2147483648"/>
            <ac:spMk id="31" creationId="{B2DDDEDB-6989-9043-7A5C-DCFF08AF1612}"/>
          </ac:spMkLst>
        </pc:spChg>
        <pc:spChg chg="add del mod ord modVis">
          <ac:chgData name="Thao Dao Thi Thu" userId="b0c0fd0c-b87e-42f7-8ea0-369972801474" providerId="ADAL" clId="{035F7292-279F-49E3-9801-182B114ADDA1}" dt="2024-08-15T09:26:36.344" v="6928"/>
          <ac:spMkLst>
            <pc:docMk/>
            <pc:sldMasterMk cId="3631459341" sldId="2147483648"/>
            <ac:spMk id="32" creationId="{C659A1B5-A539-1A1D-4979-6A361710E92A}"/>
          </ac:spMkLst>
        </pc:spChg>
        <pc:spChg chg="add del mod ord modVis">
          <ac:chgData name="Thao Dao Thi Thu" userId="b0c0fd0c-b87e-42f7-8ea0-369972801474" providerId="ADAL" clId="{035F7292-279F-49E3-9801-182B114ADDA1}" dt="2024-08-15T09:26:48.979" v="7194"/>
          <ac:spMkLst>
            <pc:docMk/>
            <pc:sldMasterMk cId="3631459341" sldId="2147483648"/>
            <ac:spMk id="33" creationId="{8BFDC24E-8801-D8EB-AF37-060B798EC9F1}"/>
          </ac:spMkLst>
        </pc:spChg>
        <pc:spChg chg="add del mod ord modVis">
          <ac:chgData name="Thao Dao Thi Thu" userId="b0c0fd0c-b87e-42f7-8ea0-369972801474" providerId="ADAL" clId="{035F7292-279F-49E3-9801-182B114ADDA1}" dt="2024-08-15T09:27:01.423" v="7459"/>
          <ac:spMkLst>
            <pc:docMk/>
            <pc:sldMasterMk cId="3631459341" sldId="2147483648"/>
            <ac:spMk id="34" creationId="{767AE2B0-5887-197E-1A5B-110BE33E70CE}"/>
          </ac:spMkLst>
        </pc:spChg>
        <pc:spChg chg="add del mod ord modVis">
          <ac:chgData name="Thao Dao Thi Thu" userId="b0c0fd0c-b87e-42f7-8ea0-369972801474" providerId="ADAL" clId="{035F7292-279F-49E3-9801-182B114ADDA1}" dt="2024-08-15T09:27:13.740" v="7725"/>
          <ac:spMkLst>
            <pc:docMk/>
            <pc:sldMasterMk cId="3631459341" sldId="2147483648"/>
            <ac:spMk id="35" creationId="{87852021-C6EC-5AE3-AAB7-0AC6B1B55346}"/>
          </ac:spMkLst>
        </pc:spChg>
        <pc:spChg chg="add del mod ord modVis">
          <ac:chgData name="Thao Dao Thi Thu" userId="b0c0fd0c-b87e-42f7-8ea0-369972801474" providerId="ADAL" clId="{035F7292-279F-49E3-9801-182B114ADDA1}" dt="2024-08-15T09:27:26.162" v="7988" actId="478"/>
          <ac:spMkLst>
            <pc:docMk/>
            <pc:sldMasterMk cId="3631459341" sldId="2147483648"/>
            <ac:spMk id="36" creationId="{CA2FFFAD-F2F1-166F-F948-D4AB1BC742F8}"/>
          </ac:spMkLst>
        </pc:spChg>
        <pc:spChg chg="del mod ord modVis">
          <ac:chgData name="Thao Dao Thi Thu" userId="b0c0fd0c-b87e-42f7-8ea0-369972801474" providerId="ADAL" clId="{035F7292-279F-49E3-9801-182B114ADDA1}" dt="2024-08-15T09:27:38.751" v="8142"/>
          <ac:spMkLst>
            <pc:docMk/>
            <pc:sldMasterMk cId="3631459341" sldId="2147483648"/>
            <ac:spMk id="37" creationId="{0EF68F94-43AD-77E6-B893-B29384206BE2}"/>
          </ac:spMkLst>
        </pc:spChg>
        <pc:spChg chg="add del mod ord modVis">
          <ac:chgData name="Thao Dao Thi Thu" userId="b0c0fd0c-b87e-42f7-8ea0-369972801474" providerId="ADAL" clId="{035F7292-279F-49E3-9801-182B114ADDA1}" dt="2024-08-15T09:27:51.651" v="8408"/>
          <ac:spMkLst>
            <pc:docMk/>
            <pc:sldMasterMk cId="3631459341" sldId="2147483648"/>
            <ac:spMk id="38" creationId="{955C7488-E60F-4F3D-B7FD-438DDFFE421E}"/>
          </ac:spMkLst>
        </pc:spChg>
        <pc:spChg chg="add del mod ord modVis">
          <ac:chgData name="Thao Dao Thi Thu" userId="b0c0fd0c-b87e-42f7-8ea0-369972801474" providerId="ADAL" clId="{035F7292-279F-49E3-9801-182B114ADDA1}" dt="2024-08-15T09:28:04.821" v="8673"/>
          <ac:spMkLst>
            <pc:docMk/>
            <pc:sldMasterMk cId="3631459341" sldId="2147483648"/>
            <ac:spMk id="39" creationId="{EA221442-8752-AAE9-36EE-FCD553CA765C}"/>
          </ac:spMkLst>
        </pc:spChg>
        <pc:spChg chg="add del mod ord modVis">
          <ac:chgData name="Thao Dao Thi Thu" userId="b0c0fd0c-b87e-42f7-8ea0-369972801474" providerId="ADAL" clId="{035F7292-279F-49E3-9801-182B114ADDA1}" dt="2024-08-15T09:28:17.745" v="8936"/>
          <ac:spMkLst>
            <pc:docMk/>
            <pc:sldMasterMk cId="3631459341" sldId="2147483648"/>
            <ac:spMk id="40" creationId="{341E06F3-DE2B-4CC9-3662-6844A2C0B97F}"/>
          </ac:spMkLst>
        </pc:spChg>
        <pc:spChg chg="add del mod ord modVis">
          <ac:chgData name="Thao Dao Thi Thu" userId="b0c0fd0c-b87e-42f7-8ea0-369972801474" providerId="ADAL" clId="{035F7292-279F-49E3-9801-182B114ADDA1}" dt="2024-08-15T09:29:02.874" v="9198"/>
          <ac:spMkLst>
            <pc:docMk/>
            <pc:sldMasterMk cId="3631459341" sldId="2147483648"/>
            <ac:spMk id="41" creationId="{E2181E07-9902-41A3-CF21-7BE8E7A298E4}"/>
          </ac:spMkLst>
        </pc:spChg>
        <pc:spChg chg="add mod ord">
          <ac:chgData name="Thao Dao Thi Thu" userId="b0c0fd0c-b87e-42f7-8ea0-369972801474" providerId="ADAL" clId="{035F7292-279F-49E3-9801-182B114ADDA1}" dt="2024-08-15T09:29:02.938" v="9285"/>
          <ac:spMkLst>
            <pc:docMk/>
            <pc:sldMasterMk cId="3631459341" sldId="2147483648"/>
            <ac:spMk id="42" creationId="{F67E6B64-125B-4340-2728-7007EFD7A652}"/>
          </ac:spMkLst>
        </pc:spChg>
      </pc:sldMasterChg>
      <pc:sldMasterChg chg="addSp delSp modSp mod">
        <pc:chgData name="Thao Dao Thi Thu" userId="b0c0fd0c-b87e-42f7-8ea0-369972801474" providerId="ADAL" clId="{035F7292-279F-49E3-9801-182B114ADDA1}" dt="2024-08-15T09:29:02.948" v="9298"/>
        <pc:sldMasterMkLst>
          <pc:docMk/>
          <pc:sldMasterMk cId="923935486" sldId="2147483660"/>
        </pc:sldMasterMkLst>
        <pc:spChg chg="add del mod modVis">
          <ac:chgData name="Thao Dao Thi Thu" userId="b0c0fd0c-b87e-42f7-8ea0-369972801474" providerId="ADAL" clId="{035F7292-279F-49E3-9801-182B114ADDA1}" dt="2024-08-15T09:14:33.140" v="275"/>
          <ac:spMkLst>
            <pc:docMk/>
            <pc:sldMasterMk cId="923935486" sldId="2147483660"/>
            <ac:spMk id="2" creationId="{2E83C7D5-DE30-2CD3-8844-314F5FF39C04}"/>
          </ac:spMkLst>
        </pc:spChg>
        <pc:spChg chg="add del mod modVis">
          <ac:chgData name="Thao Dao Thi Thu" userId="b0c0fd0c-b87e-42f7-8ea0-369972801474" providerId="ADAL" clId="{035F7292-279F-49E3-9801-182B114ADDA1}" dt="2024-08-15T09:15:31.408" v="557"/>
          <ac:spMkLst>
            <pc:docMk/>
            <pc:sldMasterMk cId="923935486" sldId="2147483660"/>
            <ac:spMk id="3" creationId="{C5E195F6-3511-6216-41D8-B67F8AF62E52}"/>
          </ac:spMkLst>
        </pc:spChg>
        <pc:spChg chg="add del mod modVis">
          <ac:chgData name="Thao Dao Thi Thu" userId="b0c0fd0c-b87e-42f7-8ea0-369972801474" providerId="ADAL" clId="{035F7292-279F-49E3-9801-182B114ADDA1}" dt="2024-08-15T09:16:00.823" v="839"/>
          <ac:spMkLst>
            <pc:docMk/>
            <pc:sldMasterMk cId="923935486" sldId="2147483660"/>
            <ac:spMk id="4" creationId="{1BDA29F6-F695-0DF8-8C11-33F1F61C46D0}"/>
          </ac:spMkLst>
        </pc:spChg>
        <pc:spChg chg="add del mod modVis">
          <ac:chgData name="Thao Dao Thi Thu" userId="b0c0fd0c-b87e-42f7-8ea0-369972801474" providerId="ADAL" clId="{035F7292-279F-49E3-9801-182B114ADDA1}" dt="2024-08-15T09:16:13.081" v="1126"/>
          <ac:spMkLst>
            <pc:docMk/>
            <pc:sldMasterMk cId="923935486" sldId="2147483660"/>
            <ac:spMk id="5" creationId="{41F5C360-5640-FBEB-A028-5D80893148E6}"/>
          </ac:spMkLst>
        </pc:spChg>
        <pc:spChg chg="add del mod modVis">
          <ac:chgData name="Thao Dao Thi Thu" userId="b0c0fd0c-b87e-42f7-8ea0-369972801474" providerId="ADAL" clId="{035F7292-279F-49E3-9801-182B114ADDA1}" dt="2024-08-15T09:16:26.855" v="1437"/>
          <ac:spMkLst>
            <pc:docMk/>
            <pc:sldMasterMk cId="923935486" sldId="2147483660"/>
            <ac:spMk id="6" creationId="{AA122648-A13C-E538-0958-384270BF0EC9}"/>
          </ac:spMkLst>
        </pc:spChg>
        <pc:spChg chg="add del mod modVis">
          <ac:chgData name="Thao Dao Thi Thu" userId="b0c0fd0c-b87e-42f7-8ea0-369972801474" providerId="ADAL" clId="{035F7292-279F-49E3-9801-182B114ADDA1}" dt="2024-08-15T09:16:40.228" v="1720"/>
          <ac:spMkLst>
            <pc:docMk/>
            <pc:sldMasterMk cId="923935486" sldId="2147483660"/>
            <ac:spMk id="7" creationId="{3B25ED39-A265-3E60-54E3-3675C164348F}"/>
          </ac:spMkLst>
        </pc:spChg>
        <pc:spChg chg="add del mod modVis">
          <ac:chgData name="Thao Dao Thi Thu" userId="b0c0fd0c-b87e-42f7-8ea0-369972801474" providerId="ADAL" clId="{035F7292-279F-49E3-9801-182B114ADDA1}" dt="2024-08-15T09:17:11.869" v="2005"/>
          <ac:spMkLst>
            <pc:docMk/>
            <pc:sldMasterMk cId="923935486" sldId="2147483660"/>
            <ac:spMk id="8" creationId="{6C2DB368-6331-2499-4CF6-289B87F2E73E}"/>
          </ac:spMkLst>
        </pc:spChg>
        <pc:spChg chg="add del mod modVis">
          <ac:chgData name="Thao Dao Thi Thu" userId="b0c0fd0c-b87e-42f7-8ea0-369972801474" providerId="ADAL" clId="{035F7292-279F-49E3-9801-182B114ADDA1}" dt="2024-08-15T09:17:24.485" v="2309"/>
          <ac:spMkLst>
            <pc:docMk/>
            <pc:sldMasterMk cId="923935486" sldId="2147483660"/>
            <ac:spMk id="9" creationId="{08553144-E09B-2E39-91DC-D8E13C555628}"/>
          </ac:spMkLst>
        </pc:spChg>
        <pc:spChg chg="add del mod modVis">
          <ac:chgData name="Thao Dao Thi Thu" userId="b0c0fd0c-b87e-42f7-8ea0-369972801474" providerId="ADAL" clId="{035F7292-279F-49E3-9801-182B114ADDA1}" dt="2024-08-15T09:21:47.769" v="2594"/>
          <ac:spMkLst>
            <pc:docMk/>
            <pc:sldMasterMk cId="923935486" sldId="2147483660"/>
            <ac:spMk id="10" creationId="{CB181A9D-0FA7-9D37-EB87-A13BD4415F2E}"/>
          </ac:spMkLst>
        </pc:spChg>
        <pc:spChg chg="add del mod modVis">
          <ac:chgData name="Thao Dao Thi Thu" userId="b0c0fd0c-b87e-42f7-8ea0-369972801474" providerId="ADAL" clId="{035F7292-279F-49E3-9801-182B114ADDA1}" dt="2024-08-15T09:22:00.695" v="2877"/>
          <ac:spMkLst>
            <pc:docMk/>
            <pc:sldMasterMk cId="923935486" sldId="2147483660"/>
            <ac:spMk id="11" creationId="{0E4B23CC-2D11-7B1C-1F30-DA5CDD0331BA}"/>
          </ac:spMkLst>
        </pc:spChg>
        <pc:spChg chg="add del mod modVis">
          <ac:chgData name="Thao Dao Thi Thu" userId="b0c0fd0c-b87e-42f7-8ea0-369972801474" providerId="ADAL" clId="{035F7292-279F-49E3-9801-182B114ADDA1}" dt="2024-08-15T09:22:12.964" v="3163"/>
          <ac:spMkLst>
            <pc:docMk/>
            <pc:sldMasterMk cId="923935486" sldId="2147483660"/>
            <ac:spMk id="12" creationId="{ADC4F528-AE08-1AE0-52FE-25CC96B3D46A}"/>
          </ac:spMkLst>
        </pc:spChg>
        <pc:spChg chg="add del mod modVis">
          <ac:chgData name="Thao Dao Thi Thu" userId="b0c0fd0c-b87e-42f7-8ea0-369972801474" providerId="ADAL" clId="{035F7292-279F-49E3-9801-182B114ADDA1}" dt="2024-08-15T09:22:25.784" v="3446"/>
          <ac:spMkLst>
            <pc:docMk/>
            <pc:sldMasterMk cId="923935486" sldId="2147483660"/>
            <ac:spMk id="13" creationId="{983451EA-97E5-D4B0-D4D2-5D4BEE9F0767}"/>
          </ac:spMkLst>
        </pc:spChg>
        <pc:spChg chg="add del mod modVis">
          <ac:chgData name="Thao Dao Thi Thu" userId="b0c0fd0c-b87e-42f7-8ea0-369972801474" providerId="ADAL" clId="{035F7292-279F-49E3-9801-182B114ADDA1}" dt="2024-08-15T09:22:50.781" v="3731"/>
          <ac:spMkLst>
            <pc:docMk/>
            <pc:sldMasterMk cId="923935486" sldId="2147483660"/>
            <ac:spMk id="14" creationId="{3BED0B59-0A33-CC79-7330-C49F4E03B3A7}"/>
          </ac:spMkLst>
        </pc:spChg>
        <pc:spChg chg="add del mod modVis">
          <ac:chgData name="Thao Dao Thi Thu" userId="b0c0fd0c-b87e-42f7-8ea0-369972801474" providerId="ADAL" clId="{035F7292-279F-49E3-9801-182B114ADDA1}" dt="2024-08-15T09:23:14.988" v="4018"/>
          <ac:spMkLst>
            <pc:docMk/>
            <pc:sldMasterMk cId="923935486" sldId="2147483660"/>
            <ac:spMk id="15" creationId="{6D7D83EE-A5BD-0D57-B0DC-E5677FF73B12}"/>
          </ac:spMkLst>
        </pc:spChg>
        <pc:spChg chg="add del mod modVis">
          <ac:chgData name="Thao Dao Thi Thu" userId="b0c0fd0c-b87e-42f7-8ea0-369972801474" providerId="ADAL" clId="{035F7292-279F-49E3-9801-182B114ADDA1}" dt="2024-08-15T09:23:27.257" v="4302"/>
          <ac:spMkLst>
            <pc:docMk/>
            <pc:sldMasterMk cId="923935486" sldId="2147483660"/>
            <ac:spMk id="16" creationId="{40603E2E-964D-7788-BE81-0E2CBD12BE7B}"/>
          </ac:spMkLst>
        </pc:spChg>
        <pc:spChg chg="add del mod modVis">
          <ac:chgData name="Thao Dao Thi Thu" userId="b0c0fd0c-b87e-42f7-8ea0-369972801474" providerId="ADAL" clId="{035F7292-279F-49E3-9801-182B114ADDA1}" dt="2024-08-15T09:23:39.607" v="4584"/>
          <ac:spMkLst>
            <pc:docMk/>
            <pc:sldMasterMk cId="923935486" sldId="2147483660"/>
            <ac:spMk id="17" creationId="{4473220A-22D9-03E7-4951-45D8E593BA03}"/>
          </ac:spMkLst>
        </pc:spChg>
        <pc:spChg chg="add del mod modVis">
          <ac:chgData name="Thao Dao Thi Thu" userId="b0c0fd0c-b87e-42f7-8ea0-369972801474" providerId="ADAL" clId="{035F7292-279F-49E3-9801-182B114ADDA1}" dt="2024-08-15T09:24:14.193" v="4866"/>
          <ac:spMkLst>
            <pc:docMk/>
            <pc:sldMasterMk cId="923935486" sldId="2147483660"/>
            <ac:spMk id="18" creationId="{F0C81A41-1CA5-27A9-9AED-C33498B24495}"/>
          </ac:spMkLst>
        </pc:spChg>
        <pc:spChg chg="add del mod modVis">
          <ac:chgData name="Thao Dao Thi Thu" userId="b0c0fd0c-b87e-42f7-8ea0-369972801474" providerId="ADAL" clId="{035F7292-279F-49E3-9801-182B114ADDA1}" dt="2024-08-15T09:24:49.458" v="5141" actId="478"/>
          <ac:spMkLst>
            <pc:docMk/>
            <pc:sldMasterMk cId="923935486" sldId="2147483660"/>
            <ac:spMk id="19" creationId="{932DA6AC-4530-BBC1-9CBB-6FD0FDB0B915}"/>
          </ac:spMkLst>
        </pc:spChg>
        <pc:spChg chg="del mod modVis">
          <ac:chgData name="Thao Dao Thi Thu" userId="b0c0fd0c-b87e-42f7-8ea0-369972801474" providerId="ADAL" clId="{035F7292-279F-49E3-9801-182B114ADDA1}" dt="2024-08-15T09:25:03.339" v="5313"/>
          <ac:spMkLst>
            <pc:docMk/>
            <pc:sldMasterMk cId="923935486" sldId="2147483660"/>
            <ac:spMk id="20" creationId="{5B1BA22B-8D5C-ACBB-5240-2D333CF1406A}"/>
          </ac:spMkLst>
        </pc:spChg>
        <pc:spChg chg="add del mod modVis">
          <ac:chgData name="Thao Dao Thi Thu" userId="b0c0fd0c-b87e-42f7-8ea0-369972801474" providerId="ADAL" clId="{035F7292-279F-49E3-9801-182B114ADDA1}" dt="2024-08-15T09:25:29.211" v="5595"/>
          <ac:spMkLst>
            <pc:docMk/>
            <pc:sldMasterMk cId="923935486" sldId="2147483660"/>
            <ac:spMk id="21" creationId="{32E808DA-531C-276A-1545-7C202FD1ADED}"/>
          </ac:spMkLst>
        </pc:spChg>
        <pc:spChg chg="add del mod modVis">
          <ac:chgData name="Thao Dao Thi Thu" userId="b0c0fd0c-b87e-42f7-8ea0-369972801474" providerId="ADAL" clId="{035F7292-279F-49E3-9801-182B114ADDA1}" dt="2024-08-15T09:25:43.568" v="5879"/>
          <ac:spMkLst>
            <pc:docMk/>
            <pc:sldMasterMk cId="923935486" sldId="2147483660"/>
            <ac:spMk id="22" creationId="{3B2E0ECE-587D-4B1A-D389-53DD48959D48}"/>
          </ac:spMkLst>
        </pc:spChg>
        <pc:spChg chg="add del mod modVis">
          <ac:chgData name="Thao Dao Thi Thu" userId="b0c0fd0c-b87e-42f7-8ea0-369972801474" providerId="ADAL" clId="{035F7292-279F-49E3-9801-182B114ADDA1}" dt="2024-08-15T09:25:58.538" v="6144"/>
          <ac:spMkLst>
            <pc:docMk/>
            <pc:sldMasterMk cId="923935486" sldId="2147483660"/>
            <ac:spMk id="23" creationId="{36A9CF45-5AE3-81D2-E324-93D5FDB1B161}"/>
          </ac:spMkLst>
        </pc:spChg>
        <pc:spChg chg="add del mod modVis">
          <ac:chgData name="Thao Dao Thi Thu" userId="b0c0fd0c-b87e-42f7-8ea0-369972801474" providerId="ADAL" clId="{035F7292-279F-49E3-9801-182B114ADDA1}" dt="2024-08-15T09:26:10.906" v="6409"/>
          <ac:spMkLst>
            <pc:docMk/>
            <pc:sldMasterMk cId="923935486" sldId="2147483660"/>
            <ac:spMk id="24" creationId="{CE507AF5-B9C9-3825-64B1-1075ADF71312}"/>
          </ac:spMkLst>
        </pc:spChg>
        <pc:spChg chg="add del mod modVis">
          <ac:chgData name="Thao Dao Thi Thu" userId="b0c0fd0c-b87e-42f7-8ea0-369972801474" providerId="ADAL" clId="{035F7292-279F-49E3-9801-182B114ADDA1}" dt="2024-08-15T09:26:23.719" v="6674"/>
          <ac:spMkLst>
            <pc:docMk/>
            <pc:sldMasterMk cId="923935486" sldId="2147483660"/>
            <ac:spMk id="25" creationId="{75765487-3882-8B5A-F099-8F87E2B9DD14}"/>
          </ac:spMkLst>
        </pc:spChg>
        <pc:spChg chg="add del mod modVis">
          <ac:chgData name="Thao Dao Thi Thu" userId="b0c0fd0c-b87e-42f7-8ea0-369972801474" providerId="ADAL" clId="{035F7292-279F-49E3-9801-182B114ADDA1}" dt="2024-08-15T09:26:36.352" v="6940"/>
          <ac:spMkLst>
            <pc:docMk/>
            <pc:sldMasterMk cId="923935486" sldId="2147483660"/>
            <ac:spMk id="26" creationId="{7B877792-BBA0-707A-1537-C4D10A301547}"/>
          </ac:spMkLst>
        </pc:spChg>
        <pc:spChg chg="add del mod modVis">
          <ac:chgData name="Thao Dao Thi Thu" userId="b0c0fd0c-b87e-42f7-8ea0-369972801474" providerId="ADAL" clId="{035F7292-279F-49E3-9801-182B114ADDA1}" dt="2024-08-15T09:26:48.988" v="7206"/>
          <ac:spMkLst>
            <pc:docMk/>
            <pc:sldMasterMk cId="923935486" sldId="2147483660"/>
            <ac:spMk id="27" creationId="{7C37B1DA-352D-20BB-A043-3A5B901C95C2}"/>
          </ac:spMkLst>
        </pc:spChg>
        <pc:spChg chg="add del mod modVis">
          <ac:chgData name="Thao Dao Thi Thu" userId="b0c0fd0c-b87e-42f7-8ea0-369972801474" providerId="ADAL" clId="{035F7292-279F-49E3-9801-182B114ADDA1}" dt="2024-08-15T09:27:01.430" v="7471"/>
          <ac:spMkLst>
            <pc:docMk/>
            <pc:sldMasterMk cId="923935486" sldId="2147483660"/>
            <ac:spMk id="28" creationId="{EFA80000-C55B-3AE0-B200-50FC390755A1}"/>
          </ac:spMkLst>
        </pc:spChg>
        <pc:spChg chg="add del mod modVis">
          <ac:chgData name="Thao Dao Thi Thu" userId="b0c0fd0c-b87e-42f7-8ea0-369972801474" providerId="ADAL" clId="{035F7292-279F-49E3-9801-182B114ADDA1}" dt="2024-08-15T09:27:13.747" v="7737"/>
          <ac:spMkLst>
            <pc:docMk/>
            <pc:sldMasterMk cId="923935486" sldId="2147483660"/>
            <ac:spMk id="29" creationId="{796E1677-54E8-BA3A-493F-0CACB170D358}"/>
          </ac:spMkLst>
        </pc:spChg>
        <pc:spChg chg="add del mod modVis">
          <ac:chgData name="Thao Dao Thi Thu" userId="b0c0fd0c-b87e-42f7-8ea0-369972801474" providerId="ADAL" clId="{035F7292-279F-49E3-9801-182B114ADDA1}" dt="2024-08-15T09:27:26.172" v="7994" actId="478"/>
          <ac:spMkLst>
            <pc:docMk/>
            <pc:sldMasterMk cId="923935486" sldId="2147483660"/>
            <ac:spMk id="30" creationId="{7FC57AC2-F109-6D2A-8450-38826DF704A7}"/>
          </ac:spMkLst>
        </pc:spChg>
        <pc:spChg chg="del mod modVis">
          <ac:chgData name="Thao Dao Thi Thu" userId="b0c0fd0c-b87e-42f7-8ea0-369972801474" providerId="ADAL" clId="{035F7292-279F-49E3-9801-182B114ADDA1}" dt="2024-08-15T09:27:38.762" v="8154"/>
          <ac:spMkLst>
            <pc:docMk/>
            <pc:sldMasterMk cId="923935486" sldId="2147483660"/>
            <ac:spMk id="31" creationId="{A3AD8DF8-9870-02FE-6C4B-AB1472BF7BA9}"/>
          </ac:spMkLst>
        </pc:spChg>
        <pc:spChg chg="add del mod modVis">
          <ac:chgData name="Thao Dao Thi Thu" userId="b0c0fd0c-b87e-42f7-8ea0-369972801474" providerId="ADAL" clId="{035F7292-279F-49E3-9801-182B114ADDA1}" dt="2024-08-15T09:27:51.658" v="8420"/>
          <ac:spMkLst>
            <pc:docMk/>
            <pc:sldMasterMk cId="923935486" sldId="2147483660"/>
            <ac:spMk id="32" creationId="{B8B4EEBE-FBA8-D8F0-939D-261DA8D1A509}"/>
          </ac:spMkLst>
        </pc:spChg>
        <pc:spChg chg="add del mod modVis">
          <ac:chgData name="Thao Dao Thi Thu" userId="b0c0fd0c-b87e-42f7-8ea0-369972801474" providerId="ADAL" clId="{035F7292-279F-49E3-9801-182B114ADDA1}" dt="2024-08-15T09:28:04.832" v="8685"/>
          <ac:spMkLst>
            <pc:docMk/>
            <pc:sldMasterMk cId="923935486" sldId="2147483660"/>
            <ac:spMk id="33" creationId="{8D255079-4B6C-56A1-919F-CFEBE3DFF841}"/>
          </ac:spMkLst>
        </pc:spChg>
        <pc:spChg chg="add del mod modVis">
          <ac:chgData name="Thao Dao Thi Thu" userId="b0c0fd0c-b87e-42f7-8ea0-369972801474" providerId="ADAL" clId="{035F7292-279F-49E3-9801-182B114ADDA1}" dt="2024-08-15T09:28:17.758" v="8948"/>
          <ac:spMkLst>
            <pc:docMk/>
            <pc:sldMasterMk cId="923935486" sldId="2147483660"/>
            <ac:spMk id="34" creationId="{4B508B29-AAC7-71FE-EDA7-1B25338FE165}"/>
          </ac:spMkLst>
        </pc:spChg>
        <pc:spChg chg="add del mod modVis">
          <ac:chgData name="Thao Dao Thi Thu" userId="b0c0fd0c-b87e-42f7-8ea0-369972801474" providerId="ADAL" clId="{035F7292-279F-49E3-9801-182B114ADDA1}" dt="2024-08-15T09:29:02.882" v="9210"/>
          <ac:spMkLst>
            <pc:docMk/>
            <pc:sldMasterMk cId="923935486" sldId="2147483660"/>
            <ac:spMk id="35" creationId="{0B1F6DC5-B28B-D3D9-7509-354BD068D0F2}"/>
          </ac:spMkLst>
        </pc:spChg>
        <pc:spChg chg="add mod">
          <ac:chgData name="Thao Dao Thi Thu" userId="b0c0fd0c-b87e-42f7-8ea0-369972801474" providerId="ADAL" clId="{035F7292-279F-49E3-9801-182B114ADDA1}" dt="2024-08-15T09:29:02.948" v="9298"/>
          <ac:spMkLst>
            <pc:docMk/>
            <pc:sldMasterMk cId="923935486" sldId="2147483660"/>
            <ac:spMk id="36" creationId="{73817385-8702-30E2-A8A4-EFFF6002605A}"/>
          </ac:spMkLst>
        </pc:spChg>
      </pc:sldMasterChg>
      <pc:sldMasterChg chg="addSp delSp modSp mod">
        <pc:chgData name="Thao Dao Thi Thu" userId="b0c0fd0c-b87e-42f7-8ea0-369972801474" providerId="ADAL" clId="{035F7292-279F-49E3-9801-182B114ADDA1}" dt="2024-08-15T09:29:02.959" v="9313"/>
        <pc:sldMasterMkLst>
          <pc:docMk/>
          <pc:sldMasterMk cId="2693372255" sldId="2147483672"/>
        </pc:sldMasterMkLst>
        <pc:spChg chg="mod modVis">
          <ac:chgData name="Thao Dao Thi Thu" userId="b0c0fd0c-b87e-42f7-8ea0-369972801474" providerId="ADAL" clId="{035F7292-279F-49E3-9801-182B114ADDA1}" dt="2024-08-15T09:14:17.899" v="15"/>
          <ac:spMkLst>
            <pc:docMk/>
            <pc:sldMasterMk cId="2693372255" sldId="2147483672"/>
            <ac:spMk id="2" creationId="{D0FD76FD-0D15-3765-5374-4B3BA851E838}"/>
          </ac:spMkLst>
        </pc:spChg>
        <pc:spChg chg="mod modVis">
          <ac:chgData name="Thao Dao Thi Thu" userId="b0c0fd0c-b87e-42f7-8ea0-369972801474" providerId="ADAL" clId="{035F7292-279F-49E3-9801-182B114ADDA1}" dt="2024-08-15T09:29:02.887" v="9216"/>
          <ac:spMkLst>
            <pc:docMk/>
            <pc:sldMasterMk cId="2693372255" sldId="2147483672"/>
            <ac:spMk id="3" creationId="{82389C24-0A99-67BE-B463-56B92A6C20E0}"/>
          </ac:spMkLst>
        </pc:spChg>
        <pc:spChg chg="mod modVis">
          <ac:chgData name="Thao Dao Thi Thu" userId="b0c0fd0c-b87e-42f7-8ea0-369972801474" providerId="ADAL" clId="{035F7292-279F-49E3-9801-182B114ADDA1}" dt="2024-08-15T09:29:02.889" v="9218"/>
          <ac:spMkLst>
            <pc:docMk/>
            <pc:sldMasterMk cId="2693372255" sldId="2147483672"/>
            <ac:spMk id="4" creationId="{03DD9D13-52F0-5430-6252-1B90934CFC75}"/>
          </ac:spMkLst>
        </pc:spChg>
        <pc:spChg chg="mod modVis">
          <ac:chgData name="Thao Dao Thi Thu" userId="b0c0fd0c-b87e-42f7-8ea0-369972801474" providerId="ADAL" clId="{035F7292-279F-49E3-9801-182B114ADDA1}" dt="2024-08-15T09:29:02.891" v="9220"/>
          <ac:spMkLst>
            <pc:docMk/>
            <pc:sldMasterMk cId="2693372255" sldId="2147483672"/>
            <ac:spMk id="5" creationId="{3DAD19B0-4152-E01B-4CD1-1DB7337416C7}"/>
          </ac:spMkLst>
        </pc:spChg>
        <pc:spChg chg="mod modVis">
          <ac:chgData name="Thao Dao Thi Thu" userId="b0c0fd0c-b87e-42f7-8ea0-369972801474" providerId="ADAL" clId="{035F7292-279F-49E3-9801-182B114ADDA1}" dt="2024-08-15T09:29:02.892" v="9222"/>
          <ac:spMkLst>
            <pc:docMk/>
            <pc:sldMasterMk cId="2693372255" sldId="2147483672"/>
            <ac:spMk id="6" creationId="{D8CCA02A-C78A-D739-4417-29440C7F120A}"/>
          </ac:spMkLst>
        </pc:spChg>
        <pc:spChg chg="add del mod ord modVis">
          <ac:chgData name="Thao Dao Thi Thu" userId="b0c0fd0c-b87e-42f7-8ea0-369972801474" providerId="ADAL" clId="{035F7292-279F-49E3-9801-182B114ADDA1}" dt="2024-08-15T09:14:33.142" v="279"/>
          <ac:spMkLst>
            <pc:docMk/>
            <pc:sldMasterMk cId="2693372255" sldId="2147483672"/>
            <ac:spMk id="8" creationId="{AC2ADEC6-56F9-2F87-89A4-1E707ABF17C2}"/>
          </ac:spMkLst>
        </pc:spChg>
        <pc:spChg chg="add del mod ord modVis">
          <ac:chgData name="Thao Dao Thi Thu" userId="b0c0fd0c-b87e-42f7-8ea0-369972801474" providerId="ADAL" clId="{035F7292-279F-49E3-9801-182B114ADDA1}" dt="2024-08-15T09:15:31.410" v="561"/>
          <ac:spMkLst>
            <pc:docMk/>
            <pc:sldMasterMk cId="2693372255" sldId="2147483672"/>
            <ac:spMk id="9" creationId="{5197D454-3CF9-2635-89EB-2E6E39C2A847}"/>
          </ac:spMkLst>
        </pc:spChg>
        <pc:spChg chg="add del mod ord modVis">
          <ac:chgData name="Thao Dao Thi Thu" userId="b0c0fd0c-b87e-42f7-8ea0-369972801474" providerId="ADAL" clId="{035F7292-279F-49E3-9801-182B114ADDA1}" dt="2024-08-15T09:16:00.826" v="843"/>
          <ac:spMkLst>
            <pc:docMk/>
            <pc:sldMasterMk cId="2693372255" sldId="2147483672"/>
            <ac:spMk id="10" creationId="{E9CC147C-1801-C3DF-6E38-99B037E53FA4}"/>
          </ac:spMkLst>
        </pc:spChg>
        <pc:spChg chg="add del mod ord modVis">
          <ac:chgData name="Thao Dao Thi Thu" userId="b0c0fd0c-b87e-42f7-8ea0-369972801474" providerId="ADAL" clId="{035F7292-279F-49E3-9801-182B114ADDA1}" dt="2024-08-15T09:16:13.084" v="1130"/>
          <ac:spMkLst>
            <pc:docMk/>
            <pc:sldMasterMk cId="2693372255" sldId="2147483672"/>
            <ac:spMk id="11" creationId="{50D3F7CC-E738-9B86-E4E3-03139FEEF63A}"/>
          </ac:spMkLst>
        </pc:spChg>
        <pc:spChg chg="add del mod ord modVis">
          <ac:chgData name="Thao Dao Thi Thu" userId="b0c0fd0c-b87e-42f7-8ea0-369972801474" providerId="ADAL" clId="{035F7292-279F-49E3-9801-182B114ADDA1}" dt="2024-08-15T09:16:26.860" v="1441"/>
          <ac:spMkLst>
            <pc:docMk/>
            <pc:sldMasterMk cId="2693372255" sldId="2147483672"/>
            <ac:spMk id="12" creationId="{8A322319-DA9D-A7DB-9D17-39B1D8E1EC57}"/>
          </ac:spMkLst>
        </pc:spChg>
        <pc:spChg chg="add del mod ord modVis">
          <ac:chgData name="Thao Dao Thi Thu" userId="b0c0fd0c-b87e-42f7-8ea0-369972801474" providerId="ADAL" clId="{035F7292-279F-49E3-9801-182B114ADDA1}" dt="2024-08-15T09:16:40.232" v="1724"/>
          <ac:spMkLst>
            <pc:docMk/>
            <pc:sldMasterMk cId="2693372255" sldId="2147483672"/>
            <ac:spMk id="13" creationId="{34701F6A-9E17-7976-F940-EF672561FEC1}"/>
          </ac:spMkLst>
        </pc:spChg>
        <pc:spChg chg="add del mod ord modVis">
          <ac:chgData name="Thao Dao Thi Thu" userId="b0c0fd0c-b87e-42f7-8ea0-369972801474" providerId="ADAL" clId="{035F7292-279F-49E3-9801-182B114ADDA1}" dt="2024-08-15T09:17:11.872" v="2009"/>
          <ac:spMkLst>
            <pc:docMk/>
            <pc:sldMasterMk cId="2693372255" sldId="2147483672"/>
            <ac:spMk id="14" creationId="{E0FCD80D-AD91-DE0C-8F4F-CF928D74A2F4}"/>
          </ac:spMkLst>
        </pc:spChg>
        <pc:spChg chg="add del mod ord modVis">
          <ac:chgData name="Thao Dao Thi Thu" userId="b0c0fd0c-b87e-42f7-8ea0-369972801474" providerId="ADAL" clId="{035F7292-279F-49E3-9801-182B114ADDA1}" dt="2024-08-15T09:17:24.488" v="2313"/>
          <ac:spMkLst>
            <pc:docMk/>
            <pc:sldMasterMk cId="2693372255" sldId="2147483672"/>
            <ac:spMk id="15" creationId="{F9EECBFC-5FEF-20B2-A7E4-B799D7916AAC}"/>
          </ac:spMkLst>
        </pc:spChg>
        <pc:spChg chg="add del mod ord modVis">
          <ac:chgData name="Thao Dao Thi Thu" userId="b0c0fd0c-b87e-42f7-8ea0-369972801474" providerId="ADAL" clId="{035F7292-279F-49E3-9801-182B114ADDA1}" dt="2024-08-15T09:21:47.771" v="2598"/>
          <ac:spMkLst>
            <pc:docMk/>
            <pc:sldMasterMk cId="2693372255" sldId="2147483672"/>
            <ac:spMk id="16" creationId="{BF97A717-BB2C-1B8E-EBFB-0E9B3380516D}"/>
          </ac:spMkLst>
        </pc:spChg>
        <pc:spChg chg="add del mod ord modVis">
          <ac:chgData name="Thao Dao Thi Thu" userId="b0c0fd0c-b87e-42f7-8ea0-369972801474" providerId="ADAL" clId="{035F7292-279F-49E3-9801-182B114ADDA1}" dt="2024-08-15T09:22:00.698" v="2881"/>
          <ac:spMkLst>
            <pc:docMk/>
            <pc:sldMasterMk cId="2693372255" sldId="2147483672"/>
            <ac:spMk id="17" creationId="{FDEA6E9E-E898-66A9-EC34-04B7C48DA669}"/>
          </ac:spMkLst>
        </pc:spChg>
        <pc:spChg chg="add del mod ord modVis">
          <ac:chgData name="Thao Dao Thi Thu" userId="b0c0fd0c-b87e-42f7-8ea0-369972801474" providerId="ADAL" clId="{035F7292-279F-49E3-9801-182B114ADDA1}" dt="2024-08-15T09:22:12.967" v="3167"/>
          <ac:spMkLst>
            <pc:docMk/>
            <pc:sldMasterMk cId="2693372255" sldId="2147483672"/>
            <ac:spMk id="18" creationId="{5C4032C9-D0DD-BC08-5DEE-C909E266237F}"/>
          </ac:spMkLst>
        </pc:spChg>
        <pc:spChg chg="add del mod ord modVis">
          <ac:chgData name="Thao Dao Thi Thu" userId="b0c0fd0c-b87e-42f7-8ea0-369972801474" providerId="ADAL" clId="{035F7292-279F-49E3-9801-182B114ADDA1}" dt="2024-08-15T09:22:25.787" v="3450"/>
          <ac:spMkLst>
            <pc:docMk/>
            <pc:sldMasterMk cId="2693372255" sldId="2147483672"/>
            <ac:spMk id="19" creationId="{563224A8-DE2C-A99F-F336-D92573DD520B}"/>
          </ac:spMkLst>
        </pc:spChg>
        <pc:spChg chg="add del mod ord modVis">
          <ac:chgData name="Thao Dao Thi Thu" userId="b0c0fd0c-b87e-42f7-8ea0-369972801474" providerId="ADAL" clId="{035F7292-279F-49E3-9801-182B114ADDA1}" dt="2024-08-15T09:22:50.783" v="3735"/>
          <ac:spMkLst>
            <pc:docMk/>
            <pc:sldMasterMk cId="2693372255" sldId="2147483672"/>
            <ac:spMk id="20" creationId="{75DB064F-4D7A-4623-50C4-2458DA148D09}"/>
          </ac:spMkLst>
        </pc:spChg>
        <pc:spChg chg="add del mod ord modVis">
          <ac:chgData name="Thao Dao Thi Thu" userId="b0c0fd0c-b87e-42f7-8ea0-369972801474" providerId="ADAL" clId="{035F7292-279F-49E3-9801-182B114ADDA1}" dt="2024-08-15T09:23:14.992" v="4022"/>
          <ac:spMkLst>
            <pc:docMk/>
            <pc:sldMasterMk cId="2693372255" sldId="2147483672"/>
            <ac:spMk id="21" creationId="{842F0B10-B2C8-5883-B46A-8B552DB41557}"/>
          </ac:spMkLst>
        </pc:spChg>
        <pc:spChg chg="add del mod ord modVis">
          <ac:chgData name="Thao Dao Thi Thu" userId="b0c0fd0c-b87e-42f7-8ea0-369972801474" providerId="ADAL" clId="{035F7292-279F-49E3-9801-182B114ADDA1}" dt="2024-08-15T09:23:27.259" v="4306"/>
          <ac:spMkLst>
            <pc:docMk/>
            <pc:sldMasterMk cId="2693372255" sldId="2147483672"/>
            <ac:spMk id="22" creationId="{F55A563D-8B15-1BC2-A7A3-A7A7187A6FA5}"/>
          </ac:spMkLst>
        </pc:spChg>
        <pc:spChg chg="add del mod ord modVis">
          <ac:chgData name="Thao Dao Thi Thu" userId="b0c0fd0c-b87e-42f7-8ea0-369972801474" providerId="ADAL" clId="{035F7292-279F-49E3-9801-182B114ADDA1}" dt="2024-08-15T09:23:39.610" v="4588"/>
          <ac:spMkLst>
            <pc:docMk/>
            <pc:sldMasterMk cId="2693372255" sldId="2147483672"/>
            <ac:spMk id="23" creationId="{10C5F39D-B658-B5AE-5F88-F024EA901290}"/>
          </ac:spMkLst>
        </pc:spChg>
        <pc:spChg chg="add del mod ord modVis">
          <ac:chgData name="Thao Dao Thi Thu" userId="b0c0fd0c-b87e-42f7-8ea0-369972801474" providerId="ADAL" clId="{035F7292-279F-49E3-9801-182B114ADDA1}" dt="2024-08-15T09:24:14.196" v="4870"/>
          <ac:spMkLst>
            <pc:docMk/>
            <pc:sldMasterMk cId="2693372255" sldId="2147483672"/>
            <ac:spMk id="24" creationId="{2E347B5D-8FFA-30FA-F400-20FBF3466F26}"/>
          </ac:spMkLst>
        </pc:spChg>
        <pc:spChg chg="add del mod ord modVis">
          <ac:chgData name="Thao Dao Thi Thu" userId="b0c0fd0c-b87e-42f7-8ea0-369972801474" providerId="ADAL" clId="{035F7292-279F-49E3-9801-182B114ADDA1}" dt="2024-08-15T09:24:49.461" v="5143" actId="478"/>
          <ac:spMkLst>
            <pc:docMk/>
            <pc:sldMasterMk cId="2693372255" sldId="2147483672"/>
            <ac:spMk id="25" creationId="{65A68F61-927B-A25F-FFF8-6DAE6C5258BF}"/>
          </ac:spMkLst>
        </pc:spChg>
        <pc:spChg chg="del mod ord modVis">
          <ac:chgData name="Thao Dao Thi Thu" userId="b0c0fd0c-b87e-42f7-8ea0-369972801474" providerId="ADAL" clId="{035F7292-279F-49E3-9801-182B114ADDA1}" dt="2024-08-15T09:25:03.341" v="5317"/>
          <ac:spMkLst>
            <pc:docMk/>
            <pc:sldMasterMk cId="2693372255" sldId="2147483672"/>
            <ac:spMk id="26" creationId="{47CDEA7A-D222-9CA5-45C5-2AA269AB8F9A}"/>
          </ac:spMkLst>
        </pc:spChg>
        <pc:spChg chg="add del mod ord modVis">
          <ac:chgData name="Thao Dao Thi Thu" userId="b0c0fd0c-b87e-42f7-8ea0-369972801474" providerId="ADAL" clId="{035F7292-279F-49E3-9801-182B114ADDA1}" dt="2024-08-15T09:25:29.213" v="5599"/>
          <ac:spMkLst>
            <pc:docMk/>
            <pc:sldMasterMk cId="2693372255" sldId="2147483672"/>
            <ac:spMk id="27" creationId="{221DF811-ED6F-2ABE-4E73-96247FAD3474}"/>
          </ac:spMkLst>
        </pc:spChg>
        <pc:spChg chg="add del mod ord modVis">
          <ac:chgData name="Thao Dao Thi Thu" userId="b0c0fd0c-b87e-42f7-8ea0-369972801474" providerId="ADAL" clId="{035F7292-279F-49E3-9801-182B114ADDA1}" dt="2024-08-15T09:25:43.570" v="5883"/>
          <ac:spMkLst>
            <pc:docMk/>
            <pc:sldMasterMk cId="2693372255" sldId="2147483672"/>
            <ac:spMk id="28" creationId="{180F9B5F-058A-F353-2D43-27A2F599CE64}"/>
          </ac:spMkLst>
        </pc:spChg>
        <pc:spChg chg="add del mod ord modVis">
          <ac:chgData name="Thao Dao Thi Thu" userId="b0c0fd0c-b87e-42f7-8ea0-369972801474" providerId="ADAL" clId="{035F7292-279F-49E3-9801-182B114ADDA1}" dt="2024-08-15T09:25:58.541" v="6148"/>
          <ac:spMkLst>
            <pc:docMk/>
            <pc:sldMasterMk cId="2693372255" sldId="2147483672"/>
            <ac:spMk id="29" creationId="{BA53DDB4-5638-F88E-5093-9BD202681A1C}"/>
          </ac:spMkLst>
        </pc:spChg>
        <pc:spChg chg="add del mod ord modVis">
          <ac:chgData name="Thao Dao Thi Thu" userId="b0c0fd0c-b87e-42f7-8ea0-369972801474" providerId="ADAL" clId="{035F7292-279F-49E3-9801-182B114ADDA1}" dt="2024-08-15T09:26:10.911" v="6413"/>
          <ac:spMkLst>
            <pc:docMk/>
            <pc:sldMasterMk cId="2693372255" sldId="2147483672"/>
            <ac:spMk id="30" creationId="{62123ED8-6CDB-A974-1802-14C1289AEDD1}"/>
          </ac:spMkLst>
        </pc:spChg>
        <pc:spChg chg="add del mod ord modVis">
          <ac:chgData name="Thao Dao Thi Thu" userId="b0c0fd0c-b87e-42f7-8ea0-369972801474" providerId="ADAL" clId="{035F7292-279F-49E3-9801-182B114ADDA1}" dt="2024-08-15T09:26:23.721" v="6678"/>
          <ac:spMkLst>
            <pc:docMk/>
            <pc:sldMasterMk cId="2693372255" sldId="2147483672"/>
            <ac:spMk id="31" creationId="{036CFD67-269D-4C6E-76FE-4378BDD47375}"/>
          </ac:spMkLst>
        </pc:spChg>
        <pc:spChg chg="add del mod ord modVis">
          <ac:chgData name="Thao Dao Thi Thu" userId="b0c0fd0c-b87e-42f7-8ea0-369972801474" providerId="ADAL" clId="{035F7292-279F-49E3-9801-182B114ADDA1}" dt="2024-08-15T09:26:36.355" v="6944"/>
          <ac:spMkLst>
            <pc:docMk/>
            <pc:sldMasterMk cId="2693372255" sldId="2147483672"/>
            <ac:spMk id="32" creationId="{C16D434C-824B-8AFF-C8C2-05B07B514546}"/>
          </ac:spMkLst>
        </pc:spChg>
        <pc:spChg chg="add del mod ord modVis">
          <ac:chgData name="Thao Dao Thi Thu" userId="b0c0fd0c-b87e-42f7-8ea0-369972801474" providerId="ADAL" clId="{035F7292-279F-49E3-9801-182B114ADDA1}" dt="2024-08-15T09:26:48.990" v="7210"/>
          <ac:spMkLst>
            <pc:docMk/>
            <pc:sldMasterMk cId="2693372255" sldId="2147483672"/>
            <ac:spMk id="33" creationId="{FCDC86A4-A583-8E13-E656-B58A3D10C909}"/>
          </ac:spMkLst>
        </pc:spChg>
        <pc:spChg chg="add del mod ord modVis">
          <ac:chgData name="Thao Dao Thi Thu" userId="b0c0fd0c-b87e-42f7-8ea0-369972801474" providerId="ADAL" clId="{035F7292-279F-49E3-9801-182B114ADDA1}" dt="2024-08-15T09:27:01.433" v="7475"/>
          <ac:spMkLst>
            <pc:docMk/>
            <pc:sldMasterMk cId="2693372255" sldId="2147483672"/>
            <ac:spMk id="34" creationId="{A44028D9-8C0F-2BAE-60A9-4CED723D107C}"/>
          </ac:spMkLst>
        </pc:spChg>
        <pc:spChg chg="add del mod ord modVis">
          <ac:chgData name="Thao Dao Thi Thu" userId="b0c0fd0c-b87e-42f7-8ea0-369972801474" providerId="ADAL" clId="{035F7292-279F-49E3-9801-182B114ADDA1}" dt="2024-08-15T09:27:13.750" v="7741"/>
          <ac:spMkLst>
            <pc:docMk/>
            <pc:sldMasterMk cId="2693372255" sldId="2147483672"/>
            <ac:spMk id="35" creationId="{B8FF8BB2-59E5-4CD1-DADE-43F518374AF9}"/>
          </ac:spMkLst>
        </pc:spChg>
        <pc:spChg chg="add del mod ord modVis">
          <ac:chgData name="Thao Dao Thi Thu" userId="b0c0fd0c-b87e-42f7-8ea0-369972801474" providerId="ADAL" clId="{035F7292-279F-49E3-9801-182B114ADDA1}" dt="2024-08-15T09:27:26.174" v="7996" actId="478"/>
          <ac:spMkLst>
            <pc:docMk/>
            <pc:sldMasterMk cId="2693372255" sldId="2147483672"/>
            <ac:spMk id="36" creationId="{9AE687C6-3D02-D7CF-665F-7199A34354E0}"/>
          </ac:spMkLst>
        </pc:spChg>
        <pc:spChg chg="del mod ord modVis">
          <ac:chgData name="Thao Dao Thi Thu" userId="b0c0fd0c-b87e-42f7-8ea0-369972801474" providerId="ADAL" clId="{035F7292-279F-49E3-9801-182B114ADDA1}" dt="2024-08-15T09:27:38.765" v="8158"/>
          <ac:spMkLst>
            <pc:docMk/>
            <pc:sldMasterMk cId="2693372255" sldId="2147483672"/>
            <ac:spMk id="37" creationId="{901C2292-4FCD-19CD-8C8F-8C0F35BB763E}"/>
          </ac:spMkLst>
        </pc:spChg>
        <pc:spChg chg="add del mod ord modVis">
          <ac:chgData name="Thao Dao Thi Thu" userId="b0c0fd0c-b87e-42f7-8ea0-369972801474" providerId="ADAL" clId="{035F7292-279F-49E3-9801-182B114ADDA1}" dt="2024-08-15T09:27:51.661" v="8424"/>
          <ac:spMkLst>
            <pc:docMk/>
            <pc:sldMasterMk cId="2693372255" sldId="2147483672"/>
            <ac:spMk id="38" creationId="{290E5427-1449-5774-21F1-75F47BCB071A}"/>
          </ac:spMkLst>
        </pc:spChg>
        <pc:spChg chg="add del mod ord modVis">
          <ac:chgData name="Thao Dao Thi Thu" userId="b0c0fd0c-b87e-42f7-8ea0-369972801474" providerId="ADAL" clId="{035F7292-279F-49E3-9801-182B114ADDA1}" dt="2024-08-15T09:28:04.836" v="8689"/>
          <ac:spMkLst>
            <pc:docMk/>
            <pc:sldMasterMk cId="2693372255" sldId="2147483672"/>
            <ac:spMk id="39" creationId="{E99C0DD5-1D1A-5A2B-499B-23A55D273682}"/>
          </ac:spMkLst>
        </pc:spChg>
        <pc:spChg chg="add del mod ord modVis">
          <ac:chgData name="Thao Dao Thi Thu" userId="b0c0fd0c-b87e-42f7-8ea0-369972801474" providerId="ADAL" clId="{035F7292-279F-49E3-9801-182B114ADDA1}" dt="2024-08-15T09:28:17.761" v="8952"/>
          <ac:spMkLst>
            <pc:docMk/>
            <pc:sldMasterMk cId="2693372255" sldId="2147483672"/>
            <ac:spMk id="40" creationId="{F15DD771-8289-622F-4163-3D558747FADC}"/>
          </ac:spMkLst>
        </pc:spChg>
        <pc:spChg chg="add del mod ord modVis">
          <ac:chgData name="Thao Dao Thi Thu" userId="b0c0fd0c-b87e-42f7-8ea0-369972801474" providerId="ADAL" clId="{035F7292-279F-49E3-9801-182B114ADDA1}" dt="2024-08-15T09:29:02.885" v="9214"/>
          <ac:spMkLst>
            <pc:docMk/>
            <pc:sldMasterMk cId="2693372255" sldId="2147483672"/>
            <ac:spMk id="41" creationId="{8556274B-8027-1A76-5DF6-6E9D8DA61101}"/>
          </ac:spMkLst>
        </pc:spChg>
        <pc:spChg chg="add mod ord">
          <ac:chgData name="Thao Dao Thi Thu" userId="b0c0fd0c-b87e-42f7-8ea0-369972801474" providerId="ADAL" clId="{035F7292-279F-49E3-9801-182B114ADDA1}" dt="2024-08-15T09:29:02.959" v="9313"/>
          <ac:spMkLst>
            <pc:docMk/>
            <pc:sldMasterMk cId="2693372255" sldId="2147483672"/>
            <ac:spMk id="42" creationId="{373105DB-A18C-0484-00CB-D1E5BDEBA2F1}"/>
          </ac:spMkLst>
        </pc:spChg>
        <pc:picChg chg="del">
          <ac:chgData name="Thao Dao Thi Thu" userId="b0c0fd0c-b87e-42f7-8ea0-369972801474" providerId="ADAL" clId="{035F7292-279F-49E3-9801-182B114ADDA1}" dt="2024-08-15T09:14:14.176" v="1" actId="478"/>
          <ac:picMkLst>
            <pc:docMk/>
            <pc:sldMasterMk cId="2693372255" sldId="2147483672"/>
            <ac:picMk id="7" creationId="{89C88455-725D-B3A7-E448-B3A8C3ECDE86}"/>
          </ac:picMkLst>
        </pc:picChg>
      </pc:sldMasterChg>
      <pc:sldMasterChg chg="addSp delSp modSp mod">
        <pc:chgData name="Thao Dao Thi Thu" userId="b0c0fd0c-b87e-42f7-8ea0-369972801474" providerId="ADAL" clId="{035F7292-279F-49E3-9801-182B114ADDA1}" dt="2024-08-15T09:29:02.970" v="9328"/>
        <pc:sldMasterMkLst>
          <pc:docMk/>
          <pc:sldMasterMk cId="2970338093" sldId="2147483684"/>
        </pc:sldMasterMkLst>
        <pc:spChg chg="mod modVis">
          <ac:chgData name="Thao Dao Thi Thu" userId="b0c0fd0c-b87e-42f7-8ea0-369972801474" providerId="ADAL" clId="{035F7292-279F-49E3-9801-182B114ADDA1}" dt="2024-08-15T09:14:17.905" v="25"/>
          <ac:spMkLst>
            <pc:docMk/>
            <pc:sldMasterMk cId="2970338093" sldId="2147483684"/>
            <ac:spMk id="2" creationId="{00000000-0000-0000-0000-000000000000}"/>
          </ac:spMkLst>
        </pc:spChg>
        <pc:spChg chg="mod modVis">
          <ac:chgData name="Thao Dao Thi Thu" userId="b0c0fd0c-b87e-42f7-8ea0-369972801474" providerId="ADAL" clId="{035F7292-279F-49E3-9801-182B114ADDA1}" dt="2024-08-15T09:29:02.898" v="9228"/>
          <ac:spMkLst>
            <pc:docMk/>
            <pc:sldMasterMk cId="2970338093" sldId="2147483684"/>
            <ac:spMk id="3" creationId="{00000000-0000-0000-0000-000000000000}"/>
          </ac:spMkLst>
        </pc:spChg>
        <pc:spChg chg="mod modVis">
          <ac:chgData name="Thao Dao Thi Thu" userId="b0c0fd0c-b87e-42f7-8ea0-369972801474" providerId="ADAL" clId="{035F7292-279F-49E3-9801-182B114ADDA1}" dt="2024-08-15T09:29:02.900" v="9230"/>
          <ac:spMkLst>
            <pc:docMk/>
            <pc:sldMasterMk cId="2970338093" sldId="2147483684"/>
            <ac:spMk id="4" creationId="{00000000-0000-0000-0000-000000000000}"/>
          </ac:spMkLst>
        </pc:spChg>
        <pc:spChg chg="mod modVis">
          <ac:chgData name="Thao Dao Thi Thu" userId="b0c0fd0c-b87e-42f7-8ea0-369972801474" providerId="ADAL" clId="{035F7292-279F-49E3-9801-182B114ADDA1}" dt="2024-08-15T09:29:02.901" v="9232"/>
          <ac:spMkLst>
            <pc:docMk/>
            <pc:sldMasterMk cId="2970338093" sldId="2147483684"/>
            <ac:spMk id="5" creationId="{00000000-0000-0000-0000-000000000000}"/>
          </ac:spMkLst>
        </pc:spChg>
        <pc:spChg chg="mod modVis">
          <ac:chgData name="Thao Dao Thi Thu" userId="b0c0fd0c-b87e-42f7-8ea0-369972801474" providerId="ADAL" clId="{035F7292-279F-49E3-9801-182B114ADDA1}" dt="2024-08-15T09:29:02.903" v="9234"/>
          <ac:spMkLst>
            <pc:docMk/>
            <pc:sldMasterMk cId="2970338093" sldId="2147483684"/>
            <ac:spMk id="6" creationId="{00000000-0000-0000-0000-000000000000}"/>
          </ac:spMkLst>
        </pc:spChg>
        <pc:spChg chg="add del mod ord modVis">
          <ac:chgData name="Thao Dao Thi Thu" userId="b0c0fd0c-b87e-42f7-8ea0-369972801474" providerId="ADAL" clId="{035F7292-279F-49E3-9801-182B114ADDA1}" dt="2024-08-15T09:14:33.153" v="291"/>
          <ac:spMkLst>
            <pc:docMk/>
            <pc:sldMasterMk cId="2970338093" sldId="2147483684"/>
            <ac:spMk id="8" creationId="{3C38280A-23CC-8E9D-763E-39912C0E391F}"/>
          </ac:spMkLst>
        </pc:spChg>
        <pc:spChg chg="add del mod ord modVis">
          <ac:chgData name="Thao Dao Thi Thu" userId="b0c0fd0c-b87e-42f7-8ea0-369972801474" providerId="ADAL" clId="{035F7292-279F-49E3-9801-182B114ADDA1}" dt="2024-08-15T09:15:31.417" v="573"/>
          <ac:spMkLst>
            <pc:docMk/>
            <pc:sldMasterMk cId="2970338093" sldId="2147483684"/>
            <ac:spMk id="9" creationId="{40CFDD0C-515E-A6C0-42DA-A86D3C7AEE9A}"/>
          </ac:spMkLst>
        </pc:spChg>
        <pc:spChg chg="add del mod ord modVis">
          <ac:chgData name="Thao Dao Thi Thu" userId="b0c0fd0c-b87e-42f7-8ea0-369972801474" providerId="ADAL" clId="{035F7292-279F-49E3-9801-182B114ADDA1}" dt="2024-08-15T09:16:00.832" v="855"/>
          <ac:spMkLst>
            <pc:docMk/>
            <pc:sldMasterMk cId="2970338093" sldId="2147483684"/>
            <ac:spMk id="10" creationId="{9E276595-FADD-9668-827A-9804ED2852E9}"/>
          </ac:spMkLst>
        </pc:spChg>
        <pc:spChg chg="add del mod ord modVis">
          <ac:chgData name="Thao Dao Thi Thu" userId="b0c0fd0c-b87e-42f7-8ea0-369972801474" providerId="ADAL" clId="{035F7292-279F-49E3-9801-182B114ADDA1}" dt="2024-08-15T09:16:13.094" v="1142"/>
          <ac:spMkLst>
            <pc:docMk/>
            <pc:sldMasterMk cId="2970338093" sldId="2147483684"/>
            <ac:spMk id="11" creationId="{3920EBDB-5980-F3B6-F9CD-60430AE240DB}"/>
          </ac:spMkLst>
        </pc:spChg>
        <pc:spChg chg="add del mod ord modVis">
          <ac:chgData name="Thao Dao Thi Thu" userId="b0c0fd0c-b87e-42f7-8ea0-369972801474" providerId="ADAL" clId="{035F7292-279F-49E3-9801-182B114ADDA1}" dt="2024-08-15T09:16:26.871" v="1453"/>
          <ac:spMkLst>
            <pc:docMk/>
            <pc:sldMasterMk cId="2970338093" sldId="2147483684"/>
            <ac:spMk id="12" creationId="{76027A6F-969F-CCFF-C299-8707F3DA5EEB}"/>
          </ac:spMkLst>
        </pc:spChg>
        <pc:spChg chg="add del mod ord modVis">
          <ac:chgData name="Thao Dao Thi Thu" userId="b0c0fd0c-b87e-42f7-8ea0-369972801474" providerId="ADAL" clId="{035F7292-279F-49E3-9801-182B114ADDA1}" dt="2024-08-15T09:16:40.241" v="1736"/>
          <ac:spMkLst>
            <pc:docMk/>
            <pc:sldMasterMk cId="2970338093" sldId="2147483684"/>
            <ac:spMk id="13" creationId="{2A719709-7C31-47EB-B56D-BE55C634A1ED}"/>
          </ac:spMkLst>
        </pc:spChg>
        <pc:spChg chg="add del mod ord modVis">
          <ac:chgData name="Thao Dao Thi Thu" userId="b0c0fd0c-b87e-42f7-8ea0-369972801474" providerId="ADAL" clId="{035F7292-279F-49E3-9801-182B114ADDA1}" dt="2024-08-15T09:17:11.879" v="2021"/>
          <ac:spMkLst>
            <pc:docMk/>
            <pc:sldMasterMk cId="2970338093" sldId="2147483684"/>
            <ac:spMk id="14" creationId="{7A2E86E3-FE1D-8679-FB1B-0DA3447CC2E0}"/>
          </ac:spMkLst>
        </pc:spChg>
        <pc:spChg chg="add del mod ord modVis">
          <ac:chgData name="Thao Dao Thi Thu" userId="b0c0fd0c-b87e-42f7-8ea0-369972801474" providerId="ADAL" clId="{035F7292-279F-49E3-9801-182B114ADDA1}" dt="2024-08-15T09:17:24.494" v="2325"/>
          <ac:spMkLst>
            <pc:docMk/>
            <pc:sldMasterMk cId="2970338093" sldId="2147483684"/>
            <ac:spMk id="15" creationId="{F2A51D93-2CE2-B2FC-F0FF-736CC418CC64}"/>
          </ac:spMkLst>
        </pc:spChg>
        <pc:spChg chg="add del mod ord modVis">
          <ac:chgData name="Thao Dao Thi Thu" userId="b0c0fd0c-b87e-42f7-8ea0-369972801474" providerId="ADAL" clId="{035F7292-279F-49E3-9801-182B114ADDA1}" dt="2024-08-15T09:21:47.780" v="2610"/>
          <ac:spMkLst>
            <pc:docMk/>
            <pc:sldMasterMk cId="2970338093" sldId="2147483684"/>
            <ac:spMk id="16" creationId="{476C8FE6-5D75-4A1F-B3CC-6638CE28D103}"/>
          </ac:spMkLst>
        </pc:spChg>
        <pc:spChg chg="add del mod ord modVis">
          <ac:chgData name="Thao Dao Thi Thu" userId="b0c0fd0c-b87e-42f7-8ea0-369972801474" providerId="ADAL" clId="{035F7292-279F-49E3-9801-182B114ADDA1}" dt="2024-08-15T09:22:00.708" v="2893"/>
          <ac:spMkLst>
            <pc:docMk/>
            <pc:sldMasterMk cId="2970338093" sldId="2147483684"/>
            <ac:spMk id="17" creationId="{A4A6009E-C23A-FD7B-4FDB-9CEB478A1C7B}"/>
          </ac:spMkLst>
        </pc:spChg>
        <pc:spChg chg="add del mod ord modVis">
          <ac:chgData name="Thao Dao Thi Thu" userId="b0c0fd0c-b87e-42f7-8ea0-369972801474" providerId="ADAL" clId="{035F7292-279F-49E3-9801-182B114ADDA1}" dt="2024-08-15T09:22:12.974" v="3179"/>
          <ac:spMkLst>
            <pc:docMk/>
            <pc:sldMasterMk cId="2970338093" sldId="2147483684"/>
            <ac:spMk id="18" creationId="{44BE952E-2652-410E-BAF0-C57859C44C75}"/>
          </ac:spMkLst>
        </pc:spChg>
        <pc:spChg chg="add del mod ord modVis">
          <ac:chgData name="Thao Dao Thi Thu" userId="b0c0fd0c-b87e-42f7-8ea0-369972801474" providerId="ADAL" clId="{035F7292-279F-49E3-9801-182B114ADDA1}" dt="2024-08-15T09:22:25.799" v="3462"/>
          <ac:spMkLst>
            <pc:docMk/>
            <pc:sldMasterMk cId="2970338093" sldId="2147483684"/>
            <ac:spMk id="19" creationId="{393672C1-9F44-27BE-90B2-0EFA8771DF4C}"/>
          </ac:spMkLst>
        </pc:spChg>
        <pc:spChg chg="add del mod ord modVis">
          <ac:chgData name="Thao Dao Thi Thu" userId="b0c0fd0c-b87e-42f7-8ea0-369972801474" providerId="ADAL" clId="{035F7292-279F-49E3-9801-182B114ADDA1}" dt="2024-08-15T09:22:50.791" v="3747"/>
          <ac:spMkLst>
            <pc:docMk/>
            <pc:sldMasterMk cId="2970338093" sldId="2147483684"/>
            <ac:spMk id="20" creationId="{CA20507C-81A3-49FF-CB81-8B26676FFBAB}"/>
          </ac:spMkLst>
        </pc:spChg>
        <pc:spChg chg="add del mod ord modVis">
          <ac:chgData name="Thao Dao Thi Thu" userId="b0c0fd0c-b87e-42f7-8ea0-369972801474" providerId="ADAL" clId="{035F7292-279F-49E3-9801-182B114ADDA1}" dt="2024-08-15T09:23:15.002" v="4034"/>
          <ac:spMkLst>
            <pc:docMk/>
            <pc:sldMasterMk cId="2970338093" sldId="2147483684"/>
            <ac:spMk id="21" creationId="{2C43AAE7-C0F2-30B8-8EFD-E60070592CD5}"/>
          </ac:spMkLst>
        </pc:spChg>
        <pc:spChg chg="add del mod ord modVis">
          <ac:chgData name="Thao Dao Thi Thu" userId="b0c0fd0c-b87e-42f7-8ea0-369972801474" providerId="ADAL" clId="{035F7292-279F-49E3-9801-182B114ADDA1}" dt="2024-08-15T09:23:27.266" v="4318"/>
          <ac:spMkLst>
            <pc:docMk/>
            <pc:sldMasterMk cId="2970338093" sldId="2147483684"/>
            <ac:spMk id="22" creationId="{AF0FD4A4-189E-6362-4720-132DEF1CAA1B}"/>
          </ac:spMkLst>
        </pc:spChg>
        <pc:spChg chg="add del mod ord modVis">
          <ac:chgData name="Thao Dao Thi Thu" userId="b0c0fd0c-b87e-42f7-8ea0-369972801474" providerId="ADAL" clId="{035F7292-279F-49E3-9801-182B114ADDA1}" dt="2024-08-15T09:23:39.619" v="4600"/>
          <ac:spMkLst>
            <pc:docMk/>
            <pc:sldMasterMk cId="2970338093" sldId="2147483684"/>
            <ac:spMk id="23" creationId="{B47466C8-DDA3-CD20-DD54-BA0BAA019686}"/>
          </ac:spMkLst>
        </pc:spChg>
        <pc:spChg chg="add del mod ord modVis">
          <ac:chgData name="Thao Dao Thi Thu" userId="b0c0fd0c-b87e-42f7-8ea0-369972801474" providerId="ADAL" clId="{035F7292-279F-49E3-9801-182B114ADDA1}" dt="2024-08-15T09:24:14.204" v="4882"/>
          <ac:spMkLst>
            <pc:docMk/>
            <pc:sldMasterMk cId="2970338093" sldId="2147483684"/>
            <ac:spMk id="24" creationId="{263A0CA7-A4DF-BFB4-8024-FB28FE205B0A}"/>
          </ac:spMkLst>
        </pc:spChg>
        <pc:spChg chg="add del mod ord modVis">
          <ac:chgData name="Thao Dao Thi Thu" userId="b0c0fd0c-b87e-42f7-8ea0-369972801474" providerId="ADAL" clId="{035F7292-279F-49E3-9801-182B114ADDA1}" dt="2024-08-15T09:24:49.473" v="5149" actId="478"/>
          <ac:spMkLst>
            <pc:docMk/>
            <pc:sldMasterMk cId="2970338093" sldId="2147483684"/>
            <ac:spMk id="25" creationId="{45E47A0B-636E-D77B-4435-A39F3DE1EC4B}"/>
          </ac:spMkLst>
        </pc:spChg>
        <pc:spChg chg="del mod ord modVis">
          <ac:chgData name="Thao Dao Thi Thu" userId="b0c0fd0c-b87e-42f7-8ea0-369972801474" providerId="ADAL" clId="{035F7292-279F-49E3-9801-182B114ADDA1}" dt="2024-08-15T09:25:03.348" v="5329"/>
          <ac:spMkLst>
            <pc:docMk/>
            <pc:sldMasterMk cId="2970338093" sldId="2147483684"/>
            <ac:spMk id="26" creationId="{D2263778-3060-FABC-3C54-2D8BC2E78F03}"/>
          </ac:spMkLst>
        </pc:spChg>
        <pc:spChg chg="add del mod ord modVis">
          <ac:chgData name="Thao Dao Thi Thu" userId="b0c0fd0c-b87e-42f7-8ea0-369972801474" providerId="ADAL" clId="{035F7292-279F-49E3-9801-182B114ADDA1}" dt="2024-08-15T09:25:29.220" v="5611"/>
          <ac:spMkLst>
            <pc:docMk/>
            <pc:sldMasterMk cId="2970338093" sldId="2147483684"/>
            <ac:spMk id="27" creationId="{72C0036F-9CFE-9717-5365-9F8F8BFD43D3}"/>
          </ac:spMkLst>
        </pc:spChg>
        <pc:spChg chg="add del mod ord modVis">
          <ac:chgData name="Thao Dao Thi Thu" userId="b0c0fd0c-b87e-42f7-8ea0-369972801474" providerId="ADAL" clId="{035F7292-279F-49E3-9801-182B114ADDA1}" dt="2024-08-15T09:25:43.576" v="5895"/>
          <ac:spMkLst>
            <pc:docMk/>
            <pc:sldMasterMk cId="2970338093" sldId="2147483684"/>
            <ac:spMk id="28" creationId="{DA873B6F-7323-2333-BEE3-B04D84E5E66F}"/>
          </ac:spMkLst>
        </pc:spChg>
        <pc:spChg chg="add del mod ord modVis">
          <ac:chgData name="Thao Dao Thi Thu" userId="b0c0fd0c-b87e-42f7-8ea0-369972801474" providerId="ADAL" clId="{035F7292-279F-49E3-9801-182B114ADDA1}" dt="2024-08-15T09:25:58.547" v="6160"/>
          <ac:spMkLst>
            <pc:docMk/>
            <pc:sldMasterMk cId="2970338093" sldId="2147483684"/>
            <ac:spMk id="29" creationId="{1E6ED3FF-C4A6-601F-B5A5-A548FFA084B9}"/>
          </ac:spMkLst>
        </pc:spChg>
        <pc:spChg chg="add del mod ord modVis">
          <ac:chgData name="Thao Dao Thi Thu" userId="b0c0fd0c-b87e-42f7-8ea0-369972801474" providerId="ADAL" clId="{035F7292-279F-49E3-9801-182B114ADDA1}" dt="2024-08-15T09:26:10.918" v="6425"/>
          <ac:spMkLst>
            <pc:docMk/>
            <pc:sldMasterMk cId="2970338093" sldId="2147483684"/>
            <ac:spMk id="30" creationId="{B3957287-2B14-228D-E6ED-33EC7ED1416B}"/>
          </ac:spMkLst>
        </pc:spChg>
        <pc:spChg chg="add del mod ord modVis">
          <ac:chgData name="Thao Dao Thi Thu" userId="b0c0fd0c-b87e-42f7-8ea0-369972801474" providerId="ADAL" clId="{035F7292-279F-49E3-9801-182B114ADDA1}" dt="2024-08-15T09:26:23.728" v="6690"/>
          <ac:spMkLst>
            <pc:docMk/>
            <pc:sldMasterMk cId="2970338093" sldId="2147483684"/>
            <ac:spMk id="31" creationId="{AB753B47-1A99-9C38-ACD4-BB231C2466A3}"/>
          </ac:spMkLst>
        </pc:spChg>
        <pc:spChg chg="add del mod ord modVis">
          <ac:chgData name="Thao Dao Thi Thu" userId="b0c0fd0c-b87e-42f7-8ea0-369972801474" providerId="ADAL" clId="{035F7292-279F-49E3-9801-182B114ADDA1}" dt="2024-08-15T09:26:36.362" v="6956"/>
          <ac:spMkLst>
            <pc:docMk/>
            <pc:sldMasterMk cId="2970338093" sldId="2147483684"/>
            <ac:spMk id="32" creationId="{4C9C5205-DAC8-D14E-15C7-2075E638ABA2}"/>
          </ac:spMkLst>
        </pc:spChg>
        <pc:spChg chg="add del mod ord modVis">
          <ac:chgData name="Thao Dao Thi Thu" userId="b0c0fd0c-b87e-42f7-8ea0-369972801474" providerId="ADAL" clId="{035F7292-279F-49E3-9801-182B114ADDA1}" dt="2024-08-15T09:26:48.999" v="7222"/>
          <ac:spMkLst>
            <pc:docMk/>
            <pc:sldMasterMk cId="2970338093" sldId="2147483684"/>
            <ac:spMk id="33" creationId="{31385AAD-F524-E5E8-2881-79936105297D}"/>
          </ac:spMkLst>
        </pc:spChg>
        <pc:spChg chg="add del mod ord modVis">
          <ac:chgData name="Thao Dao Thi Thu" userId="b0c0fd0c-b87e-42f7-8ea0-369972801474" providerId="ADAL" clId="{035F7292-279F-49E3-9801-182B114ADDA1}" dt="2024-08-15T09:27:01.441" v="7487"/>
          <ac:spMkLst>
            <pc:docMk/>
            <pc:sldMasterMk cId="2970338093" sldId="2147483684"/>
            <ac:spMk id="34" creationId="{9F062B18-3A93-6BBC-941C-B4895648F60C}"/>
          </ac:spMkLst>
        </pc:spChg>
        <pc:spChg chg="add del mod ord modVis">
          <ac:chgData name="Thao Dao Thi Thu" userId="b0c0fd0c-b87e-42f7-8ea0-369972801474" providerId="ADAL" clId="{035F7292-279F-49E3-9801-182B114ADDA1}" dt="2024-08-15T09:27:13.757" v="7753"/>
          <ac:spMkLst>
            <pc:docMk/>
            <pc:sldMasterMk cId="2970338093" sldId="2147483684"/>
            <ac:spMk id="35" creationId="{FCE9F38C-79B2-3084-9C47-7650C8051B70}"/>
          </ac:spMkLst>
        </pc:spChg>
        <pc:spChg chg="add del mod ord modVis">
          <ac:chgData name="Thao Dao Thi Thu" userId="b0c0fd0c-b87e-42f7-8ea0-369972801474" providerId="ADAL" clId="{035F7292-279F-49E3-9801-182B114ADDA1}" dt="2024-08-15T09:27:26.182" v="8002" actId="478"/>
          <ac:spMkLst>
            <pc:docMk/>
            <pc:sldMasterMk cId="2970338093" sldId="2147483684"/>
            <ac:spMk id="36" creationId="{48572CA0-5658-8142-F923-7728407354DE}"/>
          </ac:spMkLst>
        </pc:spChg>
        <pc:spChg chg="del mod ord modVis">
          <ac:chgData name="Thao Dao Thi Thu" userId="b0c0fd0c-b87e-42f7-8ea0-369972801474" providerId="ADAL" clId="{035F7292-279F-49E3-9801-182B114ADDA1}" dt="2024-08-15T09:27:38.772" v="8170"/>
          <ac:spMkLst>
            <pc:docMk/>
            <pc:sldMasterMk cId="2970338093" sldId="2147483684"/>
            <ac:spMk id="37" creationId="{A121679D-5F28-288D-2EF3-96FCE0593810}"/>
          </ac:spMkLst>
        </pc:spChg>
        <pc:spChg chg="add del mod ord modVis">
          <ac:chgData name="Thao Dao Thi Thu" userId="b0c0fd0c-b87e-42f7-8ea0-369972801474" providerId="ADAL" clId="{035F7292-279F-49E3-9801-182B114ADDA1}" dt="2024-08-15T09:27:51.667" v="8436"/>
          <ac:spMkLst>
            <pc:docMk/>
            <pc:sldMasterMk cId="2970338093" sldId="2147483684"/>
            <ac:spMk id="38" creationId="{81015D21-9B44-2A93-EFDD-03EDC872B467}"/>
          </ac:spMkLst>
        </pc:spChg>
        <pc:spChg chg="add del mod ord modVis">
          <ac:chgData name="Thao Dao Thi Thu" userId="b0c0fd0c-b87e-42f7-8ea0-369972801474" providerId="ADAL" clId="{035F7292-279F-49E3-9801-182B114ADDA1}" dt="2024-08-15T09:28:04.845" v="8701"/>
          <ac:spMkLst>
            <pc:docMk/>
            <pc:sldMasterMk cId="2970338093" sldId="2147483684"/>
            <ac:spMk id="39" creationId="{A28811E6-523E-4ADE-1D76-9A967A69F002}"/>
          </ac:spMkLst>
        </pc:spChg>
        <pc:spChg chg="add del mod ord modVis">
          <ac:chgData name="Thao Dao Thi Thu" userId="b0c0fd0c-b87e-42f7-8ea0-369972801474" providerId="ADAL" clId="{035F7292-279F-49E3-9801-182B114ADDA1}" dt="2024-08-15T09:28:17.768" v="8964"/>
          <ac:spMkLst>
            <pc:docMk/>
            <pc:sldMasterMk cId="2970338093" sldId="2147483684"/>
            <ac:spMk id="40" creationId="{65F2F12B-DE66-A0B5-5C22-FCA2FBB4CEFB}"/>
          </ac:spMkLst>
        </pc:spChg>
        <pc:spChg chg="add del mod ord modVis">
          <ac:chgData name="Thao Dao Thi Thu" userId="b0c0fd0c-b87e-42f7-8ea0-369972801474" providerId="ADAL" clId="{035F7292-279F-49E3-9801-182B114ADDA1}" dt="2024-08-15T09:29:02.896" v="9226"/>
          <ac:spMkLst>
            <pc:docMk/>
            <pc:sldMasterMk cId="2970338093" sldId="2147483684"/>
            <ac:spMk id="41" creationId="{78E78612-7E27-21F0-B4BC-6E89F36F4DDD}"/>
          </ac:spMkLst>
        </pc:spChg>
        <pc:spChg chg="add mod ord">
          <ac:chgData name="Thao Dao Thi Thu" userId="b0c0fd0c-b87e-42f7-8ea0-369972801474" providerId="ADAL" clId="{035F7292-279F-49E3-9801-182B114ADDA1}" dt="2024-08-15T09:29:02.970" v="9328"/>
          <ac:spMkLst>
            <pc:docMk/>
            <pc:sldMasterMk cId="2970338093" sldId="2147483684"/>
            <ac:spMk id="42" creationId="{C2E31DA3-9D53-17D2-7C79-05664A749639}"/>
          </ac:spMkLst>
        </pc:spChg>
        <pc:picChg chg="del">
          <ac:chgData name="Thao Dao Thi Thu" userId="b0c0fd0c-b87e-42f7-8ea0-369972801474" providerId="ADAL" clId="{035F7292-279F-49E3-9801-182B114ADDA1}" dt="2024-08-15T09:14:09.126" v="0" actId="478"/>
          <ac:picMkLst>
            <pc:docMk/>
            <pc:sldMasterMk cId="2970338093" sldId="2147483684"/>
            <ac:picMk id="7" creationId="{FA07E352-C00D-AF0D-C5A4-C493019F6472}"/>
          </ac:picMkLst>
        </pc:picChg>
      </pc:sldMasterChg>
      <pc:sldMasterChg chg="addSp delSp modSp mod">
        <pc:chgData name="Thao Dao Thi Thu" userId="b0c0fd0c-b87e-42f7-8ea0-369972801474" providerId="ADAL" clId="{035F7292-279F-49E3-9801-182B114ADDA1}" dt="2024-08-15T09:29:02.981" v="9341"/>
        <pc:sldMasterMkLst>
          <pc:docMk/>
          <pc:sldMasterMk cId="3268945724" sldId="2147483696"/>
        </pc:sldMasterMkLst>
        <pc:spChg chg="add del mod modVis">
          <ac:chgData name="Thao Dao Thi Thu" userId="b0c0fd0c-b87e-42f7-8ea0-369972801474" providerId="ADAL" clId="{035F7292-279F-49E3-9801-182B114ADDA1}" dt="2024-08-15T09:14:33.162" v="303"/>
          <ac:spMkLst>
            <pc:docMk/>
            <pc:sldMasterMk cId="3268945724" sldId="2147483696"/>
            <ac:spMk id="2" creationId="{5398D0D7-7941-B0F6-EBFA-041452A97DDB}"/>
          </ac:spMkLst>
        </pc:spChg>
        <pc:spChg chg="add del mod modVis">
          <ac:chgData name="Thao Dao Thi Thu" userId="b0c0fd0c-b87e-42f7-8ea0-369972801474" providerId="ADAL" clId="{035F7292-279F-49E3-9801-182B114ADDA1}" dt="2024-08-15T09:15:31.423" v="585"/>
          <ac:spMkLst>
            <pc:docMk/>
            <pc:sldMasterMk cId="3268945724" sldId="2147483696"/>
            <ac:spMk id="3" creationId="{228B3EFE-277B-9751-941F-7EB39C7B079C}"/>
          </ac:spMkLst>
        </pc:spChg>
        <pc:spChg chg="add del mod modVis">
          <ac:chgData name="Thao Dao Thi Thu" userId="b0c0fd0c-b87e-42f7-8ea0-369972801474" providerId="ADAL" clId="{035F7292-279F-49E3-9801-182B114ADDA1}" dt="2024-08-15T09:16:00.838" v="867"/>
          <ac:spMkLst>
            <pc:docMk/>
            <pc:sldMasterMk cId="3268945724" sldId="2147483696"/>
            <ac:spMk id="4" creationId="{50F94B78-1666-83DA-225F-A52E59E44894}"/>
          </ac:spMkLst>
        </pc:spChg>
        <pc:spChg chg="add del mod modVis">
          <ac:chgData name="Thao Dao Thi Thu" userId="b0c0fd0c-b87e-42f7-8ea0-369972801474" providerId="ADAL" clId="{035F7292-279F-49E3-9801-182B114ADDA1}" dt="2024-08-15T09:16:13.104" v="1154"/>
          <ac:spMkLst>
            <pc:docMk/>
            <pc:sldMasterMk cId="3268945724" sldId="2147483696"/>
            <ac:spMk id="5" creationId="{983640F3-CD9C-9455-1AEA-529490E0E7DF}"/>
          </ac:spMkLst>
        </pc:spChg>
        <pc:spChg chg="add del mod modVis">
          <ac:chgData name="Thao Dao Thi Thu" userId="b0c0fd0c-b87e-42f7-8ea0-369972801474" providerId="ADAL" clId="{035F7292-279F-49E3-9801-182B114ADDA1}" dt="2024-08-15T09:16:26.881" v="1465"/>
          <ac:spMkLst>
            <pc:docMk/>
            <pc:sldMasterMk cId="3268945724" sldId="2147483696"/>
            <ac:spMk id="6" creationId="{BF3DCB31-626A-4FE6-5322-653845C7C584}"/>
          </ac:spMkLst>
        </pc:spChg>
        <pc:spChg chg="add del mod modVis">
          <ac:chgData name="Thao Dao Thi Thu" userId="b0c0fd0c-b87e-42f7-8ea0-369972801474" providerId="ADAL" clId="{035F7292-279F-49E3-9801-182B114ADDA1}" dt="2024-08-15T09:16:40.251" v="1748"/>
          <ac:spMkLst>
            <pc:docMk/>
            <pc:sldMasterMk cId="3268945724" sldId="2147483696"/>
            <ac:spMk id="7" creationId="{237A39A6-E1CF-C1EC-1C64-B22DFBC4B135}"/>
          </ac:spMkLst>
        </pc:spChg>
        <pc:spChg chg="add del mod modVis">
          <ac:chgData name="Thao Dao Thi Thu" userId="b0c0fd0c-b87e-42f7-8ea0-369972801474" providerId="ADAL" clId="{035F7292-279F-49E3-9801-182B114ADDA1}" dt="2024-08-15T09:17:11.887" v="2033"/>
          <ac:spMkLst>
            <pc:docMk/>
            <pc:sldMasterMk cId="3268945724" sldId="2147483696"/>
            <ac:spMk id="8" creationId="{8DDFEF74-B1BC-B9C0-7298-1284B9BA1881}"/>
          </ac:spMkLst>
        </pc:spChg>
        <pc:spChg chg="add del mod modVis">
          <ac:chgData name="Thao Dao Thi Thu" userId="b0c0fd0c-b87e-42f7-8ea0-369972801474" providerId="ADAL" clId="{035F7292-279F-49E3-9801-182B114ADDA1}" dt="2024-08-15T09:17:24.500" v="2337"/>
          <ac:spMkLst>
            <pc:docMk/>
            <pc:sldMasterMk cId="3268945724" sldId="2147483696"/>
            <ac:spMk id="9" creationId="{23665AA1-4CDF-87EC-67F0-778183D7E9DB}"/>
          </ac:spMkLst>
        </pc:spChg>
        <pc:spChg chg="add del mod modVis">
          <ac:chgData name="Thao Dao Thi Thu" userId="b0c0fd0c-b87e-42f7-8ea0-369972801474" providerId="ADAL" clId="{035F7292-279F-49E3-9801-182B114ADDA1}" dt="2024-08-15T09:21:47.794" v="2622"/>
          <ac:spMkLst>
            <pc:docMk/>
            <pc:sldMasterMk cId="3268945724" sldId="2147483696"/>
            <ac:spMk id="10" creationId="{8A2B7BC7-C271-4696-F700-8DED56AB280B}"/>
          </ac:spMkLst>
        </pc:spChg>
        <pc:spChg chg="add del mod modVis">
          <ac:chgData name="Thao Dao Thi Thu" userId="b0c0fd0c-b87e-42f7-8ea0-369972801474" providerId="ADAL" clId="{035F7292-279F-49E3-9801-182B114ADDA1}" dt="2024-08-15T09:22:00.716" v="2905"/>
          <ac:spMkLst>
            <pc:docMk/>
            <pc:sldMasterMk cId="3268945724" sldId="2147483696"/>
            <ac:spMk id="11" creationId="{C9534180-A2A2-2B66-F15B-5E3374213CA7}"/>
          </ac:spMkLst>
        </pc:spChg>
        <pc:spChg chg="add del mod modVis">
          <ac:chgData name="Thao Dao Thi Thu" userId="b0c0fd0c-b87e-42f7-8ea0-369972801474" providerId="ADAL" clId="{035F7292-279F-49E3-9801-182B114ADDA1}" dt="2024-08-15T09:22:12.980" v="3191"/>
          <ac:spMkLst>
            <pc:docMk/>
            <pc:sldMasterMk cId="3268945724" sldId="2147483696"/>
            <ac:spMk id="12" creationId="{C3D327DC-1BCA-A822-21A2-6CE7D7F1BD45}"/>
          </ac:spMkLst>
        </pc:spChg>
        <pc:spChg chg="add del mod modVis">
          <ac:chgData name="Thao Dao Thi Thu" userId="b0c0fd0c-b87e-42f7-8ea0-369972801474" providerId="ADAL" clId="{035F7292-279F-49E3-9801-182B114ADDA1}" dt="2024-08-15T09:22:25.808" v="3474"/>
          <ac:spMkLst>
            <pc:docMk/>
            <pc:sldMasterMk cId="3268945724" sldId="2147483696"/>
            <ac:spMk id="13" creationId="{F72413D8-EC25-5C96-BC42-3C964008C6E2}"/>
          </ac:spMkLst>
        </pc:spChg>
        <pc:spChg chg="add del mod modVis">
          <ac:chgData name="Thao Dao Thi Thu" userId="b0c0fd0c-b87e-42f7-8ea0-369972801474" providerId="ADAL" clId="{035F7292-279F-49E3-9801-182B114ADDA1}" dt="2024-08-15T09:22:50.797" v="3759"/>
          <ac:spMkLst>
            <pc:docMk/>
            <pc:sldMasterMk cId="3268945724" sldId="2147483696"/>
            <ac:spMk id="14" creationId="{F2240125-F288-D542-E78F-9ECF808F150E}"/>
          </ac:spMkLst>
        </pc:spChg>
        <pc:spChg chg="add del mod modVis">
          <ac:chgData name="Thao Dao Thi Thu" userId="b0c0fd0c-b87e-42f7-8ea0-369972801474" providerId="ADAL" clId="{035F7292-279F-49E3-9801-182B114ADDA1}" dt="2024-08-15T09:23:15.010" v="4046"/>
          <ac:spMkLst>
            <pc:docMk/>
            <pc:sldMasterMk cId="3268945724" sldId="2147483696"/>
            <ac:spMk id="15" creationId="{04CDBE34-E7AC-5B68-5E6D-308308CB2A1E}"/>
          </ac:spMkLst>
        </pc:spChg>
        <pc:spChg chg="add del mod modVis">
          <ac:chgData name="Thao Dao Thi Thu" userId="b0c0fd0c-b87e-42f7-8ea0-369972801474" providerId="ADAL" clId="{035F7292-279F-49E3-9801-182B114ADDA1}" dt="2024-08-15T09:23:27.271" v="4330"/>
          <ac:spMkLst>
            <pc:docMk/>
            <pc:sldMasterMk cId="3268945724" sldId="2147483696"/>
            <ac:spMk id="16" creationId="{E91C7B58-4DCA-648B-2A52-F7F62E2D1AC2}"/>
          </ac:spMkLst>
        </pc:spChg>
        <pc:spChg chg="add del mod modVis">
          <ac:chgData name="Thao Dao Thi Thu" userId="b0c0fd0c-b87e-42f7-8ea0-369972801474" providerId="ADAL" clId="{035F7292-279F-49E3-9801-182B114ADDA1}" dt="2024-08-15T09:23:39.626" v="4612"/>
          <ac:spMkLst>
            <pc:docMk/>
            <pc:sldMasterMk cId="3268945724" sldId="2147483696"/>
            <ac:spMk id="17" creationId="{6215FA89-2C2B-0887-3EFE-14916B748FFE}"/>
          </ac:spMkLst>
        </pc:spChg>
        <pc:spChg chg="add del mod modVis">
          <ac:chgData name="Thao Dao Thi Thu" userId="b0c0fd0c-b87e-42f7-8ea0-369972801474" providerId="ADAL" clId="{035F7292-279F-49E3-9801-182B114ADDA1}" dt="2024-08-15T09:24:14.212" v="4894"/>
          <ac:spMkLst>
            <pc:docMk/>
            <pc:sldMasterMk cId="3268945724" sldId="2147483696"/>
            <ac:spMk id="18" creationId="{F129E0E4-B485-8CD0-AE22-387F39A3EA12}"/>
          </ac:spMkLst>
        </pc:spChg>
        <pc:spChg chg="add del mod modVis">
          <ac:chgData name="Thao Dao Thi Thu" userId="b0c0fd0c-b87e-42f7-8ea0-369972801474" providerId="ADAL" clId="{035F7292-279F-49E3-9801-182B114ADDA1}" dt="2024-08-15T09:24:49.485" v="5155" actId="478"/>
          <ac:spMkLst>
            <pc:docMk/>
            <pc:sldMasterMk cId="3268945724" sldId="2147483696"/>
            <ac:spMk id="19" creationId="{99788831-C796-7D74-3695-55F996FF7B6D}"/>
          </ac:spMkLst>
        </pc:spChg>
        <pc:spChg chg="del mod modVis">
          <ac:chgData name="Thao Dao Thi Thu" userId="b0c0fd0c-b87e-42f7-8ea0-369972801474" providerId="ADAL" clId="{035F7292-279F-49E3-9801-182B114ADDA1}" dt="2024-08-15T09:25:03.354" v="5341"/>
          <ac:spMkLst>
            <pc:docMk/>
            <pc:sldMasterMk cId="3268945724" sldId="2147483696"/>
            <ac:spMk id="20" creationId="{D2CCAA07-2755-B624-BB48-A3174ACF4DE3}"/>
          </ac:spMkLst>
        </pc:spChg>
        <pc:spChg chg="add del mod modVis">
          <ac:chgData name="Thao Dao Thi Thu" userId="b0c0fd0c-b87e-42f7-8ea0-369972801474" providerId="ADAL" clId="{035F7292-279F-49E3-9801-182B114ADDA1}" dt="2024-08-15T09:25:29.227" v="5623"/>
          <ac:spMkLst>
            <pc:docMk/>
            <pc:sldMasterMk cId="3268945724" sldId="2147483696"/>
            <ac:spMk id="21" creationId="{3B982935-AB4A-CBF8-AB04-385F0CBCC9D2}"/>
          </ac:spMkLst>
        </pc:spChg>
        <pc:spChg chg="add del mod modVis">
          <ac:chgData name="Thao Dao Thi Thu" userId="b0c0fd0c-b87e-42f7-8ea0-369972801474" providerId="ADAL" clId="{035F7292-279F-49E3-9801-182B114ADDA1}" dt="2024-08-15T09:25:43.582" v="5907"/>
          <ac:spMkLst>
            <pc:docMk/>
            <pc:sldMasterMk cId="3268945724" sldId="2147483696"/>
            <ac:spMk id="22" creationId="{445D6F03-9C4B-48EF-B6A3-CE3AD0FBC3EB}"/>
          </ac:spMkLst>
        </pc:spChg>
        <pc:spChg chg="add del mod modVis">
          <ac:chgData name="Thao Dao Thi Thu" userId="b0c0fd0c-b87e-42f7-8ea0-369972801474" providerId="ADAL" clId="{035F7292-279F-49E3-9801-182B114ADDA1}" dt="2024-08-15T09:25:58.553" v="6172"/>
          <ac:spMkLst>
            <pc:docMk/>
            <pc:sldMasterMk cId="3268945724" sldId="2147483696"/>
            <ac:spMk id="23" creationId="{DBCB8090-791E-4BBE-4F31-87585F996FC3}"/>
          </ac:spMkLst>
        </pc:spChg>
        <pc:spChg chg="add del mod modVis">
          <ac:chgData name="Thao Dao Thi Thu" userId="b0c0fd0c-b87e-42f7-8ea0-369972801474" providerId="ADAL" clId="{035F7292-279F-49E3-9801-182B114ADDA1}" dt="2024-08-15T09:26:10.925" v="6437"/>
          <ac:spMkLst>
            <pc:docMk/>
            <pc:sldMasterMk cId="3268945724" sldId="2147483696"/>
            <ac:spMk id="24" creationId="{0C8EFB1B-63E3-3AF0-8268-0DF398950E35}"/>
          </ac:spMkLst>
        </pc:spChg>
        <pc:spChg chg="add del mod modVis">
          <ac:chgData name="Thao Dao Thi Thu" userId="b0c0fd0c-b87e-42f7-8ea0-369972801474" providerId="ADAL" clId="{035F7292-279F-49E3-9801-182B114ADDA1}" dt="2024-08-15T09:26:23.734" v="6702"/>
          <ac:spMkLst>
            <pc:docMk/>
            <pc:sldMasterMk cId="3268945724" sldId="2147483696"/>
            <ac:spMk id="25" creationId="{70E4B301-D876-FC89-90C2-CF90B3A58B80}"/>
          </ac:spMkLst>
        </pc:spChg>
        <pc:spChg chg="add del mod modVis">
          <ac:chgData name="Thao Dao Thi Thu" userId="b0c0fd0c-b87e-42f7-8ea0-369972801474" providerId="ADAL" clId="{035F7292-279F-49E3-9801-182B114ADDA1}" dt="2024-08-15T09:26:36.369" v="6968"/>
          <ac:spMkLst>
            <pc:docMk/>
            <pc:sldMasterMk cId="3268945724" sldId="2147483696"/>
            <ac:spMk id="26" creationId="{2E190855-75A7-B32A-4D19-89D706EF9681}"/>
          </ac:spMkLst>
        </pc:spChg>
        <pc:spChg chg="add del mod modVis">
          <ac:chgData name="Thao Dao Thi Thu" userId="b0c0fd0c-b87e-42f7-8ea0-369972801474" providerId="ADAL" clId="{035F7292-279F-49E3-9801-182B114ADDA1}" dt="2024-08-15T09:26:49.007" v="7234"/>
          <ac:spMkLst>
            <pc:docMk/>
            <pc:sldMasterMk cId="3268945724" sldId="2147483696"/>
            <ac:spMk id="27" creationId="{ED182C8E-E520-3B7F-A97C-E15DE2A83E11}"/>
          </ac:spMkLst>
        </pc:spChg>
        <pc:spChg chg="add del mod modVis">
          <ac:chgData name="Thao Dao Thi Thu" userId="b0c0fd0c-b87e-42f7-8ea0-369972801474" providerId="ADAL" clId="{035F7292-279F-49E3-9801-182B114ADDA1}" dt="2024-08-15T09:27:01.448" v="7499"/>
          <ac:spMkLst>
            <pc:docMk/>
            <pc:sldMasterMk cId="3268945724" sldId="2147483696"/>
            <ac:spMk id="28" creationId="{FD77F4EA-6C12-A8B4-9F69-4CA9DBE1C295}"/>
          </ac:spMkLst>
        </pc:spChg>
        <pc:spChg chg="add del mod modVis">
          <ac:chgData name="Thao Dao Thi Thu" userId="b0c0fd0c-b87e-42f7-8ea0-369972801474" providerId="ADAL" clId="{035F7292-279F-49E3-9801-182B114ADDA1}" dt="2024-08-15T09:27:13.764" v="7765"/>
          <ac:spMkLst>
            <pc:docMk/>
            <pc:sldMasterMk cId="3268945724" sldId="2147483696"/>
            <ac:spMk id="29" creationId="{3F84536B-BA8D-1875-7B49-D0562B8220BD}"/>
          </ac:spMkLst>
        </pc:spChg>
        <pc:spChg chg="add del mod modVis">
          <ac:chgData name="Thao Dao Thi Thu" userId="b0c0fd0c-b87e-42f7-8ea0-369972801474" providerId="ADAL" clId="{035F7292-279F-49E3-9801-182B114ADDA1}" dt="2024-08-15T09:27:26.188" v="8008" actId="478"/>
          <ac:spMkLst>
            <pc:docMk/>
            <pc:sldMasterMk cId="3268945724" sldId="2147483696"/>
            <ac:spMk id="30" creationId="{2E8664CA-E47E-6251-4C5A-78EE46724A07}"/>
          </ac:spMkLst>
        </pc:spChg>
        <pc:spChg chg="del mod modVis">
          <ac:chgData name="Thao Dao Thi Thu" userId="b0c0fd0c-b87e-42f7-8ea0-369972801474" providerId="ADAL" clId="{035F7292-279F-49E3-9801-182B114ADDA1}" dt="2024-08-15T09:27:38.780" v="8182"/>
          <ac:spMkLst>
            <pc:docMk/>
            <pc:sldMasterMk cId="3268945724" sldId="2147483696"/>
            <ac:spMk id="31" creationId="{803AC75F-579E-F190-B168-7C51004C0D57}"/>
          </ac:spMkLst>
        </pc:spChg>
        <pc:spChg chg="add del mod modVis">
          <ac:chgData name="Thao Dao Thi Thu" userId="b0c0fd0c-b87e-42f7-8ea0-369972801474" providerId="ADAL" clId="{035F7292-279F-49E3-9801-182B114ADDA1}" dt="2024-08-15T09:27:51.673" v="8448"/>
          <ac:spMkLst>
            <pc:docMk/>
            <pc:sldMasterMk cId="3268945724" sldId="2147483696"/>
            <ac:spMk id="32" creationId="{57609B5D-6F3F-760C-CD39-E58ED0DBA7F7}"/>
          </ac:spMkLst>
        </pc:spChg>
        <pc:spChg chg="add del mod modVis">
          <ac:chgData name="Thao Dao Thi Thu" userId="b0c0fd0c-b87e-42f7-8ea0-369972801474" providerId="ADAL" clId="{035F7292-279F-49E3-9801-182B114ADDA1}" dt="2024-08-15T09:28:04.855" v="8713"/>
          <ac:spMkLst>
            <pc:docMk/>
            <pc:sldMasterMk cId="3268945724" sldId="2147483696"/>
            <ac:spMk id="33" creationId="{F3E4CC4D-0CE5-7D2C-C1A4-F0017D1B9E8B}"/>
          </ac:spMkLst>
        </pc:spChg>
        <pc:spChg chg="add del mod modVis">
          <ac:chgData name="Thao Dao Thi Thu" userId="b0c0fd0c-b87e-42f7-8ea0-369972801474" providerId="ADAL" clId="{035F7292-279F-49E3-9801-182B114ADDA1}" dt="2024-08-15T09:28:17.776" v="8976"/>
          <ac:spMkLst>
            <pc:docMk/>
            <pc:sldMasterMk cId="3268945724" sldId="2147483696"/>
            <ac:spMk id="34" creationId="{DACA23C9-447B-9441-EA8C-49386A3BE22C}"/>
          </ac:spMkLst>
        </pc:spChg>
        <pc:spChg chg="add del mod modVis">
          <ac:chgData name="Thao Dao Thi Thu" userId="b0c0fd0c-b87e-42f7-8ea0-369972801474" providerId="ADAL" clId="{035F7292-279F-49E3-9801-182B114ADDA1}" dt="2024-08-15T09:29:02.906" v="9238"/>
          <ac:spMkLst>
            <pc:docMk/>
            <pc:sldMasterMk cId="3268945724" sldId="2147483696"/>
            <ac:spMk id="35" creationId="{738D357D-9808-8F22-518E-C0FA19B6F0D4}"/>
          </ac:spMkLst>
        </pc:spChg>
        <pc:spChg chg="add mod">
          <ac:chgData name="Thao Dao Thi Thu" userId="b0c0fd0c-b87e-42f7-8ea0-369972801474" providerId="ADAL" clId="{035F7292-279F-49E3-9801-182B114ADDA1}" dt="2024-08-15T09:29:02.981" v="9341"/>
          <ac:spMkLst>
            <pc:docMk/>
            <pc:sldMasterMk cId="3268945724" sldId="2147483696"/>
            <ac:spMk id="36" creationId="{3A019BF1-B8DA-3D73-17F7-DB6F590D4A49}"/>
          </ac:spMkLst>
        </pc:spChg>
      </pc:sldMasterChg>
      <pc:sldMasterChg chg="addSp delSp modSp del mod delSldLayout">
        <pc:chgData name="Thao Dao Thi Thu" userId="b0c0fd0c-b87e-42f7-8ea0-369972801474" providerId="ADAL" clId="{035F7292-279F-49E3-9801-182B114ADDA1}" dt="2024-08-15T09:25:29.932" v="5861" actId="47"/>
        <pc:sldMasterMkLst>
          <pc:docMk/>
          <pc:sldMasterMk cId="2359111701" sldId="2147483708"/>
        </pc:sldMasterMkLst>
        <pc:spChg chg="add del mod modVis">
          <ac:chgData name="Thao Dao Thi Thu" userId="b0c0fd0c-b87e-42f7-8ea0-369972801474" providerId="ADAL" clId="{035F7292-279F-49E3-9801-182B114ADDA1}" dt="2024-08-15T09:14:33.164" v="307"/>
          <ac:spMkLst>
            <pc:docMk/>
            <pc:sldMasterMk cId="2359111701" sldId="2147483708"/>
            <ac:spMk id="2" creationId="{C248A624-9AFB-42AE-55CC-B3A4EBD7BF0F}"/>
          </ac:spMkLst>
        </pc:spChg>
        <pc:spChg chg="add del mod modVis">
          <ac:chgData name="Thao Dao Thi Thu" userId="b0c0fd0c-b87e-42f7-8ea0-369972801474" providerId="ADAL" clId="{035F7292-279F-49E3-9801-182B114ADDA1}" dt="2024-08-15T09:15:31.425" v="589"/>
          <ac:spMkLst>
            <pc:docMk/>
            <pc:sldMasterMk cId="2359111701" sldId="2147483708"/>
            <ac:spMk id="3" creationId="{85B5837A-25B8-AD4E-D6C2-B77B02287708}"/>
          </ac:spMkLst>
        </pc:spChg>
        <pc:spChg chg="add del mod modVis">
          <ac:chgData name="Thao Dao Thi Thu" userId="b0c0fd0c-b87e-42f7-8ea0-369972801474" providerId="ADAL" clId="{035F7292-279F-49E3-9801-182B114ADDA1}" dt="2024-08-15T09:16:00.840" v="871"/>
          <ac:spMkLst>
            <pc:docMk/>
            <pc:sldMasterMk cId="2359111701" sldId="2147483708"/>
            <ac:spMk id="4" creationId="{5E5C766B-D73F-D661-E6C7-87E76DC24265}"/>
          </ac:spMkLst>
        </pc:spChg>
        <pc:spChg chg="add del mod modVis">
          <ac:chgData name="Thao Dao Thi Thu" userId="b0c0fd0c-b87e-42f7-8ea0-369972801474" providerId="ADAL" clId="{035F7292-279F-49E3-9801-182B114ADDA1}" dt="2024-08-15T09:16:13.107" v="1158"/>
          <ac:spMkLst>
            <pc:docMk/>
            <pc:sldMasterMk cId="2359111701" sldId="2147483708"/>
            <ac:spMk id="5" creationId="{75D73F0B-043E-2E18-EE6A-B72B6CE811D2}"/>
          </ac:spMkLst>
        </pc:spChg>
        <pc:spChg chg="add del mod modVis">
          <ac:chgData name="Thao Dao Thi Thu" userId="b0c0fd0c-b87e-42f7-8ea0-369972801474" providerId="ADAL" clId="{035F7292-279F-49E3-9801-182B114ADDA1}" dt="2024-08-15T09:16:26.884" v="1469"/>
          <ac:spMkLst>
            <pc:docMk/>
            <pc:sldMasterMk cId="2359111701" sldId="2147483708"/>
            <ac:spMk id="6" creationId="{1B702540-2623-BB87-1F3B-233202C4C96C}"/>
          </ac:spMkLst>
        </pc:spChg>
        <pc:spChg chg="add del mod modVis">
          <ac:chgData name="Thao Dao Thi Thu" userId="b0c0fd0c-b87e-42f7-8ea0-369972801474" providerId="ADAL" clId="{035F7292-279F-49E3-9801-182B114ADDA1}" dt="2024-08-15T09:16:40.254" v="1752"/>
          <ac:spMkLst>
            <pc:docMk/>
            <pc:sldMasterMk cId="2359111701" sldId="2147483708"/>
            <ac:spMk id="7" creationId="{ECF0D934-1C64-32E3-1018-D75FA046B7A8}"/>
          </ac:spMkLst>
        </pc:spChg>
        <pc:spChg chg="add del mod modVis">
          <ac:chgData name="Thao Dao Thi Thu" userId="b0c0fd0c-b87e-42f7-8ea0-369972801474" providerId="ADAL" clId="{035F7292-279F-49E3-9801-182B114ADDA1}" dt="2024-08-15T09:17:11.889" v="2037"/>
          <ac:spMkLst>
            <pc:docMk/>
            <pc:sldMasterMk cId="2359111701" sldId="2147483708"/>
            <ac:spMk id="8" creationId="{4015494E-58EF-C08B-ACE3-51F8810ED729}"/>
          </ac:spMkLst>
        </pc:spChg>
        <pc:spChg chg="add del mod modVis">
          <ac:chgData name="Thao Dao Thi Thu" userId="b0c0fd0c-b87e-42f7-8ea0-369972801474" providerId="ADAL" clId="{035F7292-279F-49E3-9801-182B114ADDA1}" dt="2024-08-15T09:17:24.502" v="2341"/>
          <ac:spMkLst>
            <pc:docMk/>
            <pc:sldMasterMk cId="2359111701" sldId="2147483708"/>
            <ac:spMk id="9" creationId="{BC8A4FD2-F071-A90F-AF75-14BFBB503BF4}"/>
          </ac:spMkLst>
        </pc:spChg>
        <pc:spChg chg="add del mod modVis">
          <ac:chgData name="Thao Dao Thi Thu" userId="b0c0fd0c-b87e-42f7-8ea0-369972801474" providerId="ADAL" clId="{035F7292-279F-49E3-9801-182B114ADDA1}" dt="2024-08-15T09:21:47.798" v="2626"/>
          <ac:spMkLst>
            <pc:docMk/>
            <pc:sldMasterMk cId="2359111701" sldId="2147483708"/>
            <ac:spMk id="10" creationId="{B7340E5C-6302-EF84-E4F0-ED3EED765804}"/>
          </ac:spMkLst>
        </pc:spChg>
        <pc:spChg chg="add del mod modVis">
          <ac:chgData name="Thao Dao Thi Thu" userId="b0c0fd0c-b87e-42f7-8ea0-369972801474" providerId="ADAL" clId="{035F7292-279F-49E3-9801-182B114ADDA1}" dt="2024-08-15T09:22:00.719" v="2909"/>
          <ac:spMkLst>
            <pc:docMk/>
            <pc:sldMasterMk cId="2359111701" sldId="2147483708"/>
            <ac:spMk id="11" creationId="{4D4470A6-5889-9C06-8153-D7C632759A03}"/>
          </ac:spMkLst>
        </pc:spChg>
        <pc:spChg chg="add del mod modVis">
          <ac:chgData name="Thao Dao Thi Thu" userId="b0c0fd0c-b87e-42f7-8ea0-369972801474" providerId="ADAL" clId="{035F7292-279F-49E3-9801-182B114ADDA1}" dt="2024-08-15T09:22:12.982" v="3195"/>
          <ac:spMkLst>
            <pc:docMk/>
            <pc:sldMasterMk cId="2359111701" sldId="2147483708"/>
            <ac:spMk id="12" creationId="{D1A21306-448A-3C69-49D7-7E9EB1EBDBC9}"/>
          </ac:spMkLst>
        </pc:spChg>
        <pc:spChg chg="add del mod modVis">
          <ac:chgData name="Thao Dao Thi Thu" userId="b0c0fd0c-b87e-42f7-8ea0-369972801474" providerId="ADAL" clId="{035F7292-279F-49E3-9801-182B114ADDA1}" dt="2024-08-15T09:22:25.810" v="3478"/>
          <ac:spMkLst>
            <pc:docMk/>
            <pc:sldMasterMk cId="2359111701" sldId="2147483708"/>
            <ac:spMk id="13" creationId="{8DB30BF2-211A-F2FB-946E-4C9501F7DD45}"/>
          </ac:spMkLst>
        </pc:spChg>
        <pc:spChg chg="add del mod modVis">
          <ac:chgData name="Thao Dao Thi Thu" userId="b0c0fd0c-b87e-42f7-8ea0-369972801474" providerId="ADAL" clId="{035F7292-279F-49E3-9801-182B114ADDA1}" dt="2024-08-15T09:22:50.801" v="3763"/>
          <ac:spMkLst>
            <pc:docMk/>
            <pc:sldMasterMk cId="2359111701" sldId="2147483708"/>
            <ac:spMk id="14" creationId="{9A489B93-585A-8A65-9F3A-583FA9110506}"/>
          </ac:spMkLst>
        </pc:spChg>
        <pc:spChg chg="add del mod modVis">
          <ac:chgData name="Thao Dao Thi Thu" userId="b0c0fd0c-b87e-42f7-8ea0-369972801474" providerId="ADAL" clId="{035F7292-279F-49E3-9801-182B114ADDA1}" dt="2024-08-15T09:23:15.012" v="4050"/>
          <ac:spMkLst>
            <pc:docMk/>
            <pc:sldMasterMk cId="2359111701" sldId="2147483708"/>
            <ac:spMk id="15" creationId="{161CC767-13CF-B0C0-E9D9-A2B68A9EDBDD}"/>
          </ac:spMkLst>
        </pc:spChg>
        <pc:spChg chg="add del mod modVis">
          <ac:chgData name="Thao Dao Thi Thu" userId="b0c0fd0c-b87e-42f7-8ea0-369972801474" providerId="ADAL" clId="{035F7292-279F-49E3-9801-182B114ADDA1}" dt="2024-08-15T09:23:27.274" v="4334"/>
          <ac:spMkLst>
            <pc:docMk/>
            <pc:sldMasterMk cId="2359111701" sldId="2147483708"/>
            <ac:spMk id="16" creationId="{ECA6241D-0898-2821-30A8-5048A5450147}"/>
          </ac:spMkLst>
        </pc:spChg>
        <pc:spChg chg="add del mod modVis">
          <ac:chgData name="Thao Dao Thi Thu" userId="b0c0fd0c-b87e-42f7-8ea0-369972801474" providerId="ADAL" clId="{035F7292-279F-49E3-9801-182B114ADDA1}" dt="2024-08-15T09:23:39.629" v="4616"/>
          <ac:spMkLst>
            <pc:docMk/>
            <pc:sldMasterMk cId="2359111701" sldId="2147483708"/>
            <ac:spMk id="17" creationId="{66FEEDDB-D5A9-ADF0-631F-AB33D070202F}"/>
          </ac:spMkLst>
        </pc:spChg>
        <pc:spChg chg="add del mod modVis">
          <ac:chgData name="Thao Dao Thi Thu" userId="b0c0fd0c-b87e-42f7-8ea0-369972801474" providerId="ADAL" clId="{035F7292-279F-49E3-9801-182B114ADDA1}" dt="2024-08-15T09:24:14.214" v="4898"/>
          <ac:spMkLst>
            <pc:docMk/>
            <pc:sldMasterMk cId="2359111701" sldId="2147483708"/>
            <ac:spMk id="18" creationId="{BFFF7FFC-A7DA-5B06-D259-C52D94E3F50A}"/>
          </ac:spMkLst>
        </pc:spChg>
        <pc:spChg chg="add del mod modVis">
          <ac:chgData name="Thao Dao Thi Thu" userId="b0c0fd0c-b87e-42f7-8ea0-369972801474" providerId="ADAL" clId="{035F7292-279F-49E3-9801-182B114ADDA1}" dt="2024-08-15T09:24:49.489" v="5157" actId="478"/>
          <ac:spMkLst>
            <pc:docMk/>
            <pc:sldMasterMk cId="2359111701" sldId="2147483708"/>
            <ac:spMk id="19" creationId="{33153458-0AAF-C530-BE6F-4FE4E5FDBD60}"/>
          </ac:spMkLst>
        </pc:spChg>
        <pc:spChg chg="del mod modVis">
          <ac:chgData name="Thao Dao Thi Thu" userId="b0c0fd0c-b87e-42f7-8ea0-369972801474" providerId="ADAL" clId="{035F7292-279F-49E3-9801-182B114ADDA1}" dt="2024-08-15T09:25:03.356" v="5345"/>
          <ac:spMkLst>
            <pc:docMk/>
            <pc:sldMasterMk cId="2359111701" sldId="2147483708"/>
            <ac:spMk id="20" creationId="{0FD50F75-E695-AFA4-2A56-ABCDE07BDF1C}"/>
          </ac:spMkLst>
        </pc:spChg>
        <pc:spChg chg="add del mod modVis">
          <ac:chgData name="Thao Dao Thi Thu" userId="b0c0fd0c-b87e-42f7-8ea0-369972801474" providerId="ADAL" clId="{035F7292-279F-49E3-9801-182B114ADDA1}" dt="2024-08-15T09:25:29.230" v="5627"/>
          <ac:spMkLst>
            <pc:docMk/>
            <pc:sldMasterMk cId="2359111701" sldId="2147483708"/>
            <ac:spMk id="21" creationId="{7BB7A8F2-BDE8-D120-7718-3230C1BEDFCE}"/>
          </ac:spMkLst>
        </pc:spChg>
        <pc:spChg chg="add mod">
          <ac:chgData name="Thao Dao Thi Thu" userId="b0c0fd0c-b87e-42f7-8ea0-369972801474" providerId="ADAL" clId="{035F7292-279F-49E3-9801-182B114ADDA1}" dt="2024-08-15T09:25:29.338" v="5757"/>
          <ac:spMkLst>
            <pc:docMk/>
            <pc:sldMasterMk cId="2359111701" sldId="2147483708"/>
            <ac:spMk id="22" creationId="{E07A01A3-595F-60CD-3CB1-82B3782B23A5}"/>
          </ac:spMkLst>
        </pc:spChg>
        <pc:sldLayoutChg chg="del">
          <pc:chgData name="Thao Dao Thi Thu" userId="b0c0fd0c-b87e-42f7-8ea0-369972801474" providerId="ADAL" clId="{035F7292-279F-49E3-9801-182B114ADDA1}" dt="2024-08-15T09:25:29.932" v="5861" actId="47"/>
          <pc:sldLayoutMkLst>
            <pc:docMk/>
            <pc:sldMasterMk cId="2359111701" sldId="2147483708"/>
            <pc:sldLayoutMk cId="409227621" sldId="2147483709"/>
          </pc:sldLayoutMkLst>
        </pc:sldLayoutChg>
        <pc:sldLayoutChg chg="del">
          <pc:chgData name="Thao Dao Thi Thu" userId="b0c0fd0c-b87e-42f7-8ea0-369972801474" providerId="ADAL" clId="{035F7292-279F-49E3-9801-182B114ADDA1}" dt="2024-08-15T09:25:29.932" v="5861" actId="47"/>
          <pc:sldLayoutMkLst>
            <pc:docMk/>
            <pc:sldMasterMk cId="2359111701" sldId="2147483708"/>
            <pc:sldLayoutMk cId="474492398" sldId="2147483710"/>
          </pc:sldLayoutMkLst>
        </pc:sldLayoutChg>
        <pc:sldLayoutChg chg="del">
          <pc:chgData name="Thao Dao Thi Thu" userId="b0c0fd0c-b87e-42f7-8ea0-369972801474" providerId="ADAL" clId="{035F7292-279F-49E3-9801-182B114ADDA1}" dt="2024-08-15T09:25:29.932" v="5861" actId="47"/>
          <pc:sldLayoutMkLst>
            <pc:docMk/>
            <pc:sldMasterMk cId="2359111701" sldId="2147483708"/>
            <pc:sldLayoutMk cId="2251325225" sldId="2147483711"/>
          </pc:sldLayoutMkLst>
        </pc:sldLayoutChg>
        <pc:sldLayoutChg chg="del">
          <pc:chgData name="Thao Dao Thi Thu" userId="b0c0fd0c-b87e-42f7-8ea0-369972801474" providerId="ADAL" clId="{035F7292-279F-49E3-9801-182B114ADDA1}" dt="2024-08-15T09:25:29.932" v="5861" actId="47"/>
          <pc:sldLayoutMkLst>
            <pc:docMk/>
            <pc:sldMasterMk cId="2359111701" sldId="2147483708"/>
            <pc:sldLayoutMk cId="3555576658" sldId="2147483712"/>
          </pc:sldLayoutMkLst>
        </pc:sldLayoutChg>
        <pc:sldLayoutChg chg="del">
          <pc:chgData name="Thao Dao Thi Thu" userId="b0c0fd0c-b87e-42f7-8ea0-369972801474" providerId="ADAL" clId="{035F7292-279F-49E3-9801-182B114ADDA1}" dt="2024-08-15T09:25:29.932" v="5861" actId="47"/>
          <pc:sldLayoutMkLst>
            <pc:docMk/>
            <pc:sldMasterMk cId="2359111701" sldId="2147483708"/>
            <pc:sldLayoutMk cId="654936325" sldId="2147483713"/>
          </pc:sldLayoutMkLst>
        </pc:sldLayoutChg>
        <pc:sldLayoutChg chg="del">
          <pc:chgData name="Thao Dao Thi Thu" userId="b0c0fd0c-b87e-42f7-8ea0-369972801474" providerId="ADAL" clId="{035F7292-279F-49E3-9801-182B114ADDA1}" dt="2024-08-15T09:25:29.932" v="5861" actId="47"/>
          <pc:sldLayoutMkLst>
            <pc:docMk/>
            <pc:sldMasterMk cId="2359111701" sldId="2147483708"/>
            <pc:sldLayoutMk cId="1446432952" sldId="2147483714"/>
          </pc:sldLayoutMkLst>
        </pc:sldLayoutChg>
        <pc:sldLayoutChg chg="del">
          <pc:chgData name="Thao Dao Thi Thu" userId="b0c0fd0c-b87e-42f7-8ea0-369972801474" providerId="ADAL" clId="{035F7292-279F-49E3-9801-182B114ADDA1}" dt="2024-08-15T09:25:29.932" v="5861" actId="47"/>
          <pc:sldLayoutMkLst>
            <pc:docMk/>
            <pc:sldMasterMk cId="2359111701" sldId="2147483708"/>
            <pc:sldLayoutMk cId="3603913379" sldId="2147483715"/>
          </pc:sldLayoutMkLst>
        </pc:sldLayoutChg>
        <pc:sldLayoutChg chg="del">
          <pc:chgData name="Thao Dao Thi Thu" userId="b0c0fd0c-b87e-42f7-8ea0-369972801474" providerId="ADAL" clId="{035F7292-279F-49E3-9801-182B114ADDA1}" dt="2024-08-15T09:25:29.932" v="5861" actId="47"/>
          <pc:sldLayoutMkLst>
            <pc:docMk/>
            <pc:sldMasterMk cId="2359111701" sldId="2147483708"/>
            <pc:sldLayoutMk cId="3684667472" sldId="2147483716"/>
          </pc:sldLayoutMkLst>
        </pc:sldLayoutChg>
        <pc:sldLayoutChg chg="del">
          <pc:chgData name="Thao Dao Thi Thu" userId="b0c0fd0c-b87e-42f7-8ea0-369972801474" providerId="ADAL" clId="{035F7292-279F-49E3-9801-182B114ADDA1}" dt="2024-08-15T09:25:29.932" v="5861" actId="47"/>
          <pc:sldLayoutMkLst>
            <pc:docMk/>
            <pc:sldMasterMk cId="2359111701" sldId="2147483708"/>
            <pc:sldLayoutMk cId="45853251" sldId="2147483717"/>
          </pc:sldLayoutMkLst>
        </pc:sldLayoutChg>
        <pc:sldLayoutChg chg="del">
          <pc:chgData name="Thao Dao Thi Thu" userId="b0c0fd0c-b87e-42f7-8ea0-369972801474" providerId="ADAL" clId="{035F7292-279F-49E3-9801-182B114ADDA1}" dt="2024-08-15T09:25:29.932" v="5861" actId="47"/>
          <pc:sldLayoutMkLst>
            <pc:docMk/>
            <pc:sldMasterMk cId="2359111701" sldId="2147483708"/>
            <pc:sldLayoutMk cId="159931185" sldId="2147483718"/>
          </pc:sldLayoutMkLst>
        </pc:sldLayoutChg>
        <pc:sldLayoutChg chg="del">
          <pc:chgData name="Thao Dao Thi Thu" userId="b0c0fd0c-b87e-42f7-8ea0-369972801474" providerId="ADAL" clId="{035F7292-279F-49E3-9801-182B114ADDA1}" dt="2024-08-15T09:25:29.932" v="5861" actId="47"/>
          <pc:sldLayoutMkLst>
            <pc:docMk/>
            <pc:sldMasterMk cId="2359111701" sldId="2147483708"/>
            <pc:sldLayoutMk cId="207553160" sldId="2147483719"/>
          </pc:sldLayoutMkLst>
        </pc:sldLayoutChg>
      </pc:sldMasterChg>
      <pc:sldMasterChg chg="addSp delSp modSp mod">
        <pc:chgData name="Thao Dao Thi Thu" userId="b0c0fd0c-b87e-42f7-8ea0-369972801474" providerId="ADAL" clId="{035F7292-279F-49E3-9801-182B114ADDA1}" dt="2024-08-15T09:29:02.994" v="9356"/>
        <pc:sldMasterMkLst>
          <pc:docMk/>
          <pc:sldMasterMk cId="3240496397" sldId="2147483720"/>
        </pc:sldMasterMkLst>
        <pc:spChg chg="add del mod ord modVis">
          <ac:chgData name="Thao Dao Thi Thu" userId="b0c0fd0c-b87e-42f7-8ea0-369972801474" providerId="ADAL" clId="{035F7292-279F-49E3-9801-182B114ADDA1}" dt="2024-08-15T09:14:33.166" v="311"/>
          <ac:spMkLst>
            <pc:docMk/>
            <pc:sldMasterMk cId="3240496397" sldId="2147483720"/>
            <ac:spMk id="2" creationId="{8133E05A-A342-6DC5-177C-D8F134BB5FCE}"/>
          </ac:spMkLst>
        </pc:spChg>
        <pc:spChg chg="add del mod ord modVis">
          <ac:chgData name="Thao Dao Thi Thu" userId="b0c0fd0c-b87e-42f7-8ea0-369972801474" providerId="ADAL" clId="{035F7292-279F-49E3-9801-182B114ADDA1}" dt="2024-08-15T09:15:31.426" v="593"/>
          <ac:spMkLst>
            <pc:docMk/>
            <pc:sldMasterMk cId="3240496397" sldId="2147483720"/>
            <ac:spMk id="3" creationId="{915204FA-9DA2-BE27-15AB-1F3F9DCBE8CA}"/>
          </ac:spMkLst>
        </pc:spChg>
        <pc:spChg chg="add del mod ord modVis">
          <ac:chgData name="Thao Dao Thi Thu" userId="b0c0fd0c-b87e-42f7-8ea0-369972801474" providerId="ADAL" clId="{035F7292-279F-49E3-9801-182B114ADDA1}" dt="2024-08-15T09:16:00.842" v="875"/>
          <ac:spMkLst>
            <pc:docMk/>
            <pc:sldMasterMk cId="3240496397" sldId="2147483720"/>
            <ac:spMk id="4" creationId="{287C379E-ED4F-720A-6715-857184E95DE0}"/>
          </ac:spMkLst>
        </pc:spChg>
        <pc:spChg chg="add del mod ord modVis">
          <ac:chgData name="Thao Dao Thi Thu" userId="b0c0fd0c-b87e-42f7-8ea0-369972801474" providerId="ADAL" clId="{035F7292-279F-49E3-9801-182B114ADDA1}" dt="2024-08-15T09:16:13.110" v="1162"/>
          <ac:spMkLst>
            <pc:docMk/>
            <pc:sldMasterMk cId="3240496397" sldId="2147483720"/>
            <ac:spMk id="5" creationId="{0AB06EFE-F47A-4CE2-2454-CD5475E833C8}"/>
          </ac:spMkLst>
        </pc:spChg>
        <pc:spChg chg="add del mod ord modVis">
          <ac:chgData name="Thao Dao Thi Thu" userId="b0c0fd0c-b87e-42f7-8ea0-369972801474" providerId="ADAL" clId="{035F7292-279F-49E3-9801-182B114ADDA1}" dt="2024-08-15T09:16:26.887" v="1473"/>
          <ac:spMkLst>
            <pc:docMk/>
            <pc:sldMasterMk cId="3240496397" sldId="2147483720"/>
            <ac:spMk id="6" creationId="{C6A045CC-1E8A-BE52-4F62-CF4E77231622}"/>
          </ac:spMkLst>
        </pc:spChg>
        <pc:spChg chg="add del mod ord modVis">
          <ac:chgData name="Thao Dao Thi Thu" userId="b0c0fd0c-b87e-42f7-8ea0-369972801474" providerId="ADAL" clId="{035F7292-279F-49E3-9801-182B114ADDA1}" dt="2024-08-15T09:16:40.257" v="1756"/>
          <ac:spMkLst>
            <pc:docMk/>
            <pc:sldMasterMk cId="3240496397" sldId="2147483720"/>
            <ac:spMk id="7" creationId="{CDEB0CA5-2685-CE82-861E-2112372F1BCD}"/>
          </ac:spMkLst>
        </pc:spChg>
        <pc:spChg chg="add del mod ord modVis">
          <ac:chgData name="Thao Dao Thi Thu" userId="b0c0fd0c-b87e-42f7-8ea0-369972801474" providerId="ADAL" clId="{035F7292-279F-49E3-9801-182B114ADDA1}" dt="2024-08-15T09:17:11.891" v="2041"/>
          <ac:spMkLst>
            <pc:docMk/>
            <pc:sldMasterMk cId="3240496397" sldId="2147483720"/>
            <ac:spMk id="8" creationId="{F9D60474-3053-CA38-8C7F-5859CA4BB16E}"/>
          </ac:spMkLst>
        </pc:spChg>
        <pc:spChg chg="add del mod ord modVis">
          <ac:chgData name="Thao Dao Thi Thu" userId="b0c0fd0c-b87e-42f7-8ea0-369972801474" providerId="ADAL" clId="{035F7292-279F-49E3-9801-182B114ADDA1}" dt="2024-08-15T09:17:24.504" v="2345"/>
          <ac:spMkLst>
            <pc:docMk/>
            <pc:sldMasterMk cId="3240496397" sldId="2147483720"/>
            <ac:spMk id="9" creationId="{48A5A3FF-E98D-1054-549B-2A89489C94B4}"/>
          </ac:spMkLst>
        </pc:spChg>
        <pc:spChg chg="add del mod ord modVis">
          <ac:chgData name="Thao Dao Thi Thu" userId="b0c0fd0c-b87e-42f7-8ea0-369972801474" providerId="ADAL" clId="{035F7292-279F-49E3-9801-182B114ADDA1}" dt="2024-08-15T09:21:47.800" v="2630"/>
          <ac:spMkLst>
            <pc:docMk/>
            <pc:sldMasterMk cId="3240496397" sldId="2147483720"/>
            <ac:spMk id="10" creationId="{6A9AAE3B-9210-B108-9C20-1A2E22E69474}"/>
          </ac:spMkLst>
        </pc:spChg>
        <pc:spChg chg="add del mod ord modVis">
          <ac:chgData name="Thao Dao Thi Thu" userId="b0c0fd0c-b87e-42f7-8ea0-369972801474" providerId="ADAL" clId="{035F7292-279F-49E3-9801-182B114ADDA1}" dt="2024-08-15T09:22:00.722" v="2913"/>
          <ac:spMkLst>
            <pc:docMk/>
            <pc:sldMasterMk cId="3240496397" sldId="2147483720"/>
            <ac:spMk id="15" creationId="{C82D5CB5-0480-8A80-4A4E-6C3271F4E326}"/>
          </ac:spMkLst>
        </pc:spChg>
        <pc:spChg chg="add del mod ord modVis">
          <ac:chgData name="Thao Dao Thi Thu" userId="b0c0fd0c-b87e-42f7-8ea0-369972801474" providerId="ADAL" clId="{035F7292-279F-49E3-9801-182B114ADDA1}" dt="2024-08-15T09:22:12.984" v="3199"/>
          <ac:spMkLst>
            <pc:docMk/>
            <pc:sldMasterMk cId="3240496397" sldId="2147483720"/>
            <ac:spMk id="16" creationId="{1CC12297-DCFE-17C2-8167-BF2E3142A52E}"/>
          </ac:spMkLst>
        </pc:spChg>
        <pc:spChg chg="add del mod ord modVis">
          <ac:chgData name="Thao Dao Thi Thu" userId="b0c0fd0c-b87e-42f7-8ea0-369972801474" providerId="ADAL" clId="{035F7292-279F-49E3-9801-182B114ADDA1}" dt="2024-08-15T09:22:25.813" v="3482"/>
          <ac:spMkLst>
            <pc:docMk/>
            <pc:sldMasterMk cId="3240496397" sldId="2147483720"/>
            <ac:spMk id="17" creationId="{4122A3EA-D9E1-D4B4-4911-207DA21B2387}"/>
          </ac:spMkLst>
        </pc:spChg>
        <pc:spChg chg="add del mod ord modVis">
          <ac:chgData name="Thao Dao Thi Thu" userId="b0c0fd0c-b87e-42f7-8ea0-369972801474" providerId="ADAL" clId="{035F7292-279F-49E3-9801-182B114ADDA1}" dt="2024-08-15T09:22:50.804" v="3767"/>
          <ac:spMkLst>
            <pc:docMk/>
            <pc:sldMasterMk cId="3240496397" sldId="2147483720"/>
            <ac:spMk id="18" creationId="{21802F36-B7CA-38C8-AB3A-26BE42071EEE}"/>
          </ac:spMkLst>
        </pc:spChg>
        <pc:spChg chg="add del mod ord modVis">
          <ac:chgData name="Thao Dao Thi Thu" userId="b0c0fd0c-b87e-42f7-8ea0-369972801474" providerId="ADAL" clId="{035F7292-279F-49E3-9801-182B114ADDA1}" dt="2024-08-15T09:23:15.015" v="4054"/>
          <ac:spMkLst>
            <pc:docMk/>
            <pc:sldMasterMk cId="3240496397" sldId="2147483720"/>
            <ac:spMk id="19" creationId="{29D99D39-76EE-F4F6-5349-5634DC95483E}"/>
          </ac:spMkLst>
        </pc:spChg>
        <pc:spChg chg="add del mod ord modVis">
          <ac:chgData name="Thao Dao Thi Thu" userId="b0c0fd0c-b87e-42f7-8ea0-369972801474" providerId="ADAL" clId="{035F7292-279F-49E3-9801-182B114ADDA1}" dt="2024-08-15T09:23:27.276" v="4338"/>
          <ac:spMkLst>
            <pc:docMk/>
            <pc:sldMasterMk cId="3240496397" sldId="2147483720"/>
            <ac:spMk id="20" creationId="{894C1549-74C7-C7EC-F1F5-174D4E46F4B2}"/>
          </ac:spMkLst>
        </pc:spChg>
        <pc:spChg chg="add del mod ord modVis">
          <ac:chgData name="Thao Dao Thi Thu" userId="b0c0fd0c-b87e-42f7-8ea0-369972801474" providerId="ADAL" clId="{035F7292-279F-49E3-9801-182B114ADDA1}" dt="2024-08-15T09:23:39.631" v="4620"/>
          <ac:spMkLst>
            <pc:docMk/>
            <pc:sldMasterMk cId="3240496397" sldId="2147483720"/>
            <ac:spMk id="21" creationId="{610C519F-EA0D-0611-6922-05CF5AC6B18A}"/>
          </ac:spMkLst>
        </pc:spChg>
        <pc:spChg chg="add del mod ord modVis">
          <ac:chgData name="Thao Dao Thi Thu" userId="b0c0fd0c-b87e-42f7-8ea0-369972801474" providerId="ADAL" clId="{035F7292-279F-49E3-9801-182B114ADDA1}" dt="2024-08-15T09:24:14.216" v="4902"/>
          <ac:spMkLst>
            <pc:docMk/>
            <pc:sldMasterMk cId="3240496397" sldId="2147483720"/>
            <ac:spMk id="22" creationId="{DA0FAFEB-964C-0EA0-2B50-0142A1621618}"/>
          </ac:spMkLst>
        </pc:spChg>
        <pc:spChg chg="add del mod ord modVis">
          <ac:chgData name="Thao Dao Thi Thu" userId="b0c0fd0c-b87e-42f7-8ea0-369972801474" providerId="ADAL" clId="{035F7292-279F-49E3-9801-182B114ADDA1}" dt="2024-08-15T09:24:49.492" v="5159" actId="478"/>
          <ac:spMkLst>
            <pc:docMk/>
            <pc:sldMasterMk cId="3240496397" sldId="2147483720"/>
            <ac:spMk id="23" creationId="{724ED9C4-119D-27B6-6452-3226CC6FC8A2}"/>
          </ac:spMkLst>
        </pc:spChg>
        <pc:spChg chg="del mod ord modVis">
          <ac:chgData name="Thao Dao Thi Thu" userId="b0c0fd0c-b87e-42f7-8ea0-369972801474" providerId="ADAL" clId="{035F7292-279F-49E3-9801-182B114ADDA1}" dt="2024-08-15T09:25:03.358" v="5349"/>
          <ac:spMkLst>
            <pc:docMk/>
            <pc:sldMasterMk cId="3240496397" sldId="2147483720"/>
            <ac:spMk id="24" creationId="{085E3792-AF24-4CBC-2655-06117BCA2CF3}"/>
          </ac:spMkLst>
        </pc:spChg>
        <pc:spChg chg="add del mod ord modVis">
          <ac:chgData name="Thao Dao Thi Thu" userId="b0c0fd0c-b87e-42f7-8ea0-369972801474" providerId="ADAL" clId="{035F7292-279F-49E3-9801-182B114ADDA1}" dt="2024-08-15T09:25:29.232" v="5631"/>
          <ac:spMkLst>
            <pc:docMk/>
            <pc:sldMasterMk cId="3240496397" sldId="2147483720"/>
            <ac:spMk id="25" creationId="{39C0533B-BBE4-9E2A-2247-8F3429947879}"/>
          </ac:spMkLst>
        </pc:spChg>
        <pc:spChg chg="add del mod ord modVis">
          <ac:chgData name="Thao Dao Thi Thu" userId="b0c0fd0c-b87e-42f7-8ea0-369972801474" providerId="ADAL" clId="{035F7292-279F-49E3-9801-182B114ADDA1}" dt="2024-08-15T09:25:43.584" v="5911"/>
          <ac:spMkLst>
            <pc:docMk/>
            <pc:sldMasterMk cId="3240496397" sldId="2147483720"/>
            <ac:spMk id="26" creationId="{3AFA9348-B9B0-A9E6-C4AF-E14416D84B2C}"/>
          </ac:spMkLst>
        </pc:spChg>
        <pc:spChg chg="add del mod ord modVis">
          <ac:chgData name="Thao Dao Thi Thu" userId="b0c0fd0c-b87e-42f7-8ea0-369972801474" providerId="ADAL" clId="{035F7292-279F-49E3-9801-182B114ADDA1}" dt="2024-08-15T09:25:58.555" v="6176"/>
          <ac:spMkLst>
            <pc:docMk/>
            <pc:sldMasterMk cId="3240496397" sldId="2147483720"/>
            <ac:spMk id="27" creationId="{A1435F0B-7F63-A770-C5F8-FB275F71F730}"/>
          </ac:spMkLst>
        </pc:spChg>
        <pc:spChg chg="add del mod ord modVis">
          <ac:chgData name="Thao Dao Thi Thu" userId="b0c0fd0c-b87e-42f7-8ea0-369972801474" providerId="ADAL" clId="{035F7292-279F-49E3-9801-182B114ADDA1}" dt="2024-08-15T09:26:10.927" v="6441"/>
          <ac:spMkLst>
            <pc:docMk/>
            <pc:sldMasterMk cId="3240496397" sldId="2147483720"/>
            <ac:spMk id="28" creationId="{42AF8737-255E-6EC0-6FC7-4259BFBDB8B9}"/>
          </ac:spMkLst>
        </pc:spChg>
        <pc:spChg chg="add del mod ord modVis">
          <ac:chgData name="Thao Dao Thi Thu" userId="b0c0fd0c-b87e-42f7-8ea0-369972801474" providerId="ADAL" clId="{035F7292-279F-49E3-9801-182B114ADDA1}" dt="2024-08-15T09:26:23.736" v="6706"/>
          <ac:spMkLst>
            <pc:docMk/>
            <pc:sldMasterMk cId="3240496397" sldId="2147483720"/>
            <ac:spMk id="29" creationId="{829406E9-5773-9F6D-3652-75EB6870FC3A}"/>
          </ac:spMkLst>
        </pc:spChg>
        <pc:spChg chg="add del mod ord modVis">
          <ac:chgData name="Thao Dao Thi Thu" userId="b0c0fd0c-b87e-42f7-8ea0-369972801474" providerId="ADAL" clId="{035F7292-279F-49E3-9801-182B114ADDA1}" dt="2024-08-15T09:26:36.372" v="6972"/>
          <ac:spMkLst>
            <pc:docMk/>
            <pc:sldMasterMk cId="3240496397" sldId="2147483720"/>
            <ac:spMk id="30" creationId="{0AEF81BC-4827-10D2-AE47-848F875495A8}"/>
          </ac:spMkLst>
        </pc:spChg>
        <pc:spChg chg="add del mod ord modVis">
          <ac:chgData name="Thao Dao Thi Thu" userId="b0c0fd0c-b87e-42f7-8ea0-369972801474" providerId="ADAL" clId="{035F7292-279F-49E3-9801-182B114ADDA1}" dt="2024-08-15T09:26:49.009" v="7238"/>
          <ac:spMkLst>
            <pc:docMk/>
            <pc:sldMasterMk cId="3240496397" sldId="2147483720"/>
            <ac:spMk id="31" creationId="{76CBFB01-7603-6710-0F70-88076FD4409D}"/>
          </ac:spMkLst>
        </pc:spChg>
        <pc:spChg chg="add del mod ord modVis">
          <ac:chgData name="Thao Dao Thi Thu" userId="b0c0fd0c-b87e-42f7-8ea0-369972801474" providerId="ADAL" clId="{035F7292-279F-49E3-9801-182B114ADDA1}" dt="2024-08-15T09:27:01.450" v="7503"/>
          <ac:spMkLst>
            <pc:docMk/>
            <pc:sldMasterMk cId="3240496397" sldId="2147483720"/>
            <ac:spMk id="32" creationId="{C2797BA4-0959-F6C8-9646-F40C71A52D5A}"/>
          </ac:spMkLst>
        </pc:spChg>
        <pc:spChg chg="add del mod ord modVis">
          <ac:chgData name="Thao Dao Thi Thu" userId="b0c0fd0c-b87e-42f7-8ea0-369972801474" providerId="ADAL" clId="{035F7292-279F-49E3-9801-182B114ADDA1}" dt="2024-08-15T09:27:13.768" v="7769"/>
          <ac:spMkLst>
            <pc:docMk/>
            <pc:sldMasterMk cId="3240496397" sldId="2147483720"/>
            <ac:spMk id="33" creationId="{141CF01D-C640-C1B2-C103-8716ABBAAD5D}"/>
          </ac:spMkLst>
        </pc:spChg>
        <pc:spChg chg="add del mod ord modVis">
          <ac:chgData name="Thao Dao Thi Thu" userId="b0c0fd0c-b87e-42f7-8ea0-369972801474" providerId="ADAL" clId="{035F7292-279F-49E3-9801-182B114ADDA1}" dt="2024-08-15T09:27:26.190" v="8010" actId="478"/>
          <ac:spMkLst>
            <pc:docMk/>
            <pc:sldMasterMk cId="3240496397" sldId="2147483720"/>
            <ac:spMk id="34" creationId="{46D576AD-5C50-0A86-7511-E9B37E0AD16A}"/>
          </ac:spMkLst>
        </pc:spChg>
        <pc:spChg chg="del mod ord modVis">
          <ac:chgData name="Thao Dao Thi Thu" userId="b0c0fd0c-b87e-42f7-8ea0-369972801474" providerId="ADAL" clId="{035F7292-279F-49E3-9801-182B114ADDA1}" dt="2024-08-15T09:27:38.782" v="8186"/>
          <ac:spMkLst>
            <pc:docMk/>
            <pc:sldMasterMk cId="3240496397" sldId="2147483720"/>
            <ac:spMk id="35" creationId="{CE4EA477-A2E5-A548-B9DF-0B7E1234DB2F}"/>
          </ac:spMkLst>
        </pc:spChg>
        <pc:spChg chg="add del mod ord modVis">
          <ac:chgData name="Thao Dao Thi Thu" userId="b0c0fd0c-b87e-42f7-8ea0-369972801474" providerId="ADAL" clId="{035F7292-279F-49E3-9801-182B114ADDA1}" dt="2024-08-15T09:27:51.675" v="8452"/>
          <ac:spMkLst>
            <pc:docMk/>
            <pc:sldMasterMk cId="3240496397" sldId="2147483720"/>
            <ac:spMk id="36" creationId="{02441CDA-2864-5B6A-C620-2E1FBD95246C}"/>
          </ac:spMkLst>
        </pc:spChg>
        <pc:spChg chg="add del mod ord modVis">
          <ac:chgData name="Thao Dao Thi Thu" userId="b0c0fd0c-b87e-42f7-8ea0-369972801474" providerId="ADAL" clId="{035F7292-279F-49E3-9801-182B114ADDA1}" dt="2024-08-15T09:28:04.857" v="8717"/>
          <ac:spMkLst>
            <pc:docMk/>
            <pc:sldMasterMk cId="3240496397" sldId="2147483720"/>
            <ac:spMk id="37" creationId="{A6EDD8BC-E763-4A59-DC60-786DEDE78919}"/>
          </ac:spMkLst>
        </pc:spChg>
        <pc:spChg chg="add del mod ord modVis">
          <ac:chgData name="Thao Dao Thi Thu" userId="b0c0fd0c-b87e-42f7-8ea0-369972801474" providerId="ADAL" clId="{035F7292-279F-49E3-9801-182B114ADDA1}" dt="2024-08-15T09:28:17.778" v="8980"/>
          <ac:spMkLst>
            <pc:docMk/>
            <pc:sldMasterMk cId="3240496397" sldId="2147483720"/>
            <ac:spMk id="38" creationId="{CCC9E4B9-F6BE-F6DB-F704-8123FE1E24B6}"/>
          </ac:spMkLst>
        </pc:spChg>
        <pc:spChg chg="add del mod ord modVis">
          <ac:chgData name="Thao Dao Thi Thu" userId="b0c0fd0c-b87e-42f7-8ea0-369972801474" providerId="ADAL" clId="{035F7292-279F-49E3-9801-182B114ADDA1}" dt="2024-08-15T09:29:02.907" v="9242"/>
          <ac:spMkLst>
            <pc:docMk/>
            <pc:sldMasterMk cId="3240496397" sldId="2147483720"/>
            <ac:spMk id="39" creationId="{5C1E022C-17F6-26D0-E5EB-00E90E064B78}"/>
          </ac:spMkLst>
        </pc:spChg>
        <pc:spChg chg="add mod ord">
          <ac:chgData name="Thao Dao Thi Thu" userId="b0c0fd0c-b87e-42f7-8ea0-369972801474" providerId="ADAL" clId="{035F7292-279F-49E3-9801-182B114ADDA1}" dt="2024-08-15T09:29:02.994" v="9356"/>
          <ac:spMkLst>
            <pc:docMk/>
            <pc:sldMasterMk cId="3240496397" sldId="2147483720"/>
            <ac:spMk id="40" creationId="{EDE8B997-2765-54C2-908D-57FD3383B522}"/>
          </ac:spMkLst>
        </pc:spChg>
      </pc:sldMasterChg>
      <pc:sldMasterChg chg="addSp delSp modSp mod">
        <pc:chgData name="Thao Dao Thi Thu" userId="b0c0fd0c-b87e-42f7-8ea0-369972801474" providerId="ADAL" clId="{035F7292-279F-49E3-9801-182B114ADDA1}" dt="2024-08-15T09:29:03.006" v="9371"/>
        <pc:sldMasterMkLst>
          <pc:docMk/>
          <pc:sldMasterMk cId="519327783" sldId="2147483726"/>
        </pc:sldMasterMkLst>
        <pc:spChg chg="add del mod ord modVis">
          <ac:chgData name="Thao Dao Thi Thu" userId="b0c0fd0c-b87e-42f7-8ea0-369972801474" providerId="ADAL" clId="{035F7292-279F-49E3-9801-182B114ADDA1}" dt="2024-08-15T09:14:33.169" v="315"/>
          <ac:spMkLst>
            <pc:docMk/>
            <pc:sldMasterMk cId="519327783" sldId="2147483726"/>
            <ac:spMk id="2" creationId="{AF64D0F9-64C9-0494-E564-6C8F25EBC291}"/>
          </ac:spMkLst>
        </pc:spChg>
        <pc:spChg chg="add del mod ord modVis">
          <ac:chgData name="Thao Dao Thi Thu" userId="b0c0fd0c-b87e-42f7-8ea0-369972801474" providerId="ADAL" clId="{035F7292-279F-49E3-9801-182B114ADDA1}" dt="2024-08-15T09:15:31.428" v="597"/>
          <ac:spMkLst>
            <pc:docMk/>
            <pc:sldMasterMk cId="519327783" sldId="2147483726"/>
            <ac:spMk id="3" creationId="{9C4DA3C0-D4F9-D568-F073-9E864A563D3E}"/>
          </ac:spMkLst>
        </pc:spChg>
        <pc:spChg chg="add del mod ord modVis">
          <ac:chgData name="Thao Dao Thi Thu" userId="b0c0fd0c-b87e-42f7-8ea0-369972801474" providerId="ADAL" clId="{035F7292-279F-49E3-9801-182B114ADDA1}" dt="2024-08-15T09:16:00.844" v="879"/>
          <ac:spMkLst>
            <pc:docMk/>
            <pc:sldMasterMk cId="519327783" sldId="2147483726"/>
            <ac:spMk id="4" creationId="{F0363E26-3C22-478D-0029-EDBB9F1A8D43}"/>
          </ac:spMkLst>
        </pc:spChg>
        <pc:spChg chg="add del mod ord modVis">
          <ac:chgData name="Thao Dao Thi Thu" userId="b0c0fd0c-b87e-42f7-8ea0-369972801474" providerId="ADAL" clId="{035F7292-279F-49E3-9801-182B114ADDA1}" dt="2024-08-15T09:16:13.113" v="1166"/>
          <ac:spMkLst>
            <pc:docMk/>
            <pc:sldMasterMk cId="519327783" sldId="2147483726"/>
            <ac:spMk id="5" creationId="{E566202D-C578-EC98-B477-693D9BD610AE}"/>
          </ac:spMkLst>
        </pc:spChg>
        <pc:spChg chg="add del mod ord modVis">
          <ac:chgData name="Thao Dao Thi Thu" userId="b0c0fd0c-b87e-42f7-8ea0-369972801474" providerId="ADAL" clId="{035F7292-279F-49E3-9801-182B114ADDA1}" dt="2024-08-15T09:16:26.891" v="1477"/>
          <ac:spMkLst>
            <pc:docMk/>
            <pc:sldMasterMk cId="519327783" sldId="2147483726"/>
            <ac:spMk id="6" creationId="{48C41E91-0EF4-A260-8E91-02B6C7CAEE68}"/>
          </ac:spMkLst>
        </pc:spChg>
        <pc:spChg chg="add del mod ord modVis">
          <ac:chgData name="Thao Dao Thi Thu" userId="b0c0fd0c-b87e-42f7-8ea0-369972801474" providerId="ADAL" clId="{035F7292-279F-49E3-9801-182B114ADDA1}" dt="2024-08-15T09:16:40.259" v="1760"/>
          <ac:spMkLst>
            <pc:docMk/>
            <pc:sldMasterMk cId="519327783" sldId="2147483726"/>
            <ac:spMk id="7" creationId="{DAE972F1-FFEF-07AE-2F15-079CEA1C201E}"/>
          </ac:spMkLst>
        </pc:spChg>
        <pc:spChg chg="add del mod ord modVis">
          <ac:chgData name="Thao Dao Thi Thu" userId="b0c0fd0c-b87e-42f7-8ea0-369972801474" providerId="ADAL" clId="{035F7292-279F-49E3-9801-182B114ADDA1}" dt="2024-08-15T09:17:11.894" v="2045"/>
          <ac:spMkLst>
            <pc:docMk/>
            <pc:sldMasterMk cId="519327783" sldId="2147483726"/>
            <ac:spMk id="8" creationId="{4EF21CFF-5ADB-AD05-6CDA-ECE39248F611}"/>
          </ac:spMkLst>
        </pc:spChg>
        <pc:spChg chg="add del mod ord modVis">
          <ac:chgData name="Thao Dao Thi Thu" userId="b0c0fd0c-b87e-42f7-8ea0-369972801474" providerId="ADAL" clId="{035F7292-279F-49E3-9801-182B114ADDA1}" dt="2024-08-15T09:17:24.506" v="2349"/>
          <ac:spMkLst>
            <pc:docMk/>
            <pc:sldMasterMk cId="519327783" sldId="2147483726"/>
            <ac:spMk id="9" creationId="{D4C81189-F20F-E668-6AC6-067F4072FD26}"/>
          </ac:spMkLst>
        </pc:spChg>
        <pc:spChg chg="add del mod ord modVis">
          <ac:chgData name="Thao Dao Thi Thu" userId="b0c0fd0c-b87e-42f7-8ea0-369972801474" providerId="ADAL" clId="{035F7292-279F-49E3-9801-182B114ADDA1}" dt="2024-08-15T09:21:47.803" v="2634"/>
          <ac:spMkLst>
            <pc:docMk/>
            <pc:sldMasterMk cId="519327783" sldId="2147483726"/>
            <ac:spMk id="10" creationId="{9CB0D9FD-9A94-9467-0410-EBD008938F16}"/>
          </ac:spMkLst>
        </pc:spChg>
        <pc:spChg chg="add del mod ord modVis">
          <ac:chgData name="Thao Dao Thi Thu" userId="b0c0fd0c-b87e-42f7-8ea0-369972801474" providerId="ADAL" clId="{035F7292-279F-49E3-9801-182B114ADDA1}" dt="2024-08-15T09:22:00.726" v="2917"/>
          <ac:spMkLst>
            <pc:docMk/>
            <pc:sldMasterMk cId="519327783" sldId="2147483726"/>
            <ac:spMk id="15" creationId="{24DCBEA4-F731-AA58-4CEC-57034E3719E7}"/>
          </ac:spMkLst>
        </pc:spChg>
        <pc:spChg chg="add del mod ord modVis">
          <ac:chgData name="Thao Dao Thi Thu" userId="b0c0fd0c-b87e-42f7-8ea0-369972801474" providerId="ADAL" clId="{035F7292-279F-49E3-9801-182B114ADDA1}" dt="2024-08-15T09:22:12.987" v="3203"/>
          <ac:spMkLst>
            <pc:docMk/>
            <pc:sldMasterMk cId="519327783" sldId="2147483726"/>
            <ac:spMk id="16" creationId="{DDD78E81-419C-F2D8-75B0-48FED6218C74}"/>
          </ac:spMkLst>
        </pc:spChg>
        <pc:spChg chg="add del mod ord modVis">
          <ac:chgData name="Thao Dao Thi Thu" userId="b0c0fd0c-b87e-42f7-8ea0-369972801474" providerId="ADAL" clId="{035F7292-279F-49E3-9801-182B114ADDA1}" dt="2024-08-15T09:22:25.815" v="3486"/>
          <ac:spMkLst>
            <pc:docMk/>
            <pc:sldMasterMk cId="519327783" sldId="2147483726"/>
            <ac:spMk id="17" creationId="{9D4C07DA-D9BB-3648-37F3-19423C25E886}"/>
          </ac:spMkLst>
        </pc:spChg>
        <pc:spChg chg="add del mod ord modVis">
          <ac:chgData name="Thao Dao Thi Thu" userId="b0c0fd0c-b87e-42f7-8ea0-369972801474" providerId="ADAL" clId="{035F7292-279F-49E3-9801-182B114ADDA1}" dt="2024-08-15T09:22:50.808" v="3771"/>
          <ac:spMkLst>
            <pc:docMk/>
            <pc:sldMasterMk cId="519327783" sldId="2147483726"/>
            <ac:spMk id="18" creationId="{C57605DA-E464-2FB3-3E03-E2582FE17411}"/>
          </ac:spMkLst>
        </pc:spChg>
        <pc:spChg chg="add del mod ord modVis">
          <ac:chgData name="Thao Dao Thi Thu" userId="b0c0fd0c-b87e-42f7-8ea0-369972801474" providerId="ADAL" clId="{035F7292-279F-49E3-9801-182B114ADDA1}" dt="2024-08-15T09:23:15.018" v="4058"/>
          <ac:spMkLst>
            <pc:docMk/>
            <pc:sldMasterMk cId="519327783" sldId="2147483726"/>
            <ac:spMk id="19" creationId="{F579FA4A-5FE1-D742-CC8A-15143531CC9F}"/>
          </ac:spMkLst>
        </pc:spChg>
        <pc:spChg chg="add del mod ord modVis">
          <ac:chgData name="Thao Dao Thi Thu" userId="b0c0fd0c-b87e-42f7-8ea0-369972801474" providerId="ADAL" clId="{035F7292-279F-49E3-9801-182B114ADDA1}" dt="2024-08-15T09:23:27.278" v="4342"/>
          <ac:spMkLst>
            <pc:docMk/>
            <pc:sldMasterMk cId="519327783" sldId="2147483726"/>
            <ac:spMk id="20" creationId="{615E589F-2D3D-103A-CC62-7D177C06771A}"/>
          </ac:spMkLst>
        </pc:spChg>
        <pc:spChg chg="add del mod ord modVis">
          <ac:chgData name="Thao Dao Thi Thu" userId="b0c0fd0c-b87e-42f7-8ea0-369972801474" providerId="ADAL" clId="{035F7292-279F-49E3-9801-182B114ADDA1}" dt="2024-08-15T09:23:39.634" v="4624"/>
          <ac:spMkLst>
            <pc:docMk/>
            <pc:sldMasterMk cId="519327783" sldId="2147483726"/>
            <ac:spMk id="21" creationId="{EEC743BC-E29B-082F-4630-A2B97780339A}"/>
          </ac:spMkLst>
        </pc:spChg>
        <pc:spChg chg="add del mod ord modVis">
          <ac:chgData name="Thao Dao Thi Thu" userId="b0c0fd0c-b87e-42f7-8ea0-369972801474" providerId="ADAL" clId="{035F7292-279F-49E3-9801-182B114ADDA1}" dt="2024-08-15T09:24:14.218" v="4906"/>
          <ac:spMkLst>
            <pc:docMk/>
            <pc:sldMasterMk cId="519327783" sldId="2147483726"/>
            <ac:spMk id="22" creationId="{4E440F77-DB3F-2FC8-D0A2-F194696D092A}"/>
          </ac:spMkLst>
        </pc:spChg>
        <pc:spChg chg="add del mod ord modVis">
          <ac:chgData name="Thao Dao Thi Thu" userId="b0c0fd0c-b87e-42f7-8ea0-369972801474" providerId="ADAL" clId="{035F7292-279F-49E3-9801-182B114ADDA1}" dt="2024-08-15T09:24:49.495" v="5161" actId="478"/>
          <ac:spMkLst>
            <pc:docMk/>
            <pc:sldMasterMk cId="519327783" sldId="2147483726"/>
            <ac:spMk id="23" creationId="{4C1C4F8B-A141-B4A7-363D-54212F19C3E0}"/>
          </ac:spMkLst>
        </pc:spChg>
        <pc:spChg chg="del mod ord modVis">
          <ac:chgData name="Thao Dao Thi Thu" userId="b0c0fd0c-b87e-42f7-8ea0-369972801474" providerId="ADAL" clId="{035F7292-279F-49E3-9801-182B114ADDA1}" dt="2024-08-15T09:25:03.360" v="5353"/>
          <ac:spMkLst>
            <pc:docMk/>
            <pc:sldMasterMk cId="519327783" sldId="2147483726"/>
            <ac:spMk id="24" creationId="{8475064E-FAB7-49A6-29E4-9DACA8296327}"/>
          </ac:spMkLst>
        </pc:spChg>
        <pc:spChg chg="add del mod ord modVis">
          <ac:chgData name="Thao Dao Thi Thu" userId="b0c0fd0c-b87e-42f7-8ea0-369972801474" providerId="ADAL" clId="{035F7292-279F-49E3-9801-182B114ADDA1}" dt="2024-08-15T09:25:29.235" v="5635"/>
          <ac:spMkLst>
            <pc:docMk/>
            <pc:sldMasterMk cId="519327783" sldId="2147483726"/>
            <ac:spMk id="25" creationId="{034E3CA2-0378-6D47-21D7-F946F6082D0C}"/>
          </ac:spMkLst>
        </pc:spChg>
        <pc:spChg chg="add del mod ord modVis">
          <ac:chgData name="Thao Dao Thi Thu" userId="b0c0fd0c-b87e-42f7-8ea0-369972801474" providerId="ADAL" clId="{035F7292-279F-49E3-9801-182B114ADDA1}" dt="2024-08-15T09:25:43.587" v="5915"/>
          <ac:spMkLst>
            <pc:docMk/>
            <pc:sldMasterMk cId="519327783" sldId="2147483726"/>
            <ac:spMk id="26" creationId="{42623F87-C66F-11E3-0F9E-825B29DB4780}"/>
          </ac:spMkLst>
        </pc:spChg>
        <pc:spChg chg="add del mod ord modVis">
          <ac:chgData name="Thao Dao Thi Thu" userId="b0c0fd0c-b87e-42f7-8ea0-369972801474" providerId="ADAL" clId="{035F7292-279F-49E3-9801-182B114ADDA1}" dt="2024-08-15T09:25:58.559" v="6180"/>
          <ac:spMkLst>
            <pc:docMk/>
            <pc:sldMasterMk cId="519327783" sldId="2147483726"/>
            <ac:spMk id="27" creationId="{6A8BF11D-C19D-CD0F-C31B-B2D3BDBA4EA6}"/>
          </ac:spMkLst>
        </pc:spChg>
        <pc:spChg chg="add del mod ord modVis">
          <ac:chgData name="Thao Dao Thi Thu" userId="b0c0fd0c-b87e-42f7-8ea0-369972801474" providerId="ADAL" clId="{035F7292-279F-49E3-9801-182B114ADDA1}" dt="2024-08-15T09:26:10.931" v="6445"/>
          <ac:spMkLst>
            <pc:docMk/>
            <pc:sldMasterMk cId="519327783" sldId="2147483726"/>
            <ac:spMk id="28" creationId="{C9DCDFE3-FCAA-9D2A-7253-51A9E7EDCA2E}"/>
          </ac:spMkLst>
        </pc:spChg>
        <pc:spChg chg="add del mod ord modVis">
          <ac:chgData name="Thao Dao Thi Thu" userId="b0c0fd0c-b87e-42f7-8ea0-369972801474" providerId="ADAL" clId="{035F7292-279F-49E3-9801-182B114ADDA1}" dt="2024-08-15T09:26:23.739" v="6710"/>
          <ac:spMkLst>
            <pc:docMk/>
            <pc:sldMasterMk cId="519327783" sldId="2147483726"/>
            <ac:spMk id="29" creationId="{D04881DC-ECD6-AEE0-1A11-540DD6131E6E}"/>
          </ac:spMkLst>
        </pc:spChg>
        <pc:spChg chg="add del mod ord modVis">
          <ac:chgData name="Thao Dao Thi Thu" userId="b0c0fd0c-b87e-42f7-8ea0-369972801474" providerId="ADAL" clId="{035F7292-279F-49E3-9801-182B114ADDA1}" dt="2024-08-15T09:26:36.374" v="6976"/>
          <ac:spMkLst>
            <pc:docMk/>
            <pc:sldMasterMk cId="519327783" sldId="2147483726"/>
            <ac:spMk id="30" creationId="{A7507FAC-DD66-819E-922F-B78D4B5BA232}"/>
          </ac:spMkLst>
        </pc:spChg>
        <pc:spChg chg="add del mod ord modVis">
          <ac:chgData name="Thao Dao Thi Thu" userId="b0c0fd0c-b87e-42f7-8ea0-369972801474" providerId="ADAL" clId="{035F7292-279F-49E3-9801-182B114ADDA1}" dt="2024-08-15T09:26:49.011" v="7242"/>
          <ac:spMkLst>
            <pc:docMk/>
            <pc:sldMasterMk cId="519327783" sldId="2147483726"/>
            <ac:spMk id="31" creationId="{0E3EB63A-C236-7850-9B2C-04ADB8A8E585}"/>
          </ac:spMkLst>
        </pc:spChg>
        <pc:spChg chg="add del mod ord modVis">
          <ac:chgData name="Thao Dao Thi Thu" userId="b0c0fd0c-b87e-42f7-8ea0-369972801474" providerId="ADAL" clId="{035F7292-279F-49E3-9801-182B114ADDA1}" dt="2024-08-15T09:27:01.453" v="7507"/>
          <ac:spMkLst>
            <pc:docMk/>
            <pc:sldMasterMk cId="519327783" sldId="2147483726"/>
            <ac:spMk id="32" creationId="{CFB60DA7-56C7-CCF2-6C51-052FBAAD47C2}"/>
          </ac:spMkLst>
        </pc:spChg>
        <pc:spChg chg="add del mod ord modVis">
          <ac:chgData name="Thao Dao Thi Thu" userId="b0c0fd0c-b87e-42f7-8ea0-369972801474" providerId="ADAL" clId="{035F7292-279F-49E3-9801-182B114ADDA1}" dt="2024-08-15T09:27:13.770" v="7773"/>
          <ac:spMkLst>
            <pc:docMk/>
            <pc:sldMasterMk cId="519327783" sldId="2147483726"/>
            <ac:spMk id="33" creationId="{4D7AB63C-EECE-2FDA-CC17-27FBD2925170}"/>
          </ac:spMkLst>
        </pc:spChg>
        <pc:spChg chg="add del mod ord modVis">
          <ac:chgData name="Thao Dao Thi Thu" userId="b0c0fd0c-b87e-42f7-8ea0-369972801474" providerId="ADAL" clId="{035F7292-279F-49E3-9801-182B114ADDA1}" dt="2024-08-15T09:27:26.195" v="8012" actId="478"/>
          <ac:spMkLst>
            <pc:docMk/>
            <pc:sldMasterMk cId="519327783" sldId="2147483726"/>
            <ac:spMk id="34" creationId="{141F9AD5-82A9-2203-07B3-690E2B2E40D0}"/>
          </ac:spMkLst>
        </pc:spChg>
        <pc:spChg chg="del mod ord modVis">
          <ac:chgData name="Thao Dao Thi Thu" userId="b0c0fd0c-b87e-42f7-8ea0-369972801474" providerId="ADAL" clId="{035F7292-279F-49E3-9801-182B114ADDA1}" dt="2024-08-15T09:27:38.787" v="8190"/>
          <ac:spMkLst>
            <pc:docMk/>
            <pc:sldMasterMk cId="519327783" sldId="2147483726"/>
            <ac:spMk id="35" creationId="{3C3DF287-E414-1775-CFDE-6323E3BA961F}"/>
          </ac:spMkLst>
        </pc:spChg>
        <pc:spChg chg="add del mod ord modVis">
          <ac:chgData name="Thao Dao Thi Thu" userId="b0c0fd0c-b87e-42f7-8ea0-369972801474" providerId="ADAL" clId="{035F7292-279F-49E3-9801-182B114ADDA1}" dt="2024-08-15T09:27:51.677" v="8456"/>
          <ac:spMkLst>
            <pc:docMk/>
            <pc:sldMasterMk cId="519327783" sldId="2147483726"/>
            <ac:spMk id="36" creationId="{2D3E9B7B-D636-0ECE-D385-B7DCC3E98601}"/>
          </ac:spMkLst>
        </pc:spChg>
        <pc:spChg chg="add del mod ord modVis">
          <ac:chgData name="Thao Dao Thi Thu" userId="b0c0fd0c-b87e-42f7-8ea0-369972801474" providerId="ADAL" clId="{035F7292-279F-49E3-9801-182B114ADDA1}" dt="2024-08-15T09:28:04.859" v="8721"/>
          <ac:spMkLst>
            <pc:docMk/>
            <pc:sldMasterMk cId="519327783" sldId="2147483726"/>
            <ac:spMk id="37" creationId="{C1D855DE-B92B-4ACE-65E2-2F73BD002A70}"/>
          </ac:spMkLst>
        </pc:spChg>
        <pc:spChg chg="add del mod ord modVis">
          <ac:chgData name="Thao Dao Thi Thu" userId="b0c0fd0c-b87e-42f7-8ea0-369972801474" providerId="ADAL" clId="{035F7292-279F-49E3-9801-182B114ADDA1}" dt="2024-08-15T09:28:17.781" v="8984"/>
          <ac:spMkLst>
            <pc:docMk/>
            <pc:sldMasterMk cId="519327783" sldId="2147483726"/>
            <ac:spMk id="38" creationId="{2369279A-D97B-9C49-8A03-8C548F1C09AE}"/>
          </ac:spMkLst>
        </pc:spChg>
        <pc:spChg chg="add del mod ord modVis">
          <ac:chgData name="Thao Dao Thi Thu" userId="b0c0fd0c-b87e-42f7-8ea0-369972801474" providerId="ADAL" clId="{035F7292-279F-49E3-9801-182B114ADDA1}" dt="2024-08-15T09:29:02.910" v="9246"/>
          <ac:spMkLst>
            <pc:docMk/>
            <pc:sldMasterMk cId="519327783" sldId="2147483726"/>
            <ac:spMk id="39" creationId="{D4B244A1-D040-66AA-B42E-4053F86E8392}"/>
          </ac:spMkLst>
        </pc:spChg>
        <pc:spChg chg="add mod ord">
          <ac:chgData name="Thao Dao Thi Thu" userId="b0c0fd0c-b87e-42f7-8ea0-369972801474" providerId="ADAL" clId="{035F7292-279F-49E3-9801-182B114ADDA1}" dt="2024-08-15T09:29:03.006" v="9371"/>
          <ac:spMkLst>
            <pc:docMk/>
            <pc:sldMasterMk cId="519327783" sldId="2147483726"/>
            <ac:spMk id="40" creationId="{A3DC3D4D-3B5F-39FE-0F92-29C1D6012BB7}"/>
          </ac:spMkLst>
        </pc:spChg>
      </pc:sldMasterChg>
      <pc:sldMasterChg chg="addSp delSp modSp mod">
        <pc:chgData name="Thao Dao Thi Thu" userId="b0c0fd0c-b87e-42f7-8ea0-369972801474" providerId="ADAL" clId="{035F7292-279F-49E3-9801-182B114ADDA1}" dt="2024-08-15T09:29:03.016" v="9384"/>
        <pc:sldMasterMkLst>
          <pc:docMk/>
          <pc:sldMasterMk cId="1786251574" sldId="2147483732"/>
        </pc:sldMasterMkLst>
        <pc:spChg chg="add del mod modVis">
          <ac:chgData name="Thao Dao Thi Thu" userId="b0c0fd0c-b87e-42f7-8ea0-369972801474" providerId="ADAL" clId="{035F7292-279F-49E3-9801-182B114ADDA1}" dt="2024-08-15T09:14:33.171" v="319"/>
          <ac:spMkLst>
            <pc:docMk/>
            <pc:sldMasterMk cId="1786251574" sldId="2147483732"/>
            <ac:spMk id="2" creationId="{FF8C0394-42D1-C73B-A3A4-1FF68B24A905}"/>
          </ac:spMkLst>
        </pc:spChg>
        <pc:spChg chg="add del mod modVis">
          <ac:chgData name="Thao Dao Thi Thu" userId="b0c0fd0c-b87e-42f7-8ea0-369972801474" providerId="ADAL" clId="{035F7292-279F-49E3-9801-182B114ADDA1}" dt="2024-08-15T09:15:31.431" v="601"/>
          <ac:spMkLst>
            <pc:docMk/>
            <pc:sldMasterMk cId="1786251574" sldId="2147483732"/>
            <ac:spMk id="3" creationId="{E90B7415-D5FF-505F-5E4D-7AE2C2735D6D}"/>
          </ac:spMkLst>
        </pc:spChg>
        <pc:spChg chg="add del mod modVis">
          <ac:chgData name="Thao Dao Thi Thu" userId="b0c0fd0c-b87e-42f7-8ea0-369972801474" providerId="ADAL" clId="{035F7292-279F-49E3-9801-182B114ADDA1}" dt="2024-08-15T09:16:00.847" v="883"/>
          <ac:spMkLst>
            <pc:docMk/>
            <pc:sldMasterMk cId="1786251574" sldId="2147483732"/>
            <ac:spMk id="4" creationId="{BA7D35E7-C111-FF61-6CC0-BB3E30B75B61}"/>
          </ac:spMkLst>
        </pc:spChg>
        <pc:spChg chg="add del mod modVis">
          <ac:chgData name="Thao Dao Thi Thu" userId="b0c0fd0c-b87e-42f7-8ea0-369972801474" providerId="ADAL" clId="{035F7292-279F-49E3-9801-182B114ADDA1}" dt="2024-08-15T09:16:13.116" v="1170"/>
          <ac:spMkLst>
            <pc:docMk/>
            <pc:sldMasterMk cId="1786251574" sldId="2147483732"/>
            <ac:spMk id="5" creationId="{B041B391-3AE9-156A-1FE7-1FDA202BCBA1}"/>
          </ac:spMkLst>
        </pc:spChg>
        <pc:spChg chg="add del mod modVis">
          <ac:chgData name="Thao Dao Thi Thu" userId="b0c0fd0c-b87e-42f7-8ea0-369972801474" providerId="ADAL" clId="{035F7292-279F-49E3-9801-182B114ADDA1}" dt="2024-08-15T09:16:26.895" v="1481"/>
          <ac:spMkLst>
            <pc:docMk/>
            <pc:sldMasterMk cId="1786251574" sldId="2147483732"/>
            <ac:spMk id="6" creationId="{1DE35036-B5F4-4A81-5466-A57EFCB44B4B}"/>
          </ac:spMkLst>
        </pc:spChg>
        <pc:spChg chg="add del mod modVis">
          <ac:chgData name="Thao Dao Thi Thu" userId="b0c0fd0c-b87e-42f7-8ea0-369972801474" providerId="ADAL" clId="{035F7292-279F-49E3-9801-182B114ADDA1}" dt="2024-08-15T09:16:40.264" v="1764"/>
          <ac:spMkLst>
            <pc:docMk/>
            <pc:sldMasterMk cId="1786251574" sldId="2147483732"/>
            <ac:spMk id="7" creationId="{D3B7BBC2-B3B8-22EC-18D9-5A0CBAAFE711}"/>
          </ac:spMkLst>
        </pc:spChg>
        <pc:spChg chg="add del mod modVis">
          <ac:chgData name="Thao Dao Thi Thu" userId="b0c0fd0c-b87e-42f7-8ea0-369972801474" providerId="ADAL" clId="{035F7292-279F-49E3-9801-182B114ADDA1}" dt="2024-08-15T09:17:11.897" v="2049"/>
          <ac:spMkLst>
            <pc:docMk/>
            <pc:sldMasterMk cId="1786251574" sldId="2147483732"/>
            <ac:spMk id="8" creationId="{2C497E69-E2A1-3128-3FCD-B02645CB24E5}"/>
          </ac:spMkLst>
        </pc:spChg>
        <pc:spChg chg="add del mod modVis">
          <ac:chgData name="Thao Dao Thi Thu" userId="b0c0fd0c-b87e-42f7-8ea0-369972801474" providerId="ADAL" clId="{035F7292-279F-49E3-9801-182B114ADDA1}" dt="2024-08-15T09:17:24.508" v="2353"/>
          <ac:spMkLst>
            <pc:docMk/>
            <pc:sldMasterMk cId="1786251574" sldId="2147483732"/>
            <ac:spMk id="9" creationId="{A9FBFDE1-2F14-3152-DCD9-CEADCFF20F33}"/>
          </ac:spMkLst>
        </pc:spChg>
        <pc:spChg chg="add del mod modVis">
          <ac:chgData name="Thao Dao Thi Thu" userId="b0c0fd0c-b87e-42f7-8ea0-369972801474" providerId="ADAL" clId="{035F7292-279F-49E3-9801-182B114ADDA1}" dt="2024-08-15T09:21:47.805" v="2638"/>
          <ac:spMkLst>
            <pc:docMk/>
            <pc:sldMasterMk cId="1786251574" sldId="2147483732"/>
            <ac:spMk id="10" creationId="{850B9377-CAC3-6460-72A1-EE1E2BF88FF3}"/>
          </ac:spMkLst>
        </pc:spChg>
        <pc:spChg chg="add del mod modVis">
          <ac:chgData name="Thao Dao Thi Thu" userId="b0c0fd0c-b87e-42f7-8ea0-369972801474" providerId="ADAL" clId="{035F7292-279F-49E3-9801-182B114ADDA1}" dt="2024-08-15T09:22:00.730" v="2921"/>
          <ac:spMkLst>
            <pc:docMk/>
            <pc:sldMasterMk cId="1786251574" sldId="2147483732"/>
            <ac:spMk id="11" creationId="{4A4F5BBE-87A1-480A-EF1E-3D16566B608A}"/>
          </ac:spMkLst>
        </pc:spChg>
        <pc:spChg chg="add del mod modVis">
          <ac:chgData name="Thao Dao Thi Thu" userId="b0c0fd0c-b87e-42f7-8ea0-369972801474" providerId="ADAL" clId="{035F7292-279F-49E3-9801-182B114ADDA1}" dt="2024-08-15T09:22:12.990" v="3207"/>
          <ac:spMkLst>
            <pc:docMk/>
            <pc:sldMasterMk cId="1786251574" sldId="2147483732"/>
            <ac:spMk id="12" creationId="{B636C30F-CE0F-C02A-EA86-5AA6E8C41D98}"/>
          </ac:spMkLst>
        </pc:spChg>
        <pc:spChg chg="add del mod modVis">
          <ac:chgData name="Thao Dao Thi Thu" userId="b0c0fd0c-b87e-42f7-8ea0-369972801474" providerId="ADAL" clId="{035F7292-279F-49E3-9801-182B114ADDA1}" dt="2024-08-15T09:22:25.817" v="3490"/>
          <ac:spMkLst>
            <pc:docMk/>
            <pc:sldMasterMk cId="1786251574" sldId="2147483732"/>
            <ac:spMk id="13" creationId="{2927FFCB-AD54-C98B-6B79-BD6F31E41F16}"/>
          </ac:spMkLst>
        </pc:spChg>
        <pc:spChg chg="add del mod modVis">
          <ac:chgData name="Thao Dao Thi Thu" userId="b0c0fd0c-b87e-42f7-8ea0-369972801474" providerId="ADAL" clId="{035F7292-279F-49E3-9801-182B114ADDA1}" dt="2024-08-15T09:22:50.811" v="3775"/>
          <ac:spMkLst>
            <pc:docMk/>
            <pc:sldMasterMk cId="1786251574" sldId="2147483732"/>
            <ac:spMk id="14" creationId="{308ECA3D-0306-CF34-D9F4-953229957015}"/>
          </ac:spMkLst>
        </pc:spChg>
        <pc:spChg chg="add del mod modVis">
          <ac:chgData name="Thao Dao Thi Thu" userId="b0c0fd0c-b87e-42f7-8ea0-369972801474" providerId="ADAL" clId="{035F7292-279F-49E3-9801-182B114ADDA1}" dt="2024-08-15T09:23:15.021" v="4062"/>
          <ac:spMkLst>
            <pc:docMk/>
            <pc:sldMasterMk cId="1786251574" sldId="2147483732"/>
            <ac:spMk id="15" creationId="{92A5EC69-15D0-AC5D-DCF6-8F65614AF34F}"/>
          </ac:spMkLst>
        </pc:spChg>
        <pc:spChg chg="add del mod modVis">
          <ac:chgData name="Thao Dao Thi Thu" userId="b0c0fd0c-b87e-42f7-8ea0-369972801474" providerId="ADAL" clId="{035F7292-279F-49E3-9801-182B114ADDA1}" dt="2024-08-15T09:23:27.280" v="4346"/>
          <ac:spMkLst>
            <pc:docMk/>
            <pc:sldMasterMk cId="1786251574" sldId="2147483732"/>
            <ac:spMk id="16" creationId="{1B9B9E8F-51AC-B15E-8D41-47471153F351}"/>
          </ac:spMkLst>
        </pc:spChg>
        <pc:spChg chg="add del mod modVis">
          <ac:chgData name="Thao Dao Thi Thu" userId="b0c0fd0c-b87e-42f7-8ea0-369972801474" providerId="ADAL" clId="{035F7292-279F-49E3-9801-182B114ADDA1}" dt="2024-08-15T09:23:39.636" v="4628"/>
          <ac:spMkLst>
            <pc:docMk/>
            <pc:sldMasterMk cId="1786251574" sldId="2147483732"/>
            <ac:spMk id="17" creationId="{2E8FA33A-F781-44EB-109E-A783FE61751E}"/>
          </ac:spMkLst>
        </pc:spChg>
        <pc:spChg chg="add del mod modVis">
          <ac:chgData name="Thao Dao Thi Thu" userId="b0c0fd0c-b87e-42f7-8ea0-369972801474" providerId="ADAL" clId="{035F7292-279F-49E3-9801-182B114ADDA1}" dt="2024-08-15T09:24:14.221" v="4910"/>
          <ac:spMkLst>
            <pc:docMk/>
            <pc:sldMasterMk cId="1786251574" sldId="2147483732"/>
            <ac:spMk id="18" creationId="{1BF623E3-3262-1BA4-D842-613D9DA56FAC}"/>
          </ac:spMkLst>
        </pc:spChg>
        <pc:spChg chg="add del mod modVis">
          <ac:chgData name="Thao Dao Thi Thu" userId="b0c0fd0c-b87e-42f7-8ea0-369972801474" providerId="ADAL" clId="{035F7292-279F-49E3-9801-182B114ADDA1}" dt="2024-08-15T09:24:49.497" v="5163" actId="478"/>
          <ac:spMkLst>
            <pc:docMk/>
            <pc:sldMasterMk cId="1786251574" sldId="2147483732"/>
            <ac:spMk id="19" creationId="{48AB00C8-0207-38EF-2E42-0154CA8E7B02}"/>
          </ac:spMkLst>
        </pc:spChg>
        <pc:spChg chg="del mod modVis">
          <ac:chgData name="Thao Dao Thi Thu" userId="b0c0fd0c-b87e-42f7-8ea0-369972801474" providerId="ADAL" clId="{035F7292-279F-49E3-9801-182B114ADDA1}" dt="2024-08-15T09:25:03.362" v="5357"/>
          <ac:spMkLst>
            <pc:docMk/>
            <pc:sldMasterMk cId="1786251574" sldId="2147483732"/>
            <ac:spMk id="20" creationId="{8488FFB5-6366-C09E-978F-546C174AF544}"/>
          </ac:spMkLst>
        </pc:spChg>
        <pc:spChg chg="add del mod modVis">
          <ac:chgData name="Thao Dao Thi Thu" userId="b0c0fd0c-b87e-42f7-8ea0-369972801474" providerId="ADAL" clId="{035F7292-279F-49E3-9801-182B114ADDA1}" dt="2024-08-15T09:25:29.237" v="5639"/>
          <ac:spMkLst>
            <pc:docMk/>
            <pc:sldMasterMk cId="1786251574" sldId="2147483732"/>
            <ac:spMk id="21" creationId="{E291703D-133B-2240-2B71-2926E15C20EB}"/>
          </ac:spMkLst>
        </pc:spChg>
        <pc:spChg chg="add del mod modVis">
          <ac:chgData name="Thao Dao Thi Thu" userId="b0c0fd0c-b87e-42f7-8ea0-369972801474" providerId="ADAL" clId="{035F7292-279F-49E3-9801-182B114ADDA1}" dt="2024-08-15T09:25:43.589" v="5919"/>
          <ac:spMkLst>
            <pc:docMk/>
            <pc:sldMasterMk cId="1786251574" sldId="2147483732"/>
            <ac:spMk id="22" creationId="{C7945C13-13D3-8A2D-01EE-8EE159AB99D8}"/>
          </ac:spMkLst>
        </pc:spChg>
        <pc:spChg chg="add del mod modVis">
          <ac:chgData name="Thao Dao Thi Thu" userId="b0c0fd0c-b87e-42f7-8ea0-369972801474" providerId="ADAL" clId="{035F7292-279F-49E3-9801-182B114ADDA1}" dt="2024-08-15T09:25:58.562" v="6184"/>
          <ac:spMkLst>
            <pc:docMk/>
            <pc:sldMasterMk cId="1786251574" sldId="2147483732"/>
            <ac:spMk id="23" creationId="{8FB6BF1C-E65E-FCC3-D385-2AC796C27D9D}"/>
          </ac:spMkLst>
        </pc:spChg>
        <pc:spChg chg="add del mod modVis">
          <ac:chgData name="Thao Dao Thi Thu" userId="b0c0fd0c-b87e-42f7-8ea0-369972801474" providerId="ADAL" clId="{035F7292-279F-49E3-9801-182B114ADDA1}" dt="2024-08-15T09:26:10.934" v="6449"/>
          <ac:spMkLst>
            <pc:docMk/>
            <pc:sldMasterMk cId="1786251574" sldId="2147483732"/>
            <ac:spMk id="24" creationId="{36D62FCF-F29E-2271-3F0C-4104189591B0}"/>
          </ac:spMkLst>
        </pc:spChg>
        <pc:spChg chg="add del mod modVis">
          <ac:chgData name="Thao Dao Thi Thu" userId="b0c0fd0c-b87e-42f7-8ea0-369972801474" providerId="ADAL" clId="{035F7292-279F-49E3-9801-182B114ADDA1}" dt="2024-08-15T09:26:23.742" v="6714"/>
          <ac:spMkLst>
            <pc:docMk/>
            <pc:sldMasterMk cId="1786251574" sldId="2147483732"/>
            <ac:spMk id="25" creationId="{E12BE6F3-A701-E47B-71EB-A5E8A85F7461}"/>
          </ac:spMkLst>
        </pc:spChg>
        <pc:spChg chg="add del mod modVis">
          <ac:chgData name="Thao Dao Thi Thu" userId="b0c0fd0c-b87e-42f7-8ea0-369972801474" providerId="ADAL" clId="{035F7292-279F-49E3-9801-182B114ADDA1}" dt="2024-08-15T09:26:36.377" v="6980"/>
          <ac:spMkLst>
            <pc:docMk/>
            <pc:sldMasterMk cId="1786251574" sldId="2147483732"/>
            <ac:spMk id="26" creationId="{979218E5-F27B-94A9-96C4-81A9DD0D10BE}"/>
          </ac:spMkLst>
        </pc:spChg>
        <pc:spChg chg="add del mod modVis">
          <ac:chgData name="Thao Dao Thi Thu" userId="b0c0fd0c-b87e-42f7-8ea0-369972801474" providerId="ADAL" clId="{035F7292-279F-49E3-9801-182B114ADDA1}" dt="2024-08-15T09:26:49.013" v="7246"/>
          <ac:spMkLst>
            <pc:docMk/>
            <pc:sldMasterMk cId="1786251574" sldId="2147483732"/>
            <ac:spMk id="27" creationId="{ADC192BE-3709-03C9-E893-C9F975A2BC06}"/>
          </ac:spMkLst>
        </pc:spChg>
        <pc:spChg chg="add del mod modVis">
          <ac:chgData name="Thao Dao Thi Thu" userId="b0c0fd0c-b87e-42f7-8ea0-369972801474" providerId="ADAL" clId="{035F7292-279F-49E3-9801-182B114ADDA1}" dt="2024-08-15T09:27:01.455" v="7511"/>
          <ac:spMkLst>
            <pc:docMk/>
            <pc:sldMasterMk cId="1786251574" sldId="2147483732"/>
            <ac:spMk id="28" creationId="{3D2BD53D-C854-1A06-ECA7-AF145D9D9B64}"/>
          </ac:spMkLst>
        </pc:spChg>
        <pc:spChg chg="add del mod modVis">
          <ac:chgData name="Thao Dao Thi Thu" userId="b0c0fd0c-b87e-42f7-8ea0-369972801474" providerId="ADAL" clId="{035F7292-279F-49E3-9801-182B114ADDA1}" dt="2024-08-15T09:27:13.773" v="7777"/>
          <ac:spMkLst>
            <pc:docMk/>
            <pc:sldMasterMk cId="1786251574" sldId="2147483732"/>
            <ac:spMk id="29" creationId="{E0528CED-7A75-A16F-BE06-64503E93FB5B}"/>
          </ac:spMkLst>
        </pc:spChg>
        <pc:spChg chg="add del mod modVis">
          <ac:chgData name="Thao Dao Thi Thu" userId="b0c0fd0c-b87e-42f7-8ea0-369972801474" providerId="ADAL" clId="{035F7292-279F-49E3-9801-182B114ADDA1}" dt="2024-08-15T09:27:26.196" v="8014" actId="478"/>
          <ac:spMkLst>
            <pc:docMk/>
            <pc:sldMasterMk cId="1786251574" sldId="2147483732"/>
            <ac:spMk id="30" creationId="{E767D40C-4628-E6AB-4243-8641421BBDD2}"/>
          </ac:spMkLst>
        </pc:spChg>
        <pc:spChg chg="del mod modVis">
          <ac:chgData name="Thao Dao Thi Thu" userId="b0c0fd0c-b87e-42f7-8ea0-369972801474" providerId="ADAL" clId="{035F7292-279F-49E3-9801-182B114ADDA1}" dt="2024-08-15T09:27:38.789" v="8194"/>
          <ac:spMkLst>
            <pc:docMk/>
            <pc:sldMasterMk cId="1786251574" sldId="2147483732"/>
            <ac:spMk id="31" creationId="{DC512130-4A17-835C-034C-3BFED126093D}"/>
          </ac:spMkLst>
        </pc:spChg>
        <pc:spChg chg="add del mod modVis">
          <ac:chgData name="Thao Dao Thi Thu" userId="b0c0fd0c-b87e-42f7-8ea0-369972801474" providerId="ADAL" clId="{035F7292-279F-49E3-9801-182B114ADDA1}" dt="2024-08-15T09:27:51.679" v="8460"/>
          <ac:spMkLst>
            <pc:docMk/>
            <pc:sldMasterMk cId="1786251574" sldId="2147483732"/>
            <ac:spMk id="32" creationId="{C49BB634-0844-B1E2-D007-4E8CCFE02AB9}"/>
          </ac:spMkLst>
        </pc:spChg>
        <pc:spChg chg="add del mod modVis">
          <ac:chgData name="Thao Dao Thi Thu" userId="b0c0fd0c-b87e-42f7-8ea0-369972801474" providerId="ADAL" clId="{035F7292-279F-49E3-9801-182B114ADDA1}" dt="2024-08-15T09:28:04.863" v="8725"/>
          <ac:spMkLst>
            <pc:docMk/>
            <pc:sldMasterMk cId="1786251574" sldId="2147483732"/>
            <ac:spMk id="33" creationId="{3992368B-68D4-677A-E606-A63A26E23364}"/>
          </ac:spMkLst>
        </pc:spChg>
        <pc:spChg chg="add del mod modVis">
          <ac:chgData name="Thao Dao Thi Thu" userId="b0c0fd0c-b87e-42f7-8ea0-369972801474" providerId="ADAL" clId="{035F7292-279F-49E3-9801-182B114ADDA1}" dt="2024-08-15T09:28:17.783" v="8988"/>
          <ac:spMkLst>
            <pc:docMk/>
            <pc:sldMasterMk cId="1786251574" sldId="2147483732"/>
            <ac:spMk id="34" creationId="{609146A4-110E-293C-0748-7D08CDD723B9}"/>
          </ac:spMkLst>
        </pc:spChg>
        <pc:spChg chg="add del mod modVis">
          <ac:chgData name="Thao Dao Thi Thu" userId="b0c0fd0c-b87e-42f7-8ea0-369972801474" providerId="ADAL" clId="{035F7292-279F-49E3-9801-182B114ADDA1}" dt="2024-08-15T09:29:02.912" v="9250"/>
          <ac:spMkLst>
            <pc:docMk/>
            <pc:sldMasterMk cId="1786251574" sldId="2147483732"/>
            <ac:spMk id="35" creationId="{7F677B36-BC33-6EF7-A4E9-D14426801D57}"/>
          </ac:spMkLst>
        </pc:spChg>
        <pc:spChg chg="add mod">
          <ac:chgData name="Thao Dao Thi Thu" userId="b0c0fd0c-b87e-42f7-8ea0-369972801474" providerId="ADAL" clId="{035F7292-279F-49E3-9801-182B114ADDA1}" dt="2024-08-15T09:29:03.016" v="9384"/>
          <ac:spMkLst>
            <pc:docMk/>
            <pc:sldMasterMk cId="1786251574" sldId="2147483732"/>
            <ac:spMk id="36" creationId="{E3CD8D26-39A8-B9E7-3445-C0F55D1C7793}"/>
          </ac:spMkLst>
        </pc:spChg>
      </pc:sldMasterChg>
      <pc:sldMasterChg chg="addSp delSp modSp mod">
        <pc:chgData name="Thao Dao Thi Thu" userId="b0c0fd0c-b87e-42f7-8ea0-369972801474" providerId="ADAL" clId="{035F7292-279F-49E3-9801-182B114ADDA1}" dt="2024-08-15T09:29:03.028" v="9399"/>
        <pc:sldMasterMkLst>
          <pc:docMk/>
          <pc:sldMasterMk cId="2438316791" sldId="2147483744"/>
        </pc:sldMasterMkLst>
        <pc:spChg chg="add del mod ord modVis">
          <ac:chgData name="Thao Dao Thi Thu" userId="b0c0fd0c-b87e-42f7-8ea0-369972801474" providerId="ADAL" clId="{035F7292-279F-49E3-9801-182B114ADDA1}" dt="2024-08-15T09:14:33.173" v="323"/>
          <ac:spMkLst>
            <pc:docMk/>
            <pc:sldMasterMk cId="2438316791" sldId="2147483744"/>
            <ac:spMk id="2" creationId="{27B8939B-CC87-4F06-F1DF-6F8EB40A4E25}"/>
          </ac:spMkLst>
        </pc:spChg>
        <pc:spChg chg="add del mod ord modVis">
          <ac:chgData name="Thao Dao Thi Thu" userId="b0c0fd0c-b87e-42f7-8ea0-369972801474" providerId="ADAL" clId="{035F7292-279F-49E3-9801-182B114ADDA1}" dt="2024-08-15T09:15:31.433" v="605"/>
          <ac:spMkLst>
            <pc:docMk/>
            <pc:sldMasterMk cId="2438316791" sldId="2147483744"/>
            <ac:spMk id="3" creationId="{85F4902B-576B-C251-FB2F-4F9169CB6725}"/>
          </ac:spMkLst>
        </pc:spChg>
        <pc:spChg chg="add del mod ord modVis">
          <ac:chgData name="Thao Dao Thi Thu" userId="b0c0fd0c-b87e-42f7-8ea0-369972801474" providerId="ADAL" clId="{035F7292-279F-49E3-9801-182B114ADDA1}" dt="2024-08-15T09:16:00.849" v="887"/>
          <ac:spMkLst>
            <pc:docMk/>
            <pc:sldMasterMk cId="2438316791" sldId="2147483744"/>
            <ac:spMk id="4" creationId="{89D40108-91DA-FEA7-90B3-4F06386ECE3C}"/>
          </ac:spMkLst>
        </pc:spChg>
        <pc:spChg chg="add del mod ord modVis">
          <ac:chgData name="Thao Dao Thi Thu" userId="b0c0fd0c-b87e-42f7-8ea0-369972801474" providerId="ADAL" clId="{035F7292-279F-49E3-9801-182B114ADDA1}" dt="2024-08-15T09:16:13.119" v="1174"/>
          <ac:spMkLst>
            <pc:docMk/>
            <pc:sldMasterMk cId="2438316791" sldId="2147483744"/>
            <ac:spMk id="5" creationId="{C05D004C-CCD5-0C8F-1DC6-8743CBC7F32E}"/>
          </ac:spMkLst>
        </pc:spChg>
        <pc:spChg chg="add del mod ord modVis">
          <ac:chgData name="Thao Dao Thi Thu" userId="b0c0fd0c-b87e-42f7-8ea0-369972801474" providerId="ADAL" clId="{035F7292-279F-49E3-9801-182B114ADDA1}" dt="2024-08-15T09:16:26.898" v="1485"/>
          <ac:spMkLst>
            <pc:docMk/>
            <pc:sldMasterMk cId="2438316791" sldId="2147483744"/>
            <ac:spMk id="6" creationId="{2C67E886-835B-0448-0783-29024F8EE5C5}"/>
          </ac:spMkLst>
        </pc:spChg>
        <pc:spChg chg="add del mod ord modVis">
          <ac:chgData name="Thao Dao Thi Thu" userId="b0c0fd0c-b87e-42f7-8ea0-369972801474" providerId="ADAL" clId="{035F7292-279F-49E3-9801-182B114ADDA1}" dt="2024-08-15T09:16:40.266" v="1768"/>
          <ac:spMkLst>
            <pc:docMk/>
            <pc:sldMasterMk cId="2438316791" sldId="2147483744"/>
            <ac:spMk id="7" creationId="{0DA8503C-2FAE-F084-74BF-CE5159AE93BE}"/>
          </ac:spMkLst>
        </pc:spChg>
        <pc:spChg chg="add del mod ord modVis">
          <ac:chgData name="Thao Dao Thi Thu" userId="b0c0fd0c-b87e-42f7-8ea0-369972801474" providerId="ADAL" clId="{035F7292-279F-49E3-9801-182B114ADDA1}" dt="2024-08-15T09:17:11.899" v="2053"/>
          <ac:spMkLst>
            <pc:docMk/>
            <pc:sldMasterMk cId="2438316791" sldId="2147483744"/>
            <ac:spMk id="8" creationId="{D809803B-E8C4-270E-3568-FC4FAD027E74}"/>
          </ac:spMkLst>
        </pc:spChg>
        <pc:spChg chg="add del mod ord modVis">
          <ac:chgData name="Thao Dao Thi Thu" userId="b0c0fd0c-b87e-42f7-8ea0-369972801474" providerId="ADAL" clId="{035F7292-279F-49E3-9801-182B114ADDA1}" dt="2024-08-15T09:17:24.510" v="2357"/>
          <ac:spMkLst>
            <pc:docMk/>
            <pc:sldMasterMk cId="2438316791" sldId="2147483744"/>
            <ac:spMk id="9" creationId="{23956986-7EA3-7A7A-51AD-F1027827B33A}"/>
          </ac:spMkLst>
        </pc:spChg>
        <pc:spChg chg="add del mod ord modVis">
          <ac:chgData name="Thao Dao Thi Thu" userId="b0c0fd0c-b87e-42f7-8ea0-369972801474" providerId="ADAL" clId="{035F7292-279F-49E3-9801-182B114ADDA1}" dt="2024-08-15T09:21:47.808" v="2642"/>
          <ac:spMkLst>
            <pc:docMk/>
            <pc:sldMasterMk cId="2438316791" sldId="2147483744"/>
            <ac:spMk id="10" creationId="{32BDD4E5-CBC6-3AA7-3912-D689B1EEACF5}"/>
          </ac:spMkLst>
        </pc:spChg>
        <pc:spChg chg="add del mod ord modVis">
          <ac:chgData name="Thao Dao Thi Thu" userId="b0c0fd0c-b87e-42f7-8ea0-369972801474" providerId="ADAL" clId="{035F7292-279F-49E3-9801-182B114ADDA1}" dt="2024-08-15T09:22:00.734" v="2925"/>
          <ac:spMkLst>
            <pc:docMk/>
            <pc:sldMasterMk cId="2438316791" sldId="2147483744"/>
            <ac:spMk id="15" creationId="{258D8E00-BA71-65FB-3083-5A06940A0690}"/>
          </ac:spMkLst>
        </pc:spChg>
        <pc:spChg chg="add del mod ord modVis">
          <ac:chgData name="Thao Dao Thi Thu" userId="b0c0fd0c-b87e-42f7-8ea0-369972801474" providerId="ADAL" clId="{035F7292-279F-49E3-9801-182B114ADDA1}" dt="2024-08-15T09:22:12.992" v="3211"/>
          <ac:spMkLst>
            <pc:docMk/>
            <pc:sldMasterMk cId="2438316791" sldId="2147483744"/>
            <ac:spMk id="16" creationId="{38203D43-47FE-653D-A765-BB3582AA50C8}"/>
          </ac:spMkLst>
        </pc:spChg>
        <pc:spChg chg="add del mod ord modVis">
          <ac:chgData name="Thao Dao Thi Thu" userId="b0c0fd0c-b87e-42f7-8ea0-369972801474" providerId="ADAL" clId="{035F7292-279F-49E3-9801-182B114ADDA1}" dt="2024-08-15T09:22:25.820" v="3494"/>
          <ac:spMkLst>
            <pc:docMk/>
            <pc:sldMasterMk cId="2438316791" sldId="2147483744"/>
            <ac:spMk id="17" creationId="{7A3AA3F2-D4F5-C50F-F990-C80158322EDC}"/>
          </ac:spMkLst>
        </pc:spChg>
        <pc:spChg chg="add del mod ord modVis">
          <ac:chgData name="Thao Dao Thi Thu" userId="b0c0fd0c-b87e-42f7-8ea0-369972801474" providerId="ADAL" clId="{035F7292-279F-49E3-9801-182B114ADDA1}" dt="2024-08-15T09:22:50.813" v="3779"/>
          <ac:spMkLst>
            <pc:docMk/>
            <pc:sldMasterMk cId="2438316791" sldId="2147483744"/>
            <ac:spMk id="18" creationId="{A772B57F-CBC6-0E95-85D4-50B6431ADDB5}"/>
          </ac:spMkLst>
        </pc:spChg>
        <pc:spChg chg="add del mod ord modVis">
          <ac:chgData name="Thao Dao Thi Thu" userId="b0c0fd0c-b87e-42f7-8ea0-369972801474" providerId="ADAL" clId="{035F7292-279F-49E3-9801-182B114ADDA1}" dt="2024-08-15T09:23:15.024" v="4066"/>
          <ac:spMkLst>
            <pc:docMk/>
            <pc:sldMasterMk cId="2438316791" sldId="2147483744"/>
            <ac:spMk id="19" creationId="{F4871770-C273-95A1-0830-AC9947BFB452}"/>
          </ac:spMkLst>
        </pc:spChg>
        <pc:spChg chg="add del mod ord modVis">
          <ac:chgData name="Thao Dao Thi Thu" userId="b0c0fd0c-b87e-42f7-8ea0-369972801474" providerId="ADAL" clId="{035F7292-279F-49E3-9801-182B114ADDA1}" dt="2024-08-15T09:23:27.282" v="4350"/>
          <ac:spMkLst>
            <pc:docMk/>
            <pc:sldMasterMk cId="2438316791" sldId="2147483744"/>
            <ac:spMk id="20" creationId="{9C8180B9-084E-264F-8736-FAFDBA2B4710}"/>
          </ac:spMkLst>
        </pc:spChg>
        <pc:spChg chg="add del mod ord modVis">
          <ac:chgData name="Thao Dao Thi Thu" userId="b0c0fd0c-b87e-42f7-8ea0-369972801474" providerId="ADAL" clId="{035F7292-279F-49E3-9801-182B114ADDA1}" dt="2024-08-15T09:23:39.638" v="4632"/>
          <ac:spMkLst>
            <pc:docMk/>
            <pc:sldMasterMk cId="2438316791" sldId="2147483744"/>
            <ac:spMk id="21" creationId="{E60F3656-CA63-8080-6560-33A53CB6F66E}"/>
          </ac:spMkLst>
        </pc:spChg>
        <pc:spChg chg="add del mod ord modVis">
          <ac:chgData name="Thao Dao Thi Thu" userId="b0c0fd0c-b87e-42f7-8ea0-369972801474" providerId="ADAL" clId="{035F7292-279F-49E3-9801-182B114ADDA1}" dt="2024-08-15T09:24:14.223" v="4914"/>
          <ac:spMkLst>
            <pc:docMk/>
            <pc:sldMasterMk cId="2438316791" sldId="2147483744"/>
            <ac:spMk id="22" creationId="{A58D8BF8-9A9C-CC86-8BE4-BC5D1E746E12}"/>
          </ac:spMkLst>
        </pc:spChg>
        <pc:spChg chg="add del mod ord modVis">
          <ac:chgData name="Thao Dao Thi Thu" userId="b0c0fd0c-b87e-42f7-8ea0-369972801474" providerId="ADAL" clId="{035F7292-279F-49E3-9801-182B114ADDA1}" dt="2024-08-15T09:24:49.499" v="5165" actId="478"/>
          <ac:spMkLst>
            <pc:docMk/>
            <pc:sldMasterMk cId="2438316791" sldId="2147483744"/>
            <ac:spMk id="23" creationId="{1D9BCD23-58B1-71E8-F4C7-D740D16F294C}"/>
          </ac:spMkLst>
        </pc:spChg>
        <pc:spChg chg="del mod ord modVis">
          <ac:chgData name="Thao Dao Thi Thu" userId="b0c0fd0c-b87e-42f7-8ea0-369972801474" providerId="ADAL" clId="{035F7292-279F-49E3-9801-182B114ADDA1}" dt="2024-08-15T09:25:03.364" v="5361"/>
          <ac:spMkLst>
            <pc:docMk/>
            <pc:sldMasterMk cId="2438316791" sldId="2147483744"/>
            <ac:spMk id="24" creationId="{8B6009AC-E113-53E3-8A79-3806717A6B3C}"/>
          </ac:spMkLst>
        </pc:spChg>
        <pc:spChg chg="add del mod ord modVis">
          <ac:chgData name="Thao Dao Thi Thu" userId="b0c0fd0c-b87e-42f7-8ea0-369972801474" providerId="ADAL" clId="{035F7292-279F-49E3-9801-182B114ADDA1}" dt="2024-08-15T09:25:29.239" v="5643"/>
          <ac:spMkLst>
            <pc:docMk/>
            <pc:sldMasterMk cId="2438316791" sldId="2147483744"/>
            <ac:spMk id="25" creationId="{BA7C6FEF-2274-41C5-6567-336012033A06}"/>
          </ac:spMkLst>
        </pc:spChg>
        <pc:spChg chg="add del mod ord modVis">
          <ac:chgData name="Thao Dao Thi Thu" userId="b0c0fd0c-b87e-42f7-8ea0-369972801474" providerId="ADAL" clId="{035F7292-279F-49E3-9801-182B114ADDA1}" dt="2024-08-15T09:25:43.591" v="5923"/>
          <ac:spMkLst>
            <pc:docMk/>
            <pc:sldMasterMk cId="2438316791" sldId="2147483744"/>
            <ac:spMk id="26" creationId="{0362D16C-99C7-7A5B-4CB7-C292DCDFC9F6}"/>
          </ac:spMkLst>
        </pc:spChg>
        <pc:spChg chg="add del mod ord modVis">
          <ac:chgData name="Thao Dao Thi Thu" userId="b0c0fd0c-b87e-42f7-8ea0-369972801474" providerId="ADAL" clId="{035F7292-279F-49E3-9801-182B114ADDA1}" dt="2024-08-15T09:25:58.565" v="6188"/>
          <ac:spMkLst>
            <pc:docMk/>
            <pc:sldMasterMk cId="2438316791" sldId="2147483744"/>
            <ac:spMk id="27" creationId="{6254F674-1AB7-4D54-AA99-6C50B41D76B5}"/>
          </ac:spMkLst>
        </pc:spChg>
        <pc:spChg chg="add del mod ord modVis">
          <ac:chgData name="Thao Dao Thi Thu" userId="b0c0fd0c-b87e-42f7-8ea0-369972801474" providerId="ADAL" clId="{035F7292-279F-49E3-9801-182B114ADDA1}" dt="2024-08-15T09:26:10.937" v="6453"/>
          <ac:spMkLst>
            <pc:docMk/>
            <pc:sldMasterMk cId="2438316791" sldId="2147483744"/>
            <ac:spMk id="28" creationId="{07CBF6E9-6ECA-FD0F-11B1-AC1C50892C1A}"/>
          </ac:spMkLst>
        </pc:spChg>
        <pc:spChg chg="add del mod ord modVis">
          <ac:chgData name="Thao Dao Thi Thu" userId="b0c0fd0c-b87e-42f7-8ea0-369972801474" providerId="ADAL" clId="{035F7292-279F-49E3-9801-182B114ADDA1}" dt="2024-08-15T09:26:23.743" v="6718"/>
          <ac:spMkLst>
            <pc:docMk/>
            <pc:sldMasterMk cId="2438316791" sldId="2147483744"/>
            <ac:spMk id="29" creationId="{C8A58426-F340-A890-2F18-7E64ECBB86AF}"/>
          </ac:spMkLst>
        </pc:spChg>
        <pc:spChg chg="add del mod ord modVis">
          <ac:chgData name="Thao Dao Thi Thu" userId="b0c0fd0c-b87e-42f7-8ea0-369972801474" providerId="ADAL" clId="{035F7292-279F-49E3-9801-182B114ADDA1}" dt="2024-08-15T09:26:36.380" v="6984"/>
          <ac:spMkLst>
            <pc:docMk/>
            <pc:sldMasterMk cId="2438316791" sldId="2147483744"/>
            <ac:spMk id="30" creationId="{A8048B3B-3070-38F9-1522-CC4DCE67C2ED}"/>
          </ac:spMkLst>
        </pc:spChg>
        <pc:spChg chg="add del mod ord modVis">
          <ac:chgData name="Thao Dao Thi Thu" userId="b0c0fd0c-b87e-42f7-8ea0-369972801474" providerId="ADAL" clId="{035F7292-279F-49E3-9801-182B114ADDA1}" dt="2024-08-15T09:26:49.016" v="7250"/>
          <ac:spMkLst>
            <pc:docMk/>
            <pc:sldMasterMk cId="2438316791" sldId="2147483744"/>
            <ac:spMk id="31" creationId="{CF0843E1-1CB7-E2DE-6C30-64BC729EB6EA}"/>
          </ac:spMkLst>
        </pc:spChg>
        <pc:spChg chg="add del mod ord modVis">
          <ac:chgData name="Thao Dao Thi Thu" userId="b0c0fd0c-b87e-42f7-8ea0-369972801474" providerId="ADAL" clId="{035F7292-279F-49E3-9801-182B114ADDA1}" dt="2024-08-15T09:27:01.457" v="7515"/>
          <ac:spMkLst>
            <pc:docMk/>
            <pc:sldMasterMk cId="2438316791" sldId="2147483744"/>
            <ac:spMk id="32" creationId="{9637E128-BFB5-F0AA-804A-547EB769B174}"/>
          </ac:spMkLst>
        </pc:spChg>
        <pc:spChg chg="add del mod ord modVis">
          <ac:chgData name="Thao Dao Thi Thu" userId="b0c0fd0c-b87e-42f7-8ea0-369972801474" providerId="ADAL" clId="{035F7292-279F-49E3-9801-182B114ADDA1}" dt="2024-08-15T09:27:13.776" v="7781"/>
          <ac:spMkLst>
            <pc:docMk/>
            <pc:sldMasterMk cId="2438316791" sldId="2147483744"/>
            <ac:spMk id="33" creationId="{E3801EEB-87E0-AFBF-915A-76FE5CCD4481}"/>
          </ac:spMkLst>
        </pc:spChg>
        <pc:spChg chg="add del mod ord modVis">
          <ac:chgData name="Thao Dao Thi Thu" userId="b0c0fd0c-b87e-42f7-8ea0-369972801474" providerId="ADAL" clId="{035F7292-279F-49E3-9801-182B114ADDA1}" dt="2024-08-15T09:27:26.200" v="8016" actId="478"/>
          <ac:spMkLst>
            <pc:docMk/>
            <pc:sldMasterMk cId="2438316791" sldId="2147483744"/>
            <ac:spMk id="34" creationId="{EFD8EC0D-7116-282E-EDF2-43B01F9F9581}"/>
          </ac:spMkLst>
        </pc:spChg>
        <pc:spChg chg="del mod ord modVis">
          <ac:chgData name="Thao Dao Thi Thu" userId="b0c0fd0c-b87e-42f7-8ea0-369972801474" providerId="ADAL" clId="{035F7292-279F-49E3-9801-182B114ADDA1}" dt="2024-08-15T09:27:38.791" v="8198"/>
          <ac:spMkLst>
            <pc:docMk/>
            <pc:sldMasterMk cId="2438316791" sldId="2147483744"/>
            <ac:spMk id="35" creationId="{4E816BEA-2F94-51D6-324A-DB2FD627F336}"/>
          </ac:spMkLst>
        </pc:spChg>
        <pc:spChg chg="add del mod ord modVis">
          <ac:chgData name="Thao Dao Thi Thu" userId="b0c0fd0c-b87e-42f7-8ea0-369972801474" providerId="ADAL" clId="{035F7292-279F-49E3-9801-182B114ADDA1}" dt="2024-08-15T09:27:51.682" v="8464"/>
          <ac:spMkLst>
            <pc:docMk/>
            <pc:sldMasterMk cId="2438316791" sldId="2147483744"/>
            <ac:spMk id="36" creationId="{AE9EA271-6777-4CE6-D915-582AA4305DB1}"/>
          </ac:spMkLst>
        </pc:spChg>
        <pc:spChg chg="add del mod ord modVis">
          <ac:chgData name="Thao Dao Thi Thu" userId="b0c0fd0c-b87e-42f7-8ea0-369972801474" providerId="ADAL" clId="{035F7292-279F-49E3-9801-182B114ADDA1}" dt="2024-08-15T09:28:04.866" v="8729"/>
          <ac:spMkLst>
            <pc:docMk/>
            <pc:sldMasterMk cId="2438316791" sldId="2147483744"/>
            <ac:spMk id="37" creationId="{AB5B1B9C-214B-23E7-869C-EAE6A8DF6968}"/>
          </ac:spMkLst>
        </pc:spChg>
        <pc:spChg chg="add del mod ord modVis">
          <ac:chgData name="Thao Dao Thi Thu" userId="b0c0fd0c-b87e-42f7-8ea0-369972801474" providerId="ADAL" clId="{035F7292-279F-49E3-9801-182B114ADDA1}" dt="2024-08-15T09:28:17.787" v="8992"/>
          <ac:spMkLst>
            <pc:docMk/>
            <pc:sldMasterMk cId="2438316791" sldId="2147483744"/>
            <ac:spMk id="38" creationId="{948CF5B5-7A4B-F72A-2954-6D44100A54A3}"/>
          </ac:spMkLst>
        </pc:spChg>
        <pc:spChg chg="add del mod ord modVis">
          <ac:chgData name="Thao Dao Thi Thu" userId="b0c0fd0c-b87e-42f7-8ea0-369972801474" providerId="ADAL" clId="{035F7292-279F-49E3-9801-182B114ADDA1}" dt="2024-08-15T09:29:02.914" v="9254"/>
          <ac:spMkLst>
            <pc:docMk/>
            <pc:sldMasterMk cId="2438316791" sldId="2147483744"/>
            <ac:spMk id="39" creationId="{6119751C-0565-E57D-783D-2A4120D182AA}"/>
          </ac:spMkLst>
        </pc:spChg>
        <pc:spChg chg="add mod ord">
          <ac:chgData name="Thao Dao Thi Thu" userId="b0c0fd0c-b87e-42f7-8ea0-369972801474" providerId="ADAL" clId="{035F7292-279F-49E3-9801-182B114ADDA1}" dt="2024-08-15T09:29:03.028" v="9399"/>
          <ac:spMkLst>
            <pc:docMk/>
            <pc:sldMasterMk cId="2438316791" sldId="2147483744"/>
            <ac:spMk id="40" creationId="{82901ADE-D738-31FA-3950-FC1A5BD23DF7}"/>
          </ac:spMkLst>
        </pc:spChg>
      </pc:sldMasterChg>
      <pc:sldMasterChg chg="addSp delSp modSp mod">
        <pc:chgData name="Thao Dao Thi Thu" userId="b0c0fd0c-b87e-42f7-8ea0-369972801474" providerId="ADAL" clId="{035F7292-279F-49E3-9801-182B114ADDA1}" dt="2024-08-15T09:29:03.042" v="9412"/>
        <pc:sldMasterMkLst>
          <pc:docMk/>
          <pc:sldMasterMk cId="4193157895" sldId="2147483750"/>
        </pc:sldMasterMkLst>
        <pc:spChg chg="add del mod ord modVis">
          <ac:chgData name="Thao Dao Thi Thu" userId="b0c0fd0c-b87e-42f7-8ea0-369972801474" providerId="ADAL" clId="{035F7292-279F-49E3-9801-182B114ADDA1}" dt="2024-08-15T09:14:33.175" v="327"/>
          <ac:spMkLst>
            <pc:docMk/>
            <pc:sldMasterMk cId="4193157895" sldId="2147483750"/>
            <ac:spMk id="3" creationId="{AA5D5B6F-4C69-3D51-BF24-0F90E38D50C9}"/>
          </ac:spMkLst>
        </pc:spChg>
        <pc:spChg chg="add del mod ord modVis">
          <ac:chgData name="Thao Dao Thi Thu" userId="b0c0fd0c-b87e-42f7-8ea0-369972801474" providerId="ADAL" clId="{035F7292-279F-49E3-9801-182B114ADDA1}" dt="2024-08-15T09:15:31.435" v="609"/>
          <ac:spMkLst>
            <pc:docMk/>
            <pc:sldMasterMk cId="4193157895" sldId="2147483750"/>
            <ac:spMk id="4" creationId="{29A9F0B4-3759-A254-6B8A-F5E6F6542CEC}"/>
          </ac:spMkLst>
        </pc:spChg>
        <pc:spChg chg="add del mod ord modVis">
          <ac:chgData name="Thao Dao Thi Thu" userId="b0c0fd0c-b87e-42f7-8ea0-369972801474" providerId="ADAL" clId="{035F7292-279F-49E3-9801-182B114ADDA1}" dt="2024-08-15T09:16:00.852" v="891"/>
          <ac:spMkLst>
            <pc:docMk/>
            <pc:sldMasterMk cId="4193157895" sldId="2147483750"/>
            <ac:spMk id="5" creationId="{ED614C76-96E1-F5C6-3365-01F6F9EAC8AC}"/>
          </ac:spMkLst>
        </pc:spChg>
        <pc:spChg chg="add del mod ord modVis">
          <ac:chgData name="Thao Dao Thi Thu" userId="b0c0fd0c-b87e-42f7-8ea0-369972801474" providerId="ADAL" clId="{035F7292-279F-49E3-9801-182B114ADDA1}" dt="2024-08-15T09:16:13.122" v="1178"/>
          <ac:spMkLst>
            <pc:docMk/>
            <pc:sldMasterMk cId="4193157895" sldId="2147483750"/>
            <ac:spMk id="6" creationId="{205834A2-997E-E1ED-FB27-2150326CFDD4}"/>
          </ac:spMkLst>
        </pc:spChg>
        <pc:spChg chg="add del mod ord modVis">
          <ac:chgData name="Thao Dao Thi Thu" userId="b0c0fd0c-b87e-42f7-8ea0-369972801474" providerId="ADAL" clId="{035F7292-279F-49E3-9801-182B114ADDA1}" dt="2024-08-15T09:16:26.903" v="1489"/>
          <ac:spMkLst>
            <pc:docMk/>
            <pc:sldMasterMk cId="4193157895" sldId="2147483750"/>
            <ac:spMk id="7" creationId="{1DB427C5-EDDD-ED6C-DC21-682B1B3B60E0}"/>
          </ac:spMkLst>
        </pc:spChg>
        <pc:spChg chg="add del mod ord modVis">
          <ac:chgData name="Thao Dao Thi Thu" userId="b0c0fd0c-b87e-42f7-8ea0-369972801474" providerId="ADAL" clId="{035F7292-279F-49E3-9801-182B114ADDA1}" dt="2024-08-15T09:16:40.271" v="1772"/>
          <ac:spMkLst>
            <pc:docMk/>
            <pc:sldMasterMk cId="4193157895" sldId="2147483750"/>
            <ac:spMk id="8" creationId="{EEA058D3-3B0B-EB09-3ABC-A23052471858}"/>
          </ac:spMkLst>
        </pc:spChg>
        <pc:spChg chg="add del mod ord modVis">
          <ac:chgData name="Thao Dao Thi Thu" userId="b0c0fd0c-b87e-42f7-8ea0-369972801474" providerId="ADAL" clId="{035F7292-279F-49E3-9801-182B114ADDA1}" dt="2024-08-15T09:17:11.902" v="2057"/>
          <ac:spMkLst>
            <pc:docMk/>
            <pc:sldMasterMk cId="4193157895" sldId="2147483750"/>
            <ac:spMk id="9" creationId="{39A0FE9C-2337-6807-966C-2953D8CE4771}"/>
          </ac:spMkLst>
        </pc:spChg>
        <pc:spChg chg="add del mod ord modVis">
          <ac:chgData name="Thao Dao Thi Thu" userId="b0c0fd0c-b87e-42f7-8ea0-369972801474" providerId="ADAL" clId="{035F7292-279F-49E3-9801-182B114ADDA1}" dt="2024-08-15T09:17:24.513" v="2361"/>
          <ac:spMkLst>
            <pc:docMk/>
            <pc:sldMasterMk cId="4193157895" sldId="2147483750"/>
            <ac:spMk id="10" creationId="{131CD021-36AC-ADA4-B02E-07DEDE373214}"/>
          </ac:spMkLst>
        </pc:spChg>
        <pc:spChg chg="add del mod ord modVis">
          <ac:chgData name="Thao Dao Thi Thu" userId="b0c0fd0c-b87e-42f7-8ea0-369972801474" providerId="ADAL" clId="{035F7292-279F-49E3-9801-182B114ADDA1}" dt="2024-08-15T09:21:47.813" v="2646"/>
          <ac:spMkLst>
            <pc:docMk/>
            <pc:sldMasterMk cId="4193157895" sldId="2147483750"/>
            <ac:spMk id="11" creationId="{F0897538-EA5B-CC98-1F94-010EFEB9DF80}"/>
          </ac:spMkLst>
        </pc:spChg>
        <pc:spChg chg="add del mod ord modVis">
          <ac:chgData name="Thao Dao Thi Thu" userId="b0c0fd0c-b87e-42f7-8ea0-369972801474" providerId="ADAL" clId="{035F7292-279F-49E3-9801-182B114ADDA1}" dt="2024-08-15T09:22:00.737" v="2929"/>
          <ac:spMkLst>
            <pc:docMk/>
            <pc:sldMasterMk cId="4193157895" sldId="2147483750"/>
            <ac:spMk id="12" creationId="{CFE283E1-8761-1EBE-FF1A-18B4FEE0B693}"/>
          </ac:spMkLst>
        </pc:spChg>
        <pc:spChg chg="add del mod ord modVis">
          <ac:chgData name="Thao Dao Thi Thu" userId="b0c0fd0c-b87e-42f7-8ea0-369972801474" providerId="ADAL" clId="{035F7292-279F-49E3-9801-182B114ADDA1}" dt="2024-08-15T09:22:12.995" v="3215"/>
          <ac:spMkLst>
            <pc:docMk/>
            <pc:sldMasterMk cId="4193157895" sldId="2147483750"/>
            <ac:spMk id="13" creationId="{8B1EDB68-1102-AE1F-209E-4D53BE1544A3}"/>
          </ac:spMkLst>
        </pc:spChg>
        <pc:spChg chg="add del mod ord modVis">
          <ac:chgData name="Thao Dao Thi Thu" userId="b0c0fd0c-b87e-42f7-8ea0-369972801474" providerId="ADAL" clId="{035F7292-279F-49E3-9801-182B114ADDA1}" dt="2024-08-15T09:22:25.823" v="3498"/>
          <ac:spMkLst>
            <pc:docMk/>
            <pc:sldMasterMk cId="4193157895" sldId="2147483750"/>
            <ac:spMk id="14" creationId="{6ACF881D-E796-FF14-F18A-120195100281}"/>
          </ac:spMkLst>
        </pc:spChg>
        <pc:spChg chg="add del mod ord modVis">
          <ac:chgData name="Thao Dao Thi Thu" userId="b0c0fd0c-b87e-42f7-8ea0-369972801474" providerId="ADAL" clId="{035F7292-279F-49E3-9801-182B114ADDA1}" dt="2024-08-15T09:22:50.816" v="3783"/>
          <ac:spMkLst>
            <pc:docMk/>
            <pc:sldMasterMk cId="4193157895" sldId="2147483750"/>
            <ac:spMk id="15" creationId="{2468D23C-46E1-4E55-8823-4B016BF5AF3E}"/>
          </ac:spMkLst>
        </pc:spChg>
        <pc:spChg chg="add del mod ord modVis">
          <ac:chgData name="Thao Dao Thi Thu" userId="b0c0fd0c-b87e-42f7-8ea0-369972801474" providerId="ADAL" clId="{035F7292-279F-49E3-9801-182B114ADDA1}" dt="2024-08-15T09:23:15.030" v="4070"/>
          <ac:spMkLst>
            <pc:docMk/>
            <pc:sldMasterMk cId="4193157895" sldId="2147483750"/>
            <ac:spMk id="16" creationId="{B187392F-43C8-CA4D-9C66-B0EEA07E7B43}"/>
          </ac:spMkLst>
        </pc:spChg>
        <pc:spChg chg="add del mod ord modVis">
          <ac:chgData name="Thao Dao Thi Thu" userId="b0c0fd0c-b87e-42f7-8ea0-369972801474" providerId="ADAL" clId="{035F7292-279F-49E3-9801-182B114ADDA1}" dt="2024-08-15T09:23:27.284" v="4354"/>
          <ac:spMkLst>
            <pc:docMk/>
            <pc:sldMasterMk cId="4193157895" sldId="2147483750"/>
            <ac:spMk id="17" creationId="{1FE39600-3FDE-CE81-BAB7-BD5EBE23C791}"/>
          </ac:spMkLst>
        </pc:spChg>
        <pc:spChg chg="add del mod ord modVis">
          <ac:chgData name="Thao Dao Thi Thu" userId="b0c0fd0c-b87e-42f7-8ea0-369972801474" providerId="ADAL" clId="{035F7292-279F-49E3-9801-182B114ADDA1}" dt="2024-08-15T09:23:39.641" v="4636"/>
          <ac:spMkLst>
            <pc:docMk/>
            <pc:sldMasterMk cId="4193157895" sldId="2147483750"/>
            <ac:spMk id="18" creationId="{CE8EF64F-B0F6-BD18-0202-FD828491811F}"/>
          </ac:spMkLst>
        </pc:spChg>
        <pc:spChg chg="add del mod ord modVis">
          <ac:chgData name="Thao Dao Thi Thu" userId="b0c0fd0c-b87e-42f7-8ea0-369972801474" providerId="ADAL" clId="{035F7292-279F-49E3-9801-182B114ADDA1}" dt="2024-08-15T09:24:14.225" v="4918"/>
          <ac:spMkLst>
            <pc:docMk/>
            <pc:sldMasterMk cId="4193157895" sldId="2147483750"/>
            <ac:spMk id="19" creationId="{9D9E9764-C971-BC5F-92C6-16FCC5DDFB80}"/>
          </ac:spMkLst>
        </pc:spChg>
        <pc:spChg chg="add del mod ord modVis">
          <ac:chgData name="Thao Dao Thi Thu" userId="b0c0fd0c-b87e-42f7-8ea0-369972801474" providerId="ADAL" clId="{035F7292-279F-49E3-9801-182B114ADDA1}" dt="2024-08-15T09:24:49.501" v="5167" actId="478"/>
          <ac:spMkLst>
            <pc:docMk/>
            <pc:sldMasterMk cId="4193157895" sldId="2147483750"/>
            <ac:spMk id="20" creationId="{E803CEC0-60F2-FD74-445D-E2ADD8C89AF2}"/>
          </ac:spMkLst>
        </pc:spChg>
        <pc:spChg chg="del mod ord modVis">
          <ac:chgData name="Thao Dao Thi Thu" userId="b0c0fd0c-b87e-42f7-8ea0-369972801474" providerId="ADAL" clId="{035F7292-279F-49E3-9801-182B114ADDA1}" dt="2024-08-15T09:25:03.367" v="5365"/>
          <ac:spMkLst>
            <pc:docMk/>
            <pc:sldMasterMk cId="4193157895" sldId="2147483750"/>
            <ac:spMk id="21" creationId="{0C768C4F-B0BA-2991-4DA3-DB3C14E9A710}"/>
          </ac:spMkLst>
        </pc:spChg>
        <pc:spChg chg="add del mod ord modVis">
          <ac:chgData name="Thao Dao Thi Thu" userId="b0c0fd0c-b87e-42f7-8ea0-369972801474" providerId="ADAL" clId="{035F7292-279F-49E3-9801-182B114ADDA1}" dt="2024-08-15T09:25:29.241" v="5647"/>
          <ac:spMkLst>
            <pc:docMk/>
            <pc:sldMasterMk cId="4193157895" sldId="2147483750"/>
            <ac:spMk id="22" creationId="{212ACA1B-DDDF-5CBE-39E4-F4119BC23E4D}"/>
          </ac:spMkLst>
        </pc:spChg>
        <pc:spChg chg="add del mod ord modVis">
          <ac:chgData name="Thao Dao Thi Thu" userId="b0c0fd0c-b87e-42f7-8ea0-369972801474" providerId="ADAL" clId="{035F7292-279F-49E3-9801-182B114ADDA1}" dt="2024-08-15T09:25:43.593" v="5927"/>
          <ac:spMkLst>
            <pc:docMk/>
            <pc:sldMasterMk cId="4193157895" sldId="2147483750"/>
            <ac:spMk id="23" creationId="{476E0856-3938-E866-BEE2-6939B53CB44C}"/>
          </ac:spMkLst>
        </pc:spChg>
        <pc:spChg chg="add del mod ord modVis">
          <ac:chgData name="Thao Dao Thi Thu" userId="b0c0fd0c-b87e-42f7-8ea0-369972801474" providerId="ADAL" clId="{035F7292-279F-49E3-9801-182B114ADDA1}" dt="2024-08-15T09:25:58.568" v="6192"/>
          <ac:spMkLst>
            <pc:docMk/>
            <pc:sldMasterMk cId="4193157895" sldId="2147483750"/>
            <ac:spMk id="24" creationId="{E91BA946-7BDF-4283-9AC6-C9824B318684}"/>
          </ac:spMkLst>
        </pc:spChg>
        <pc:spChg chg="add del mod ord modVis">
          <ac:chgData name="Thao Dao Thi Thu" userId="b0c0fd0c-b87e-42f7-8ea0-369972801474" providerId="ADAL" clId="{035F7292-279F-49E3-9801-182B114ADDA1}" dt="2024-08-15T09:26:10.940" v="6457"/>
          <ac:spMkLst>
            <pc:docMk/>
            <pc:sldMasterMk cId="4193157895" sldId="2147483750"/>
            <ac:spMk id="25" creationId="{67AB99C5-6B68-8F63-6676-ED92803E32D5}"/>
          </ac:spMkLst>
        </pc:spChg>
        <pc:spChg chg="add del mod ord modVis">
          <ac:chgData name="Thao Dao Thi Thu" userId="b0c0fd0c-b87e-42f7-8ea0-369972801474" providerId="ADAL" clId="{035F7292-279F-49E3-9801-182B114ADDA1}" dt="2024-08-15T09:26:23.746" v="6722"/>
          <ac:spMkLst>
            <pc:docMk/>
            <pc:sldMasterMk cId="4193157895" sldId="2147483750"/>
            <ac:spMk id="26" creationId="{B720C44F-4778-1801-DC6E-18839AEC2CFB}"/>
          </ac:spMkLst>
        </pc:spChg>
        <pc:spChg chg="add del mod ord modVis">
          <ac:chgData name="Thao Dao Thi Thu" userId="b0c0fd0c-b87e-42f7-8ea0-369972801474" providerId="ADAL" clId="{035F7292-279F-49E3-9801-182B114ADDA1}" dt="2024-08-15T09:26:36.382" v="6988"/>
          <ac:spMkLst>
            <pc:docMk/>
            <pc:sldMasterMk cId="4193157895" sldId="2147483750"/>
            <ac:spMk id="27" creationId="{3BF63CAA-EBAC-201E-0131-6343912A86DA}"/>
          </ac:spMkLst>
        </pc:spChg>
        <pc:spChg chg="add del mod ord modVis">
          <ac:chgData name="Thao Dao Thi Thu" userId="b0c0fd0c-b87e-42f7-8ea0-369972801474" providerId="ADAL" clId="{035F7292-279F-49E3-9801-182B114ADDA1}" dt="2024-08-15T09:26:49.018" v="7254"/>
          <ac:spMkLst>
            <pc:docMk/>
            <pc:sldMasterMk cId="4193157895" sldId="2147483750"/>
            <ac:spMk id="28" creationId="{C0C6B863-EF12-7824-1E12-8EDE39C1268A}"/>
          </ac:spMkLst>
        </pc:spChg>
        <pc:spChg chg="add del mod ord modVis">
          <ac:chgData name="Thao Dao Thi Thu" userId="b0c0fd0c-b87e-42f7-8ea0-369972801474" providerId="ADAL" clId="{035F7292-279F-49E3-9801-182B114ADDA1}" dt="2024-08-15T09:27:01.460" v="7519"/>
          <ac:spMkLst>
            <pc:docMk/>
            <pc:sldMasterMk cId="4193157895" sldId="2147483750"/>
            <ac:spMk id="29" creationId="{E2BCB64E-CD2F-9E59-6FDC-430082FC261A}"/>
          </ac:spMkLst>
        </pc:spChg>
        <pc:spChg chg="add del mod ord modVis">
          <ac:chgData name="Thao Dao Thi Thu" userId="b0c0fd0c-b87e-42f7-8ea0-369972801474" providerId="ADAL" clId="{035F7292-279F-49E3-9801-182B114ADDA1}" dt="2024-08-15T09:27:13.779" v="7785"/>
          <ac:spMkLst>
            <pc:docMk/>
            <pc:sldMasterMk cId="4193157895" sldId="2147483750"/>
            <ac:spMk id="30" creationId="{51A7C85D-934B-02CE-D33B-C01A63CB540B}"/>
          </ac:spMkLst>
        </pc:spChg>
        <pc:spChg chg="add del mod ord modVis">
          <ac:chgData name="Thao Dao Thi Thu" userId="b0c0fd0c-b87e-42f7-8ea0-369972801474" providerId="ADAL" clId="{035F7292-279F-49E3-9801-182B114ADDA1}" dt="2024-08-15T09:27:26.202" v="8018" actId="478"/>
          <ac:spMkLst>
            <pc:docMk/>
            <pc:sldMasterMk cId="4193157895" sldId="2147483750"/>
            <ac:spMk id="31" creationId="{41FD4412-348C-C3E6-7CD9-FDAF70519670}"/>
          </ac:spMkLst>
        </pc:spChg>
        <pc:spChg chg="del mod ord modVis">
          <ac:chgData name="Thao Dao Thi Thu" userId="b0c0fd0c-b87e-42f7-8ea0-369972801474" providerId="ADAL" clId="{035F7292-279F-49E3-9801-182B114ADDA1}" dt="2024-08-15T09:27:38.795" v="8202"/>
          <ac:spMkLst>
            <pc:docMk/>
            <pc:sldMasterMk cId="4193157895" sldId="2147483750"/>
            <ac:spMk id="32" creationId="{318B2814-0914-9985-8105-2FC34A4BFC82}"/>
          </ac:spMkLst>
        </pc:spChg>
        <pc:spChg chg="add del mod ord modVis">
          <ac:chgData name="Thao Dao Thi Thu" userId="b0c0fd0c-b87e-42f7-8ea0-369972801474" providerId="ADAL" clId="{035F7292-279F-49E3-9801-182B114ADDA1}" dt="2024-08-15T09:27:51.684" v="8468"/>
          <ac:spMkLst>
            <pc:docMk/>
            <pc:sldMasterMk cId="4193157895" sldId="2147483750"/>
            <ac:spMk id="33" creationId="{34EDE592-D993-490C-6900-BB0142F83632}"/>
          </ac:spMkLst>
        </pc:spChg>
        <pc:spChg chg="add del mod ord modVis">
          <ac:chgData name="Thao Dao Thi Thu" userId="b0c0fd0c-b87e-42f7-8ea0-369972801474" providerId="ADAL" clId="{035F7292-279F-49E3-9801-182B114ADDA1}" dt="2024-08-15T09:28:04.869" v="8733"/>
          <ac:spMkLst>
            <pc:docMk/>
            <pc:sldMasterMk cId="4193157895" sldId="2147483750"/>
            <ac:spMk id="34" creationId="{2FFD4B47-1524-E4A6-F22B-48FEA2138240}"/>
          </ac:spMkLst>
        </pc:spChg>
        <pc:spChg chg="add del mod modVis">
          <ac:chgData name="Thao Dao Thi Thu" userId="b0c0fd0c-b87e-42f7-8ea0-369972801474" providerId="ADAL" clId="{035F7292-279F-49E3-9801-182B114ADDA1}" dt="2024-08-15T09:28:17.791" v="8996"/>
          <ac:spMkLst>
            <pc:docMk/>
            <pc:sldMasterMk cId="4193157895" sldId="2147483750"/>
            <ac:spMk id="35" creationId="{D12E9C1B-EDE2-A36C-9519-748FC92399FE}"/>
          </ac:spMkLst>
        </pc:spChg>
        <pc:spChg chg="add del mod modVis">
          <ac:chgData name="Thao Dao Thi Thu" userId="b0c0fd0c-b87e-42f7-8ea0-369972801474" providerId="ADAL" clId="{035F7292-279F-49E3-9801-182B114ADDA1}" dt="2024-08-15T09:29:02.918" v="9258"/>
          <ac:spMkLst>
            <pc:docMk/>
            <pc:sldMasterMk cId="4193157895" sldId="2147483750"/>
            <ac:spMk id="36" creationId="{6419F4D7-7A7B-EBEB-9866-1AEAB6338B7A}"/>
          </ac:spMkLst>
        </pc:spChg>
        <pc:spChg chg="add mod">
          <ac:chgData name="Thao Dao Thi Thu" userId="b0c0fd0c-b87e-42f7-8ea0-369972801474" providerId="ADAL" clId="{035F7292-279F-49E3-9801-182B114ADDA1}" dt="2024-08-15T09:29:03.042" v="9412"/>
          <ac:spMkLst>
            <pc:docMk/>
            <pc:sldMasterMk cId="4193157895" sldId="2147483750"/>
            <ac:spMk id="37" creationId="{573C5FB6-4CD0-68A1-5D0F-837EC08933B3}"/>
          </ac:spMkLst>
        </pc:spChg>
        <pc:picChg chg="del mod modVis">
          <ac:chgData name="Thao Dao Thi Thu" userId="b0c0fd0c-b87e-42f7-8ea0-369972801474" providerId="ADAL" clId="{035F7292-279F-49E3-9801-182B114ADDA1}" dt="2024-08-15T09:27:57.037" v="8669" actId="478"/>
          <ac:picMkLst>
            <pc:docMk/>
            <pc:sldMasterMk cId="4193157895" sldId="2147483750"/>
            <ac:picMk id="2" creationId="{A2C144CE-9610-D0CB-D12C-3CDEB71C5DF9}"/>
          </ac:picMkLst>
        </pc:picChg>
      </pc:sldMasterChg>
      <pc:sldMasterChg chg="addSp delSp modSp mod">
        <pc:chgData name="Thao Dao Thi Thu" userId="b0c0fd0c-b87e-42f7-8ea0-369972801474" providerId="ADAL" clId="{035F7292-279F-49E3-9801-182B114ADDA1}" dt="2024-08-15T09:29:03.053" v="9427"/>
        <pc:sldMasterMkLst>
          <pc:docMk/>
          <pc:sldMasterMk cId="258681504" sldId="2147483762"/>
        </pc:sldMasterMkLst>
        <pc:spChg chg="mod modVis">
          <ac:chgData name="Thao Dao Thi Thu" userId="b0c0fd0c-b87e-42f7-8ea0-369972801474" providerId="ADAL" clId="{035F7292-279F-49E3-9801-182B114ADDA1}" dt="2024-08-15T09:14:17.917" v="37"/>
          <ac:spMkLst>
            <pc:docMk/>
            <pc:sldMasterMk cId="258681504" sldId="2147483762"/>
            <ac:spMk id="2" creationId="{00000000-0000-0000-0000-000000000000}"/>
          </ac:spMkLst>
        </pc:spChg>
        <pc:spChg chg="mod modVis">
          <ac:chgData name="Thao Dao Thi Thu" userId="b0c0fd0c-b87e-42f7-8ea0-369972801474" providerId="ADAL" clId="{035F7292-279F-49E3-9801-182B114ADDA1}" dt="2024-08-15T09:29:02.921" v="9264"/>
          <ac:spMkLst>
            <pc:docMk/>
            <pc:sldMasterMk cId="258681504" sldId="2147483762"/>
            <ac:spMk id="3" creationId="{00000000-0000-0000-0000-000000000000}"/>
          </ac:spMkLst>
        </pc:spChg>
        <pc:spChg chg="mod modVis">
          <ac:chgData name="Thao Dao Thi Thu" userId="b0c0fd0c-b87e-42f7-8ea0-369972801474" providerId="ADAL" clId="{035F7292-279F-49E3-9801-182B114ADDA1}" dt="2024-08-15T09:29:02.922" v="9266"/>
          <ac:spMkLst>
            <pc:docMk/>
            <pc:sldMasterMk cId="258681504" sldId="2147483762"/>
            <ac:spMk id="4" creationId="{00000000-0000-0000-0000-000000000000}"/>
          </ac:spMkLst>
        </pc:spChg>
        <pc:spChg chg="mod modVis">
          <ac:chgData name="Thao Dao Thi Thu" userId="b0c0fd0c-b87e-42f7-8ea0-369972801474" providerId="ADAL" clId="{035F7292-279F-49E3-9801-182B114ADDA1}" dt="2024-08-15T09:29:02.923" v="9268"/>
          <ac:spMkLst>
            <pc:docMk/>
            <pc:sldMasterMk cId="258681504" sldId="2147483762"/>
            <ac:spMk id="5" creationId="{00000000-0000-0000-0000-000000000000}"/>
          </ac:spMkLst>
        </pc:spChg>
        <pc:spChg chg="mod modVis">
          <ac:chgData name="Thao Dao Thi Thu" userId="b0c0fd0c-b87e-42f7-8ea0-369972801474" providerId="ADAL" clId="{035F7292-279F-49E3-9801-182B114ADDA1}" dt="2024-08-15T09:29:02.924" v="9270"/>
          <ac:spMkLst>
            <pc:docMk/>
            <pc:sldMasterMk cId="258681504" sldId="2147483762"/>
            <ac:spMk id="6" creationId="{00000000-0000-0000-0000-000000000000}"/>
          </ac:spMkLst>
        </pc:spChg>
        <pc:spChg chg="add del mod ord modVis">
          <ac:chgData name="Thao Dao Thi Thu" userId="b0c0fd0c-b87e-42f7-8ea0-369972801474" providerId="ADAL" clId="{035F7292-279F-49E3-9801-182B114ADDA1}" dt="2024-08-15T09:14:33.178" v="331"/>
          <ac:spMkLst>
            <pc:docMk/>
            <pc:sldMasterMk cId="258681504" sldId="2147483762"/>
            <ac:spMk id="7" creationId="{878643D6-9A41-D5DB-1C3B-B54D6AC651D4}"/>
          </ac:spMkLst>
        </pc:spChg>
        <pc:spChg chg="add del mod ord modVis">
          <ac:chgData name="Thao Dao Thi Thu" userId="b0c0fd0c-b87e-42f7-8ea0-369972801474" providerId="ADAL" clId="{035F7292-279F-49E3-9801-182B114ADDA1}" dt="2024-08-15T09:15:31.437" v="613"/>
          <ac:spMkLst>
            <pc:docMk/>
            <pc:sldMasterMk cId="258681504" sldId="2147483762"/>
            <ac:spMk id="9" creationId="{E5E5F2BF-9FD7-5FD3-7704-1475F629054B}"/>
          </ac:spMkLst>
        </pc:spChg>
        <pc:spChg chg="add del mod ord modVis">
          <ac:chgData name="Thao Dao Thi Thu" userId="b0c0fd0c-b87e-42f7-8ea0-369972801474" providerId="ADAL" clId="{035F7292-279F-49E3-9801-182B114ADDA1}" dt="2024-08-15T09:16:00.854" v="895"/>
          <ac:spMkLst>
            <pc:docMk/>
            <pc:sldMasterMk cId="258681504" sldId="2147483762"/>
            <ac:spMk id="10" creationId="{DAADACF3-A96A-7CFD-F02F-8C11A7FF4A27}"/>
          </ac:spMkLst>
        </pc:spChg>
        <pc:spChg chg="add del mod ord modVis">
          <ac:chgData name="Thao Dao Thi Thu" userId="b0c0fd0c-b87e-42f7-8ea0-369972801474" providerId="ADAL" clId="{035F7292-279F-49E3-9801-182B114ADDA1}" dt="2024-08-15T09:16:13.126" v="1182"/>
          <ac:spMkLst>
            <pc:docMk/>
            <pc:sldMasterMk cId="258681504" sldId="2147483762"/>
            <ac:spMk id="11" creationId="{773593B4-7116-FFD9-0AAC-DD3F13E9638E}"/>
          </ac:spMkLst>
        </pc:spChg>
        <pc:spChg chg="add del mod ord modVis">
          <ac:chgData name="Thao Dao Thi Thu" userId="b0c0fd0c-b87e-42f7-8ea0-369972801474" providerId="ADAL" clId="{035F7292-279F-49E3-9801-182B114ADDA1}" dt="2024-08-15T09:16:26.906" v="1493"/>
          <ac:spMkLst>
            <pc:docMk/>
            <pc:sldMasterMk cId="258681504" sldId="2147483762"/>
            <ac:spMk id="12" creationId="{8419F257-F2DB-CC86-33DC-F03365B55EDC}"/>
          </ac:spMkLst>
        </pc:spChg>
        <pc:spChg chg="add del mod ord modVis">
          <ac:chgData name="Thao Dao Thi Thu" userId="b0c0fd0c-b87e-42f7-8ea0-369972801474" providerId="ADAL" clId="{035F7292-279F-49E3-9801-182B114ADDA1}" dt="2024-08-15T09:16:40.273" v="1776"/>
          <ac:spMkLst>
            <pc:docMk/>
            <pc:sldMasterMk cId="258681504" sldId="2147483762"/>
            <ac:spMk id="13" creationId="{6FF744F5-97E3-EFAE-6FA9-5F2E824586B7}"/>
          </ac:spMkLst>
        </pc:spChg>
        <pc:spChg chg="add del mod ord modVis">
          <ac:chgData name="Thao Dao Thi Thu" userId="b0c0fd0c-b87e-42f7-8ea0-369972801474" providerId="ADAL" clId="{035F7292-279F-49E3-9801-182B114ADDA1}" dt="2024-08-15T09:17:11.904" v="2061"/>
          <ac:spMkLst>
            <pc:docMk/>
            <pc:sldMasterMk cId="258681504" sldId="2147483762"/>
            <ac:spMk id="14" creationId="{80BF1170-FF0A-BD4A-94BE-61B00EF36B71}"/>
          </ac:spMkLst>
        </pc:spChg>
        <pc:spChg chg="add del mod ord modVis">
          <ac:chgData name="Thao Dao Thi Thu" userId="b0c0fd0c-b87e-42f7-8ea0-369972801474" providerId="ADAL" clId="{035F7292-279F-49E3-9801-182B114ADDA1}" dt="2024-08-15T09:17:24.515" v="2365"/>
          <ac:spMkLst>
            <pc:docMk/>
            <pc:sldMasterMk cId="258681504" sldId="2147483762"/>
            <ac:spMk id="15" creationId="{76AB3D9E-0C2E-E5DA-1779-9A74CFBA27A4}"/>
          </ac:spMkLst>
        </pc:spChg>
        <pc:spChg chg="add del mod ord modVis">
          <ac:chgData name="Thao Dao Thi Thu" userId="b0c0fd0c-b87e-42f7-8ea0-369972801474" providerId="ADAL" clId="{035F7292-279F-49E3-9801-182B114ADDA1}" dt="2024-08-15T09:21:47.815" v="2650"/>
          <ac:spMkLst>
            <pc:docMk/>
            <pc:sldMasterMk cId="258681504" sldId="2147483762"/>
            <ac:spMk id="16" creationId="{C96A7EF3-8071-E5E8-07B4-00D447B5F6D8}"/>
          </ac:spMkLst>
        </pc:spChg>
        <pc:spChg chg="add del mod ord modVis">
          <ac:chgData name="Thao Dao Thi Thu" userId="b0c0fd0c-b87e-42f7-8ea0-369972801474" providerId="ADAL" clId="{035F7292-279F-49E3-9801-182B114ADDA1}" dt="2024-08-15T09:22:00.739" v="2933"/>
          <ac:spMkLst>
            <pc:docMk/>
            <pc:sldMasterMk cId="258681504" sldId="2147483762"/>
            <ac:spMk id="17" creationId="{63150F14-792C-EE93-6DC0-87991AB1980D}"/>
          </ac:spMkLst>
        </pc:spChg>
        <pc:spChg chg="add del mod ord modVis">
          <ac:chgData name="Thao Dao Thi Thu" userId="b0c0fd0c-b87e-42f7-8ea0-369972801474" providerId="ADAL" clId="{035F7292-279F-49E3-9801-182B114ADDA1}" dt="2024-08-15T09:22:12.997" v="3219"/>
          <ac:spMkLst>
            <pc:docMk/>
            <pc:sldMasterMk cId="258681504" sldId="2147483762"/>
            <ac:spMk id="18" creationId="{D931B2F0-FF9A-B9CF-60EC-3356A5480DF4}"/>
          </ac:spMkLst>
        </pc:spChg>
        <pc:spChg chg="add del mod ord modVis">
          <ac:chgData name="Thao Dao Thi Thu" userId="b0c0fd0c-b87e-42f7-8ea0-369972801474" providerId="ADAL" clId="{035F7292-279F-49E3-9801-182B114ADDA1}" dt="2024-08-15T09:22:25.826" v="3502"/>
          <ac:spMkLst>
            <pc:docMk/>
            <pc:sldMasterMk cId="258681504" sldId="2147483762"/>
            <ac:spMk id="19" creationId="{2A67365F-41B2-CD7E-098B-78630076BE1F}"/>
          </ac:spMkLst>
        </pc:spChg>
        <pc:spChg chg="add del mod ord modVis">
          <ac:chgData name="Thao Dao Thi Thu" userId="b0c0fd0c-b87e-42f7-8ea0-369972801474" providerId="ADAL" clId="{035F7292-279F-49E3-9801-182B114ADDA1}" dt="2024-08-15T09:22:50.818" v="3787"/>
          <ac:spMkLst>
            <pc:docMk/>
            <pc:sldMasterMk cId="258681504" sldId="2147483762"/>
            <ac:spMk id="20" creationId="{42B270FE-6EBC-3BD0-3CAF-3DCB55487223}"/>
          </ac:spMkLst>
        </pc:spChg>
        <pc:spChg chg="add del mod ord modVis">
          <ac:chgData name="Thao Dao Thi Thu" userId="b0c0fd0c-b87e-42f7-8ea0-369972801474" providerId="ADAL" clId="{035F7292-279F-49E3-9801-182B114ADDA1}" dt="2024-08-15T09:23:15.033" v="4074"/>
          <ac:spMkLst>
            <pc:docMk/>
            <pc:sldMasterMk cId="258681504" sldId="2147483762"/>
            <ac:spMk id="21" creationId="{8E7F4129-D803-CC25-20CD-3A0A02F531F2}"/>
          </ac:spMkLst>
        </pc:spChg>
        <pc:spChg chg="add del mod ord modVis">
          <ac:chgData name="Thao Dao Thi Thu" userId="b0c0fd0c-b87e-42f7-8ea0-369972801474" providerId="ADAL" clId="{035F7292-279F-49E3-9801-182B114ADDA1}" dt="2024-08-15T09:23:27.286" v="4358"/>
          <ac:spMkLst>
            <pc:docMk/>
            <pc:sldMasterMk cId="258681504" sldId="2147483762"/>
            <ac:spMk id="22" creationId="{815F73A8-3636-4470-A6DC-0297F3185B40}"/>
          </ac:spMkLst>
        </pc:spChg>
        <pc:spChg chg="add del mod ord modVis">
          <ac:chgData name="Thao Dao Thi Thu" userId="b0c0fd0c-b87e-42f7-8ea0-369972801474" providerId="ADAL" clId="{035F7292-279F-49E3-9801-182B114ADDA1}" dt="2024-08-15T09:23:39.643" v="4640"/>
          <ac:spMkLst>
            <pc:docMk/>
            <pc:sldMasterMk cId="258681504" sldId="2147483762"/>
            <ac:spMk id="23" creationId="{473FA237-3950-4826-B77F-86907DB35A22}"/>
          </ac:spMkLst>
        </pc:spChg>
        <pc:spChg chg="add del mod ord modVis">
          <ac:chgData name="Thao Dao Thi Thu" userId="b0c0fd0c-b87e-42f7-8ea0-369972801474" providerId="ADAL" clId="{035F7292-279F-49E3-9801-182B114ADDA1}" dt="2024-08-15T09:24:14.227" v="4922"/>
          <ac:spMkLst>
            <pc:docMk/>
            <pc:sldMasterMk cId="258681504" sldId="2147483762"/>
            <ac:spMk id="24" creationId="{C7180988-A621-5288-2B1B-32D3C9B1E5B5}"/>
          </ac:spMkLst>
        </pc:spChg>
        <pc:spChg chg="add del mod ord modVis">
          <ac:chgData name="Thao Dao Thi Thu" userId="b0c0fd0c-b87e-42f7-8ea0-369972801474" providerId="ADAL" clId="{035F7292-279F-49E3-9801-182B114ADDA1}" dt="2024-08-15T09:24:49.504" v="5169" actId="478"/>
          <ac:spMkLst>
            <pc:docMk/>
            <pc:sldMasterMk cId="258681504" sldId="2147483762"/>
            <ac:spMk id="25" creationId="{EBB46DD3-269F-48F5-5932-68AAFE060C74}"/>
          </ac:spMkLst>
        </pc:spChg>
        <pc:spChg chg="del mod ord modVis">
          <ac:chgData name="Thao Dao Thi Thu" userId="b0c0fd0c-b87e-42f7-8ea0-369972801474" providerId="ADAL" clId="{035F7292-279F-49E3-9801-182B114ADDA1}" dt="2024-08-15T09:25:03.369" v="5369"/>
          <ac:spMkLst>
            <pc:docMk/>
            <pc:sldMasterMk cId="258681504" sldId="2147483762"/>
            <ac:spMk id="26" creationId="{738B256F-C208-8BDA-F308-02EF874BB46E}"/>
          </ac:spMkLst>
        </pc:spChg>
        <pc:spChg chg="add del mod ord modVis">
          <ac:chgData name="Thao Dao Thi Thu" userId="b0c0fd0c-b87e-42f7-8ea0-369972801474" providerId="ADAL" clId="{035F7292-279F-49E3-9801-182B114ADDA1}" dt="2024-08-15T09:25:29.243" v="5651"/>
          <ac:spMkLst>
            <pc:docMk/>
            <pc:sldMasterMk cId="258681504" sldId="2147483762"/>
            <ac:spMk id="27" creationId="{9FDFD73A-C5B6-62DD-B110-31E554DF74D0}"/>
          </ac:spMkLst>
        </pc:spChg>
        <pc:spChg chg="add del mod ord modVis">
          <ac:chgData name="Thao Dao Thi Thu" userId="b0c0fd0c-b87e-42f7-8ea0-369972801474" providerId="ADAL" clId="{035F7292-279F-49E3-9801-182B114ADDA1}" dt="2024-08-15T09:25:43.595" v="5931"/>
          <ac:spMkLst>
            <pc:docMk/>
            <pc:sldMasterMk cId="258681504" sldId="2147483762"/>
            <ac:spMk id="28" creationId="{8FA6F0AC-B259-2AD1-7486-2FB6553E1D9C}"/>
          </ac:spMkLst>
        </pc:spChg>
        <pc:spChg chg="add del mod ord modVis">
          <ac:chgData name="Thao Dao Thi Thu" userId="b0c0fd0c-b87e-42f7-8ea0-369972801474" providerId="ADAL" clId="{035F7292-279F-49E3-9801-182B114ADDA1}" dt="2024-08-15T09:25:58.571" v="6196"/>
          <ac:spMkLst>
            <pc:docMk/>
            <pc:sldMasterMk cId="258681504" sldId="2147483762"/>
            <ac:spMk id="29" creationId="{B2C5887B-8EC1-31B1-45BF-FDE920B277B0}"/>
          </ac:spMkLst>
        </pc:spChg>
        <pc:spChg chg="add del mod ord modVis">
          <ac:chgData name="Thao Dao Thi Thu" userId="b0c0fd0c-b87e-42f7-8ea0-369972801474" providerId="ADAL" clId="{035F7292-279F-49E3-9801-182B114ADDA1}" dt="2024-08-15T09:26:10.943" v="6461"/>
          <ac:spMkLst>
            <pc:docMk/>
            <pc:sldMasterMk cId="258681504" sldId="2147483762"/>
            <ac:spMk id="30" creationId="{6787FBC3-44E6-FEE9-4F46-3EF4DA3195F8}"/>
          </ac:spMkLst>
        </pc:spChg>
        <pc:spChg chg="add del mod ord modVis">
          <ac:chgData name="Thao Dao Thi Thu" userId="b0c0fd0c-b87e-42f7-8ea0-369972801474" providerId="ADAL" clId="{035F7292-279F-49E3-9801-182B114ADDA1}" dt="2024-08-15T09:26:23.748" v="6726"/>
          <ac:spMkLst>
            <pc:docMk/>
            <pc:sldMasterMk cId="258681504" sldId="2147483762"/>
            <ac:spMk id="31" creationId="{5A74BDD2-DA97-FE36-DF85-F7BD0C6950BE}"/>
          </ac:spMkLst>
        </pc:spChg>
        <pc:spChg chg="add del mod ord modVis">
          <ac:chgData name="Thao Dao Thi Thu" userId="b0c0fd0c-b87e-42f7-8ea0-369972801474" providerId="ADAL" clId="{035F7292-279F-49E3-9801-182B114ADDA1}" dt="2024-08-15T09:26:36.384" v="6992"/>
          <ac:spMkLst>
            <pc:docMk/>
            <pc:sldMasterMk cId="258681504" sldId="2147483762"/>
            <ac:spMk id="32" creationId="{2A9F1045-BFC7-D528-FBE6-2622C78B2168}"/>
          </ac:spMkLst>
        </pc:spChg>
        <pc:spChg chg="add del mod ord modVis">
          <ac:chgData name="Thao Dao Thi Thu" userId="b0c0fd0c-b87e-42f7-8ea0-369972801474" providerId="ADAL" clId="{035F7292-279F-49E3-9801-182B114ADDA1}" dt="2024-08-15T09:26:49.021" v="7258"/>
          <ac:spMkLst>
            <pc:docMk/>
            <pc:sldMasterMk cId="258681504" sldId="2147483762"/>
            <ac:spMk id="33" creationId="{8D8E5F59-CE7B-1A78-4F59-B00E3E9872CE}"/>
          </ac:spMkLst>
        </pc:spChg>
        <pc:spChg chg="add del mod ord modVis">
          <ac:chgData name="Thao Dao Thi Thu" userId="b0c0fd0c-b87e-42f7-8ea0-369972801474" providerId="ADAL" clId="{035F7292-279F-49E3-9801-182B114ADDA1}" dt="2024-08-15T09:27:01.462" v="7523"/>
          <ac:spMkLst>
            <pc:docMk/>
            <pc:sldMasterMk cId="258681504" sldId="2147483762"/>
            <ac:spMk id="34" creationId="{CE6BF625-AA6C-C272-55C6-D32848E36C89}"/>
          </ac:spMkLst>
        </pc:spChg>
        <pc:spChg chg="add del mod ord modVis">
          <ac:chgData name="Thao Dao Thi Thu" userId="b0c0fd0c-b87e-42f7-8ea0-369972801474" providerId="ADAL" clId="{035F7292-279F-49E3-9801-182B114ADDA1}" dt="2024-08-15T09:27:13.782" v="7789"/>
          <ac:spMkLst>
            <pc:docMk/>
            <pc:sldMasterMk cId="258681504" sldId="2147483762"/>
            <ac:spMk id="35" creationId="{E0135CF5-9E68-45CD-6BA2-69F41E7F1678}"/>
          </ac:spMkLst>
        </pc:spChg>
        <pc:spChg chg="add del mod ord modVis">
          <ac:chgData name="Thao Dao Thi Thu" userId="b0c0fd0c-b87e-42f7-8ea0-369972801474" providerId="ADAL" clId="{035F7292-279F-49E3-9801-182B114ADDA1}" dt="2024-08-15T09:27:26.205" v="8020" actId="478"/>
          <ac:spMkLst>
            <pc:docMk/>
            <pc:sldMasterMk cId="258681504" sldId="2147483762"/>
            <ac:spMk id="36" creationId="{0B303D72-2F8D-2683-10B0-ECECF4E83C1B}"/>
          </ac:spMkLst>
        </pc:spChg>
        <pc:spChg chg="del mod ord modVis">
          <ac:chgData name="Thao Dao Thi Thu" userId="b0c0fd0c-b87e-42f7-8ea0-369972801474" providerId="ADAL" clId="{035F7292-279F-49E3-9801-182B114ADDA1}" dt="2024-08-15T09:27:38.797" v="8206"/>
          <ac:spMkLst>
            <pc:docMk/>
            <pc:sldMasterMk cId="258681504" sldId="2147483762"/>
            <ac:spMk id="37" creationId="{02C06603-B776-B21A-7331-4C0A12C701E0}"/>
          </ac:spMkLst>
        </pc:spChg>
        <pc:spChg chg="add del mod ord modVis">
          <ac:chgData name="Thao Dao Thi Thu" userId="b0c0fd0c-b87e-42f7-8ea0-369972801474" providerId="ADAL" clId="{035F7292-279F-49E3-9801-182B114ADDA1}" dt="2024-08-15T09:27:51.686" v="8472"/>
          <ac:spMkLst>
            <pc:docMk/>
            <pc:sldMasterMk cId="258681504" sldId="2147483762"/>
            <ac:spMk id="38" creationId="{A5707893-76A0-29DC-2EC2-C08CB60D207A}"/>
          </ac:spMkLst>
        </pc:spChg>
        <pc:spChg chg="add del mod ord modVis">
          <ac:chgData name="Thao Dao Thi Thu" userId="b0c0fd0c-b87e-42f7-8ea0-369972801474" providerId="ADAL" clId="{035F7292-279F-49E3-9801-182B114ADDA1}" dt="2024-08-15T09:28:04.872" v="8737"/>
          <ac:spMkLst>
            <pc:docMk/>
            <pc:sldMasterMk cId="258681504" sldId="2147483762"/>
            <ac:spMk id="39" creationId="{0C04EE8A-BEC8-4554-4F9C-37AF74293D66}"/>
          </ac:spMkLst>
        </pc:spChg>
        <pc:spChg chg="add del mod ord modVis">
          <ac:chgData name="Thao Dao Thi Thu" userId="b0c0fd0c-b87e-42f7-8ea0-369972801474" providerId="ADAL" clId="{035F7292-279F-49E3-9801-182B114ADDA1}" dt="2024-08-15T09:28:17.794" v="9000"/>
          <ac:spMkLst>
            <pc:docMk/>
            <pc:sldMasterMk cId="258681504" sldId="2147483762"/>
            <ac:spMk id="40" creationId="{525602F9-E1AD-1147-C107-E1E6498584E9}"/>
          </ac:spMkLst>
        </pc:spChg>
        <pc:spChg chg="add del mod ord modVis">
          <ac:chgData name="Thao Dao Thi Thu" userId="b0c0fd0c-b87e-42f7-8ea0-369972801474" providerId="ADAL" clId="{035F7292-279F-49E3-9801-182B114ADDA1}" dt="2024-08-15T09:29:02.920" v="9262"/>
          <ac:spMkLst>
            <pc:docMk/>
            <pc:sldMasterMk cId="258681504" sldId="2147483762"/>
            <ac:spMk id="41" creationId="{ABB86C28-762E-CCA8-FBF3-5A427278D9FC}"/>
          </ac:spMkLst>
        </pc:spChg>
        <pc:spChg chg="add mod ord">
          <ac:chgData name="Thao Dao Thi Thu" userId="b0c0fd0c-b87e-42f7-8ea0-369972801474" providerId="ADAL" clId="{035F7292-279F-49E3-9801-182B114ADDA1}" dt="2024-08-15T09:29:03.053" v="9427"/>
          <ac:spMkLst>
            <pc:docMk/>
            <pc:sldMasterMk cId="258681504" sldId="2147483762"/>
            <ac:spMk id="42" creationId="{3017C354-551D-C881-2EB3-8A3510118F97}"/>
          </ac:spMkLst>
        </pc:spChg>
        <pc:picChg chg="del mod modVis">
          <ac:chgData name="Thao Dao Thi Thu" userId="b0c0fd0c-b87e-42f7-8ea0-369972801474" providerId="ADAL" clId="{035F7292-279F-49E3-9801-182B114ADDA1}" dt="2024-08-15T09:28:15.977" v="8932" actId="478"/>
          <ac:picMkLst>
            <pc:docMk/>
            <pc:sldMasterMk cId="258681504" sldId="2147483762"/>
            <ac:picMk id="8" creationId="{518626E4-9648-C89F-8DB5-9D79DFBBA55A}"/>
          </ac:picMkLst>
        </pc:picChg>
      </pc:sldMasterChg>
      <pc:sldMasterChg chg="addSp delSp modSp del mod delSldLayout">
        <pc:chgData name="Thao Dao Thi Thu" userId="b0c0fd0c-b87e-42f7-8ea0-369972801474" providerId="ADAL" clId="{035F7292-279F-49E3-9801-182B114ADDA1}" dt="2024-08-15T09:28:53.074" v="9193" actId="47"/>
        <pc:sldMasterMkLst>
          <pc:docMk/>
          <pc:sldMasterMk cId="914362966" sldId="2147483774"/>
        </pc:sldMasterMkLst>
        <pc:spChg chg="mod modVis">
          <ac:chgData name="Thao Dao Thi Thu" userId="b0c0fd0c-b87e-42f7-8ea0-369972801474" providerId="ADAL" clId="{035F7292-279F-49E3-9801-182B114ADDA1}" dt="2024-08-15T09:14:17.924" v="49"/>
          <ac:spMkLst>
            <pc:docMk/>
            <pc:sldMasterMk cId="914362966" sldId="2147483774"/>
            <ac:spMk id="2" creationId="{0CE3C12E-1571-493B-AD45-9F23EFABCCC9}"/>
          </ac:spMkLst>
        </pc:spChg>
        <pc:spChg chg="mod modVis">
          <ac:chgData name="Thao Dao Thi Thu" userId="b0c0fd0c-b87e-42f7-8ea0-369972801474" providerId="ADAL" clId="{035F7292-279F-49E3-9801-182B114ADDA1}" dt="2024-08-15T09:28:17.805" v="9014"/>
          <ac:spMkLst>
            <pc:docMk/>
            <pc:sldMasterMk cId="914362966" sldId="2147483774"/>
            <ac:spMk id="3" creationId="{7257F64D-2FF4-4538-9415-98A3C327BC3F}"/>
          </ac:spMkLst>
        </pc:spChg>
        <pc:spChg chg="mod modVis">
          <ac:chgData name="Thao Dao Thi Thu" userId="b0c0fd0c-b87e-42f7-8ea0-369972801474" providerId="ADAL" clId="{035F7292-279F-49E3-9801-182B114ADDA1}" dt="2024-08-15T09:28:17.806" v="9016"/>
          <ac:spMkLst>
            <pc:docMk/>
            <pc:sldMasterMk cId="914362966" sldId="2147483774"/>
            <ac:spMk id="4" creationId="{A9BEEFCE-53DD-441E-832E-02C87526BA37}"/>
          </ac:spMkLst>
        </pc:spChg>
        <pc:spChg chg="mod modVis">
          <ac:chgData name="Thao Dao Thi Thu" userId="b0c0fd0c-b87e-42f7-8ea0-369972801474" providerId="ADAL" clId="{035F7292-279F-49E3-9801-182B114ADDA1}" dt="2024-08-15T09:28:17.807" v="9018"/>
          <ac:spMkLst>
            <pc:docMk/>
            <pc:sldMasterMk cId="914362966" sldId="2147483774"/>
            <ac:spMk id="5" creationId="{981CCD47-2031-4365-961C-1AF05B8E1C6F}"/>
          </ac:spMkLst>
        </pc:spChg>
        <pc:spChg chg="mod modVis">
          <ac:chgData name="Thao Dao Thi Thu" userId="b0c0fd0c-b87e-42f7-8ea0-369972801474" providerId="ADAL" clId="{035F7292-279F-49E3-9801-182B114ADDA1}" dt="2024-08-15T09:28:17.809" v="9020"/>
          <ac:spMkLst>
            <pc:docMk/>
            <pc:sldMasterMk cId="914362966" sldId="2147483774"/>
            <ac:spMk id="6" creationId="{D688F8F8-1C9D-4D6E-9678-68A1784A034F}"/>
          </ac:spMkLst>
        </pc:spChg>
        <pc:spChg chg="add del mod ord modVis">
          <ac:chgData name="Thao Dao Thi Thu" userId="b0c0fd0c-b87e-42f7-8ea0-369972801474" providerId="ADAL" clId="{035F7292-279F-49E3-9801-182B114ADDA1}" dt="2024-08-15T09:14:33.185" v="345"/>
          <ac:spMkLst>
            <pc:docMk/>
            <pc:sldMasterMk cId="914362966" sldId="2147483774"/>
            <ac:spMk id="7" creationId="{ADA95E25-3020-8C89-DB7E-5E1AAAB5AEBD}"/>
          </ac:spMkLst>
        </pc:spChg>
        <pc:spChg chg="add del mod ord modVis">
          <ac:chgData name="Thao Dao Thi Thu" userId="b0c0fd0c-b87e-42f7-8ea0-369972801474" providerId="ADAL" clId="{035F7292-279F-49E3-9801-182B114ADDA1}" dt="2024-08-15T09:15:31.444" v="627"/>
          <ac:spMkLst>
            <pc:docMk/>
            <pc:sldMasterMk cId="914362966" sldId="2147483774"/>
            <ac:spMk id="8" creationId="{B7044A2E-EE75-CE41-6165-2E6E9A07FFFD}"/>
          </ac:spMkLst>
        </pc:spChg>
        <pc:spChg chg="add del mod ord modVis">
          <ac:chgData name="Thao Dao Thi Thu" userId="b0c0fd0c-b87e-42f7-8ea0-369972801474" providerId="ADAL" clId="{035F7292-279F-49E3-9801-182B114ADDA1}" dt="2024-08-15T09:16:00.861" v="909"/>
          <ac:spMkLst>
            <pc:docMk/>
            <pc:sldMasterMk cId="914362966" sldId="2147483774"/>
            <ac:spMk id="9" creationId="{1E5169C0-0F97-FA6D-BD97-6B684FC99EB8}"/>
          </ac:spMkLst>
        </pc:spChg>
        <pc:spChg chg="add del mod ord modVis">
          <ac:chgData name="Thao Dao Thi Thu" userId="b0c0fd0c-b87e-42f7-8ea0-369972801474" providerId="ADAL" clId="{035F7292-279F-49E3-9801-182B114ADDA1}" dt="2024-08-15T09:16:13.140" v="1196"/>
          <ac:spMkLst>
            <pc:docMk/>
            <pc:sldMasterMk cId="914362966" sldId="2147483774"/>
            <ac:spMk id="10" creationId="{D8B2FFFA-06A7-C5FB-6FD2-DB754045073B}"/>
          </ac:spMkLst>
        </pc:spChg>
        <pc:spChg chg="add del mod ord modVis">
          <ac:chgData name="Thao Dao Thi Thu" userId="b0c0fd0c-b87e-42f7-8ea0-369972801474" providerId="ADAL" clId="{035F7292-279F-49E3-9801-182B114ADDA1}" dt="2024-08-15T09:16:26.918" v="1507"/>
          <ac:spMkLst>
            <pc:docMk/>
            <pc:sldMasterMk cId="914362966" sldId="2147483774"/>
            <ac:spMk id="11" creationId="{7185ED96-F96E-A367-7471-309440632EEA}"/>
          </ac:spMkLst>
        </pc:spChg>
        <pc:spChg chg="add del mod ord modVis">
          <ac:chgData name="Thao Dao Thi Thu" userId="b0c0fd0c-b87e-42f7-8ea0-369972801474" providerId="ADAL" clId="{035F7292-279F-49E3-9801-182B114ADDA1}" dt="2024-08-15T09:16:40.284" v="1790"/>
          <ac:spMkLst>
            <pc:docMk/>
            <pc:sldMasterMk cId="914362966" sldId="2147483774"/>
            <ac:spMk id="12" creationId="{A1A15776-0384-5856-8A91-25E2BC37A657}"/>
          </ac:spMkLst>
        </pc:spChg>
        <pc:spChg chg="add del mod ord modVis">
          <ac:chgData name="Thao Dao Thi Thu" userId="b0c0fd0c-b87e-42f7-8ea0-369972801474" providerId="ADAL" clId="{035F7292-279F-49E3-9801-182B114ADDA1}" dt="2024-08-15T09:17:11.912" v="2075"/>
          <ac:spMkLst>
            <pc:docMk/>
            <pc:sldMasterMk cId="914362966" sldId="2147483774"/>
            <ac:spMk id="13" creationId="{DF5DC8FE-71F0-6559-1BE1-6438516F7393}"/>
          </ac:spMkLst>
        </pc:spChg>
        <pc:spChg chg="add del mod ord modVis">
          <ac:chgData name="Thao Dao Thi Thu" userId="b0c0fd0c-b87e-42f7-8ea0-369972801474" providerId="ADAL" clId="{035F7292-279F-49E3-9801-182B114ADDA1}" dt="2024-08-15T09:17:24.521" v="2379"/>
          <ac:spMkLst>
            <pc:docMk/>
            <pc:sldMasterMk cId="914362966" sldId="2147483774"/>
            <ac:spMk id="14" creationId="{647285AD-7C9E-101B-6776-91023984631A}"/>
          </ac:spMkLst>
        </pc:spChg>
        <pc:spChg chg="add del mod ord modVis">
          <ac:chgData name="Thao Dao Thi Thu" userId="b0c0fd0c-b87e-42f7-8ea0-369972801474" providerId="ADAL" clId="{035F7292-279F-49E3-9801-182B114ADDA1}" dt="2024-08-15T09:21:47.823" v="2664"/>
          <ac:spMkLst>
            <pc:docMk/>
            <pc:sldMasterMk cId="914362966" sldId="2147483774"/>
            <ac:spMk id="15" creationId="{4BBA2793-7E5A-171C-99A9-B2650274E5DD}"/>
          </ac:spMkLst>
        </pc:spChg>
        <pc:spChg chg="add del mod ord modVis">
          <ac:chgData name="Thao Dao Thi Thu" userId="b0c0fd0c-b87e-42f7-8ea0-369972801474" providerId="ADAL" clId="{035F7292-279F-49E3-9801-182B114ADDA1}" dt="2024-08-15T09:22:00.749" v="2947"/>
          <ac:spMkLst>
            <pc:docMk/>
            <pc:sldMasterMk cId="914362966" sldId="2147483774"/>
            <ac:spMk id="16" creationId="{40672AD2-CC86-58CA-8705-FE5E535542CB}"/>
          </ac:spMkLst>
        </pc:spChg>
        <pc:spChg chg="add del mod ord modVis">
          <ac:chgData name="Thao Dao Thi Thu" userId="b0c0fd0c-b87e-42f7-8ea0-369972801474" providerId="ADAL" clId="{035F7292-279F-49E3-9801-182B114ADDA1}" dt="2024-08-15T09:22:13.004" v="3233"/>
          <ac:spMkLst>
            <pc:docMk/>
            <pc:sldMasterMk cId="914362966" sldId="2147483774"/>
            <ac:spMk id="17" creationId="{231F0B9D-57A4-F347-8F7A-0D24EB3C1EA5}"/>
          </ac:spMkLst>
        </pc:spChg>
        <pc:spChg chg="add del mod ord modVis">
          <ac:chgData name="Thao Dao Thi Thu" userId="b0c0fd0c-b87e-42f7-8ea0-369972801474" providerId="ADAL" clId="{035F7292-279F-49E3-9801-182B114ADDA1}" dt="2024-08-15T09:22:25.834" v="3516"/>
          <ac:spMkLst>
            <pc:docMk/>
            <pc:sldMasterMk cId="914362966" sldId="2147483774"/>
            <ac:spMk id="18" creationId="{41F57EF2-573F-6304-0039-2553F9F00010}"/>
          </ac:spMkLst>
        </pc:spChg>
        <pc:spChg chg="add del mod ord modVis">
          <ac:chgData name="Thao Dao Thi Thu" userId="b0c0fd0c-b87e-42f7-8ea0-369972801474" providerId="ADAL" clId="{035F7292-279F-49E3-9801-182B114ADDA1}" dt="2024-08-15T09:22:50.826" v="3801"/>
          <ac:spMkLst>
            <pc:docMk/>
            <pc:sldMasterMk cId="914362966" sldId="2147483774"/>
            <ac:spMk id="19" creationId="{9B4827AF-ED69-52E8-A0A7-AA0D7125B73D}"/>
          </ac:spMkLst>
        </pc:spChg>
        <pc:spChg chg="add del mod ord modVis">
          <ac:chgData name="Thao Dao Thi Thu" userId="b0c0fd0c-b87e-42f7-8ea0-369972801474" providerId="ADAL" clId="{035F7292-279F-49E3-9801-182B114ADDA1}" dt="2024-08-15T09:23:15.042" v="4088"/>
          <ac:spMkLst>
            <pc:docMk/>
            <pc:sldMasterMk cId="914362966" sldId="2147483774"/>
            <ac:spMk id="20" creationId="{85D65F4D-760E-D784-79BC-D5AE559C6573}"/>
          </ac:spMkLst>
        </pc:spChg>
        <pc:spChg chg="add del mod ord modVis">
          <ac:chgData name="Thao Dao Thi Thu" userId="b0c0fd0c-b87e-42f7-8ea0-369972801474" providerId="ADAL" clId="{035F7292-279F-49E3-9801-182B114ADDA1}" dt="2024-08-15T09:23:27.296" v="4372"/>
          <ac:spMkLst>
            <pc:docMk/>
            <pc:sldMasterMk cId="914362966" sldId="2147483774"/>
            <ac:spMk id="21" creationId="{F45B4733-32E4-2E5E-2056-47A500BE5DC4}"/>
          </ac:spMkLst>
        </pc:spChg>
        <pc:spChg chg="add del mod ord modVis">
          <ac:chgData name="Thao Dao Thi Thu" userId="b0c0fd0c-b87e-42f7-8ea0-369972801474" providerId="ADAL" clId="{035F7292-279F-49E3-9801-182B114ADDA1}" dt="2024-08-15T09:23:39.652" v="4654"/>
          <ac:spMkLst>
            <pc:docMk/>
            <pc:sldMasterMk cId="914362966" sldId="2147483774"/>
            <ac:spMk id="22" creationId="{5230EC68-25F7-434D-0808-1E3E434274A6}"/>
          </ac:spMkLst>
        </pc:spChg>
        <pc:spChg chg="add del mod ord modVis">
          <ac:chgData name="Thao Dao Thi Thu" userId="b0c0fd0c-b87e-42f7-8ea0-369972801474" providerId="ADAL" clId="{035F7292-279F-49E3-9801-182B114ADDA1}" dt="2024-08-15T09:24:14.237" v="4936"/>
          <ac:spMkLst>
            <pc:docMk/>
            <pc:sldMasterMk cId="914362966" sldId="2147483774"/>
            <ac:spMk id="23" creationId="{9B51F1E6-C22C-DBE2-B30D-9EF3478E547F}"/>
          </ac:spMkLst>
        </pc:spChg>
        <pc:spChg chg="add del mod ord modVis">
          <ac:chgData name="Thao Dao Thi Thu" userId="b0c0fd0c-b87e-42f7-8ea0-369972801474" providerId="ADAL" clId="{035F7292-279F-49E3-9801-182B114ADDA1}" dt="2024-08-15T09:24:49.512" v="5176" actId="478"/>
          <ac:spMkLst>
            <pc:docMk/>
            <pc:sldMasterMk cId="914362966" sldId="2147483774"/>
            <ac:spMk id="24" creationId="{7B970B38-5D84-A277-7EDF-D2EF940029AB}"/>
          </ac:spMkLst>
        </pc:spChg>
        <pc:spChg chg="del mod ord modVis">
          <ac:chgData name="Thao Dao Thi Thu" userId="b0c0fd0c-b87e-42f7-8ea0-369972801474" providerId="ADAL" clId="{035F7292-279F-49E3-9801-182B114ADDA1}" dt="2024-08-15T09:25:03.375" v="5383"/>
          <ac:spMkLst>
            <pc:docMk/>
            <pc:sldMasterMk cId="914362966" sldId="2147483774"/>
            <ac:spMk id="25" creationId="{64EE05E2-0749-4FA3-D203-5275523B4E8B}"/>
          </ac:spMkLst>
        </pc:spChg>
        <pc:spChg chg="add del mod ord modVis">
          <ac:chgData name="Thao Dao Thi Thu" userId="b0c0fd0c-b87e-42f7-8ea0-369972801474" providerId="ADAL" clId="{035F7292-279F-49E3-9801-182B114ADDA1}" dt="2024-08-15T09:25:29.251" v="5665"/>
          <ac:spMkLst>
            <pc:docMk/>
            <pc:sldMasterMk cId="914362966" sldId="2147483774"/>
            <ac:spMk id="26" creationId="{E6ABD14B-C518-8AD5-861A-D357128E1A65}"/>
          </ac:spMkLst>
        </pc:spChg>
        <pc:spChg chg="add del mod ord modVis">
          <ac:chgData name="Thao Dao Thi Thu" userId="b0c0fd0c-b87e-42f7-8ea0-369972801474" providerId="ADAL" clId="{035F7292-279F-49E3-9801-182B114ADDA1}" dt="2024-08-15T09:25:43.602" v="5945"/>
          <ac:spMkLst>
            <pc:docMk/>
            <pc:sldMasterMk cId="914362966" sldId="2147483774"/>
            <ac:spMk id="27" creationId="{35C24901-D3A0-A987-9AEB-7B0B4BA58885}"/>
          </ac:spMkLst>
        </pc:spChg>
        <pc:spChg chg="add del mod ord modVis">
          <ac:chgData name="Thao Dao Thi Thu" userId="b0c0fd0c-b87e-42f7-8ea0-369972801474" providerId="ADAL" clId="{035F7292-279F-49E3-9801-182B114ADDA1}" dt="2024-08-15T09:25:58.580" v="6210"/>
          <ac:spMkLst>
            <pc:docMk/>
            <pc:sldMasterMk cId="914362966" sldId="2147483774"/>
            <ac:spMk id="28" creationId="{CDE5F481-D856-3FB7-BF02-ACFF411A3D91}"/>
          </ac:spMkLst>
        </pc:spChg>
        <pc:spChg chg="add del mod ord modVis">
          <ac:chgData name="Thao Dao Thi Thu" userId="b0c0fd0c-b87e-42f7-8ea0-369972801474" providerId="ADAL" clId="{035F7292-279F-49E3-9801-182B114ADDA1}" dt="2024-08-15T09:26:10.951" v="6475"/>
          <ac:spMkLst>
            <pc:docMk/>
            <pc:sldMasterMk cId="914362966" sldId="2147483774"/>
            <ac:spMk id="29" creationId="{8A0ABA9B-85AD-C734-4CAF-23797591F5C9}"/>
          </ac:spMkLst>
        </pc:spChg>
        <pc:spChg chg="add del mod ord modVis">
          <ac:chgData name="Thao Dao Thi Thu" userId="b0c0fd0c-b87e-42f7-8ea0-369972801474" providerId="ADAL" clId="{035F7292-279F-49E3-9801-182B114ADDA1}" dt="2024-08-15T09:26:23.754" v="6740"/>
          <ac:spMkLst>
            <pc:docMk/>
            <pc:sldMasterMk cId="914362966" sldId="2147483774"/>
            <ac:spMk id="30" creationId="{C927ADB2-1153-AC4E-2AF7-4153A1D984FC}"/>
          </ac:spMkLst>
        </pc:spChg>
        <pc:spChg chg="add del mod ord modVis">
          <ac:chgData name="Thao Dao Thi Thu" userId="b0c0fd0c-b87e-42f7-8ea0-369972801474" providerId="ADAL" clId="{035F7292-279F-49E3-9801-182B114ADDA1}" dt="2024-08-15T09:26:36.394" v="7006"/>
          <ac:spMkLst>
            <pc:docMk/>
            <pc:sldMasterMk cId="914362966" sldId="2147483774"/>
            <ac:spMk id="31" creationId="{D215407F-3815-9608-72CF-3DF3A31130CE}"/>
          </ac:spMkLst>
        </pc:spChg>
        <pc:spChg chg="add del mod ord modVis">
          <ac:chgData name="Thao Dao Thi Thu" userId="b0c0fd0c-b87e-42f7-8ea0-369972801474" providerId="ADAL" clId="{035F7292-279F-49E3-9801-182B114ADDA1}" dt="2024-08-15T09:26:49.028" v="7272"/>
          <ac:spMkLst>
            <pc:docMk/>
            <pc:sldMasterMk cId="914362966" sldId="2147483774"/>
            <ac:spMk id="32" creationId="{F4D3884F-0F1F-3DD8-17DB-1CEE449F1B51}"/>
          </ac:spMkLst>
        </pc:spChg>
        <pc:spChg chg="add del mod ord modVis">
          <ac:chgData name="Thao Dao Thi Thu" userId="b0c0fd0c-b87e-42f7-8ea0-369972801474" providerId="ADAL" clId="{035F7292-279F-49E3-9801-182B114ADDA1}" dt="2024-08-15T09:27:01.469" v="7537"/>
          <ac:spMkLst>
            <pc:docMk/>
            <pc:sldMasterMk cId="914362966" sldId="2147483774"/>
            <ac:spMk id="33" creationId="{7F6F25CD-3B6F-9120-FE2A-79B4929A72F7}"/>
          </ac:spMkLst>
        </pc:spChg>
        <pc:spChg chg="add del mod ord modVis">
          <ac:chgData name="Thao Dao Thi Thu" userId="b0c0fd0c-b87e-42f7-8ea0-369972801474" providerId="ADAL" clId="{035F7292-279F-49E3-9801-182B114ADDA1}" dt="2024-08-15T09:27:13.790" v="7803"/>
          <ac:spMkLst>
            <pc:docMk/>
            <pc:sldMasterMk cId="914362966" sldId="2147483774"/>
            <ac:spMk id="34" creationId="{FC5A5FCA-7BEE-4C86-1FE2-4F820A972D73}"/>
          </ac:spMkLst>
        </pc:spChg>
        <pc:spChg chg="add del mod ord modVis">
          <ac:chgData name="Thao Dao Thi Thu" userId="b0c0fd0c-b87e-42f7-8ea0-369972801474" providerId="ADAL" clId="{035F7292-279F-49E3-9801-182B114ADDA1}" dt="2024-08-15T09:27:26.213" v="8027" actId="478"/>
          <ac:spMkLst>
            <pc:docMk/>
            <pc:sldMasterMk cId="914362966" sldId="2147483774"/>
            <ac:spMk id="35" creationId="{33092792-48C7-6C4B-EE81-7008137DE1F6}"/>
          </ac:spMkLst>
        </pc:spChg>
        <pc:spChg chg="del mod ord modVis">
          <ac:chgData name="Thao Dao Thi Thu" userId="b0c0fd0c-b87e-42f7-8ea0-369972801474" providerId="ADAL" clId="{035F7292-279F-49E3-9801-182B114ADDA1}" dt="2024-08-15T09:27:38.805" v="8220"/>
          <ac:spMkLst>
            <pc:docMk/>
            <pc:sldMasterMk cId="914362966" sldId="2147483774"/>
            <ac:spMk id="36" creationId="{E5AA7B77-5948-9FD0-74A9-82E005007928}"/>
          </ac:spMkLst>
        </pc:spChg>
        <pc:spChg chg="add del mod ord modVis">
          <ac:chgData name="Thao Dao Thi Thu" userId="b0c0fd0c-b87e-42f7-8ea0-369972801474" providerId="ADAL" clId="{035F7292-279F-49E3-9801-182B114ADDA1}" dt="2024-08-15T09:27:51.695" v="8486"/>
          <ac:spMkLst>
            <pc:docMk/>
            <pc:sldMasterMk cId="914362966" sldId="2147483774"/>
            <ac:spMk id="37" creationId="{873E3B71-126B-7C90-E023-B82F1E36FC6A}"/>
          </ac:spMkLst>
        </pc:spChg>
        <pc:spChg chg="add del mod ord modVis">
          <ac:chgData name="Thao Dao Thi Thu" userId="b0c0fd0c-b87e-42f7-8ea0-369972801474" providerId="ADAL" clId="{035F7292-279F-49E3-9801-182B114ADDA1}" dt="2024-08-15T09:28:04.880" v="8751"/>
          <ac:spMkLst>
            <pc:docMk/>
            <pc:sldMasterMk cId="914362966" sldId="2147483774"/>
            <ac:spMk id="38" creationId="{75A72C29-EEFE-21A2-E3FA-2D13BDD583BD}"/>
          </ac:spMkLst>
        </pc:spChg>
        <pc:spChg chg="add del mod ord modVis">
          <ac:chgData name="Thao Dao Thi Thu" userId="b0c0fd0c-b87e-42f7-8ea0-369972801474" providerId="ADAL" clId="{035F7292-279F-49E3-9801-182B114ADDA1}" dt="2024-08-15T09:28:17.803" v="9012"/>
          <ac:spMkLst>
            <pc:docMk/>
            <pc:sldMasterMk cId="914362966" sldId="2147483774"/>
            <ac:spMk id="39" creationId="{8DB8B212-F0A0-29CC-CC02-36D08BCA0FB7}"/>
          </ac:spMkLst>
        </pc:spChg>
        <pc:spChg chg="add mod ord">
          <ac:chgData name="Thao Dao Thi Thu" userId="b0c0fd0c-b87e-42f7-8ea0-369972801474" providerId="ADAL" clId="{035F7292-279F-49E3-9801-182B114ADDA1}" dt="2024-08-15T09:28:17.977" v="9192"/>
          <ac:spMkLst>
            <pc:docMk/>
            <pc:sldMasterMk cId="914362966" sldId="2147483774"/>
            <ac:spMk id="40" creationId="{158A589A-04EC-128D-4530-478AEF82EF38}"/>
          </ac:spMkLst>
        </pc:spChg>
        <pc:sldLayoutChg chg="del">
          <pc:chgData name="Thao Dao Thi Thu" userId="b0c0fd0c-b87e-42f7-8ea0-369972801474" providerId="ADAL" clId="{035F7292-279F-49E3-9801-182B114ADDA1}" dt="2024-08-15T09:28:53.074" v="9193" actId="47"/>
          <pc:sldLayoutMkLst>
            <pc:docMk/>
            <pc:sldMasterMk cId="914362966" sldId="2147483774"/>
            <pc:sldLayoutMk cId="2185488090" sldId="2147483775"/>
          </pc:sldLayoutMkLst>
        </pc:sldLayoutChg>
        <pc:sldLayoutChg chg="del">
          <pc:chgData name="Thao Dao Thi Thu" userId="b0c0fd0c-b87e-42f7-8ea0-369972801474" providerId="ADAL" clId="{035F7292-279F-49E3-9801-182B114ADDA1}" dt="2024-08-15T09:28:53.074" v="9193" actId="47"/>
          <pc:sldLayoutMkLst>
            <pc:docMk/>
            <pc:sldMasterMk cId="914362966" sldId="2147483774"/>
            <pc:sldLayoutMk cId="2974698444" sldId="2147483776"/>
          </pc:sldLayoutMkLst>
        </pc:sldLayoutChg>
        <pc:sldLayoutChg chg="del">
          <pc:chgData name="Thao Dao Thi Thu" userId="b0c0fd0c-b87e-42f7-8ea0-369972801474" providerId="ADAL" clId="{035F7292-279F-49E3-9801-182B114ADDA1}" dt="2024-08-15T09:28:53.074" v="9193" actId="47"/>
          <pc:sldLayoutMkLst>
            <pc:docMk/>
            <pc:sldMasterMk cId="914362966" sldId="2147483774"/>
            <pc:sldLayoutMk cId="1166163140" sldId="2147483777"/>
          </pc:sldLayoutMkLst>
        </pc:sldLayoutChg>
        <pc:sldLayoutChg chg="del">
          <pc:chgData name="Thao Dao Thi Thu" userId="b0c0fd0c-b87e-42f7-8ea0-369972801474" providerId="ADAL" clId="{035F7292-279F-49E3-9801-182B114ADDA1}" dt="2024-08-15T09:28:53.074" v="9193" actId="47"/>
          <pc:sldLayoutMkLst>
            <pc:docMk/>
            <pc:sldMasterMk cId="914362966" sldId="2147483774"/>
            <pc:sldLayoutMk cId="2604745073" sldId="2147483778"/>
          </pc:sldLayoutMkLst>
        </pc:sldLayoutChg>
        <pc:sldLayoutChg chg="del">
          <pc:chgData name="Thao Dao Thi Thu" userId="b0c0fd0c-b87e-42f7-8ea0-369972801474" providerId="ADAL" clId="{035F7292-279F-49E3-9801-182B114ADDA1}" dt="2024-08-15T09:28:53.074" v="9193" actId="47"/>
          <pc:sldLayoutMkLst>
            <pc:docMk/>
            <pc:sldMasterMk cId="914362966" sldId="2147483774"/>
            <pc:sldLayoutMk cId="2383740230" sldId="2147483779"/>
          </pc:sldLayoutMkLst>
        </pc:sldLayoutChg>
        <pc:sldLayoutChg chg="del">
          <pc:chgData name="Thao Dao Thi Thu" userId="b0c0fd0c-b87e-42f7-8ea0-369972801474" providerId="ADAL" clId="{035F7292-279F-49E3-9801-182B114ADDA1}" dt="2024-08-15T09:28:53.074" v="9193" actId="47"/>
          <pc:sldLayoutMkLst>
            <pc:docMk/>
            <pc:sldMasterMk cId="914362966" sldId="2147483774"/>
            <pc:sldLayoutMk cId="1952410259" sldId="2147483780"/>
          </pc:sldLayoutMkLst>
        </pc:sldLayoutChg>
        <pc:sldLayoutChg chg="del">
          <pc:chgData name="Thao Dao Thi Thu" userId="b0c0fd0c-b87e-42f7-8ea0-369972801474" providerId="ADAL" clId="{035F7292-279F-49E3-9801-182B114ADDA1}" dt="2024-08-15T09:28:53.074" v="9193" actId="47"/>
          <pc:sldLayoutMkLst>
            <pc:docMk/>
            <pc:sldMasterMk cId="914362966" sldId="2147483774"/>
            <pc:sldLayoutMk cId="2963226910" sldId="2147483781"/>
          </pc:sldLayoutMkLst>
        </pc:sldLayoutChg>
        <pc:sldLayoutChg chg="del">
          <pc:chgData name="Thao Dao Thi Thu" userId="b0c0fd0c-b87e-42f7-8ea0-369972801474" providerId="ADAL" clId="{035F7292-279F-49E3-9801-182B114ADDA1}" dt="2024-08-15T09:28:53.074" v="9193" actId="47"/>
          <pc:sldLayoutMkLst>
            <pc:docMk/>
            <pc:sldMasterMk cId="914362966" sldId="2147483774"/>
            <pc:sldLayoutMk cId="498998483" sldId="2147483782"/>
          </pc:sldLayoutMkLst>
        </pc:sldLayoutChg>
        <pc:sldLayoutChg chg="del">
          <pc:chgData name="Thao Dao Thi Thu" userId="b0c0fd0c-b87e-42f7-8ea0-369972801474" providerId="ADAL" clId="{035F7292-279F-49E3-9801-182B114ADDA1}" dt="2024-08-15T09:28:53.074" v="9193" actId="47"/>
          <pc:sldLayoutMkLst>
            <pc:docMk/>
            <pc:sldMasterMk cId="914362966" sldId="2147483774"/>
            <pc:sldLayoutMk cId="4172129280" sldId="2147483783"/>
          </pc:sldLayoutMkLst>
        </pc:sldLayoutChg>
        <pc:sldLayoutChg chg="del">
          <pc:chgData name="Thao Dao Thi Thu" userId="b0c0fd0c-b87e-42f7-8ea0-369972801474" providerId="ADAL" clId="{035F7292-279F-49E3-9801-182B114ADDA1}" dt="2024-08-15T09:28:53.074" v="9193" actId="47"/>
          <pc:sldLayoutMkLst>
            <pc:docMk/>
            <pc:sldMasterMk cId="914362966" sldId="2147483774"/>
            <pc:sldLayoutMk cId="998481640" sldId="2147483784"/>
          </pc:sldLayoutMkLst>
        </pc:sldLayoutChg>
        <pc:sldLayoutChg chg="del">
          <pc:chgData name="Thao Dao Thi Thu" userId="b0c0fd0c-b87e-42f7-8ea0-369972801474" providerId="ADAL" clId="{035F7292-279F-49E3-9801-182B114ADDA1}" dt="2024-08-15T09:28:53.074" v="9193" actId="47"/>
          <pc:sldLayoutMkLst>
            <pc:docMk/>
            <pc:sldMasterMk cId="914362966" sldId="2147483774"/>
            <pc:sldLayoutMk cId="2347690852" sldId="214748378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975256-5CC8-4476-978E-5E74B511CAE0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1D0B3-BCAC-4CED-8CA7-A64DC7DAE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914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Việt Nam nằm ở khu vực Đông Nam Á, thuộc châu Á.</a:t>
            </a:r>
            <a:endParaRPr lang="en-US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NL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Trên đất liền, nước ta có chung đường biên giới với Trung Quốc, Lào, Cam-pu-chia và tiếp giáp với biển</a:t>
            </a:r>
            <a:endParaRPr lang="en-US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NL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Vùng biển nước ta thuộc Biển Đông, giáp với vùng biển của nhiều quốc gia.</a:t>
            </a:r>
            <a:endParaRPr lang="en-US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81D0B3-BCAC-4CED-8CA7-A64DC7DAE5C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90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04DA77-0714-4226-8456-DE0FB00C87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9B9EE9-F3BF-4B40-83E7-C9BC68FDDB0E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8689CE-C57C-4CCE-B5D7-91A284CB1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40DF66-3D9B-4E31-B419-8D199F946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688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5C8BC-CF44-4FCD-ACB9-6C06E1FD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26985-A785-4717-80AD-9B8D8F5B8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5A630-F12E-492E-A3AD-AE8A23606B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9B9EE9-F3BF-4B40-83E7-C9BC68FDDB0E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5C2166-B6AA-4084-B4D7-069DDC982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20EA2-78ED-4391-B2FB-25000FDBC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303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0A372-E784-4489-91B1-EB5F9893B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E1B435-934F-44C4-8F1B-EC379BCB08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9B9EE9-F3BF-4B40-83E7-C9BC68FDDB0E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9BAE6C-C81A-448F-810E-8201A0E7D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98452A-D52B-4D53-AA70-42F3E1B91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390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6A006-59DD-41EF-BB59-5CF0A5B0F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7CF5D0-5E86-4B07-82F0-4706674B42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2F55C-8EFE-4A66-9DB3-D0CB88777B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9B9EE9-F3BF-4B40-83E7-C9BC68FDDB0E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38045-8612-4FFC-BF9F-64FB98C8E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15B52-8190-4B2D-852C-B23A268AE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8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2C063-6317-449C-A341-883F2682D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53C2C5-1069-41AD-AB8E-A272B5F74D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35F9C6-7A1E-4BB1-8382-AF2048FA9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2CF1DA-3491-456F-B971-C43EFCD216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9B9EE9-F3BF-4B40-83E7-C9BC68FDDB0E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D613E6-C32A-4783-9219-260167E50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F57CA7-22C9-4637-98D5-45CB81C4C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67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5C8BC-CF44-4FCD-ACB9-6C06E1FD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26985-A785-4717-80AD-9B8D8F5B8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5A630-F12E-492E-A3AD-AE8A23606B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9B9EE9-F3BF-4B40-83E7-C9BC68FDDB0E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5C2166-B6AA-4084-B4D7-069DDC982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20EA2-78ED-4391-B2FB-25000FDBC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08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04DA77-0714-4226-8456-DE0FB00C87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9B9EE9-F3BF-4B40-83E7-C9BC68FDDB0E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8689CE-C57C-4CCE-B5D7-91A284CB1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40DF66-3D9B-4E31-B419-8D199F946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5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0A372-E784-4489-91B1-EB5F9893B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E1B435-934F-44C4-8F1B-EC379BCB08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9B9EE9-F3BF-4B40-83E7-C9BC68FDDB0E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9BAE6C-C81A-448F-810E-8201A0E7D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98452A-D52B-4D53-AA70-42F3E1B91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310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6A006-59DD-41EF-BB59-5CF0A5B0F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7CF5D0-5E86-4B07-82F0-4706674B42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2F55C-8EFE-4A66-9DB3-D0CB88777B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9B9EE9-F3BF-4B40-83E7-C9BC68FDDB0E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38045-8612-4FFC-BF9F-64FB98C8E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15B52-8190-4B2D-852C-B23A268AE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2C063-6317-449C-A341-883F2682D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53C2C5-1069-41AD-AB8E-A272B5F74D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35F9C6-7A1E-4BB1-8382-AF2048FA9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2CF1DA-3491-456F-B971-C43EFCD216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9B9EE9-F3BF-4B40-83E7-C9BC68FDDB0E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D613E6-C32A-4783-9219-260167E50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F57CA7-22C9-4637-98D5-45CB81C4C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5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ags" Target="../tags/tag5.xml"/><Relationship Id="rId3" Type="http://schemas.openxmlformats.org/officeDocument/2006/relationships/slideLayout" Target="../slideLayouts/slideLayout8.xml"/><Relationship Id="rId7" Type="http://schemas.openxmlformats.org/officeDocument/2006/relationships/tags" Target="../tags/tag4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Relationship Id="rId9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Slide.vn - 2019">
            <a:extLst>
              <a:ext uri="{FF2B5EF4-FFF2-40B4-BE49-F238E27FC236}">
                <a16:creationId xmlns:a16="http://schemas.microsoft.com/office/drawing/2014/main" id="{A2BB2A86-79A4-4EB6-80CD-4547225E94CF}"/>
              </a:ext>
            </a:extLst>
          </p:cNvPr>
          <p:cNvSpPr txBox="1"/>
          <p:nvPr userDrawn="1"/>
        </p:nvSpPr>
        <p:spPr>
          <a:xfrm>
            <a:off x="0" y="-1512332"/>
            <a:ext cx="12192000" cy="369332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D0CE00B-B040-4546-AF5D-EEF96AA126B0}"/>
              </a:ext>
            </a:extLst>
          </p:cNvPr>
          <p:cNvGrpSpPr>
            <a:grpSpLocks noGrp="1" noSelect="1" noRot="1" noMove="1" noResize="1"/>
          </p:cNvGrpSpPr>
          <p:nvPr userDrawn="1">
            <p:custDataLst>
              <p:tags r:id="rId7"/>
            </p:custDataLst>
          </p:nvPr>
        </p:nvGrpSpPr>
        <p:grpSpPr>
          <a:xfrm>
            <a:off x="-2202100" y="-2224223"/>
            <a:ext cx="16596200" cy="11284323"/>
            <a:chOff x="-2202100" y="-2224223"/>
            <a:chExt cx="16596200" cy="11284323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A423BDB-6737-4700-9989-01683A4147DA}"/>
                </a:ext>
              </a:extLst>
            </p:cNvPr>
            <p:cNvSpPr/>
            <p:nvPr/>
          </p:nvSpPr>
          <p:spPr>
            <a:xfrm>
              <a:off x="4851540" y="8494776"/>
              <a:ext cx="2488920" cy="565324"/>
            </a:xfrm>
            <a:prstGeom prst="rect">
              <a:avLst/>
            </a:prstGeom>
            <a:noFill/>
            <a:ln w="2159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91E50D3-44ED-477F-84FB-1E24BC65ED8F}"/>
                </a:ext>
              </a:extLst>
            </p:cNvPr>
            <p:cNvSpPr txBox="1"/>
            <p:nvPr/>
          </p:nvSpPr>
          <p:spPr>
            <a:xfrm>
              <a:off x="5006988" y="8647176"/>
              <a:ext cx="2178025" cy="260524"/>
            </a:xfrm>
            <a:custGeom>
              <a:avLst/>
              <a:gdLst/>
              <a:ahLst/>
              <a:cxnLst/>
              <a:rect l="l" t="t" r="r" b="b"/>
              <a:pathLst>
                <a:path w="2178025" h="260524">
                  <a:moveTo>
                    <a:pt x="1807648" y="222182"/>
                  </a:moveTo>
                  <a:cubicBezTo>
                    <a:pt x="1814010" y="222182"/>
                    <a:pt x="1818838" y="223968"/>
                    <a:pt x="1822130" y="227540"/>
                  </a:cubicBezTo>
                  <a:cubicBezTo>
                    <a:pt x="1825423" y="231111"/>
                    <a:pt x="1827070" y="235576"/>
                    <a:pt x="1827070" y="240934"/>
                  </a:cubicBezTo>
                  <a:cubicBezTo>
                    <a:pt x="1827070" y="246069"/>
                    <a:pt x="1825423" y="250366"/>
                    <a:pt x="1822130" y="253826"/>
                  </a:cubicBezTo>
                  <a:cubicBezTo>
                    <a:pt x="1818838" y="257287"/>
                    <a:pt x="1814010" y="259017"/>
                    <a:pt x="1807648" y="259017"/>
                  </a:cubicBezTo>
                  <a:cubicBezTo>
                    <a:pt x="1801285" y="259017"/>
                    <a:pt x="1796513" y="257287"/>
                    <a:pt x="1793332" y="253826"/>
                  </a:cubicBezTo>
                  <a:cubicBezTo>
                    <a:pt x="1790151" y="250366"/>
                    <a:pt x="1788560" y="246069"/>
                    <a:pt x="1788560" y="240934"/>
                  </a:cubicBezTo>
                  <a:cubicBezTo>
                    <a:pt x="1788560" y="235576"/>
                    <a:pt x="1790151" y="231111"/>
                    <a:pt x="1793332" y="227540"/>
                  </a:cubicBezTo>
                  <a:cubicBezTo>
                    <a:pt x="1796513" y="223968"/>
                    <a:pt x="1801285" y="222182"/>
                    <a:pt x="1807648" y="222182"/>
                  </a:cubicBezTo>
                  <a:close/>
                  <a:moveTo>
                    <a:pt x="807523" y="222182"/>
                  </a:moveTo>
                  <a:cubicBezTo>
                    <a:pt x="813885" y="222182"/>
                    <a:pt x="818713" y="223968"/>
                    <a:pt x="822005" y="227540"/>
                  </a:cubicBezTo>
                  <a:cubicBezTo>
                    <a:pt x="825298" y="231111"/>
                    <a:pt x="826945" y="235576"/>
                    <a:pt x="826945" y="240934"/>
                  </a:cubicBezTo>
                  <a:cubicBezTo>
                    <a:pt x="826945" y="246069"/>
                    <a:pt x="825298" y="250366"/>
                    <a:pt x="822005" y="253826"/>
                  </a:cubicBezTo>
                  <a:cubicBezTo>
                    <a:pt x="818713" y="257287"/>
                    <a:pt x="813885" y="259017"/>
                    <a:pt x="807523" y="259017"/>
                  </a:cubicBezTo>
                  <a:cubicBezTo>
                    <a:pt x="801160" y="259017"/>
                    <a:pt x="796388" y="257287"/>
                    <a:pt x="793207" y="253826"/>
                  </a:cubicBezTo>
                  <a:cubicBezTo>
                    <a:pt x="790026" y="250366"/>
                    <a:pt x="788435" y="246069"/>
                    <a:pt x="788435" y="240934"/>
                  </a:cubicBezTo>
                  <a:cubicBezTo>
                    <a:pt x="788435" y="235576"/>
                    <a:pt x="790026" y="231111"/>
                    <a:pt x="793207" y="227540"/>
                  </a:cubicBezTo>
                  <a:cubicBezTo>
                    <a:pt x="796388" y="223968"/>
                    <a:pt x="801160" y="222182"/>
                    <a:pt x="807523" y="222182"/>
                  </a:cubicBezTo>
                  <a:close/>
                  <a:moveTo>
                    <a:pt x="1488076" y="98952"/>
                  </a:moveTo>
                  <a:cubicBezTo>
                    <a:pt x="1472896" y="98952"/>
                    <a:pt x="1461064" y="104812"/>
                    <a:pt x="1452581" y="116532"/>
                  </a:cubicBezTo>
                  <a:cubicBezTo>
                    <a:pt x="1444098" y="128253"/>
                    <a:pt x="1439856" y="145610"/>
                    <a:pt x="1439856" y="168604"/>
                  </a:cubicBezTo>
                  <a:cubicBezTo>
                    <a:pt x="1439856" y="189142"/>
                    <a:pt x="1444098" y="205215"/>
                    <a:pt x="1452581" y="216824"/>
                  </a:cubicBezTo>
                  <a:cubicBezTo>
                    <a:pt x="1461064" y="228433"/>
                    <a:pt x="1472784" y="234237"/>
                    <a:pt x="1487741" y="234237"/>
                  </a:cubicBezTo>
                  <a:cubicBezTo>
                    <a:pt x="1507387" y="234237"/>
                    <a:pt x="1521730" y="225419"/>
                    <a:pt x="1530771" y="207783"/>
                  </a:cubicBezTo>
                  <a:lnTo>
                    <a:pt x="1530771" y="124569"/>
                  </a:lnTo>
                  <a:cubicBezTo>
                    <a:pt x="1521507" y="107491"/>
                    <a:pt x="1507275" y="98952"/>
                    <a:pt x="1488076" y="98952"/>
                  </a:cubicBezTo>
                  <a:close/>
                  <a:moveTo>
                    <a:pt x="1678241" y="98115"/>
                  </a:moveTo>
                  <a:cubicBezTo>
                    <a:pt x="1665740" y="98115"/>
                    <a:pt x="1655248" y="102663"/>
                    <a:pt x="1646764" y="111761"/>
                  </a:cubicBezTo>
                  <a:cubicBezTo>
                    <a:pt x="1638281" y="120858"/>
                    <a:pt x="1633035" y="133610"/>
                    <a:pt x="1631026" y="150019"/>
                  </a:cubicBezTo>
                  <a:lnTo>
                    <a:pt x="1721774" y="150019"/>
                  </a:lnTo>
                  <a:lnTo>
                    <a:pt x="1721774" y="147675"/>
                  </a:lnTo>
                  <a:cubicBezTo>
                    <a:pt x="1720881" y="131936"/>
                    <a:pt x="1716639" y="119742"/>
                    <a:pt x="1709049" y="111091"/>
                  </a:cubicBezTo>
                  <a:cubicBezTo>
                    <a:pt x="1701459" y="102440"/>
                    <a:pt x="1691190" y="98115"/>
                    <a:pt x="1678241" y="98115"/>
                  </a:cubicBezTo>
                  <a:close/>
                  <a:moveTo>
                    <a:pt x="1855700" y="76014"/>
                  </a:moveTo>
                  <a:lnTo>
                    <a:pt x="1887345" y="76014"/>
                  </a:lnTo>
                  <a:lnTo>
                    <a:pt x="1933389" y="215150"/>
                  </a:lnTo>
                  <a:lnTo>
                    <a:pt x="1978260" y="76014"/>
                  </a:lnTo>
                  <a:lnTo>
                    <a:pt x="2009905" y="76014"/>
                  </a:lnTo>
                  <a:lnTo>
                    <a:pt x="1944941" y="257175"/>
                  </a:lnTo>
                  <a:lnTo>
                    <a:pt x="1921334" y="257175"/>
                  </a:lnTo>
                  <a:close/>
                  <a:moveTo>
                    <a:pt x="1333370" y="76014"/>
                  </a:moveTo>
                  <a:lnTo>
                    <a:pt x="1364344" y="76014"/>
                  </a:lnTo>
                  <a:lnTo>
                    <a:pt x="1364344" y="257175"/>
                  </a:lnTo>
                  <a:lnTo>
                    <a:pt x="1333370" y="257175"/>
                  </a:lnTo>
                  <a:close/>
                  <a:moveTo>
                    <a:pt x="514350" y="76014"/>
                  </a:moveTo>
                  <a:lnTo>
                    <a:pt x="545157" y="76014"/>
                  </a:lnTo>
                  <a:lnTo>
                    <a:pt x="580820" y="211634"/>
                  </a:lnTo>
                  <a:lnTo>
                    <a:pt x="623013" y="76014"/>
                  </a:lnTo>
                  <a:lnTo>
                    <a:pt x="647960" y="76014"/>
                  </a:lnTo>
                  <a:lnTo>
                    <a:pt x="690990" y="214480"/>
                  </a:lnTo>
                  <a:lnTo>
                    <a:pt x="725816" y="76014"/>
                  </a:lnTo>
                  <a:lnTo>
                    <a:pt x="756791" y="76014"/>
                  </a:lnTo>
                  <a:lnTo>
                    <a:pt x="704050" y="257175"/>
                  </a:lnTo>
                  <a:lnTo>
                    <a:pt x="678935" y="257175"/>
                  </a:lnTo>
                  <a:lnTo>
                    <a:pt x="634901" y="119881"/>
                  </a:lnTo>
                  <a:lnTo>
                    <a:pt x="592038" y="257175"/>
                  </a:lnTo>
                  <a:lnTo>
                    <a:pt x="566923" y="257175"/>
                  </a:lnTo>
                  <a:close/>
                  <a:moveTo>
                    <a:pt x="257175" y="76014"/>
                  </a:moveTo>
                  <a:lnTo>
                    <a:pt x="287982" y="76014"/>
                  </a:lnTo>
                  <a:lnTo>
                    <a:pt x="323645" y="211634"/>
                  </a:lnTo>
                  <a:lnTo>
                    <a:pt x="365838" y="76014"/>
                  </a:lnTo>
                  <a:lnTo>
                    <a:pt x="390785" y="76014"/>
                  </a:lnTo>
                  <a:lnTo>
                    <a:pt x="433815" y="214480"/>
                  </a:lnTo>
                  <a:lnTo>
                    <a:pt x="468641" y="76014"/>
                  </a:lnTo>
                  <a:lnTo>
                    <a:pt x="499616" y="76014"/>
                  </a:lnTo>
                  <a:lnTo>
                    <a:pt x="446875" y="257175"/>
                  </a:lnTo>
                  <a:lnTo>
                    <a:pt x="421760" y="257175"/>
                  </a:lnTo>
                  <a:lnTo>
                    <a:pt x="377726" y="119881"/>
                  </a:lnTo>
                  <a:lnTo>
                    <a:pt x="334863" y="257175"/>
                  </a:lnTo>
                  <a:lnTo>
                    <a:pt x="309748" y="257175"/>
                  </a:lnTo>
                  <a:close/>
                  <a:moveTo>
                    <a:pt x="0" y="76014"/>
                  </a:moveTo>
                  <a:lnTo>
                    <a:pt x="30807" y="76014"/>
                  </a:lnTo>
                  <a:lnTo>
                    <a:pt x="66470" y="211634"/>
                  </a:lnTo>
                  <a:lnTo>
                    <a:pt x="108663" y="76014"/>
                  </a:lnTo>
                  <a:lnTo>
                    <a:pt x="133610" y="76014"/>
                  </a:lnTo>
                  <a:lnTo>
                    <a:pt x="176640" y="214480"/>
                  </a:lnTo>
                  <a:lnTo>
                    <a:pt x="211466" y="76014"/>
                  </a:lnTo>
                  <a:lnTo>
                    <a:pt x="242441" y="76014"/>
                  </a:lnTo>
                  <a:lnTo>
                    <a:pt x="189700" y="257175"/>
                  </a:lnTo>
                  <a:lnTo>
                    <a:pt x="164585" y="257175"/>
                  </a:lnTo>
                  <a:lnTo>
                    <a:pt x="120551" y="119881"/>
                  </a:lnTo>
                  <a:lnTo>
                    <a:pt x="77688" y="257175"/>
                  </a:lnTo>
                  <a:lnTo>
                    <a:pt x="52573" y="257175"/>
                  </a:lnTo>
                  <a:close/>
                  <a:moveTo>
                    <a:pt x="2120094" y="72666"/>
                  </a:moveTo>
                  <a:cubicBezTo>
                    <a:pt x="2158380" y="72666"/>
                    <a:pt x="2177690" y="94264"/>
                    <a:pt x="2178025" y="137461"/>
                  </a:cubicBezTo>
                  <a:lnTo>
                    <a:pt x="2178025" y="257175"/>
                  </a:lnTo>
                  <a:lnTo>
                    <a:pt x="2147050" y="257175"/>
                  </a:lnTo>
                  <a:lnTo>
                    <a:pt x="2147050" y="137294"/>
                  </a:lnTo>
                  <a:cubicBezTo>
                    <a:pt x="2146938" y="124234"/>
                    <a:pt x="2143953" y="114579"/>
                    <a:pt x="2138092" y="108328"/>
                  </a:cubicBezTo>
                  <a:cubicBezTo>
                    <a:pt x="2132232" y="102077"/>
                    <a:pt x="2123107" y="98952"/>
                    <a:pt x="2110717" y="98952"/>
                  </a:cubicBezTo>
                  <a:cubicBezTo>
                    <a:pt x="2100671" y="98952"/>
                    <a:pt x="2091853" y="101631"/>
                    <a:pt x="2084263" y="106989"/>
                  </a:cubicBezTo>
                  <a:cubicBezTo>
                    <a:pt x="2076673" y="112347"/>
                    <a:pt x="2070757" y="119379"/>
                    <a:pt x="2066515" y="128085"/>
                  </a:cubicBezTo>
                  <a:lnTo>
                    <a:pt x="2066515" y="257175"/>
                  </a:lnTo>
                  <a:lnTo>
                    <a:pt x="2035541" y="257175"/>
                  </a:lnTo>
                  <a:lnTo>
                    <a:pt x="2035541" y="76014"/>
                  </a:lnTo>
                  <a:lnTo>
                    <a:pt x="2064841" y="76014"/>
                  </a:lnTo>
                  <a:lnTo>
                    <a:pt x="2065846" y="98785"/>
                  </a:lnTo>
                  <a:cubicBezTo>
                    <a:pt x="2079687" y="81372"/>
                    <a:pt x="2097769" y="72666"/>
                    <a:pt x="2120094" y="72666"/>
                  </a:cubicBezTo>
                  <a:close/>
                  <a:moveTo>
                    <a:pt x="1678241" y="72666"/>
                  </a:moveTo>
                  <a:cubicBezTo>
                    <a:pt x="1701794" y="72666"/>
                    <a:pt x="1720099" y="80423"/>
                    <a:pt x="1733159" y="95938"/>
                  </a:cubicBezTo>
                  <a:cubicBezTo>
                    <a:pt x="1746219" y="111454"/>
                    <a:pt x="1752749" y="133666"/>
                    <a:pt x="1752749" y="162576"/>
                  </a:cubicBezTo>
                  <a:lnTo>
                    <a:pt x="1752749" y="175468"/>
                  </a:lnTo>
                  <a:lnTo>
                    <a:pt x="1630021" y="175468"/>
                  </a:lnTo>
                  <a:cubicBezTo>
                    <a:pt x="1630468" y="193328"/>
                    <a:pt x="1635686" y="207755"/>
                    <a:pt x="1645676" y="218749"/>
                  </a:cubicBezTo>
                  <a:cubicBezTo>
                    <a:pt x="1655666" y="229744"/>
                    <a:pt x="1668363" y="235241"/>
                    <a:pt x="1683767" y="235241"/>
                  </a:cubicBezTo>
                  <a:cubicBezTo>
                    <a:pt x="1694706" y="235241"/>
                    <a:pt x="1703970" y="233009"/>
                    <a:pt x="1711560" y="228544"/>
                  </a:cubicBezTo>
                  <a:cubicBezTo>
                    <a:pt x="1719151" y="224079"/>
                    <a:pt x="1725792" y="218163"/>
                    <a:pt x="1731485" y="210796"/>
                  </a:cubicBezTo>
                  <a:lnTo>
                    <a:pt x="1750405" y="225530"/>
                  </a:lnTo>
                  <a:cubicBezTo>
                    <a:pt x="1735224" y="248859"/>
                    <a:pt x="1712453" y="260524"/>
                    <a:pt x="1682092" y="260524"/>
                  </a:cubicBezTo>
                  <a:cubicBezTo>
                    <a:pt x="1657536" y="260524"/>
                    <a:pt x="1637556" y="252459"/>
                    <a:pt x="1622152" y="236330"/>
                  </a:cubicBezTo>
                  <a:cubicBezTo>
                    <a:pt x="1606748" y="220201"/>
                    <a:pt x="1599046" y="198630"/>
                    <a:pt x="1599046" y="171617"/>
                  </a:cubicBezTo>
                  <a:lnTo>
                    <a:pt x="1599046" y="165925"/>
                  </a:lnTo>
                  <a:cubicBezTo>
                    <a:pt x="1599046" y="147954"/>
                    <a:pt x="1602479" y="131908"/>
                    <a:pt x="1609343" y="117788"/>
                  </a:cubicBezTo>
                  <a:cubicBezTo>
                    <a:pt x="1616208" y="103668"/>
                    <a:pt x="1625807" y="92618"/>
                    <a:pt x="1638142" y="84637"/>
                  </a:cubicBezTo>
                  <a:cubicBezTo>
                    <a:pt x="1650476" y="76656"/>
                    <a:pt x="1663842" y="72666"/>
                    <a:pt x="1678241" y="72666"/>
                  </a:cubicBezTo>
                  <a:close/>
                  <a:moveTo>
                    <a:pt x="1129624" y="72666"/>
                  </a:moveTo>
                  <a:cubicBezTo>
                    <a:pt x="1150162" y="72666"/>
                    <a:pt x="1166822" y="77968"/>
                    <a:pt x="1179602" y="88572"/>
                  </a:cubicBezTo>
                  <a:cubicBezTo>
                    <a:pt x="1192383" y="99175"/>
                    <a:pt x="1198773" y="112737"/>
                    <a:pt x="1198773" y="129257"/>
                  </a:cubicBezTo>
                  <a:lnTo>
                    <a:pt x="1167631" y="129257"/>
                  </a:lnTo>
                  <a:cubicBezTo>
                    <a:pt x="1167631" y="120774"/>
                    <a:pt x="1164031" y="113463"/>
                    <a:pt x="1156831" y="107324"/>
                  </a:cubicBezTo>
                  <a:cubicBezTo>
                    <a:pt x="1149632" y="101185"/>
                    <a:pt x="1140563" y="98115"/>
                    <a:pt x="1129624" y="98115"/>
                  </a:cubicBezTo>
                  <a:cubicBezTo>
                    <a:pt x="1118350" y="98115"/>
                    <a:pt x="1109532" y="100571"/>
                    <a:pt x="1103170" y="105482"/>
                  </a:cubicBezTo>
                  <a:cubicBezTo>
                    <a:pt x="1096807" y="110393"/>
                    <a:pt x="1093626" y="116811"/>
                    <a:pt x="1093626" y="124737"/>
                  </a:cubicBezTo>
                  <a:cubicBezTo>
                    <a:pt x="1093626" y="132215"/>
                    <a:pt x="1096584" y="137852"/>
                    <a:pt x="1102500" y="141647"/>
                  </a:cubicBezTo>
                  <a:cubicBezTo>
                    <a:pt x="1108416" y="145442"/>
                    <a:pt x="1119104" y="149070"/>
                    <a:pt x="1134563" y="152530"/>
                  </a:cubicBezTo>
                  <a:cubicBezTo>
                    <a:pt x="1150023" y="155990"/>
                    <a:pt x="1162552" y="160120"/>
                    <a:pt x="1172151" y="164920"/>
                  </a:cubicBezTo>
                  <a:cubicBezTo>
                    <a:pt x="1181751" y="169720"/>
                    <a:pt x="1188867" y="175496"/>
                    <a:pt x="1193499" y="182249"/>
                  </a:cubicBezTo>
                  <a:cubicBezTo>
                    <a:pt x="1198131" y="189002"/>
                    <a:pt x="1200447" y="197234"/>
                    <a:pt x="1200447" y="206945"/>
                  </a:cubicBezTo>
                  <a:cubicBezTo>
                    <a:pt x="1200447" y="223131"/>
                    <a:pt x="1193973" y="236107"/>
                    <a:pt x="1181025" y="245873"/>
                  </a:cubicBezTo>
                  <a:cubicBezTo>
                    <a:pt x="1168077" y="255640"/>
                    <a:pt x="1151278" y="260524"/>
                    <a:pt x="1130628" y="260524"/>
                  </a:cubicBezTo>
                  <a:cubicBezTo>
                    <a:pt x="1116118" y="260524"/>
                    <a:pt x="1103281" y="257956"/>
                    <a:pt x="1092119" y="252822"/>
                  </a:cubicBezTo>
                  <a:cubicBezTo>
                    <a:pt x="1080957" y="247687"/>
                    <a:pt x="1072223" y="240516"/>
                    <a:pt x="1065916" y="231307"/>
                  </a:cubicBezTo>
                  <a:cubicBezTo>
                    <a:pt x="1059610" y="222098"/>
                    <a:pt x="1056456" y="212136"/>
                    <a:pt x="1056456" y="201420"/>
                  </a:cubicBezTo>
                  <a:lnTo>
                    <a:pt x="1087431" y="201420"/>
                  </a:lnTo>
                  <a:cubicBezTo>
                    <a:pt x="1087989" y="211801"/>
                    <a:pt x="1092147" y="220033"/>
                    <a:pt x="1099905" y="226116"/>
                  </a:cubicBezTo>
                  <a:cubicBezTo>
                    <a:pt x="1107662" y="232200"/>
                    <a:pt x="1117904" y="235241"/>
                    <a:pt x="1130628" y="235241"/>
                  </a:cubicBezTo>
                  <a:cubicBezTo>
                    <a:pt x="1142349" y="235241"/>
                    <a:pt x="1151753" y="232869"/>
                    <a:pt x="1158841" y="228126"/>
                  </a:cubicBezTo>
                  <a:cubicBezTo>
                    <a:pt x="1165929" y="223382"/>
                    <a:pt x="1169473" y="217047"/>
                    <a:pt x="1169473" y="209122"/>
                  </a:cubicBezTo>
                  <a:cubicBezTo>
                    <a:pt x="1169473" y="200751"/>
                    <a:pt x="1166319" y="194249"/>
                    <a:pt x="1160013" y="189616"/>
                  </a:cubicBezTo>
                  <a:cubicBezTo>
                    <a:pt x="1153706" y="184984"/>
                    <a:pt x="1142711" y="180994"/>
                    <a:pt x="1127029" y="177645"/>
                  </a:cubicBezTo>
                  <a:cubicBezTo>
                    <a:pt x="1111346" y="174296"/>
                    <a:pt x="1098900" y="170278"/>
                    <a:pt x="1089691" y="165590"/>
                  </a:cubicBezTo>
                  <a:cubicBezTo>
                    <a:pt x="1080483" y="160902"/>
                    <a:pt x="1073674" y="155321"/>
                    <a:pt x="1069265" y="148847"/>
                  </a:cubicBezTo>
                  <a:cubicBezTo>
                    <a:pt x="1064856" y="142373"/>
                    <a:pt x="1062651" y="134671"/>
                    <a:pt x="1062651" y="125741"/>
                  </a:cubicBezTo>
                  <a:cubicBezTo>
                    <a:pt x="1062651" y="110896"/>
                    <a:pt x="1068930" y="98338"/>
                    <a:pt x="1081487" y="88069"/>
                  </a:cubicBezTo>
                  <a:cubicBezTo>
                    <a:pt x="1094045" y="77800"/>
                    <a:pt x="1110090" y="72666"/>
                    <a:pt x="1129624" y="72666"/>
                  </a:cubicBezTo>
                  <a:close/>
                  <a:moveTo>
                    <a:pt x="942472" y="35831"/>
                  </a:moveTo>
                  <a:cubicBezTo>
                    <a:pt x="928855" y="35831"/>
                    <a:pt x="917916" y="41049"/>
                    <a:pt x="909656" y="51485"/>
                  </a:cubicBezTo>
                  <a:cubicBezTo>
                    <a:pt x="901396" y="61922"/>
                    <a:pt x="897266" y="75679"/>
                    <a:pt x="897266" y="92757"/>
                  </a:cubicBezTo>
                  <a:cubicBezTo>
                    <a:pt x="897266" y="109389"/>
                    <a:pt x="901256" y="123090"/>
                    <a:pt x="909237" y="133862"/>
                  </a:cubicBezTo>
                  <a:cubicBezTo>
                    <a:pt x="917218" y="144633"/>
                    <a:pt x="927906" y="150019"/>
                    <a:pt x="941300" y="150019"/>
                  </a:cubicBezTo>
                  <a:cubicBezTo>
                    <a:pt x="951681" y="150019"/>
                    <a:pt x="961253" y="146838"/>
                    <a:pt x="970015" y="140475"/>
                  </a:cubicBezTo>
                  <a:cubicBezTo>
                    <a:pt x="978777" y="134113"/>
                    <a:pt x="985168" y="126243"/>
                    <a:pt x="989186" y="116867"/>
                  </a:cubicBezTo>
                  <a:lnTo>
                    <a:pt x="989186" y="104477"/>
                  </a:lnTo>
                  <a:cubicBezTo>
                    <a:pt x="989186" y="84163"/>
                    <a:pt x="984777" y="67643"/>
                    <a:pt x="975959" y="54918"/>
                  </a:cubicBezTo>
                  <a:cubicBezTo>
                    <a:pt x="967141" y="42193"/>
                    <a:pt x="955979" y="35831"/>
                    <a:pt x="942472" y="35831"/>
                  </a:cubicBezTo>
                  <a:close/>
                  <a:moveTo>
                    <a:pt x="1349108" y="10046"/>
                  </a:moveTo>
                  <a:cubicBezTo>
                    <a:pt x="1355136" y="10046"/>
                    <a:pt x="1359712" y="11776"/>
                    <a:pt x="1362837" y="15237"/>
                  </a:cubicBezTo>
                  <a:cubicBezTo>
                    <a:pt x="1365963" y="18697"/>
                    <a:pt x="1367526" y="22938"/>
                    <a:pt x="1367526" y="27961"/>
                  </a:cubicBezTo>
                  <a:cubicBezTo>
                    <a:pt x="1367526" y="32984"/>
                    <a:pt x="1365963" y="37170"/>
                    <a:pt x="1362837" y="40519"/>
                  </a:cubicBezTo>
                  <a:cubicBezTo>
                    <a:pt x="1359712" y="43867"/>
                    <a:pt x="1355136" y="45542"/>
                    <a:pt x="1349108" y="45542"/>
                  </a:cubicBezTo>
                  <a:cubicBezTo>
                    <a:pt x="1343081" y="45542"/>
                    <a:pt x="1338532" y="43867"/>
                    <a:pt x="1335462" y="40519"/>
                  </a:cubicBezTo>
                  <a:cubicBezTo>
                    <a:pt x="1332393" y="37170"/>
                    <a:pt x="1330858" y="32984"/>
                    <a:pt x="1330858" y="27961"/>
                  </a:cubicBezTo>
                  <a:cubicBezTo>
                    <a:pt x="1330858" y="22938"/>
                    <a:pt x="1332393" y="18697"/>
                    <a:pt x="1335462" y="15237"/>
                  </a:cubicBezTo>
                  <a:cubicBezTo>
                    <a:pt x="1338532" y="11776"/>
                    <a:pt x="1343081" y="10046"/>
                    <a:pt x="1349108" y="10046"/>
                  </a:cubicBezTo>
                  <a:close/>
                  <a:moveTo>
                    <a:pt x="942305" y="10046"/>
                  </a:moveTo>
                  <a:cubicBezTo>
                    <a:pt x="966415" y="10046"/>
                    <a:pt x="985419" y="19060"/>
                    <a:pt x="999316" y="37086"/>
                  </a:cubicBezTo>
                  <a:cubicBezTo>
                    <a:pt x="1013212" y="55113"/>
                    <a:pt x="1020161" y="79698"/>
                    <a:pt x="1020161" y="110840"/>
                  </a:cubicBezTo>
                  <a:lnTo>
                    <a:pt x="1020161" y="119881"/>
                  </a:lnTo>
                  <a:cubicBezTo>
                    <a:pt x="1020161" y="167320"/>
                    <a:pt x="1010785" y="201950"/>
                    <a:pt x="992032" y="223772"/>
                  </a:cubicBezTo>
                  <a:cubicBezTo>
                    <a:pt x="973280" y="245594"/>
                    <a:pt x="944984" y="256784"/>
                    <a:pt x="907144" y="257342"/>
                  </a:cubicBezTo>
                  <a:lnTo>
                    <a:pt x="901117" y="257342"/>
                  </a:lnTo>
                  <a:lnTo>
                    <a:pt x="901117" y="231056"/>
                  </a:lnTo>
                  <a:lnTo>
                    <a:pt x="907647" y="231056"/>
                  </a:lnTo>
                  <a:cubicBezTo>
                    <a:pt x="933208" y="230611"/>
                    <a:pt x="952853" y="223956"/>
                    <a:pt x="966583" y="211089"/>
                  </a:cubicBezTo>
                  <a:cubicBezTo>
                    <a:pt x="980312" y="198223"/>
                    <a:pt x="987791" y="177866"/>
                    <a:pt x="989018" y="150019"/>
                  </a:cubicBezTo>
                  <a:cubicBezTo>
                    <a:pt x="982545" y="157721"/>
                    <a:pt x="974815" y="163916"/>
                    <a:pt x="965829" y="168604"/>
                  </a:cubicBezTo>
                  <a:cubicBezTo>
                    <a:pt x="956844" y="173292"/>
                    <a:pt x="946993" y="175636"/>
                    <a:pt x="936278" y="175636"/>
                  </a:cubicBezTo>
                  <a:cubicBezTo>
                    <a:pt x="922213" y="175636"/>
                    <a:pt x="909963" y="172176"/>
                    <a:pt x="899526" y="165255"/>
                  </a:cubicBezTo>
                  <a:cubicBezTo>
                    <a:pt x="889090" y="158335"/>
                    <a:pt x="881025" y="148596"/>
                    <a:pt x="875332" y="136038"/>
                  </a:cubicBezTo>
                  <a:cubicBezTo>
                    <a:pt x="869640" y="123481"/>
                    <a:pt x="866793" y="109612"/>
                    <a:pt x="866793" y="94431"/>
                  </a:cubicBezTo>
                  <a:cubicBezTo>
                    <a:pt x="866793" y="78135"/>
                    <a:pt x="869891" y="63457"/>
                    <a:pt x="876086" y="50397"/>
                  </a:cubicBezTo>
                  <a:cubicBezTo>
                    <a:pt x="882281" y="37338"/>
                    <a:pt x="891071" y="27347"/>
                    <a:pt x="902456" y="20427"/>
                  </a:cubicBezTo>
                  <a:cubicBezTo>
                    <a:pt x="913842" y="13506"/>
                    <a:pt x="927125" y="10046"/>
                    <a:pt x="942305" y="10046"/>
                  </a:cubicBezTo>
                  <a:close/>
                  <a:moveTo>
                    <a:pt x="1530771" y="0"/>
                  </a:moveTo>
                  <a:lnTo>
                    <a:pt x="1561746" y="0"/>
                  </a:lnTo>
                  <a:lnTo>
                    <a:pt x="1561746" y="257175"/>
                  </a:lnTo>
                  <a:lnTo>
                    <a:pt x="1533283" y="257175"/>
                  </a:lnTo>
                  <a:lnTo>
                    <a:pt x="1531776" y="237753"/>
                  </a:lnTo>
                  <a:cubicBezTo>
                    <a:pt x="1519386" y="252933"/>
                    <a:pt x="1502141" y="260524"/>
                    <a:pt x="1480040" y="260524"/>
                  </a:cubicBezTo>
                  <a:cubicBezTo>
                    <a:pt x="1459055" y="260524"/>
                    <a:pt x="1441949" y="251929"/>
                    <a:pt x="1428722" y="234739"/>
                  </a:cubicBezTo>
                  <a:cubicBezTo>
                    <a:pt x="1415495" y="217549"/>
                    <a:pt x="1408881" y="195114"/>
                    <a:pt x="1408881" y="167432"/>
                  </a:cubicBezTo>
                  <a:lnTo>
                    <a:pt x="1408881" y="165088"/>
                  </a:lnTo>
                  <a:cubicBezTo>
                    <a:pt x="1408881" y="137294"/>
                    <a:pt x="1415467" y="114942"/>
                    <a:pt x="1428638" y="98031"/>
                  </a:cubicBezTo>
                  <a:cubicBezTo>
                    <a:pt x="1441809" y="81121"/>
                    <a:pt x="1459055" y="72666"/>
                    <a:pt x="1480375" y="72666"/>
                  </a:cubicBezTo>
                  <a:cubicBezTo>
                    <a:pt x="1501583" y="72666"/>
                    <a:pt x="1518381" y="79921"/>
                    <a:pt x="1530771" y="94431"/>
                  </a:cubicBezTo>
                  <a:close/>
                  <a:moveTo>
                    <a:pt x="1247645" y="0"/>
                  </a:moveTo>
                  <a:lnTo>
                    <a:pt x="1278619" y="0"/>
                  </a:lnTo>
                  <a:lnTo>
                    <a:pt x="1278619" y="257175"/>
                  </a:lnTo>
                  <a:lnTo>
                    <a:pt x="1247645" y="257175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en-US" sz="2700">
                <a:solidFill>
                  <a:schemeClr val="bg1">
                    <a:lumMod val="75000"/>
                  </a:schemeClr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2465F73-4B27-4C0F-9B02-510C8E083EB6}"/>
                </a:ext>
              </a:extLst>
            </p:cNvPr>
            <p:cNvSpPr/>
            <p:nvPr/>
          </p:nvSpPr>
          <p:spPr>
            <a:xfrm>
              <a:off x="-2202100" y="-2224223"/>
              <a:ext cx="16596200" cy="1128432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0" name="9Slide.vn">
            <a:extLst>
              <a:ext uri="{FF2B5EF4-FFF2-40B4-BE49-F238E27FC236}">
                <a16:creationId xmlns:a16="http://schemas.microsoft.com/office/drawing/2014/main" id="{0F30810D-0BA7-48B5-9100-E09C5C296021}"/>
              </a:ext>
            </a:extLst>
          </p:cNvPr>
          <p:cNvSpPr>
            <a:spLocks noSelect="1"/>
          </p:cNvSpPr>
          <p:nvPr userDrawn="1">
            <p:custDataLst>
              <p:tags r:id="rId8"/>
            </p:custDataLst>
          </p:nvPr>
        </p:nvSpPr>
        <p:spPr>
          <a:xfrm>
            <a:off x="6091428" y="-8915400"/>
            <a:ext cx="9144" cy="914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9Slide.vn">
            <a:extLst>
              <a:ext uri="{FF2B5EF4-FFF2-40B4-BE49-F238E27FC236}">
                <a16:creationId xmlns:a16="http://schemas.microsoft.com/office/drawing/2014/main" id="{5703AF2A-1D5F-4BD2-8904-9B6C863CB9B3}"/>
              </a:ext>
            </a:extLst>
          </p:cNvPr>
          <p:cNvSpPr>
            <a:spLocks noSelect="1"/>
          </p:cNvSpPr>
          <p:nvPr userDrawn="1">
            <p:custDataLst>
              <p:tags r:id="rId9"/>
            </p:custDataLst>
          </p:nvPr>
        </p:nvSpPr>
        <p:spPr>
          <a:xfrm>
            <a:off x="6091428" y="15764256"/>
            <a:ext cx="9144" cy="914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496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Slide.vn - 2019">
            <a:extLst>
              <a:ext uri="{FF2B5EF4-FFF2-40B4-BE49-F238E27FC236}">
                <a16:creationId xmlns:a16="http://schemas.microsoft.com/office/drawing/2014/main" id="{7A187AAE-4EA5-4E84-B307-00190EAF057D}"/>
              </a:ext>
            </a:extLst>
          </p:cNvPr>
          <p:cNvSpPr txBox="1"/>
          <p:nvPr userDrawn="1"/>
        </p:nvSpPr>
        <p:spPr>
          <a:xfrm>
            <a:off x="0" y="-1512332"/>
            <a:ext cx="12192000" cy="369332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D0CE00B-B040-4546-AF5D-EEF96AA126B0}"/>
              </a:ext>
            </a:extLst>
          </p:cNvPr>
          <p:cNvGrpSpPr>
            <a:grpSpLocks noGrp="1" noSelect="1" noRot="1" noMove="1" noResize="1"/>
          </p:cNvGrpSpPr>
          <p:nvPr userDrawn="1">
            <p:custDataLst>
              <p:tags r:id="rId7"/>
            </p:custDataLst>
          </p:nvPr>
        </p:nvGrpSpPr>
        <p:grpSpPr>
          <a:xfrm>
            <a:off x="-2202100" y="-2224223"/>
            <a:ext cx="16596200" cy="11284323"/>
            <a:chOff x="-2202100" y="-2224223"/>
            <a:chExt cx="16596200" cy="11284323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A423BDB-6737-4700-9989-01683A4147DA}"/>
                </a:ext>
              </a:extLst>
            </p:cNvPr>
            <p:cNvSpPr/>
            <p:nvPr/>
          </p:nvSpPr>
          <p:spPr>
            <a:xfrm>
              <a:off x="4851540" y="8494776"/>
              <a:ext cx="2488920" cy="565324"/>
            </a:xfrm>
            <a:prstGeom prst="rect">
              <a:avLst/>
            </a:prstGeom>
            <a:noFill/>
            <a:ln w="2159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91E50D3-44ED-477F-84FB-1E24BC65ED8F}"/>
                </a:ext>
              </a:extLst>
            </p:cNvPr>
            <p:cNvSpPr txBox="1"/>
            <p:nvPr/>
          </p:nvSpPr>
          <p:spPr>
            <a:xfrm>
              <a:off x="5006988" y="8647176"/>
              <a:ext cx="2178025" cy="260524"/>
            </a:xfrm>
            <a:custGeom>
              <a:avLst/>
              <a:gdLst/>
              <a:ahLst/>
              <a:cxnLst/>
              <a:rect l="l" t="t" r="r" b="b"/>
              <a:pathLst>
                <a:path w="2178025" h="260524">
                  <a:moveTo>
                    <a:pt x="1807648" y="222182"/>
                  </a:moveTo>
                  <a:cubicBezTo>
                    <a:pt x="1814010" y="222182"/>
                    <a:pt x="1818838" y="223968"/>
                    <a:pt x="1822130" y="227540"/>
                  </a:cubicBezTo>
                  <a:cubicBezTo>
                    <a:pt x="1825423" y="231111"/>
                    <a:pt x="1827070" y="235576"/>
                    <a:pt x="1827070" y="240934"/>
                  </a:cubicBezTo>
                  <a:cubicBezTo>
                    <a:pt x="1827070" y="246069"/>
                    <a:pt x="1825423" y="250366"/>
                    <a:pt x="1822130" y="253826"/>
                  </a:cubicBezTo>
                  <a:cubicBezTo>
                    <a:pt x="1818838" y="257287"/>
                    <a:pt x="1814010" y="259017"/>
                    <a:pt x="1807648" y="259017"/>
                  </a:cubicBezTo>
                  <a:cubicBezTo>
                    <a:pt x="1801285" y="259017"/>
                    <a:pt x="1796513" y="257287"/>
                    <a:pt x="1793332" y="253826"/>
                  </a:cubicBezTo>
                  <a:cubicBezTo>
                    <a:pt x="1790151" y="250366"/>
                    <a:pt x="1788560" y="246069"/>
                    <a:pt x="1788560" y="240934"/>
                  </a:cubicBezTo>
                  <a:cubicBezTo>
                    <a:pt x="1788560" y="235576"/>
                    <a:pt x="1790151" y="231111"/>
                    <a:pt x="1793332" y="227540"/>
                  </a:cubicBezTo>
                  <a:cubicBezTo>
                    <a:pt x="1796513" y="223968"/>
                    <a:pt x="1801285" y="222182"/>
                    <a:pt x="1807648" y="222182"/>
                  </a:cubicBezTo>
                  <a:close/>
                  <a:moveTo>
                    <a:pt x="807523" y="222182"/>
                  </a:moveTo>
                  <a:cubicBezTo>
                    <a:pt x="813885" y="222182"/>
                    <a:pt x="818713" y="223968"/>
                    <a:pt x="822005" y="227540"/>
                  </a:cubicBezTo>
                  <a:cubicBezTo>
                    <a:pt x="825298" y="231111"/>
                    <a:pt x="826945" y="235576"/>
                    <a:pt x="826945" y="240934"/>
                  </a:cubicBezTo>
                  <a:cubicBezTo>
                    <a:pt x="826945" y="246069"/>
                    <a:pt x="825298" y="250366"/>
                    <a:pt x="822005" y="253826"/>
                  </a:cubicBezTo>
                  <a:cubicBezTo>
                    <a:pt x="818713" y="257287"/>
                    <a:pt x="813885" y="259017"/>
                    <a:pt x="807523" y="259017"/>
                  </a:cubicBezTo>
                  <a:cubicBezTo>
                    <a:pt x="801160" y="259017"/>
                    <a:pt x="796388" y="257287"/>
                    <a:pt x="793207" y="253826"/>
                  </a:cubicBezTo>
                  <a:cubicBezTo>
                    <a:pt x="790026" y="250366"/>
                    <a:pt x="788435" y="246069"/>
                    <a:pt x="788435" y="240934"/>
                  </a:cubicBezTo>
                  <a:cubicBezTo>
                    <a:pt x="788435" y="235576"/>
                    <a:pt x="790026" y="231111"/>
                    <a:pt x="793207" y="227540"/>
                  </a:cubicBezTo>
                  <a:cubicBezTo>
                    <a:pt x="796388" y="223968"/>
                    <a:pt x="801160" y="222182"/>
                    <a:pt x="807523" y="222182"/>
                  </a:cubicBezTo>
                  <a:close/>
                  <a:moveTo>
                    <a:pt x="1488076" y="98952"/>
                  </a:moveTo>
                  <a:cubicBezTo>
                    <a:pt x="1472896" y="98952"/>
                    <a:pt x="1461064" y="104812"/>
                    <a:pt x="1452581" y="116532"/>
                  </a:cubicBezTo>
                  <a:cubicBezTo>
                    <a:pt x="1444098" y="128253"/>
                    <a:pt x="1439856" y="145610"/>
                    <a:pt x="1439856" y="168604"/>
                  </a:cubicBezTo>
                  <a:cubicBezTo>
                    <a:pt x="1439856" y="189142"/>
                    <a:pt x="1444098" y="205215"/>
                    <a:pt x="1452581" y="216824"/>
                  </a:cubicBezTo>
                  <a:cubicBezTo>
                    <a:pt x="1461064" y="228433"/>
                    <a:pt x="1472784" y="234237"/>
                    <a:pt x="1487741" y="234237"/>
                  </a:cubicBezTo>
                  <a:cubicBezTo>
                    <a:pt x="1507387" y="234237"/>
                    <a:pt x="1521730" y="225419"/>
                    <a:pt x="1530771" y="207783"/>
                  </a:cubicBezTo>
                  <a:lnTo>
                    <a:pt x="1530771" y="124569"/>
                  </a:lnTo>
                  <a:cubicBezTo>
                    <a:pt x="1521507" y="107491"/>
                    <a:pt x="1507275" y="98952"/>
                    <a:pt x="1488076" y="98952"/>
                  </a:cubicBezTo>
                  <a:close/>
                  <a:moveTo>
                    <a:pt x="1678241" y="98115"/>
                  </a:moveTo>
                  <a:cubicBezTo>
                    <a:pt x="1665740" y="98115"/>
                    <a:pt x="1655248" y="102663"/>
                    <a:pt x="1646764" y="111761"/>
                  </a:cubicBezTo>
                  <a:cubicBezTo>
                    <a:pt x="1638281" y="120858"/>
                    <a:pt x="1633035" y="133610"/>
                    <a:pt x="1631026" y="150019"/>
                  </a:cubicBezTo>
                  <a:lnTo>
                    <a:pt x="1721774" y="150019"/>
                  </a:lnTo>
                  <a:lnTo>
                    <a:pt x="1721774" y="147675"/>
                  </a:lnTo>
                  <a:cubicBezTo>
                    <a:pt x="1720881" y="131936"/>
                    <a:pt x="1716639" y="119742"/>
                    <a:pt x="1709049" y="111091"/>
                  </a:cubicBezTo>
                  <a:cubicBezTo>
                    <a:pt x="1701459" y="102440"/>
                    <a:pt x="1691190" y="98115"/>
                    <a:pt x="1678241" y="98115"/>
                  </a:cubicBezTo>
                  <a:close/>
                  <a:moveTo>
                    <a:pt x="1855700" y="76014"/>
                  </a:moveTo>
                  <a:lnTo>
                    <a:pt x="1887345" y="76014"/>
                  </a:lnTo>
                  <a:lnTo>
                    <a:pt x="1933389" y="215150"/>
                  </a:lnTo>
                  <a:lnTo>
                    <a:pt x="1978260" y="76014"/>
                  </a:lnTo>
                  <a:lnTo>
                    <a:pt x="2009905" y="76014"/>
                  </a:lnTo>
                  <a:lnTo>
                    <a:pt x="1944941" y="257175"/>
                  </a:lnTo>
                  <a:lnTo>
                    <a:pt x="1921334" y="257175"/>
                  </a:lnTo>
                  <a:close/>
                  <a:moveTo>
                    <a:pt x="1333370" y="76014"/>
                  </a:moveTo>
                  <a:lnTo>
                    <a:pt x="1364344" y="76014"/>
                  </a:lnTo>
                  <a:lnTo>
                    <a:pt x="1364344" y="257175"/>
                  </a:lnTo>
                  <a:lnTo>
                    <a:pt x="1333370" y="257175"/>
                  </a:lnTo>
                  <a:close/>
                  <a:moveTo>
                    <a:pt x="514350" y="76014"/>
                  </a:moveTo>
                  <a:lnTo>
                    <a:pt x="545157" y="76014"/>
                  </a:lnTo>
                  <a:lnTo>
                    <a:pt x="580820" y="211634"/>
                  </a:lnTo>
                  <a:lnTo>
                    <a:pt x="623013" y="76014"/>
                  </a:lnTo>
                  <a:lnTo>
                    <a:pt x="647960" y="76014"/>
                  </a:lnTo>
                  <a:lnTo>
                    <a:pt x="690990" y="214480"/>
                  </a:lnTo>
                  <a:lnTo>
                    <a:pt x="725816" y="76014"/>
                  </a:lnTo>
                  <a:lnTo>
                    <a:pt x="756791" y="76014"/>
                  </a:lnTo>
                  <a:lnTo>
                    <a:pt x="704050" y="257175"/>
                  </a:lnTo>
                  <a:lnTo>
                    <a:pt x="678935" y="257175"/>
                  </a:lnTo>
                  <a:lnTo>
                    <a:pt x="634901" y="119881"/>
                  </a:lnTo>
                  <a:lnTo>
                    <a:pt x="592038" y="257175"/>
                  </a:lnTo>
                  <a:lnTo>
                    <a:pt x="566923" y="257175"/>
                  </a:lnTo>
                  <a:close/>
                  <a:moveTo>
                    <a:pt x="257175" y="76014"/>
                  </a:moveTo>
                  <a:lnTo>
                    <a:pt x="287982" y="76014"/>
                  </a:lnTo>
                  <a:lnTo>
                    <a:pt x="323645" y="211634"/>
                  </a:lnTo>
                  <a:lnTo>
                    <a:pt x="365838" y="76014"/>
                  </a:lnTo>
                  <a:lnTo>
                    <a:pt x="390785" y="76014"/>
                  </a:lnTo>
                  <a:lnTo>
                    <a:pt x="433815" y="214480"/>
                  </a:lnTo>
                  <a:lnTo>
                    <a:pt x="468641" y="76014"/>
                  </a:lnTo>
                  <a:lnTo>
                    <a:pt x="499616" y="76014"/>
                  </a:lnTo>
                  <a:lnTo>
                    <a:pt x="446875" y="257175"/>
                  </a:lnTo>
                  <a:lnTo>
                    <a:pt x="421760" y="257175"/>
                  </a:lnTo>
                  <a:lnTo>
                    <a:pt x="377726" y="119881"/>
                  </a:lnTo>
                  <a:lnTo>
                    <a:pt x="334863" y="257175"/>
                  </a:lnTo>
                  <a:lnTo>
                    <a:pt x="309748" y="257175"/>
                  </a:lnTo>
                  <a:close/>
                  <a:moveTo>
                    <a:pt x="0" y="76014"/>
                  </a:moveTo>
                  <a:lnTo>
                    <a:pt x="30807" y="76014"/>
                  </a:lnTo>
                  <a:lnTo>
                    <a:pt x="66470" y="211634"/>
                  </a:lnTo>
                  <a:lnTo>
                    <a:pt x="108663" y="76014"/>
                  </a:lnTo>
                  <a:lnTo>
                    <a:pt x="133610" y="76014"/>
                  </a:lnTo>
                  <a:lnTo>
                    <a:pt x="176640" y="214480"/>
                  </a:lnTo>
                  <a:lnTo>
                    <a:pt x="211466" y="76014"/>
                  </a:lnTo>
                  <a:lnTo>
                    <a:pt x="242441" y="76014"/>
                  </a:lnTo>
                  <a:lnTo>
                    <a:pt x="189700" y="257175"/>
                  </a:lnTo>
                  <a:lnTo>
                    <a:pt x="164585" y="257175"/>
                  </a:lnTo>
                  <a:lnTo>
                    <a:pt x="120551" y="119881"/>
                  </a:lnTo>
                  <a:lnTo>
                    <a:pt x="77688" y="257175"/>
                  </a:lnTo>
                  <a:lnTo>
                    <a:pt x="52573" y="257175"/>
                  </a:lnTo>
                  <a:close/>
                  <a:moveTo>
                    <a:pt x="2120094" y="72666"/>
                  </a:moveTo>
                  <a:cubicBezTo>
                    <a:pt x="2158380" y="72666"/>
                    <a:pt x="2177690" y="94264"/>
                    <a:pt x="2178025" y="137461"/>
                  </a:cubicBezTo>
                  <a:lnTo>
                    <a:pt x="2178025" y="257175"/>
                  </a:lnTo>
                  <a:lnTo>
                    <a:pt x="2147050" y="257175"/>
                  </a:lnTo>
                  <a:lnTo>
                    <a:pt x="2147050" y="137294"/>
                  </a:lnTo>
                  <a:cubicBezTo>
                    <a:pt x="2146938" y="124234"/>
                    <a:pt x="2143953" y="114579"/>
                    <a:pt x="2138092" y="108328"/>
                  </a:cubicBezTo>
                  <a:cubicBezTo>
                    <a:pt x="2132232" y="102077"/>
                    <a:pt x="2123107" y="98952"/>
                    <a:pt x="2110717" y="98952"/>
                  </a:cubicBezTo>
                  <a:cubicBezTo>
                    <a:pt x="2100671" y="98952"/>
                    <a:pt x="2091853" y="101631"/>
                    <a:pt x="2084263" y="106989"/>
                  </a:cubicBezTo>
                  <a:cubicBezTo>
                    <a:pt x="2076673" y="112347"/>
                    <a:pt x="2070757" y="119379"/>
                    <a:pt x="2066515" y="128085"/>
                  </a:cubicBezTo>
                  <a:lnTo>
                    <a:pt x="2066515" y="257175"/>
                  </a:lnTo>
                  <a:lnTo>
                    <a:pt x="2035541" y="257175"/>
                  </a:lnTo>
                  <a:lnTo>
                    <a:pt x="2035541" y="76014"/>
                  </a:lnTo>
                  <a:lnTo>
                    <a:pt x="2064841" y="76014"/>
                  </a:lnTo>
                  <a:lnTo>
                    <a:pt x="2065846" y="98785"/>
                  </a:lnTo>
                  <a:cubicBezTo>
                    <a:pt x="2079687" y="81372"/>
                    <a:pt x="2097769" y="72666"/>
                    <a:pt x="2120094" y="72666"/>
                  </a:cubicBezTo>
                  <a:close/>
                  <a:moveTo>
                    <a:pt x="1678241" y="72666"/>
                  </a:moveTo>
                  <a:cubicBezTo>
                    <a:pt x="1701794" y="72666"/>
                    <a:pt x="1720099" y="80423"/>
                    <a:pt x="1733159" y="95938"/>
                  </a:cubicBezTo>
                  <a:cubicBezTo>
                    <a:pt x="1746219" y="111454"/>
                    <a:pt x="1752749" y="133666"/>
                    <a:pt x="1752749" y="162576"/>
                  </a:cubicBezTo>
                  <a:lnTo>
                    <a:pt x="1752749" y="175468"/>
                  </a:lnTo>
                  <a:lnTo>
                    <a:pt x="1630021" y="175468"/>
                  </a:lnTo>
                  <a:cubicBezTo>
                    <a:pt x="1630468" y="193328"/>
                    <a:pt x="1635686" y="207755"/>
                    <a:pt x="1645676" y="218749"/>
                  </a:cubicBezTo>
                  <a:cubicBezTo>
                    <a:pt x="1655666" y="229744"/>
                    <a:pt x="1668363" y="235241"/>
                    <a:pt x="1683767" y="235241"/>
                  </a:cubicBezTo>
                  <a:cubicBezTo>
                    <a:pt x="1694706" y="235241"/>
                    <a:pt x="1703970" y="233009"/>
                    <a:pt x="1711560" y="228544"/>
                  </a:cubicBezTo>
                  <a:cubicBezTo>
                    <a:pt x="1719151" y="224079"/>
                    <a:pt x="1725792" y="218163"/>
                    <a:pt x="1731485" y="210796"/>
                  </a:cubicBezTo>
                  <a:lnTo>
                    <a:pt x="1750405" y="225530"/>
                  </a:lnTo>
                  <a:cubicBezTo>
                    <a:pt x="1735224" y="248859"/>
                    <a:pt x="1712453" y="260524"/>
                    <a:pt x="1682092" y="260524"/>
                  </a:cubicBezTo>
                  <a:cubicBezTo>
                    <a:pt x="1657536" y="260524"/>
                    <a:pt x="1637556" y="252459"/>
                    <a:pt x="1622152" y="236330"/>
                  </a:cubicBezTo>
                  <a:cubicBezTo>
                    <a:pt x="1606748" y="220201"/>
                    <a:pt x="1599046" y="198630"/>
                    <a:pt x="1599046" y="171617"/>
                  </a:cubicBezTo>
                  <a:lnTo>
                    <a:pt x="1599046" y="165925"/>
                  </a:lnTo>
                  <a:cubicBezTo>
                    <a:pt x="1599046" y="147954"/>
                    <a:pt x="1602479" y="131908"/>
                    <a:pt x="1609343" y="117788"/>
                  </a:cubicBezTo>
                  <a:cubicBezTo>
                    <a:pt x="1616208" y="103668"/>
                    <a:pt x="1625807" y="92618"/>
                    <a:pt x="1638142" y="84637"/>
                  </a:cubicBezTo>
                  <a:cubicBezTo>
                    <a:pt x="1650476" y="76656"/>
                    <a:pt x="1663842" y="72666"/>
                    <a:pt x="1678241" y="72666"/>
                  </a:cubicBezTo>
                  <a:close/>
                  <a:moveTo>
                    <a:pt x="1129624" y="72666"/>
                  </a:moveTo>
                  <a:cubicBezTo>
                    <a:pt x="1150162" y="72666"/>
                    <a:pt x="1166822" y="77968"/>
                    <a:pt x="1179602" y="88572"/>
                  </a:cubicBezTo>
                  <a:cubicBezTo>
                    <a:pt x="1192383" y="99175"/>
                    <a:pt x="1198773" y="112737"/>
                    <a:pt x="1198773" y="129257"/>
                  </a:cubicBezTo>
                  <a:lnTo>
                    <a:pt x="1167631" y="129257"/>
                  </a:lnTo>
                  <a:cubicBezTo>
                    <a:pt x="1167631" y="120774"/>
                    <a:pt x="1164031" y="113463"/>
                    <a:pt x="1156831" y="107324"/>
                  </a:cubicBezTo>
                  <a:cubicBezTo>
                    <a:pt x="1149632" y="101185"/>
                    <a:pt x="1140563" y="98115"/>
                    <a:pt x="1129624" y="98115"/>
                  </a:cubicBezTo>
                  <a:cubicBezTo>
                    <a:pt x="1118350" y="98115"/>
                    <a:pt x="1109532" y="100571"/>
                    <a:pt x="1103170" y="105482"/>
                  </a:cubicBezTo>
                  <a:cubicBezTo>
                    <a:pt x="1096807" y="110393"/>
                    <a:pt x="1093626" y="116811"/>
                    <a:pt x="1093626" y="124737"/>
                  </a:cubicBezTo>
                  <a:cubicBezTo>
                    <a:pt x="1093626" y="132215"/>
                    <a:pt x="1096584" y="137852"/>
                    <a:pt x="1102500" y="141647"/>
                  </a:cubicBezTo>
                  <a:cubicBezTo>
                    <a:pt x="1108416" y="145442"/>
                    <a:pt x="1119104" y="149070"/>
                    <a:pt x="1134563" y="152530"/>
                  </a:cubicBezTo>
                  <a:cubicBezTo>
                    <a:pt x="1150023" y="155990"/>
                    <a:pt x="1162552" y="160120"/>
                    <a:pt x="1172151" y="164920"/>
                  </a:cubicBezTo>
                  <a:cubicBezTo>
                    <a:pt x="1181751" y="169720"/>
                    <a:pt x="1188867" y="175496"/>
                    <a:pt x="1193499" y="182249"/>
                  </a:cubicBezTo>
                  <a:cubicBezTo>
                    <a:pt x="1198131" y="189002"/>
                    <a:pt x="1200447" y="197234"/>
                    <a:pt x="1200447" y="206945"/>
                  </a:cubicBezTo>
                  <a:cubicBezTo>
                    <a:pt x="1200447" y="223131"/>
                    <a:pt x="1193973" y="236107"/>
                    <a:pt x="1181025" y="245873"/>
                  </a:cubicBezTo>
                  <a:cubicBezTo>
                    <a:pt x="1168077" y="255640"/>
                    <a:pt x="1151278" y="260524"/>
                    <a:pt x="1130628" y="260524"/>
                  </a:cubicBezTo>
                  <a:cubicBezTo>
                    <a:pt x="1116118" y="260524"/>
                    <a:pt x="1103281" y="257956"/>
                    <a:pt x="1092119" y="252822"/>
                  </a:cubicBezTo>
                  <a:cubicBezTo>
                    <a:pt x="1080957" y="247687"/>
                    <a:pt x="1072223" y="240516"/>
                    <a:pt x="1065916" y="231307"/>
                  </a:cubicBezTo>
                  <a:cubicBezTo>
                    <a:pt x="1059610" y="222098"/>
                    <a:pt x="1056456" y="212136"/>
                    <a:pt x="1056456" y="201420"/>
                  </a:cubicBezTo>
                  <a:lnTo>
                    <a:pt x="1087431" y="201420"/>
                  </a:lnTo>
                  <a:cubicBezTo>
                    <a:pt x="1087989" y="211801"/>
                    <a:pt x="1092147" y="220033"/>
                    <a:pt x="1099905" y="226116"/>
                  </a:cubicBezTo>
                  <a:cubicBezTo>
                    <a:pt x="1107662" y="232200"/>
                    <a:pt x="1117904" y="235241"/>
                    <a:pt x="1130628" y="235241"/>
                  </a:cubicBezTo>
                  <a:cubicBezTo>
                    <a:pt x="1142349" y="235241"/>
                    <a:pt x="1151753" y="232869"/>
                    <a:pt x="1158841" y="228126"/>
                  </a:cubicBezTo>
                  <a:cubicBezTo>
                    <a:pt x="1165929" y="223382"/>
                    <a:pt x="1169473" y="217047"/>
                    <a:pt x="1169473" y="209122"/>
                  </a:cubicBezTo>
                  <a:cubicBezTo>
                    <a:pt x="1169473" y="200751"/>
                    <a:pt x="1166319" y="194249"/>
                    <a:pt x="1160013" y="189616"/>
                  </a:cubicBezTo>
                  <a:cubicBezTo>
                    <a:pt x="1153706" y="184984"/>
                    <a:pt x="1142711" y="180994"/>
                    <a:pt x="1127029" y="177645"/>
                  </a:cubicBezTo>
                  <a:cubicBezTo>
                    <a:pt x="1111346" y="174296"/>
                    <a:pt x="1098900" y="170278"/>
                    <a:pt x="1089691" y="165590"/>
                  </a:cubicBezTo>
                  <a:cubicBezTo>
                    <a:pt x="1080483" y="160902"/>
                    <a:pt x="1073674" y="155321"/>
                    <a:pt x="1069265" y="148847"/>
                  </a:cubicBezTo>
                  <a:cubicBezTo>
                    <a:pt x="1064856" y="142373"/>
                    <a:pt x="1062651" y="134671"/>
                    <a:pt x="1062651" y="125741"/>
                  </a:cubicBezTo>
                  <a:cubicBezTo>
                    <a:pt x="1062651" y="110896"/>
                    <a:pt x="1068930" y="98338"/>
                    <a:pt x="1081487" y="88069"/>
                  </a:cubicBezTo>
                  <a:cubicBezTo>
                    <a:pt x="1094045" y="77800"/>
                    <a:pt x="1110090" y="72666"/>
                    <a:pt x="1129624" y="72666"/>
                  </a:cubicBezTo>
                  <a:close/>
                  <a:moveTo>
                    <a:pt x="942472" y="35831"/>
                  </a:moveTo>
                  <a:cubicBezTo>
                    <a:pt x="928855" y="35831"/>
                    <a:pt x="917916" y="41049"/>
                    <a:pt x="909656" y="51485"/>
                  </a:cubicBezTo>
                  <a:cubicBezTo>
                    <a:pt x="901396" y="61922"/>
                    <a:pt x="897266" y="75679"/>
                    <a:pt x="897266" y="92757"/>
                  </a:cubicBezTo>
                  <a:cubicBezTo>
                    <a:pt x="897266" y="109389"/>
                    <a:pt x="901256" y="123090"/>
                    <a:pt x="909237" y="133862"/>
                  </a:cubicBezTo>
                  <a:cubicBezTo>
                    <a:pt x="917218" y="144633"/>
                    <a:pt x="927906" y="150019"/>
                    <a:pt x="941300" y="150019"/>
                  </a:cubicBezTo>
                  <a:cubicBezTo>
                    <a:pt x="951681" y="150019"/>
                    <a:pt x="961253" y="146838"/>
                    <a:pt x="970015" y="140475"/>
                  </a:cubicBezTo>
                  <a:cubicBezTo>
                    <a:pt x="978777" y="134113"/>
                    <a:pt x="985168" y="126243"/>
                    <a:pt x="989186" y="116867"/>
                  </a:cubicBezTo>
                  <a:lnTo>
                    <a:pt x="989186" y="104477"/>
                  </a:lnTo>
                  <a:cubicBezTo>
                    <a:pt x="989186" y="84163"/>
                    <a:pt x="984777" y="67643"/>
                    <a:pt x="975959" y="54918"/>
                  </a:cubicBezTo>
                  <a:cubicBezTo>
                    <a:pt x="967141" y="42193"/>
                    <a:pt x="955979" y="35831"/>
                    <a:pt x="942472" y="35831"/>
                  </a:cubicBezTo>
                  <a:close/>
                  <a:moveTo>
                    <a:pt x="1349108" y="10046"/>
                  </a:moveTo>
                  <a:cubicBezTo>
                    <a:pt x="1355136" y="10046"/>
                    <a:pt x="1359712" y="11776"/>
                    <a:pt x="1362837" y="15237"/>
                  </a:cubicBezTo>
                  <a:cubicBezTo>
                    <a:pt x="1365963" y="18697"/>
                    <a:pt x="1367526" y="22938"/>
                    <a:pt x="1367526" y="27961"/>
                  </a:cubicBezTo>
                  <a:cubicBezTo>
                    <a:pt x="1367526" y="32984"/>
                    <a:pt x="1365963" y="37170"/>
                    <a:pt x="1362837" y="40519"/>
                  </a:cubicBezTo>
                  <a:cubicBezTo>
                    <a:pt x="1359712" y="43867"/>
                    <a:pt x="1355136" y="45542"/>
                    <a:pt x="1349108" y="45542"/>
                  </a:cubicBezTo>
                  <a:cubicBezTo>
                    <a:pt x="1343081" y="45542"/>
                    <a:pt x="1338532" y="43867"/>
                    <a:pt x="1335462" y="40519"/>
                  </a:cubicBezTo>
                  <a:cubicBezTo>
                    <a:pt x="1332393" y="37170"/>
                    <a:pt x="1330858" y="32984"/>
                    <a:pt x="1330858" y="27961"/>
                  </a:cubicBezTo>
                  <a:cubicBezTo>
                    <a:pt x="1330858" y="22938"/>
                    <a:pt x="1332393" y="18697"/>
                    <a:pt x="1335462" y="15237"/>
                  </a:cubicBezTo>
                  <a:cubicBezTo>
                    <a:pt x="1338532" y="11776"/>
                    <a:pt x="1343081" y="10046"/>
                    <a:pt x="1349108" y="10046"/>
                  </a:cubicBezTo>
                  <a:close/>
                  <a:moveTo>
                    <a:pt x="942305" y="10046"/>
                  </a:moveTo>
                  <a:cubicBezTo>
                    <a:pt x="966415" y="10046"/>
                    <a:pt x="985419" y="19060"/>
                    <a:pt x="999316" y="37086"/>
                  </a:cubicBezTo>
                  <a:cubicBezTo>
                    <a:pt x="1013212" y="55113"/>
                    <a:pt x="1020161" y="79698"/>
                    <a:pt x="1020161" y="110840"/>
                  </a:cubicBezTo>
                  <a:lnTo>
                    <a:pt x="1020161" y="119881"/>
                  </a:lnTo>
                  <a:cubicBezTo>
                    <a:pt x="1020161" y="167320"/>
                    <a:pt x="1010785" y="201950"/>
                    <a:pt x="992032" y="223772"/>
                  </a:cubicBezTo>
                  <a:cubicBezTo>
                    <a:pt x="973280" y="245594"/>
                    <a:pt x="944984" y="256784"/>
                    <a:pt x="907144" y="257342"/>
                  </a:cubicBezTo>
                  <a:lnTo>
                    <a:pt x="901117" y="257342"/>
                  </a:lnTo>
                  <a:lnTo>
                    <a:pt x="901117" y="231056"/>
                  </a:lnTo>
                  <a:lnTo>
                    <a:pt x="907647" y="231056"/>
                  </a:lnTo>
                  <a:cubicBezTo>
                    <a:pt x="933208" y="230611"/>
                    <a:pt x="952853" y="223956"/>
                    <a:pt x="966583" y="211089"/>
                  </a:cubicBezTo>
                  <a:cubicBezTo>
                    <a:pt x="980312" y="198223"/>
                    <a:pt x="987791" y="177866"/>
                    <a:pt x="989018" y="150019"/>
                  </a:cubicBezTo>
                  <a:cubicBezTo>
                    <a:pt x="982545" y="157721"/>
                    <a:pt x="974815" y="163916"/>
                    <a:pt x="965829" y="168604"/>
                  </a:cubicBezTo>
                  <a:cubicBezTo>
                    <a:pt x="956844" y="173292"/>
                    <a:pt x="946993" y="175636"/>
                    <a:pt x="936278" y="175636"/>
                  </a:cubicBezTo>
                  <a:cubicBezTo>
                    <a:pt x="922213" y="175636"/>
                    <a:pt x="909963" y="172176"/>
                    <a:pt x="899526" y="165255"/>
                  </a:cubicBezTo>
                  <a:cubicBezTo>
                    <a:pt x="889090" y="158335"/>
                    <a:pt x="881025" y="148596"/>
                    <a:pt x="875332" y="136038"/>
                  </a:cubicBezTo>
                  <a:cubicBezTo>
                    <a:pt x="869640" y="123481"/>
                    <a:pt x="866793" y="109612"/>
                    <a:pt x="866793" y="94431"/>
                  </a:cubicBezTo>
                  <a:cubicBezTo>
                    <a:pt x="866793" y="78135"/>
                    <a:pt x="869891" y="63457"/>
                    <a:pt x="876086" y="50397"/>
                  </a:cubicBezTo>
                  <a:cubicBezTo>
                    <a:pt x="882281" y="37338"/>
                    <a:pt x="891071" y="27347"/>
                    <a:pt x="902456" y="20427"/>
                  </a:cubicBezTo>
                  <a:cubicBezTo>
                    <a:pt x="913842" y="13506"/>
                    <a:pt x="927125" y="10046"/>
                    <a:pt x="942305" y="10046"/>
                  </a:cubicBezTo>
                  <a:close/>
                  <a:moveTo>
                    <a:pt x="1530771" y="0"/>
                  </a:moveTo>
                  <a:lnTo>
                    <a:pt x="1561746" y="0"/>
                  </a:lnTo>
                  <a:lnTo>
                    <a:pt x="1561746" y="257175"/>
                  </a:lnTo>
                  <a:lnTo>
                    <a:pt x="1533283" y="257175"/>
                  </a:lnTo>
                  <a:lnTo>
                    <a:pt x="1531776" y="237753"/>
                  </a:lnTo>
                  <a:cubicBezTo>
                    <a:pt x="1519386" y="252933"/>
                    <a:pt x="1502141" y="260524"/>
                    <a:pt x="1480040" y="260524"/>
                  </a:cubicBezTo>
                  <a:cubicBezTo>
                    <a:pt x="1459055" y="260524"/>
                    <a:pt x="1441949" y="251929"/>
                    <a:pt x="1428722" y="234739"/>
                  </a:cubicBezTo>
                  <a:cubicBezTo>
                    <a:pt x="1415495" y="217549"/>
                    <a:pt x="1408881" y="195114"/>
                    <a:pt x="1408881" y="167432"/>
                  </a:cubicBezTo>
                  <a:lnTo>
                    <a:pt x="1408881" y="165088"/>
                  </a:lnTo>
                  <a:cubicBezTo>
                    <a:pt x="1408881" y="137294"/>
                    <a:pt x="1415467" y="114942"/>
                    <a:pt x="1428638" y="98031"/>
                  </a:cubicBezTo>
                  <a:cubicBezTo>
                    <a:pt x="1441809" y="81121"/>
                    <a:pt x="1459055" y="72666"/>
                    <a:pt x="1480375" y="72666"/>
                  </a:cubicBezTo>
                  <a:cubicBezTo>
                    <a:pt x="1501583" y="72666"/>
                    <a:pt x="1518381" y="79921"/>
                    <a:pt x="1530771" y="94431"/>
                  </a:cubicBezTo>
                  <a:close/>
                  <a:moveTo>
                    <a:pt x="1247645" y="0"/>
                  </a:moveTo>
                  <a:lnTo>
                    <a:pt x="1278619" y="0"/>
                  </a:lnTo>
                  <a:lnTo>
                    <a:pt x="1278619" y="257175"/>
                  </a:lnTo>
                  <a:lnTo>
                    <a:pt x="1247645" y="257175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en-US" sz="2700">
                <a:solidFill>
                  <a:schemeClr val="bg1">
                    <a:lumMod val="75000"/>
                  </a:schemeClr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2465F73-4B27-4C0F-9B02-510C8E083EB6}"/>
                </a:ext>
              </a:extLst>
            </p:cNvPr>
            <p:cNvSpPr/>
            <p:nvPr/>
          </p:nvSpPr>
          <p:spPr>
            <a:xfrm>
              <a:off x="-2202100" y="-2224223"/>
              <a:ext cx="16596200" cy="1128432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0" name="9Slide.vn">
            <a:extLst>
              <a:ext uri="{FF2B5EF4-FFF2-40B4-BE49-F238E27FC236}">
                <a16:creationId xmlns:a16="http://schemas.microsoft.com/office/drawing/2014/main" id="{0F30810D-0BA7-48B5-9100-E09C5C296021}"/>
              </a:ext>
            </a:extLst>
          </p:cNvPr>
          <p:cNvSpPr>
            <a:spLocks noSelect="1"/>
          </p:cNvSpPr>
          <p:nvPr userDrawn="1">
            <p:custDataLst>
              <p:tags r:id="rId8"/>
            </p:custDataLst>
          </p:nvPr>
        </p:nvSpPr>
        <p:spPr>
          <a:xfrm>
            <a:off x="6091428" y="-8915400"/>
            <a:ext cx="9144" cy="914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9Slide.vn">
            <a:extLst>
              <a:ext uri="{FF2B5EF4-FFF2-40B4-BE49-F238E27FC236}">
                <a16:creationId xmlns:a16="http://schemas.microsoft.com/office/drawing/2014/main" id="{5703AF2A-1D5F-4BD2-8904-9B6C863CB9B3}"/>
              </a:ext>
            </a:extLst>
          </p:cNvPr>
          <p:cNvSpPr>
            <a:spLocks noSelect="1"/>
          </p:cNvSpPr>
          <p:nvPr userDrawn="1">
            <p:custDataLst>
              <p:tags r:id="rId9"/>
            </p:custDataLst>
          </p:nvPr>
        </p:nvSpPr>
        <p:spPr>
          <a:xfrm>
            <a:off x="6091428" y="15764256"/>
            <a:ext cx="9144" cy="914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32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xagon 1">
            <a:extLst>
              <a:ext uri="{FF2B5EF4-FFF2-40B4-BE49-F238E27FC236}">
                <a16:creationId xmlns:a16="http://schemas.microsoft.com/office/drawing/2014/main" id="{A44D7EE6-BC0B-4060-823C-FC665DA81CA6}"/>
              </a:ext>
            </a:extLst>
          </p:cNvPr>
          <p:cNvSpPr/>
          <p:nvPr/>
        </p:nvSpPr>
        <p:spPr>
          <a:xfrm rot="5400000">
            <a:off x="-4248844" y="491539"/>
            <a:ext cx="8961399" cy="7080096"/>
          </a:xfrm>
          <a:prstGeom prst="hexagon">
            <a:avLst/>
          </a:prstGeom>
          <a:solidFill>
            <a:schemeClr val="accent3">
              <a:lumMod val="40000"/>
              <a:lumOff val="60000"/>
              <a:alpha val="8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Hexagon 12">
            <a:extLst>
              <a:ext uri="{FF2B5EF4-FFF2-40B4-BE49-F238E27FC236}">
                <a16:creationId xmlns:a16="http://schemas.microsoft.com/office/drawing/2014/main" id="{6654035B-CE65-4B8F-9A07-8B0D96AC7F35}"/>
              </a:ext>
            </a:extLst>
          </p:cNvPr>
          <p:cNvSpPr/>
          <p:nvPr/>
        </p:nvSpPr>
        <p:spPr>
          <a:xfrm rot="5400000">
            <a:off x="-3799732" y="846366"/>
            <a:ext cx="8063174" cy="6370439"/>
          </a:xfrm>
          <a:prstGeom prst="hexagon">
            <a:avLst/>
          </a:prstGeom>
          <a:solidFill>
            <a:schemeClr val="accent3">
              <a:lumMod val="20000"/>
              <a:lumOff val="8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0D1CAA-8FA7-47B8-9546-1277010DCCF5}"/>
              </a:ext>
            </a:extLst>
          </p:cNvPr>
          <p:cNvSpPr txBox="1"/>
          <p:nvPr/>
        </p:nvSpPr>
        <p:spPr>
          <a:xfrm>
            <a:off x="6312634" y="6488668"/>
            <a:ext cx="5879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3: </a:t>
            </a:r>
            <a:r>
              <a:rPr kumimoji="0" lang="en-US" sz="18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Bản</a:t>
            </a:r>
            <a:r>
              <a:rPr kumimoji="0" lang="en-US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đồ</a:t>
            </a:r>
            <a:r>
              <a:rPr kumimoji="0" lang="en-US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hành</a:t>
            </a:r>
            <a:r>
              <a:rPr kumimoji="0" lang="en-US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chính</a:t>
            </a:r>
            <a:r>
              <a:rPr kumimoji="0" lang="en-US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US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Nam </a:t>
            </a:r>
            <a:r>
              <a:rPr kumimoji="0" lang="en-US" sz="18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năm</a:t>
            </a:r>
            <a:r>
              <a:rPr kumimoji="0" lang="en-US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2021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E29659-D6BC-4564-AFC2-2AB71135D615}"/>
              </a:ext>
            </a:extLst>
          </p:cNvPr>
          <p:cNvSpPr txBox="1"/>
          <p:nvPr/>
        </p:nvSpPr>
        <p:spPr>
          <a:xfrm>
            <a:off x="332510" y="1122402"/>
            <a:ext cx="323008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Đọc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thông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tin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quan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sát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hình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3, 4,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em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hãy</a:t>
            </a:r>
            <a:r>
              <a:rPr lang="en-US" sz="3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306B87-289C-4FB9-A396-CEFF51AAE411}"/>
              </a:ext>
            </a:extLst>
          </p:cNvPr>
          <p:cNvSpPr txBox="1"/>
          <p:nvPr/>
        </p:nvSpPr>
        <p:spPr>
          <a:xfrm>
            <a:off x="43544" y="2577405"/>
            <a:ext cx="36321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vị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trí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lí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Nam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đồ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947DCE-2038-442E-BDA2-584676835301}"/>
              </a:ext>
            </a:extLst>
          </p:cNvPr>
          <p:cNvSpPr txBox="1"/>
          <p:nvPr/>
        </p:nvSpPr>
        <p:spPr>
          <a:xfrm>
            <a:off x="43545" y="3975318"/>
            <a:ext cx="3632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vi-VN" sz="2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Trình bày ảnh hưởng của vị trí địa lí đối với tự nhiên và hoạt động sản xuất ở nước ta.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D0E017C-214F-427A-B68F-66E8D6F8BC1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97" t="3009" r="15661"/>
          <a:stretch/>
        </p:blipFill>
        <p:spPr>
          <a:xfrm flipH="1">
            <a:off x="381000" y="84319"/>
            <a:ext cx="914400" cy="120432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A2DAFCD-CACE-E778-7AC3-19C027090D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0743" y="154379"/>
            <a:ext cx="7742711" cy="629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13963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loud 20">
            <a:extLst>
              <a:ext uri="{FF2B5EF4-FFF2-40B4-BE49-F238E27FC236}">
                <a16:creationId xmlns:a16="http://schemas.microsoft.com/office/drawing/2014/main" id="{722B30FF-A636-4BEE-A6A1-0ECB3AA3E5B8}"/>
              </a:ext>
            </a:extLst>
          </p:cNvPr>
          <p:cNvSpPr/>
          <p:nvPr/>
        </p:nvSpPr>
        <p:spPr>
          <a:xfrm rot="634769">
            <a:off x="304315" y="4432301"/>
            <a:ext cx="2879083" cy="2344146"/>
          </a:xfrm>
          <a:prstGeom prst="cloud">
            <a:avLst/>
          </a:prstGeom>
          <a:solidFill>
            <a:srgbClr val="FFFFFF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#9Slide02 Noi dung dai"/>
              <a:ea typeface="+mn-ea"/>
              <a:cs typeface="+mn-cs"/>
            </a:endParaRPr>
          </a:p>
        </p:txBody>
      </p:sp>
      <p:sp>
        <p:nvSpPr>
          <p:cNvPr id="18" name="Hexagon 17">
            <a:extLst>
              <a:ext uri="{FF2B5EF4-FFF2-40B4-BE49-F238E27FC236}">
                <a16:creationId xmlns:a16="http://schemas.microsoft.com/office/drawing/2014/main" id="{2CE73503-88C2-4A41-855A-BC9753B8E11F}"/>
              </a:ext>
            </a:extLst>
          </p:cNvPr>
          <p:cNvSpPr/>
          <p:nvPr/>
        </p:nvSpPr>
        <p:spPr>
          <a:xfrm rot="10800000">
            <a:off x="0" y="618343"/>
            <a:ext cx="3475003" cy="2745482"/>
          </a:xfrm>
          <a:prstGeom prst="hexagon">
            <a:avLst/>
          </a:prstGeom>
          <a:solidFill>
            <a:schemeClr val="accent3">
              <a:lumMod val="40000"/>
              <a:lumOff val="60000"/>
              <a:alpha val="8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#9Slide02 Noi dung dai"/>
              <a:ea typeface="+mn-ea"/>
              <a:cs typeface="+mn-cs"/>
            </a:endParaRPr>
          </a:p>
        </p:txBody>
      </p:sp>
      <p:sp>
        <p:nvSpPr>
          <p:cNvPr id="19" name="Hexagon 18">
            <a:extLst>
              <a:ext uri="{FF2B5EF4-FFF2-40B4-BE49-F238E27FC236}">
                <a16:creationId xmlns:a16="http://schemas.microsoft.com/office/drawing/2014/main" id="{3938A2B6-73AA-4798-9FB3-F2F59754E24D}"/>
              </a:ext>
            </a:extLst>
          </p:cNvPr>
          <p:cNvSpPr/>
          <p:nvPr/>
        </p:nvSpPr>
        <p:spPr>
          <a:xfrm rot="10800000">
            <a:off x="248846" y="755936"/>
            <a:ext cx="3126694" cy="2470295"/>
          </a:xfrm>
          <a:prstGeom prst="hexagon">
            <a:avLst/>
          </a:prstGeom>
          <a:solidFill>
            <a:schemeClr val="accent3">
              <a:lumMod val="20000"/>
              <a:lumOff val="8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#9Slide02 Noi dung dai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931F0A-54C2-4A07-AD46-44AC0EC6388D}"/>
              </a:ext>
            </a:extLst>
          </p:cNvPr>
          <p:cNvSpPr txBox="1"/>
          <p:nvPr/>
        </p:nvSpPr>
        <p:spPr>
          <a:xfrm>
            <a:off x="860940" y="674007"/>
            <a:ext cx="19594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Xác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định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vị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trí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địa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lí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Nam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trên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bản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đồ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D667655B-CDE0-4F41-8244-16D9B579977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97" t="3009" r="15661"/>
          <a:stretch/>
        </p:blipFill>
        <p:spPr>
          <a:xfrm flipH="1">
            <a:off x="985649" y="4441372"/>
            <a:ext cx="1626921" cy="223021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D41CFA4-FCB4-BFB3-7EB5-3F5AC465C7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3221" y="0"/>
            <a:ext cx="8688779" cy="6858000"/>
          </a:xfrm>
          <a:prstGeom prst="rect">
            <a:avLst/>
          </a:prstGeom>
        </p:spPr>
      </p:pic>
      <p:sp>
        <p:nvSpPr>
          <p:cNvPr id="3" name="Freeform: Shape 2">
            <a:extLst>
              <a:ext uri="{FF2B5EF4-FFF2-40B4-BE49-F238E27FC236}">
                <a16:creationId xmlns:a16="http://schemas.microsoft.com/office/drawing/2014/main" id="{46C263FC-5327-F5FF-5CA4-B8A008719366}"/>
              </a:ext>
            </a:extLst>
          </p:cNvPr>
          <p:cNvSpPr/>
          <p:nvPr/>
        </p:nvSpPr>
        <p:spPr>
          <a:xfrm>
            <a:off x="3797559" y="190005"/>
            <a:ext cx="3802649" cy="5985164"/>
          </a:xfrm>
          <a:custGeom>
            <a:avLst/>
            <a:gdLst>
              <a:gd name="connsiteX0" fmla="*/ 2545 w 3802649"/>
              <a:gd name="connsiteY0" fmla="*/ 391886 h 5985164"/>
              <a:gd name="connsiteX1" fmla="*/ 61922 w 3802649"/>
              <a:gd name="connsiteY1" fmla="*/ 368135 h 5985164"/>
              <a:gd name="connsiteX2" fmla="*/ 121298 w 3802649"/>
              <a:gd name="connsiteY2" fmla="*/ 296883 h 5985164"/>
              <a:gd name="connsiteX3" fmla="*/ 156924 w 3802649"/>
              <a:gd name="connsiteY3" fmla="*/ 273133 h 5985164"/>
              <a:gd name="connsiteX4" fmla="*/ 240051 w 3802649"/>
              <a:gd name="connsiteY4" fmla="*/ 213756 h 5985164"/>
              <a:gd name="connsiteX5" fmla="*/ 323179 w 3802649"/>
              <a:gd name="connsiteY5" fmla="*/ 225631 h 5985164"/>
              <a:gd name="connsiteX6" fmla="*/ 382555 w 3802649"/>
              <a:gd name="connsiteY6" fmla="*/ 308759 h 5985164"/>
              <a:gd name="connsiteX7" fmla="*/ 430057 w 3802649"/>
              <a:gd name="connsiteY7" fmla="*/ 344385 h 5985164"/>
              <a:gd name="connsiteX8" fmla="*/ 548810 w 3802649"/>
              <a:gd name="connsiteY8" fmla="*/ 332509 h 5985164"/>
              <a:gd name="connsiteX9" fmla="*/ 572560 w 3802649"/>
              <a:gd name="connsiteY9" fmla="*/ 273133 h 5985164"/>
              <a:gd name="connsiteX10" fmla="*/ 620062 w 3802649"/>
              <a:gd name="connsiteY10" fmla="*/ 249382 h 5985164"/>
              <a:gd name="connsiteX11" fmla="*/ 691314 w 3802649"/>
              <a:gd name="connsiteY11" fmla="*/ 190005 h 5985164"/>
              <a:gd name="connsiteX12" fmla="*/ 715064 w 3802649"/>
              <a:gd name="connsiteY12" fmla="*/ 225631 h 5985164"/>
              <a:gd name="connsiteX13" fmla="*/ 750690 w 3802649"/>
              <a:gd name="connsiteY13" fmla="*/ 249382 h 5985164"/>
              <a:gd name="connsiteX14" fmla="*/ 964446 w 3802649"/>
              <a:gd name="connsiteY14" fmla="*/ 273133 h 5985164"/>
              <a:gd name="connsiteX15" fmla="*/ 1047573 w 3802649"/>
              <a:gd name="connsiteY15" fmla="*/ 237507 h 5985164"/>
              <a:gd name="connsiteX16" fmla="*/ 1106950 w 3802649"/>
              <a:gd name="connsiteY16" fmla="*/ 225631 h 5985164"/>
              <a:gd name="connsiteX17" fmla="*/ 1154451 w 3802649"/>
              <a:gd name="connsiteY17" fmla="*/ 213756 h 5985164"/>
              <a:gd name="connsiteX18" fmla="*/ 1320706 w 3802649"/>
              <a:gd name="connsiteY18" fmla="*/ 201881 h 5985164"/>
              <a:gd name="connsiteX19" fmla="*/ 1380083 w 3802649"/>
              <a:gd name="connsiteY19" fmla="*/ 130629 h 5985164"/>
              <a:gd name="connsiteX20" fmla="*/ 1391958 w 3802649"/>
              <a:gd name="connsiteY20" fmla="*/ 83127 h 5985164"/>
              <a:gd name="connsiteX21" fmla="*/ 1451335 w 3802649"/>
              <a:gd name="connsiteY21" fmla="*/ 71252 h 5985164"/>
              <a:gd name="connsiteX22" fmla="*/ 1510711 w 3802649"/>
              <a:gd name="connsiteY22" fmla="*/ 47501 h 5985164"/>
              <a:gd name="connsiteX23" fmla="*/ 1558212 w 3802649"/>
              <a:gd name="connsiteY23" fmla="*/ 35626 h 5985164"/>
              <a:gd name="connsiteX24" fmla="*/ 1593838 w 3802649"/>
              <a:gd name="connsiteY24" fmla="*/ 11876 h 5985164"/>
              <a:gd name="connsiteX25" fmla="*/ 1712592 w 3802649"/>
              <a:gd name="connsiteY25" fmla="*/ 0 h 5985164"/>
              <a:gd name="connsiteX26" fmla="*/ 1795719 w 3802649"/>
              <a:gd name="connsiteY26" fmla="*/ 59377 h 5985164"/>
              <a:gd name="connsiteX27" fmla="*/ 1855096 w 3802649"/>
              <a:gd name="connsiteY27" fmla="*/ 95003 h 5985164"/>
              <a:gd name="connsiteX28" fmla="*/ 1961973 w 3802649"/>
              <a:gd name="connsiteY28" fmla="*/ 154379 h 5985164"/>
              <a:gd name="connsiteX29" fmla="*/ 2246981 w 3802649"/>
              <a:gd name="connsiteY29" fmla="*/ 154379 h 5985164"/>
              <a:gd name="connsiteX30" fmla="*/ 2282607 w 3802649"/>
              <a:gd name="connsiteY30" fmla="*/ 166255 h 5985164"/>
              <a:gd name="connsiteX31" fmla="*/ 2365735 w 3802649"/>
              <a:gd name="connsiteY31" fmla="*/ 190005 h 5985164"/>
              <a:gd name="connsiteX32" fmla="*/ 2401360 w 3802649"/>
              <a:gd name="connsiteY32" fmla="*/ 225631 h 5985164"/>
              <a:gd name="connsiteX33" fmla="*/ 2436986 w 3802649"/>
              <a:gd name="connsiteY33" fmla="*/ 249382 h 5985164"/>
              <a:gd name="connsiteX34" fmla="*/ 2460737 w 3802649"/>
              <a:gd name="connsiteY34" fmla="*/ 285008 h 5985164"/>
              <a:gd name="connsiteX35" fmla="*/ 2401360 w 3802649"/>
              <a:gd name="connsiteY35" fmla="*/ 308759 h 5985164"/>
              <a:gd name="connsiteX36" fmla="*/ 2365735 w 3802649"/>
              <a:gd name="connsiteY36" fmla="*/ 320634 h 5985164"/>
              <a:gd name="connsiteX37" fmla="*/ 2377610 w 3802649"/>
              <a:gd name="connsiteY37" fmla="*/ 498764 h 5985164"/>
              <a:gd name="connsiteX38" fmla="*/ 2413236 w 3802649"/>
              <a:gd name="connsiteY38" fmla="*/ 522514 h 5985164"/>
              <a:gd name="connsiteX39" fmla="*/ 2472612 w 3802649"/>
              <a:gd name="connsiteY39" fmla="*/ 581891 h 5985164"/>
              <a:gd name="connsiteX40" fmla="*/ 2508238 w 3802649"/>
              <a:gd name="connsiteY40" fmla="*/ 593766 h 5985164"/>
              <a:gd name="connsiteX41" fmla="*/ 2615116 w 3802649"/>
              <a:gd name="connsiteY41" fmla="*/ 605642 h 5985164"/>
              <a:gd name="connsiteX42" fmla="*/ 2650742 w 3802649"/>
              <a:gd name="connsiteY42" fmla="*/ 629392 h 5985164"/>
              <a:gd name="connsiteX43" fmla="*/ 2721994 w 3802649"/>
              <a:gd name="connsiteY43" fmla="*/ 700644 h 5985164"/>
              <a:gd name="connsiteX44" fmla="*/ 2769496 w 3802649"/>
              <a:gd name="connsiteY44" fmla="*/ 736270 h 5985164"/>
              <a:gd name="connsiteX45" fmla="*/ 2888249 w 3802649"/>
              <a:gd name="connsiteY45" fmla="*/ 724395 h 5985164"/>
              <a:gd name="connsiteX46" fmla="*/ 2923875 w 3802649"/>
              <a:gd name="connsiteY46" fmla="*/ 700644 h 5985164"/>
              <a:gd name="connsiteX47" fmla="*/ 2971376 w 3802649"/>
              <a:gd name="connsiteY47" fmla="*/ 665018 h 5985164"/>
              <a:gd name="connsiteX48" fmla="*/ 3018877 w 3802649"/>
              <a:gd name="connsiteY48" fmla="*/ 676894 h 5985164"/>
              <a:gd name="connsiteX49" fmla="*/ 3007002 w 3802649"/>
              <a:gd name="connsiteY49" fmla="*/ 748146 h 5985164"/>
              <a:gd name="connsiteX50" fmla="*/ 2959501 w 3802649"/>
              <a:gd name="connsiteY50" fmla="*/ 795647 h 5985164"/>
              <a:gd name="connsiteX51" fmla="*/ 2935750 w 3802649"/>
              <a:gd name="connsiteY51" fmla="*/ 843148 h 5985164"/>
              <a:gd name="connsiteX52" fmla="*/ 2923875 w 3802649"/>
              <a:gd name="connsiteY52" fmla="*/ 878774 h 5985164"/>
              <a:gd name="connsiteX53" fmla="*/ 2888249 w 3802649"/>
              <a:gd name="connsiteY53" fmla="*/ 902525 h 5985164"/>
              <a:gd name="connsiteX54" fmla="*/ 2852623 w 3802649"/>
              <a:gd name="connsiteY54" fmla="*/ 973777 h 5985164"/>
              <a:gd name="connsiteX55" fmla="*/ 2816997 w 3802649"/>
              <a:gd name="connsiteY55" fmla="*/ 1009403 h 5985164"/>
              <a:gd name="connsiteX56" fmla="*/ 2757620 w 3802649"/>
              <a:gd name="connsiteY56" fmla="*/ 1068779 h 5985164"/>
              <a:gd name="connsiteX57" fmla="*/ 2686368 w 3802649"/>
              <a:gd name="connsiteY57" fmla="*/ 1092530 h 5985164"/>
              <a:gd name="connsiteX58" fmla="*/ 2591366 w 3802649"/>
              <a:gd name="connsiteY58" fmla="*/ 1140031 h 5985164"/>
              <a:gd name="connsiteX59" fmla="*/ 2567615 w 3802649"/>
              <a:gd name="connsiteY59" fmla="*/ 1187533 h 5985164"/>
              <a:gd name="connsiteX60" fmla="*/ 2531989 w 3802649"/>
              <a:gd name="connsiteY60" fmla="*/ 1258785 h 5985164"/>
              <a:gd name="connsiteX61" fmla="*/ 2436986 w 3802649"/>
              <a:gd name="connsiteY61" fmla="*/ 1341912 h 5985164"/>
              <a:gd name="connsiteX62" fmla="*/ 2330109 w 3802649"/>
              <a:gd name="connsiteY62" fmla="*/ 1365663 h 5985164"/>
              <a:gd name="connsiteX63" fmla="*/ 2175729 w 3802649"/>
              <a:gd name="connsiteY63" fmla="*/ 1377538 h 5985164"/>
              <a:gd name="connsiteX64" fmla="*/ 2140103 w 3802649"/>
              <a:gd name="connsiteY64" fmla="*/ 1401289 h 5985164"/>
              <a:gd name="connsiteX65" fmla="*/ 2092602 w 3802649"/>
              <a:gd name="connsiteY65" fmla="*/ 1436914 h 5985164"/>
              <a:gd name="connsiteX66" fmla="*/ 1973849 w 3802649"/>
              <a:gd name="connsiteY66" fmla="*/ 1484416 h 5985164"/>
              <a:gd name="connsiteX67" fmla="*/ 1961973 w 3802649"/>
              <a:gd name="connsiteY67" fmla="*/ 1591294 h 5985164"/>
              <a:gd name="connsiteX68" fmla="*/ 1914472 w 3802649"/>
              <a:gd name="connsiteY68" fmla="*/ 1662546 h 5985164"/>
              <a:gd name="connsiteX69" fmla="*/ 1866971 w 3802649"/>
              <a:gd name="connsiteY69" fmla="*/ 1745673 h 5985164"/>
              <a:gd name="connsiteX70" fmla="*/ 1878846 w 3802649"/>
              <a:gd name="connsiteY70" fmla="*/ 1923803 h 5985164"/>
              <a:gd name="connsiteX71" fmla="*/ 1914472 w 3802649"/>
              <a:gd name="connsiteY71" fmla="*/ 1935678 h 5985164"/>
              <a:gd name="connsiteX72" fmla="*/ 1997599 w 3802649"/>
              <a:gd name="connsiteY72" fmla="*/ 1995055 h 5985164"/>
              <a:gd name="connsiteX73" fmla="*/ 2033225 w 3802649"/>
              <a:gd name="connsiteY73" fmla="*/ 2006930 h 5985164"/>
              <a:gd name="connsiteX74" fmla="*/ 2080727 w 3802649"/>
              <a:gd name="connsiteY74" fmla="*/ 2042556 h 5985164"/>
              <a:gd name="connsiteX75" fmla="*/ 2140103 w 3802649"/>
              <a:gd name="connsiteY75" fmla="*/ 2078182 h 5985164"/>
              <a:gd name="connsiteX76" fmla="*/ 2163854 w 3802649"/>
              <a:gd name="connsiteY76" fmla="*/ 2113808 h 5985164"/>
              <a:gd name="connsiteX77" fmla="*/ 2223231 w 3802649"/>
              <a:gd name="connsiteY77" fmla="*/ 2137559 h 5985164"/>
              <a:gd name="connsiteX78" fmla="*/ 2294483 w 3802649"/>
              <a:gd name="connsiteY78" fmla="*/ 2173185 h 5985164"/>
              <a:gd name="connsiteX79" fmla="*/ 2353859 w 3802649"/>
              <a:gd name="connsiteY79" fmla="*/ 2327564 h 5985164"/>
              <a:gd name="connsiteX80" fmla="*/ 2413236 w 3802649"/>
              <a:gd name="connsiteY80" fmla="*/ 2422566 h 5985164"/>
              <a:gd name="connsiteX81" fmla="*/ 2508238 w 3802649"/>
              <a:gd name="connsiteY81" fmla="*/ 2446317 h 5985164"/>
              <a:gd name="connsiteX82" fmla="*/ 2579490 w 3802649"/>
              <a:gd name="connsiteY82" fmla="*/ 2505694 h 5985164"/>
              <a:gd name="connsiteX83" fmla="*/ 2674493 w 3802649"/>
              <a:gd name="connsiteY83" fmla="*/ 2565070 h 5985164"/>
              <a:gd name="connsiteX84" fmla="*/ 2745745 w 3802649"/>
              <a:gd name="connsiteY84" fmla="*/ 2636322 h 5985164"/>
              <a:gd name="connsiteX85" fmla="*/ 2769496 w 3802649"/>
              <a:gd name="connsiteY85" fmla="*/ 2671948 h 5985164"/>
              <a:gd name="connsiteX86" fmla="*/ 2816997 w 3802649"/>
              <a:gd name="connsiteY86" fmla="*/ 2695699 h 5985164"/>
              <a:gd name="connsiteX87" fmla="*/ 2900124 w 3802649"/>
              <a:gd name="connsiteY87" fmla="*/ 2743200 h 5985164"/>
              <a:gd name="connsiteX88" fmla="*/ 3066379 w 3802649"/>
              <a:gd name="connsiteY88" fmla="*/ 2850078 h 5985164"/>
              <a:gd name="connsiteX89" fmla="*/ 3102005 w 3802649"/>
              <a:gd name="connsiteY89" fmla="*/ 2861953 h 5985164"/>
              <a:gd name="connsiteX90" fmla="*/ 3208883 w 3802649"/>
              <a:gd name="connsiteY90" fmla="*/ 2945081 h 5985164"/>
              <a:gd name="connsiteX91" fmla="*/ 3268259 w 3802649"/>
              <a:gd name="connsiteY91" fmla="*/ 2968831 h 5985164"/>
              <a:gd name="connsiteX92" fmla="*/ 3315760 w 3802649"/>
              <a:gd name="connsiteY92" fmla="*/ 3028208 h 5985164"/>
              <a:gd name="connsiteX93" fmla="*/ 3339511 w 3802649"/>
              <a:gd name="connsiteY93" fmla="*/ 3075709 h 5985164"/>
              <a:gd name="connsiteX94" fmla="*/ 3375137 w 3802649"/>
              <a:gd name="connsiteY94" fmla="*/ 3111335 h 5985164"/>
              <a:gd name="connsiteX95" fmla="*/ 3398888 w 3802649"/>
              <a:gd name="connsiteY95" fmla="*/ 3158837 h 5985164"/>
              <a:gd name="connsiteX96" fmla="*/ 3434514 w 3802649"/>
              <a:gd name="connsiteY96" fmla="*/ 3194463 h 5985164"/>
              <a:gd name="connsiteX97" fmla="*/ 3458264 w 3802649"/>
              <a:gd name="connsiteY97" fmla="*/ 3230089 h 5985164"/>
              <a:gd name="connsiteX98" fmla="*/ 3505766 w 3802649"/>
              <a:gd name="connsiteY98" fmla="*/ 3241964 h 5985164"/>
              <a:gd name="connsiteX99" fmla="*/ 3541392 w 3802649"/>
              <a:gd name="connsiteY99" fmla="*/ 3253839 h 5985164"/>
              <a:gd name="connsiteX100" fmla="*/ 3588893 w 3802649"/>
              <a:gd name="connsiteY100" fmla="*/ 3360717 h 5985164"/>
              <a:gd name="connsiteX101" fmla="*/ 3636394 w 3802649"/>
              <a:gd name="connsiteY101" fmla="*/ 3455720 h 5985164"/>
              <a:gd name="connsiteX102" fmla="*/ 3660145 w 3802649"/>
              <a:gd name="connsiteY102" fmla="*/ 3503221 h 5985164"/>
              <a:gd name="connsiteX103" fmla="*/ 3683896 w 3802649"/>
              <a:gd name="connsiteY103" fmla="*/ 3562598 h 5985164"/>
              <a:gd name="connsiteX104" fmla="*/ 3719522 w 3802649"/>
              <a:gd name="connsiteY104" fmla="*/ 3740727 h 5985164"/>
              <a:gd name="connsiteX105" fmla="*/ 3743272 w 3802649"/>
              <a:gd name="connsiteY105" fmla="*/ 3776353 h 5985164"/>
              <a:gd name="connsiteX106" fmla="*/ 3755147 w 3802649"/>
              <a:gd name="connsiteY106" fmla="*/ 3823855 h 5985164"/>
              <a:gd name="connsiteX107" fmla="*/ 3778898 w 3802649"/>
              <a:gd name="connsiteY107" fmla="*/ 3942608 h 5985164"/>
              <a:gd name="connsiteX108" fmla="*/ 3790773 w 3802649"/>
              <a:gd name="connsiteY108" fmla="*/ 4108863 h 5985164"/>
              <a:gd name="connsiteX109" fmla="*/ 3802649 w 3802649"/>
              <a:gd name="connsiteY109" fmla="*/ 4156364 h 5985164"/>
              <a:gd name="connsiteX110" fmla="*/ 3790773 w 3802649"/>
              <a:gd name="connsiteY110" fmla="*/ 4512624 h 5985164"/>
              <a:gd name="connsiteX111" fmla="*/ 3755147 w 3802649"/>
              <a:gd name="connsiteY111" fmla="*/ 4643252 h 5985164"/>
              <a:gd name="connsiteX112" fmla="*/ 3731397 w 3802649"/>
              <a:gd name="connsiteY112" fmla="*/ 4738255 h 5985164"/>
              <a:gd name="connsiteX113" fmla="*/ 3672020 w 3802649"/>
              <a:gd name="connsiteY113" fmla="*/ 4797631 h 5985164"/>
              <a:gd name="connsiteX114" fmla="*/ 3648270 w 3802649"/>
              <a:gd name="connsiteY114" fmla="*/ 4857008 h 5985164"/>
              <a:gd name="connsiteX115" fmla="*/ 3600768 w 3802649"/>
              <a:gd name="connsiteY115" fmla="*/ 4904509 h 5985164"/>
              <a:gd name="connsiteX116" fmla="*/ 3470140 w 3802649"/>
              <a:gd name="connsiteY116" fmla="*/ 4940135 h 5985164"/>
              <a:gd name="connsiteX117" fmla="*/ 3410763 w 3802649"/>
              <a:gd name="connsiteY117" fmla="*/ 4952011 h 5985164"/>
              <a:gd name="connsiteX118" fmla="*/ 3303885 w 3802649"/>
              <a:gd name="connsiteY118" fmla="*/ 4987637 h 5985164"/>
              <a:gd name="connsiteX119" fmla="*/ 3208883 w 3802649"/>
              <a:gd name="connsiteY119" fmla="*/ 5047013 h 5985164"/>
              <a:gd name="connsiteX120" fmla="*/ 3113880 w 3802649"/>
              <a:gd name="connsiteY120" fmla="*/ 5070764 h 5985164"/>
              <a:gd name="connsiteX121" fmla="*/ 3066379 w 3802649"/>
              <a:gd name="connsiteY121" fmla="*/ 5094514 h 5985164"/>
              <a:gd name="connsiteX122" fmla="*/ 3030753 w 3802649"/>
              <a:gd name="connsiteY122" fmla="*/ 5142016 h 5985164"/>
              <a:gd name="connsiteX123" fmla="*/ 2923875 w 3802649"/>
              <a:gd name="connsiteY123" fmla="*/ 5177642 h 5985164"/>
              <a:gd name="connsiteX124" fmla="*/ 2828872 w 3802649"/>
              <a:gd name="connsiteY124" fmla="*/ 5225143 h 5985164"/>
              <a:gd name="connsiteX125" fmla="*/ 2793246 w 3802649"/>
              <a:gd name="connsiteY125" fmla="*/ 5248894 h 5985164"/>
              <a:gd name="connsiteX126" fmla="*/ 2531989 w 3802649"/>
              <a:gd name="connsiteY126" fmla="*/ 5284520 h 5985164"/>
              <a:gd name="connsiteX127" fmla="*/ 2460737 w 3802649"/>
              <a:gd name="connsiteY127" fmla="*/ 5332021 h 5985164"/>
              <a:gd name="connsiteX128" fmla="*/ 2413236 w 3802649"/>
              <a:gd name="connsiteY128" fmla="*/ 5403273 h 5985164"/>
              <a:gd name="connsiteX129" fmla="*/ 2341984 w 3802649"/>
              <a:gd name="connsiteY129" fmla="*/ 5450774 h 5985164"/>
              <a:gd name="connsiteX130" fmla="*/ 2318233 w 3802649"/>
              <a:gd name="connsiteY130" fmla="*/ 5510151 h 5985164"/>
              <a:gd name="connsiteX131" fmla="*/ 2306358 w 3802649"/>
              <a:gd name="connsiteY131" fmla="*/ 5557652 h 5985164"/>
              <a:gd name="connsiteX132" fmla="*/ 2199480 w 3802649"/>
              <a:gd name="connsiteY132" fmla="*/ 5617029 h 5985164"/>
              <a:gd name="connsiteX133" fmla="*/ 2140103 w 3802649"/>
              <a:gd name="connsiteY133" fmla="*/ 5640779 h 5985164"/>
              <a:gd name="connsiteX134" fmla="*/ 2104477 w 3802649"/>
              <a:gd name="connsiteY134" fmla="*/ 5664530 h 5985164"/>
              <a:gd name="connsiteX135" fmla="*/ 1902597 w 3802649"/>
              <a:gd name="connsiteY135" fmla="*/ 5723907 h 5985164"/>
              <a:gd name="connsiteX136" fmla="*/ 1783844 w 3802649"/>
              <a:gd name="connsiteY136" fmla="*/ 5735782 h 5985164"/>
              <a:gd name="connsiteX137" fmla="*/ 1748218 w 3802649"/>
              <a:gd name="connsiteY137" fmla="*/ 5759533 h 5985164"/>
              <a:gd name="connsiteX138" fmla="*/ 1688841 w 3802649"/>
              <a:gd name="connsiteY138" fmla="*/ 5795159 h 5985164"/>
              <a:gd name="connsiteX139" fmla="*/ 1629464 w 3802649"/>
              <a:gd name="connsiteY139" fmla="*/ 5842660 h 5985164"/>
              <a:gd name="connsiteX140" fmla="*/ 1593838 w 3802649"/>
              <a:gd name="connsiteY140" fmla="*/ 5866411 h 5985164"/>
              <a:gd name="connsiteX141" fmla="*/ 1546337 w 3802649"/>
              <a:gd name="connsiteY141" fmla="*/ 5878286 h 5985164"/>
              <a:gd name="connsiteX142" fmla="*/ 1510711 w 3802649"/>
              <a:gd name="connsiteY142" fmla="*/ 5890161 h 5985164"/>
              <a:gd name="connsiteX143" fmla="*/ 1451335 w 3802649"/>
              <a:gd name="connsiteY143" fmla="*/ 5902037 h 5985164"/>
              <a:gd name="connsiteX144" fmla="*/ 1391958 w 3802649"/>
              <a:gd name="connsiteY144" fmla="*/ 5925787 h 5985164"/>
              <a:gd name="connsiteX145" fmla="*/ 1320706 w 3802649"/>
              <a:gd name="connsiteY145" fmla="*/ 5973289 h 5985164"/>
              <a:gd name="connsiteX146" fmla="*/ 1273205 w 3802649"/>
              <a:gd name="connsiteY146" fmla="*/ 5985164 h 5985164"/>
              <a:gd name="connsiteX147" fmla="*/ 1249454 w 3802649"/>
              <a:gd name="connsiteY147" fmla="*/ 5902037 h 5985164"/>
              <a:gd name="connsiteX148" fmla="*/ 1261329 w 3802649"/>
              <a:gd name="connsiteY148" fmla="*/ 5866411 h 5985164"/>
              <a:gd name="connsiteX149" fmla="*/ 1261329 w 3802649"/>
              <a:gd name="connsiteY149" fmla="*/ 5676405 h 5985164"/>
              <a:gd name="connsiteX150" fmla="*/ 1296955 w 3802649"/>
              <a:gd name="connsiteY150" fmla="*/ 5640779 h 5985164"/>
              <a:gd name="connsiteX151" fmla="*/ 1308831 w 3802649"/>
              <a:gd name="connsiteY151" fmla="*/ 5593278 h 5985164"/>
              <a:gd name="connsiteX152" fmla="*/ 1308831 w 3802649"/>
              <a:gd name="connsiteY152" fmla="*/ 5462650 h 5985164"/>
              <a:gd name="connsiteX153" fmla="*/ 1356332 w 3802649"/>
              <a:gd name="connsiteY153" fmla="*/ 5450774 h 5985164"/>
              <a:gd name="connsiteX154" fmla="*/ 1344457 w 3802649"/>
              <a:gd name="connsiteY154" fmla="*/ 5415148 h 5985164"/>
              <a:gd name="connsiteX155" fmla="*/ 1296955 w 3802649"/>
              <a:gd name="connsiteY155" fmla="*/ 5403273 h 5985164"/>
              <a:gd name="connsiteX156" fmla="*/ 1249454 w 3802649"/>
              <a:gd name="connsiteY156" fmla="*/ 5379522 h 5985164"/>
              <a:gd name="connsiteX157" fmla="*/ 1106950 w 3802649"/>
              <a:gd name="connsiteY157" fmla="*/ 5343896 h 5985164"/>
              <a:gd name="connsiteX158" fmla="*/ 1011947 w 3802649"/>
              <a:gd name="connsiteY158" fmla="*/ 5260769 h 5985164"/>
              <a:gd name="connsiteX159" fmla="*/ 1106950 w 3802649"/>
              <a:gd name="connsiteY159" fmla="*/ 5201392 h 5985164"/>
              <a:gd name="connsiteX160" fmla="*/ 1154451 w 3802649"/>
              <a:gd name="connsiteY160" fmla="*/ 5165766 h 5985164"/>
              <a:gd name="connsiteX161" fmla="*/ 1237579 w 3802649"/>
              <a:gd name="connsiteY161" fmla="*/ 5142016 h 5985164"/>
              <a:gd name="connsiteX162" fmla="*/ 1368207 w 3802649"/>
              <a:gd name="connsiteY162" fmla="*/ 5118265 h 5985164"/>
              <a:gd name="connsiteX163" fmla="*/ 1415709 w 3802649"/>
              <a:gd name="connsiteY163" fmla="*/ 5035138 h 5985164"/>
              <a:gd name="connsiteX164" fmla="*/ 1463210 w 3802649"/>
              <a:gd name="connsiteY164" fmla="*/ 4987637 h 5985164"/>
              <a:gd name="connsiteX165" fmla="*/ 1510711 w 3802649"/>
              <a:gd name="connsiteY165" fmla="*/ 4975761 h 5985164"/>
              <a:gd name="connsiteX166" fmla="*/ 1653215 w 3802649"/>
              <a:gd name="connsiteY166" fmla="*/ 4952011 h 5985164"/>
              <a:gd name="connsiteX167" fmla="*/ 1688841 w 3802649"/>
              <a:gd name="connsiteY167" fmla="*/ 4940135 h 5985164"/>
              <a:gd name="connsiteX168" fmla="*/ 1914472 w 3802649"/>
              <a:gd name="connsiteY168" fmla="*/ 4928260 h 5985164"/>
              <a:gd name="connsiteX169" fmla="*/ 1855096 w 3802649"/>
              <a:gd name="connsiteY169" fmla="*/ 4904509 h 5985164"/>
              <a:gd name="connsiteX170" fmla="*/ 1831345 w 3802649"/>
              <a:gd name="connsiteY170" fmla="*/ 4868883 h 5985164"/>
              <a:gd name="connsiteX171" fmla="*/ 1878846 w 3802649"/>
              <a:gd name="connsiteY171" fmla="*/ 4785756 h 5985164"/>
              <a:gd name="connsiteX172" fmla="*/ 1914472 w 3802649"/>
              <a:gd name="connsiteY172" fmla="*/ 4702629 h 5985164"/>
              <a:gd name="connsiteX173" fmla="*/ 1950098 w 3802649"/>
              <a:gd name="connsiteY173" fmla="*/ 4667003 h 5985164"/>
              <a:gd name="connsiteX174" fmla="*/ 2080727 w 3802649"/>
              <a:gd name="connsiteY174" fmla="*/ 4655127 h 5985164"/>
              <a:gd name="connsiteX175" fmla="*/ 2175729 w 3802649"/>
              <a:gd name="connsiteY175" fmla="*/ 4643252 h 5985164"/>
              <a:gd name="connsiteX176" fmla="*/ 2282607 w 3802649"/>
              <a:gd name="connsiteY176" fmla="*/ 4583876 h 5985164"/>
              <a:gd name="connsiteX177" fmla="*/ 2365735 w 3802649"/>
              <a:gd name="connsiteY177" fmla="*/ 4560125 h 5985164"/>
              <a:gd name="connsiteX178" fmla="*/ 2460737 w 3802649"/>
              <a:gd name="connsiteY178" fmla="*/ 4512624 h 5985164"/>
              <a:gd name="connsiteX179" fmla="*/ 2555740 w 3802649"/>
              <a:gd name="connsiteY179" fmla="*/ 4465122 h 5985164"/>
              <a:gd name="connsiteX180" fmla="*/ 2626992 w 3802649"/>
              <a:gd name="connsiteY180" fmla="*/ 4453247 h 5985164"/>
              <a:gd name="connsiteX181" fmla="*/ 2769496 w 3802649"/>
              <a:gd name="connsiteY181" fmla="*/ 4417621 h 5985164"/>
              <a:gd name="connsiteX182" fmla="*/ 2805122 w 3802649"/>
              <a:gd name="connsiteY182" fmla="*/ 4393870 h 5985164"/>
              <a:gd name="connsiteX183" fmla="*/ 2757620 w 3802649"/>
              <a:gd name="connsiteY183" fmla="*/ 4275117 h 5985164"/>
              <a:gd name="connsiteX184" fmla="*/ 2769496 w 3802649"/>
              <a:gd name="connsiteY184" fmla="*/ 4120738 h 5985164"/>
              <a:gd name="connsiteX185" fmla="*/ 2793246 w 3802649"/>
              <a:gd name="connsiteY185" fmla="*/ 4061361 h 5985164"/>
              <a:gd name="connsiteX186" fmla="*/ 2805122 w 3802649"/>
              <a:gd name="connsiteY186" fmla="*/ 4013860 h 5985164"/>
              <a:gd name="connsiteX187" fmla="*/ 2781371 w 3802649"/>
              <a:gd name="connsiteY187" fmla="*/ 3978234 h 5985164"/>
              <a:gd name="connsiteX188" fmla="*/ 2745745 w 3802649"/>
              <a:gd name="connsiteY188" fmla="*/ 3954483 h 5985164"/>
              <a:gd name="connsiteX189" fmla="*/ 2721994 w 3802649"/>
              <a:gd name="connsiteY189" fmla="*/ 3906982 h 5985164"/>
              <a:gd name="connsiteX190" fmla="*/ 2710119 w 3802649"/>
              <a:gd name="connsiteY190" fmla="*/ 3811979 h 5985164"/>
              <a:gd name="connsiteX191" fmla="*/ 2698244 w 3802649"/>
              <a:gd name="connsiteY191" fmla="*/ 3776353 h 5985164"/>
              <a:gd name="connsiteX192" fmla="*/ 2686368 w 3802649"/>
              <a:gd name="connsiteY192" fmla="*/ 3716977 h 5985164"/>
              <a:gd name="connsiteX193" fmla="*/ 2698244 w 3802649"/>
              <a:gd name="connsiteY193" fmla="*/ 3645725 h 5985164"/>
              <a:gd name="connsiteX194" fmla="*/ 2745745 w 3802649"/>
              <a:gd name="connsiteY194" fmla="*/ 3562598 h 5985164"/>
              <a:gd name="connsiteX195" fmla="*/ 2757620 w 3802649"/>
              <a:gd name="connsiteY195" fmla="*/ 3479470 h 5985164"/>
              <a:gd name="connsiteX196" fmla="*/ 2781371 w 3802649"/>
              <a:gd name="connsiteY196" fmla="*/ 3420094 h 5985164"/>
              <a:gd name="connsiteX197" fmla="*/ 2757620 w 3802649"/>
              <a:gd name="connsiteY197" fmla="*/ 3230089 h 5985164"/>
              <a:gd name="connsiteX198" fmla="*/ 2686368 w 3802649"/>
              <a:gd name="connsiteY198" fmla="*/ 3158837 h 5985164"/>
              <a:gd name="connsiteX199" fmla="*/ 2674493 w 3802649"/>
              <a:gd name="connsiteY199" fmla="*/ 3123211 h 5985164"/>
              <a:gd name="connsiteX200" fmla="*/ 2626992 w 3802649"/>
              <a:gd name="connsiteY200" fmla="*/ 3040083 h 5985164"/>
              <a:gd name="connsiteX201" fmla="*/ 2650742 w 3802649"/>
              <a:gd name="connsiteY201" fmla="*/ 2992582 h 5985164"/>
              <a:gd name="connsiteX202" fmla="*/ 2698244 w 3802649"/>
              <a:gd name="connsiteY202" fmla="*/ 2933205 h 5985164"/>
              <a:gd name="connsiteX203" fmla="*/ 2603241 w 3802649"/>
              <a:gd name="connsiteY203" fmla="*/ 2909455 h 5985164"/>
              <a:gd name="connsiteX204" fmla="*/ 2496363 w 3802649"/>
              <a:gd name="connsiteY204" fmla="*/ 2838203 h 5985164"/>
              <a:gd name="connsiteX205" fmla="*/ 2330109 w 3802649"/>
              <a:gd name="connsiteY205" fmla="*/ 2838203 h 5985164"/>
              <a:gd name="connsiteX206" fmla="*/ 2294483 w 3802649"/>
              <a:gd name="connsiteY206" fmla="*/ 2802577 h 5985164"/>
              <a:gd name="connsiteX207" fmla="*/ 2258857 w 3802649"/>
              <a:gd name="connsiteY207" fmla="*/ 2790701 h 5985164"/>
              <a:gd name="connsiteX208" fmla="*/ 2223231 w 3802649"/>
              <a:gd name="connsiteY208" fmla="*/ 2755076 h 5985164"/>
              <a:gd name="connsiteX209" fmla="*/ 2211355 w 3802649"/>
              <a:gd name="connsiteY209" fmla="*/ 2695699 h 5985164"/>
              <a:gd name="connsiteX210" fmla="*/ 2199480 w 3802649"/>
              <a:gd name="connsiteY210" fmla="*/ 2576946 h 5985164"/>
              <a:gd name="connsiteX211" fmla="*/ 2163854 w 3802649"/>
              <a:gd name="connsiteY211" fmla="*/ 2541320 h 5985164"/>
              <a:gd name="connsiteX212" fmla="*/ 2128228 w 3802649"/>
              <a:gd name="connsiteY212" fmla="*/ 2493818 h 5985164"/>
              <a:gd name="connsiteX213" fmla="*/ 2080727 w 3802649"/>
              <a:gd name="connsiteY213" fmla="*/ 2470068 h 5985164"/>
              <a:gd name="connsiteX214" fmla="*/ 2021350 w 3802649"/>
              <a:gd name="connsiteY214" fmla="*/ 2422566 h 5985164"/>
              <a:gd name="connsiteX215" fmla="*/ 1902597 w 3802649"/>
              <a:gd name="connsiteY215" fmla="*/ 2375065 h 5985164"/>
              <a:gd name="connsiteX216" fmla="*/ 1855096 w 3802649"/>
              <a:gd name="connsiteY216" fmla="*/ 2339439 h 5985164"/>
              <a:gd name="connsiteX217" fmla="*/ 1819470 w 3802649"/>
              <a:gd name="connsiteY217" fmla="*/ 2315689 h 5985164"/>
              <a:gd name="connsiteX218" fmla="*/ 1760093 w 3802649"/>
              <a:gd name="connsiteY218" fmla="*/ 2256312 h 5985164"/>
              <a:gd name="connsiteX219" fmla="*/ 1641340 w 3802649"/>
              <a:gd name="connsiteY219" fmla="*/ 2125683 h 5985164"/>
              <a:gd name="connsiteX220" fmla="*/ 1570088 w 3802649"/>
              <a:gd name="connsiteY220" fmla="*/ 2101933 h 5985164"/>
              <a:gd name="connsiteX221" fmla="*/ 1498836 w 3802649"/>
              <a:gd name="connsiteY221" fmla="*/ 2018805 h 5985164"/>
              <a:gd name="connsiteX222" fmla="*/ 1486960 w 3802649"/>
              <a:gd name="connsiteY222" fmla="*/ 1983179 h 5985164"/>
              <a:gd name="connsiteX223" fmla="*/ 1498836 w 3802649"/>
              <a:gd name="connsiteY223" fmla="*/ 1947553 h 5985164"/>
              <a:gd name="connsiteX224" fmla="*/ 1486960 w 3802649"/>
              <a:gd name="connsiteY224" fmla="*/ 1876301 h 5985164"/>
              <a:gd name="connsiteX225" fmla="*/ 1451335 w 3802649"/>
              <a:gd name="connsiteY225" fmla="*/ 1852551 h 5985164"/>
              <a:gd name="connsiteX226" fmla="*/ 1320706 w 3802649"/>
              <a:gd name="connsiteY226" fmla="*/ 1840676 h 5985164"/>
              <a:gd name="connsiteX227" fmla="*/ 1225703 w 3802649"/>
              <a:gd name="connsiteY227" fmla="*/ 1828800 h 5985164"/>
              <a:gd name="connsiteX228" fmla="*/ 1130701 w 3802649"/>
              <a:gd name="connsiteY228" fmla="*/ 1769424 h 5985164"/>
              <a:gd name="connsiteX229" fmla="*/ 1095075 w 3802649"/>
              <a:gd name="connsiteY229" fmla="*/ 1757548 h 5985164"/>
              <a:gd name="connsiteX230" fmla="*/ 1059449 w 3802649"/>
              <a:gd name="connsiteY230" fmla="*/ 1733798 h 5985164"/>
              <a:gd name="connsiteX231" fmla="*/ 988197 w 3802649"/>
              <a:gd name="connsiteY231" fmla="*/ 1721922 h 5985164"/>
              <a:gd name="connsiteX232" fmla="*/ 857568 w 3802649"/>
              <a:gd name="connsiteY232" fmla="*/ 1686296 h 5985164"/>
              <a:gd name="connsiteX233" fmla="*/ 916945 w 3802649"/>
              <a:gd name="connsiteY233" fmla="*/ 1579418 h 5985164"/>
              <a:gd name="connsiteX234" fmla="*/ 928820 w 3802649"/>
              <a:gd name="connsiteY234" fmla="*/ 1520042 h 5985164"/>
              <a:gd name="connsiteX235" fmla="*/ 964446 w 3802649"/>
              <a:gd name="connsiteY235" fmla="*/ 1508166 h 5985164"/>
              <a:gd name="connsiteX236" fmla="*/ 1059449 w 3802649"/>
              <a:gd name="connsiteY236" fmla="*/ 1484416 h 5985164"/>
              <a:gd name="connsiteX237" fmla="*/ 1213828 w 3802649"/>
              <a:gd name="connsiteY237" fmla="*/ 1448790 h 5985164"/>
              <a:gd name="connsiteX238" fmla="*/ 1249454 w 3802649"/>
              <a:gd name="connsiteY238" fmla="*/ 1436914 h 5985164"/>
              <a:gd name="connsiteX239" fmla="*/ 1356332 w 3802649"/>
              <a:gd name="connsiteY239" fmla="*/ 1413164 h 5985164"/>
              <a:gd name="connsiteX240" fmla="*/ 1391958 w 3802649"/>
              <a:gd name="connsiteY240" fmla="*/ 1389413 h 5985164"/>
              <a:gd name="connsiteX241" fmla="*/ 1403833 w 3802649"/>
              <a:gd name="connsiteY241" fmla="*/ 1353787 h 5985164"/>
              <a:gd name="connsiteX242" fmla="*/ 1273205 w 3802649"/>
              <a:gd name="connsiteY242" fmla="*/ 1294411 h 5985164"/>
              <a:gd name="connsiteX243" fmla="*/ 1249454 w 3802649"/>
              <a:gd name="connsiteY243" fmla="*/ 1246909 h 5985164"/>
              <a:gd name="connsiteX244" fmla="*/ 1130701 w 3802649"/>
              <a:gd name="connsiteY244" fmla="*/ 1199408 h 5985164"/>
              <a:gd name="connsiteX245" fmla="*/ 1166327 w 3802649"/>
              <a:gd name="connsiteY245" fmla="*/ 1175657 h 5985164"/>
              <a:gd name="connsiteX246" fmla="*/ 1166327 w 3802649"/>
              <a:gd name="connsiteY246" fmla="*/ 1033153 h 5985164"/>
              <a:gd name="connsiteX247" fmla="*/ 976322 w 3802649"/>
              <a:gd name="connsiteY247" fmla="*/ 1045029 h 5985164"/>
              <a:gd name="connsiteX248" fmla="*/ 857568 w 3802649"/>
              <a:gd name="connsiteY248" fmla="*/ 1080655 h 5985164"/>
              <a:gd name="connsiteX249" fmla="*/ 738815 w 3802649"/>
              <a:gd name="connsiteY249" fmla="*/ 1116281 h 5985164"/>
              <a:gd name="connsiteX250" fmla="*/ 596311 w 3802649"/>
              <a:gd name="connsiteY250" fmla="*/ 1104405 h 5985164"/>
              <a:gd name="connsiteX251" fmla="*/ 453807 w 3802649"/>
              <a:gd name="connsiteY251" fmla="*/ 1045029 h 5985164"/>
              <a:gd name="connsiteX252" fmla="*/ 382555 w 3802649"/>
              <a:gd name="connsiteY252" fmla="*/ 950026 h 5985164"/>
              <a:gd name="connsiteX253" fmla="*/ 370680 w 3802649"/>
              <a:gd name="connsiteY253" fmla="*/ 914400 h 5985164"/>
              <a:gd name="connsiteX254" fmla="*/ 335054 w 3802649"/>
              <a:gd name="connsiteY254" fmla="*/ 736270 h 5985164"/>
              <a:gd name="connsiteX255" fmla="*/ 275677 w 3802649"/>
              <a:gd name="connsiteY255" fmla="*/ 712520 h 5985164"/>
              <a:gd name="connsiteX256" fmla="*/ 204425 w 3802649"/>
              <a:gd name="connsiteY256" fmla="*/ 676894 h 5985164"/>
              <a:gd name="connsiteX257" fmla="*/ 168799 w 3802649"/>
              <a:gd name="connsiteY257" fmla="*/ 641268 h 5985164"/>
              <a:gd name="connsiteX258" fmla="*/ 61922 w 3802649"/>
              <a:gd name="connsiteY258" fmla="*/ 570016 h 5985164"/>
              <a:gd name="connsiteX259" fmla="*/ 2545 w 3802649"/>
              <a:gd name="connsiteY259" fmla="*/ 498764 h 5985164"/>
              <a:gd name="connsiteX260" fmla="*/ 2545 w 3802649"/>
              <a:gd name="connsiteY260" fmla="*/ 391886 h 5985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</a:cxnLst>
            <a:rect l="l" t="t" r="r" b="b"/>
            <a:pathLst>
              <a:path w="3802649" h="5985164">
                <a:moveTo>
                  <a:pt x="2545" y="391886"/>
                </a:moveTo>
                <a:cubicBezTo>
                  <a:pt x="12441" y="370115"/>
                  <a:pt x="43845" y="379433"/>
                  <a:pt x="61922" y="368135"/>
                </a:cubicBezTo>
                <a:cubicBezTo>
                  <a:pt x="113798" y="335712"/>
                  <a:pt x="82997" y="335183"/>
                  <a:pt x="121298" y="296883"/>
                </a:cubicBezTo>
                <a:cubicBezTo>
                  <a:pt x="131390" y="286791"/>
                  <a:pt x="145960" y="282270"/>
                  <a:pt x="156924" y="273133"/>
                </a:cubicBezTo>
                <a:cubicBezTo>
                  <a:pt x="229142" y="212952"/>
                  <a:pt x="152152" y="257706"/>
                  <a:pt x="240051" y="213756"/>
                </a:cubicBezTo>
                <a:cubicBezTo>
                  <a:pt x="267760" y="217714"/>
                  <a:pt x="297190" y="215236"/>
                  <a:pt x="323179" y="225631"/>
                </a:cubicBezTo>
                <a:cubicBezTo>
                  <a:pt x="365883" y="242712"/>
                  <a:pt x="357029" y="278979"/>
                  <a:pt x="382555" y="308759"/>
                </a:cubicBezTo>
                <a:cubicBezTo>
                  <a:pt x="395436" y="323787"/>
                  <a:pt x="414223" y="332510"/>
                  <a:pt x="430057" y="344385"/>
                </a:cubicBezTo>
                <a:cubicBezTo>
                  <a:pt x="469641" y="340426"/>
                  <a:pt x="513228" y="350300"/>
                  <a:pt x="548810" y="332509"/>
                </a:cubicBezTo>
                <a:cubicBezTo>
                  <a:pt x="567876" y="322976"/>
                  <a:pt x="558687" y="289318"/>
                  <a:pt x="572560" y="273133"/>
                </a:cubicBezTo>
                <a:cubicBezTo>
                  <a:pt x="584081" y="259692"/>
                  <a:pt x="604228" y="257299"/>
                  <a:pt x="620062" y="249382"/>
                </a:cubicBezTo>
                <a:cubicBezTo>
                  <a:pt x="634197" y="228179"/>
                  <a:pt x="655153" y="183978"/>
                  <a:pt x="691314" y="190005"/>
                </a:cubicBezTo>
                <a:cubicBezTo>
                  <a:pt x="705392" y="192351"/>
                  <a:pt x="704972" y="215539"/>
                  <a:pt x="715064" y="225631"/>
                </a:cubicBezTo>
                <a:cubicBezTo>
                  <a:pt x="725156" y="235723"/>
                  <a:pt x="737924" y="242999"/>
                  <a:pt x="750690" y="249382"/>
                </a:cubicBezTo>
                <a:cubicBezTo>
                  <a:pt x="807353" y="277713"/>
                  <a:pt x="942202" y="271650"/>
                  <a:pt x="964446" y="273133"/>
                </a:cubicBezTo>
                <a:cubicBezTo>
                  <a:pt x="998436" y="256138"/>
                  <a:pt x="1012623" y="246245"/>
                  <a:pt x="1047573" y="237507"/>
                </a:cubicBezTo>
                <a:cubicBezTo>
                  <a:pt x="1067155" y="232612"/>
                  <a:pt x="1087246" y="230010"/>
                  <a:pt x="1106950" y="225631"/>
                </a:cubicBezTo>
                <a:cubicBezTo>
                  <a:pt x="1122882" y="222090"/>
                  <a:pt x="1138230" y="215558"/>
                  <a:pt x="1154451" y="213756"/>
                </a:cubicBezTo>
                <a:cubicBezTo>
                  <a:pt x="1209671" y="207621"/>
                  <a:pt x="1265288" y="205839"/>
                  <a:pt x="1320706" y="201881"/>
                </a:cubicBezTo>
                <a:cubicBezTo>
                  <a:pt x="1342105" y="180482"/>
                  <a:pt x="1367684" y="159561"/>
                  <a:pt x="1380083" y="130629"/>
                </a:cubicBezTo>
                <a:cubicBezTo>
                  <a:pt x="1386512" y="115627"/>
                  <a:pt x="1379420" y="93576"/>
                  <a:pt x="1391958" y="83127"/>
                </a:cubicBezTo>
                <a:cubicBezTo>
                  <a:pt x="1407464" y="70205"/>
                  <a:pt x="1431543" y="75210"/>
                  <a:pt x="1451335" y="71252"/>
                </a:cubicBezTo>
                <a:cubicBezTo>
                  <a:pt x="1471127" y="63335"/>
                  <a:pt x="1490488" y="54242"/>
                  <a:pt x="1510711" y="47501"/>
                </a:cubicBezTo>
                <a:cubicBezTo>
                  <a:pt x="1526194" y="42340"/>
                  <a:pt x="1543211" y="42055"/>
                  <a:pt x="1558212" y="35626"/>
                </a:cubicBezTo>
                <a:cubicBezTo>
                  <a:pt x="1571330" y="30004"/>
                  <a:pt x="1579931" y="15085"/>
                  <a:pt x="1593838" y="11876"/>
                </a:cubicBezTo>
                <a:cubicBezTo>
                  <a:pt x="1632601" y="2931"/>
                  <a:pt x="1673007" y="3959"/>
                  <a:pt x="1712592" y="0"/>
                </a:cubicBezTo>
                <a:cubicBezTo>
                  <a:pt x="1836042" y="24692"/>
                  <a:pt x="1721969" y="-14372"/>
                  <a:pt x="1795719" y="59377"/>
                </a:cubicBezTo>
                <a:cubicBezTo>
                  <a:pt x="1812040" y="75698"/>
                  <a:pt x="1836631" y="81154"/>
                  <a:pt x="1855096" y="95003"/>
                </a:cubicBezTo>
                <a:cubicBezTo>
                  <a:pt x="1940422" y="158997"/>
                  <a:pt x="1827092" y="109419"/>
                  <a:pt x="1961973" y="154379"/>
                </a:cubicBezTo>
                <a:cubicBezTo>
                  <a:pt x="2106654" y="141227"/>
                  <a:pt x="2093095" y="135143"/>
                  <a:pt x="2246981" y="154379"/>
                </a:cubicBezTo>
                <a:cubicBezTo>
                  <a:pt x="2259402" y="155932"/>
                  <a:pt x="2270617" y="162658"/>
                  <a:pt x="2282607" y="166255"/>
                </a:cubicBezTo>
                <a:cubicBezTo>
                  <a:pt x="2310210" y="174536"/>
                  <a:pt x="2338026" y="182088"/>
                  <a:pt x="2365735" y="190005"/>
                </a:cubicBezTo>
                <a:cubicBezTo>
                  <a:pt x="2377610" y="201880"/>
                  <a:pt x="2388459" y="214880"/>
                  <a:pt x="2401360" y="225631"/>
                </a:cubicBezTo>
                <a:cubicBezTo>
                  <a:pt x="2412324" y="234768"/>
                  <a:pt x="2426894" y="239290"/>
                  <a:pt x="2436986" y="249382"/>
                </a:cubicBezTo>
                <a:cubicBezTo>
                  <a:pt x="2447078" y="259474"/>
                  <a:pt x="2452820" y="273133"/>
                  <a:pt x="2460737" y="285008"/>
                </a:cubicBezTo>
                <a:cubicBezTo>
                  <a:pt x="2440945" y="292925"/>
                  <a:pt x="2421320" y="301274"/>
                  <a:pt x="2401360" y="308759"/>
                </a:cubicBezTo>
                <a:cubicBezTo>
                  <a:pt x="2389640" y="313154"/>
                  <a:pt x="2367288" y="308213"/>
                  <a:pt x="2365735" y="320634"/>
                </a:cubicBezTo>
                <a:cubicBezTo>
                  <a:pt x="2358354" y="379683"/>
                  <a:pt x="2363980" y="440837"/>
                  <a:pt x="2377610" y="498764"/>
                </a:cubicBezTo>
                <a:cubicBezTo>
                  <a:pt x="2380879" y="512657"/>
                  <a:pt x="2402495" y="513116"/>
                  <a:pt x="2413236" y="522514"/>
                </a:cubicBezTo>
                <a:cubicBezTo>
                  <a:pt x="2434301" y="540946"/>
                  <a:pt x="2450220" y="565097"/>
                  <a:pt x="2472612" y="581891"/>
                </a:cubicBezTo>
                <a:cubicBezTo>
                  <a:pt x="2482626" y="589402"/>
                  <a:pt x="2495891" y="591708"/>
                  <a:pt x="2508238" y="593766"/>
                </a:cubicBezTo>
                <a:cubicBezTo>
                  <a:pt x="2543596" y="599659"/>
                  <a:pt x="2579490" y="601683"/>
                  <a:pt x="2615116" y="605642"/>
                </a:cubicBezTo>
                <a:cubicBezTo>
                  <a:pt x="2626991" y="613559"/>
                  <a:pt x="2640075" y="619910"/>
                  <a:pt x="2650742" y="629392"/>
                </a:cubicBezTo>
                <a:cubicBezTo>
                  <a:pt x="2675846" y="651707"/>
                  <a:pt x="2695123" y="680491"/>
                  <a:pt x="2721994" y="700644"/>
                </a:cubicBezTo>
                <a:lnTo>
                  <a:pt x="2769496" y="736270"/>
                </a:lnTo>
                <a:cubicBezTo>
                  <a:pt x="2809080" y="732312"/>
                  <a:pt x="2849486" y="733340"/>
                  <a:pt x="2888249" y="724395"/>
                </a:cubicBezTo>
                <a:cubicBezTo>
                  <a:pt x="2902156" y="721186"/>
                  <a:pt x="2912261" y="708940"/>
                  <a:pt x="2923875" y="700644"/>
                </a:cubicBezTo>
                <a:cubicBezTo>
                  <a:pt x="2939980" y="689140"/>
                  <a:pt x="2955542" y="676893"/>
                  <a:pt x="2971376" y="665018"/>
                </a:cubicBezTo>
                <a:cubicBezTo>
                  <a:pt x="2987210" y="668977"/>
                  <a:pt x="3012448" y="661893"/>
                  <a:pt x="3018877" y="676894"/>
                </a:cubicBezTo>
                <a:cubicBezTo>
                  <a:pt x="3028362" y="699025"/>
                  <a:pt x="3017770" y="726610"/>
                  <a:pt x="3007002" y="748146"/>
                </a:cubicBezTo>
                <a:cubicBezTo>
                  <a:pt x="2996988" y="768174"/>
                  <a:pt x="2972936" y="777733"/>
                  <a:pt x="2959501" y="795647"/>
                </a:cubicBezTo>
                <a:cubicBezTo>
                  <a:pt x="2948879" y="809809"/>
                  <a:pt x="2942723" y="826877"/>
                  <a:pt x="2935750" y="843148"/>
                </a:cubicBezTo>
                <a:cubicBezTo>
                  <a:pt x="2930819" y="854654"/>
                  <a:pt x="2931695" y="868999"/>
                  <a:pt x="2923875" y="878774"/>
                </a:cubicBezTo>
                <a:cubicBezTo>
                  <a:pt x="2914959" y="889919"/>
                  <a:pt x="2900124" y="894608"/>
                  <a:pt x="2888249" y="902525"/>
                </a:cubicBezTo>
                <a:cubicBezTo>
                  <a:pt x="2876347" y="938229"/>
                  <a:pt x="2878200" y="943084"/>
                  <a:pt x="2852623" y="973777"/>
                </a:cubicBezTo>
                <a:cubicBezTo>
                  <a:pt x="2841872" y="986679"/>
                  <a:pt x="2827748" y="996501"/>
                  <a:pt x="2816997" y="1009403"/>
                </a:cubicBezTo>
                <a:cubicBezTo>
                  <a:pt x="2786726" y="1045728"/>
                  <a:pt x="2803725" y="1048288"/>
                  <a:pt x="2757620" y="1068779"/>
                </a:cubicBezTo>
                <a:cubicBezTo>
                  <a:pt x="2734742" y="1078947"/>
                  <a:pt x="2708760" y="1081334"/>
                  <a:pt x="2686368" y="1092530"/>
                </a:cubicBezTo>
                <a:lnTo>
                  <a:pt x="2591366" y="1140031"/>
                </a:lnTo>
                <a:cubicBezTo>
                  <a:pt x="2583449" y="1155865"/>
                  <a:pt x="2574588" y="1171261"/>
                  <a:pt x="2567615" y="1187533"/>
                </a:cubicBezTo>
                <a:cubicBezTo>
                  <a:pt x="2550125" y="1228344"/>
                  <a:pt x="2563940" y="1222270"/>
                  <a:pt x="2531989" y="1258785"/>
                </a:cubicBezTo>
                <a:cubicBezTo>
                  <a:pt x="2507915" y="1286297"/>
                  <a:pt x="2472754" y="1324028"/>
                  <a:pt x="2436986" y="1341912"/>
                </a:cubicBezTo>
                <a:cubicBezTo>
                  <a:pt x="2409967" y="1355421"/>
                  <a:pt x="2353213" y="1363231"/>
                  <a:pt x="2330109" y="1365663"/>
                </a:cubicBezTo>
                <a:cubicBezTo>
                  <a:pt x="2278781" y="1371066"/>
                  <a:pt x="2227189" y="1373580"/>
                  <a:pt x="2175729" y="1377538"/>
                </a:cubicBezTo>
                <a:cubicBezTo>
                  <a:pt x="2163854" y="1385455"/>
                  <a:pt x="2151717" y="1392993"/>
                  <a:pt x="2140103" y="1401289"/>
                </a:cubicBezTo>
                <a:cubicBezTo>
                  <a:pt x="2123998" y="1412793"/>
                  <a:pt x="2110304" y="1428063"/>
                  <a:pt x="2092602" y="1436914"/>
                </a:cubicBezTo>
                <a:cubicBezTo>
                  <a:pt x="2054469" y="1455980"/>
                  <a:pt x="1973849" y="1484416"/>
                  <a:pt x="1973849" y="1484416"/>
                </a:cubicBezTo>
                <a:cubicBezTo>
                  <a:pt x="1969890" y="1520042"/>
                  <a:pt x="1973308" y="1557288"/>
                  <a:pt x="1961973" y="1591294"/>
                </a:cubicBezTo>
                <a:cubicBezTo>
                  <a:pt x="1952946" y="1618374"/>
                  <a:pt x="1930306" y="1638795"/>
                  <a:pt x="1914472" y="1662546"/>
                </a:cubicBezTo>
                <a:cubicBezTo>
                  <a:pt x="1880904" y="1712899"/>
                  <a:pt x="1897103" y="1685410"/>
                  <a:pt x="1866971" y="1745673"/>
                </a:cubicBezTo>
                <a:cubicBezTo>
                  <a:pt x="1870929" y="1805050"/>
                  <a:pt x="1864413" y="1866071"/>
                  <a:pt x="1878846" y="1923803"/>
                </a:cubicBezTo>
                <a:cubicBezTo>
                  <a:pt x="1881882" y="1935947"/>
                  <a:pt x="1902966" y="1930747"/>
                  <a:pt x="1914472" y="1935678"/>
                </a:cubicBezTo>
                <a:cubicBezTo>
                  <a:pt x="2029284" y="1984884"/>
                  <a:pt x="1899848" y="1929888"/>
                  <a:pt x="1997599" y="1995055"/>
                </a:cubicBezTo>
                <a:cubicBezTo>
                  <a:pt x="2008014" y="2001999"/>
                  <a:pt x="2021350" y="2002972"/>
                  <a:pt x="2033225" y="2006930"/>
                </a:cubicBezTo>
                <a:cubicBezTo>
                  <a:pt x="2049059" y="2018805"/>
                  <a:pt x="2064259" y="2031577"/>
                  <a:pt x="2080727" y="2042556"/>
                </a:cubicBezTo>
                <a:cubicBezTo>
                  <a:pt x="2099932" y="2055359"/>
                  <a:pt x="2122578" y="2063161"/>
                  <a:pt x="2140103" y="2078182"/>
                </a:cubicBezTo>
                <a:cubicBezTo>
                  <a:pt x="2150939" y="2087470"/>
                  <a:pt x="2152240" y="2105512"/>
                  <a:pt x="2163854" y="2113808"/>
                </a:cubicBezTo>
                <a:cubicBezTo>
                  <a:pt x="2181200" y="2126198"/>
                  <a:pt x="2203825" y="2128738"/>
                  <a:pt x="2223231" y="2137559"/>
                </a:cubicBezTo>
                <a:cubicBezTo>
                  <a:pt x="2247405" y="2148547"/>
                  <a:pt x="2270732" y="2161310"/>
                  <a:pt x="2294483" y="2173185"/>
                </a:cubicBezTo>
                <a:cubicBezTo>
                  <a:pt x="2364371" y="2382848"/>
                  <a:pt x="2299803" y="2205938"/>
                  <a:pt x="2353859" y="2327564"/>
                </a:cubicBezTo>
                <a:cubicBezTo>
                  <a:pt x="2375034" y="2375207"/>
                  <a:pt x="2369481" y="2393395"/>
                  <a:pt x="2413236" y="2422566"/>
                </a:cubicBezTo>
                <a:cubicBezTo>
                  <a:pt x="2428888" y="2433001"/>
                  <a:pt x="2499669" y="2444603"/>
                  <a:pt x="2508238" y="2446317"/>
                </a:cubicBezTo>
                <a:cubicBezTo>
                  <a:pt x="2540984" y="2479063"/>
                  <a:pt x="2540914" y="2483651"/>
                  <a:pt x="2579490" y="2505694"/>
                </a:cubicBezTo>
                <a:cubicBezTo>
                  <a:pt x="2633694" y="2536667"/>
                  <a:pt x="2625129" y="2520642"/>
                  <a:pt x="2674493" y="2565070"/>
                </a:cubicBezTo>
                <a:cubicBezTo>
                  <a:pt x="2699459" y="2587540"/>
                  <a:pt x="2727113" y="2608375"/>
                  <a:pt x="2745745" y="2636322"/>
                </a:cubicBezTo>
                <a:cubicBezTo>
                  <a:pt x="2753662" y="2648197"/>
                  <a:pt x="2758532" y="2662811"/>
                  <a:pt x="2769496" y="2671948"/>
                </a:cubicBezTo>
                <a:cubicBezTo>
                  <a:pt x="2783096" y="2683281"/>
                  <a:pt x="2801985" y="2686317"/>
                  <a:pt x="2816997" y="2695699"/>
                </a:cubicBezTo>
                <a:cubicBezTo>
                  <a:pt x="2899159" y="2747051"/>
                  <a:pt x="2830133" y="2719870"/>
                  <a:pt x="2900124" y="2743200"/>
                </a:cubicBezTo>
                <a:cubicBezTo>
                  <a:pt x="2919256" y="2755954"/>
                  <a:pt x="3027941" y="2830859"/>
                  <a:pt x="3066379" y="2850078"/>
                </a:cubicBezTo>
                <a:cubicBezTo>
                  <a:pt x="3077575" y="2855676"/>
                  <a:pt x="3090130" y="2857995"/>
                  <a:pt x="3102005" y="2861953"/>
                </a:cubicBezTo>
                <a:cubicBezTo>
                  <a:pt x="3135529" y="2895477"/>
                  <a:pt x="3161537" y="2926143"/>
                  <a:pt x="3208883" y="2945081"/>
                </a:cubicBezTo>
                <a:lnTo>
                  <a:pt x="3268259" y="2968831"/>
                </a:lnTo>
                <a:cubicBezTo>
                  <a:pt x="3284093" y="2988623"/>
                  <a:pt x="3301700" y="3007118"/>
                  <a:pt x="3315760" y="3028208"/>
                </a:cubicBezTo>
                <a:cubicBezTo>
                  <a:pt x="3325580" y="3042937"/>
                  <a:pt x="3329221" y="3061304"/>
                  <a:pt x="3339511" y="3075709"/>
                </a:cubicBezTo>
                <a:cubicBezTo>
                  <a:pt x="3349273" y="3089375"/>
                  <a:pt x="3365376" y="3097669"/>
                  <a:pt x="3375137" y="3111335"/>
                </a:cubicBezTo>
                <a:cubicBezTo>
                  <a:pt x="3385427" y="3125740"/>
                  <a:pt x="3388598" y="3144432"/>
                  <a:pt x="3398888" y="3158837"/>
                </a:cubicBezTo>
                <a:cubicBezTo>
                  <a:pt x="3408649" y="3172503"/>
                  <a:pt x="3423763" y="3181561"/>
                  <a:pt x="3434514" y="3194463"/>
                </a:cubicBezTo>
                <a:cubicBezTo>
                  <a:pt x="3443651" y="3205427"/>
                  <a:pt x="3446389" y="3222172"/>
                  <a:pt x="3458264" y="3230089"/>
                </a:cubicBezTo>
                <a:cubicBezTo>
                  <a:pt x="3471844" y="3239142"/>
                  <a:pt x="3490073" y="3237480"/>
                  <a:pt x="3505766" y="3241964"/>
                </a:cubicBezTo>
                <a:cubicBezTo>
                  <a:pt x="3517802" y="3245403"/>
                  <a:pt x="3529517" y="3249881"/>
                  <a:pt x="3541392" y="3253839"/>
                </a:cubicBezTo>
                <a:cubicBezTo>
                  <a:pt x="3611254" y="3358635"/>
                  <a:pt x="3504101" y="3191132"/>
                  <a:pt x="3588893" y="3360717"/>
                </a:cubicBezTo>
                <a:lnTo>
                  <a:pt x="3636394" y="3455720"/>
                </a:lnTo>
                <a:cubicBezTo>
                  <a:pt x="3644311" y="3471554"/>
                  <a:pt x="3653570" y="3486785"/>
                  <a:pt x="3660145" y="3503221"/>
                </a:cubicBezTo>
                <a:lnTo>
                  <a:pt x="3683896" y="3562598"/>
                </a:lnTo>
                <a:cubicBezTo>
                  <a:pt x="3692955" y="3644127"/>
                  <a:pt x="3688333" y="3670553"/>
                  <a:pt x="3719522" y="3740727"/>
                </a:cubicBezTo>
                <a:cubicBezTo>
                  <a:pt x="3725319" y="3753769"/>
                  <a:pt x="3735355" y="3764478"/>
                  <a:pt x="3743272" y="3776353"/>
                </a:cubicBezTo>
                <a:cubicBezTo>
                  <a:pt x="3747230" y="3792187"/>
                  <a:pt x="3751727" y="3807896"/>
                  <a:pt x="3755147" y="3823855"/>
                </a:cubicBezTo>
                <a:cubicBezTo>
                  <a:pt x="3763605" y="3863327"/>
                  <a:pt x="3778898" y="3942608"/>
                  <a:pt x="3778898" y="3942608"/>
                </a:cubicBezTo>
                <a:cubicBezTo>
                  <a:pt x="3782856" y="3998026"/>
                  <a:pt x="3784637" y="4053643"/>
                  <a:pt x="3790773" y="4108863"/>
                </a:cubicBezTo>
                <a:cubicBezTo>
                  <a:pt x="3792575" y="4125084"/>
                  <a:pt x="3802649" y="4140043"/>
                  <a:pt x="3802649" y="4156364"/>
                </a:cubicBezTo>
                <a:cubicBezTo>
                  <a:pt x="3802649" y="4275183"/>
                  <a:pt x="3797186" y="4393978"/>
                  <a:pt x="3790773" y="4512624"/>
                </a:cubicBezTo>
                <a:cubicBezTo>
                  <a:pt x="3786416" y="4593234"/>
                  <a:pt x="3785078" y="4583391"/>
                  <a:pt x="3755147" y="4643252"/>
                </a:cubicBezTo>
                <a:cubicBezTo>
                  <a:pt x="3754199" y="4647992"/>
                  <a:pt x="3741356" y="4724977"/>
                  <a:pt x="3731397" y="4738255"/>
                </a:cubicBezTo>
                <a:cubicBezTo>
                  <a:pt x="3714603" y="4760647"/>
                  <a:pt x="3691812" y="4777839"/>
                  <a:pt x="3672020" y="4797631"/>
                </a:cubicBezTo>
                <a:cubicBezTo>
                  <a:pt x="3664103" y="4817423"/>
                  <a:pt x="3660094" y="4839271"/>
                  <a:pt x="3648270" y="4857008"/>
                </a:cubicBezTo>
                <a:cubicBezTo>
                  <a:pt x="3635849" y="4875640"/>
                  <a:pt x="3619400" y="4892088"/>
                  <a:pt x="3600768" y="4904509"/>
                </a:cubicBezTo>
                <a:cubicBezTo>
                  <a:pt x="3561433" y="4930732"/>
                  <a:pt x="3514529" y="4932064"/>
                  <a:pt x="3470140" y="4940135"/>
                </a:cubicBezTo>
                <a:cubicBezTo>
                  <a:pt x="3450281" y="4943746"/>
                  <a:pt x="3430555" y="4948052"/>
                  <a:pt x="3410763" y="4952011"/>
                </a:cubicBezTo>
                <a:cubicBezTo>
                  <a:pt x="3291369" y="5011707"/>
                  <a:pt x="3442008" y="4941596"/>
                  <a:pt x="3303885" y="4987637"/>
                </a:cubicBezTo>
                <a:cubicBezTo>
                  <a:pt x="3148470" y="5039442"/>
                  <a:pt x="3371405" y="4979295"/>
                  <a:pt x="3208883" y="5047013"/>
                </a:cubicBezTo>
                <a:cubicBezTo>
                  <a:pt x="3178752" y="5059568"/>
                  <a:pt x="3143076" y="5056166"/>
                  <a:pt x="3113880" y="5070764"/>
                </a:cubicBezTo>
                <a:lnTo>
                  <a:pt x="3066379" y="5094514"/>
                </a:lnTo>
                <a:cubicBezTo>
                  <a:pt x="3054504" y="5110348"/>
                  <a:pt x="3047849" y="5132043"/>
                  <a:pt x="3030753" y="5142016"/>
                </a:cubicBezTo>
                <a:cubicBezTo>
                  <a:pt x="2998315" y="5160938"/>
                  <a:pt x="2956077" y="5158321"/>
                  <a:pt x="2923875" y="5177642"/>
                </a:cubicBezTo>
                <a:cubicBezTo>
                  <a:pt x="2853764" y="5219708"/>
                  <a:pt x="2886395" y="5205969"/>
                  <a:pt x="2828872" y="5225143"/>
                </a:cubicBezTo>
                <a:cubicBezTo>
                  <a:pt x="2816997" y="5233060"/>
                  <a:pt x="2806659" y="5244017"/>
                  <a:pt x="2793246" y="5248894"/>
                </a:cubicBezTo>
                <a:cubicBezTo>
                  <a:pt x="2702253" y="5281982"/>
                  <a:pt x="2632235" y="5277359"/>
                  <a:pt x="2531989" y="5284520"/>
                </a:cubicBezTo>
                <a:cubicBezTo>
                  <a:pt x="2490376" y="5298391"/>
                  <a:pt x="2491871" y="5291991"/>
                  <a:pt x="2460737" y="5332021"/>
                </a:cubicBezTo>
                <a:cubicBezTo>
                  <a:pt x="2443212" y="5354553"/>
                  <a:pt x="2436987" y="5387439"/>
                  <a:pt x="2413236" y="5403273"/>
                </a:cubicBezTo>
                <a:lnTo>
                  <a:pt x="2341984" y="5450774"/>
                </a:lnTo>
                <a:cubicBezTo>
                  <a:pt x="2334067" y="5470566"/>
                  <a:pt x="2324974" y="5489928"/>
                  <a:pt x="2318233" y="5510151"/>
                </a:cubicBezTo>
                <a:cubicBezTo>
                  <a:pt x="2313072" y="5525634"/>
                  <a:pt x="2314455" y="5543481"/>
                  <a:pt x="2306358" y="5557652"/>
                </a:cubicBezTo>
                <a:cubicBezTo>
                  <a:pt x="2280601" y="5602726"/>
                  <a:pt x="2245562" y="5600272"/>
                  <a:pt x="2199480" y="5617029"/>
                </a:cubicBezTo>
                <a:cubicBezTo>
                  <a:pt x="2179446" y="5624314"/>
                  <a:pt x="2159169" y="5631246"/>
                  <a:pt x="2140103" y="5640779"/>
                </a:cubicBezTo>
                <a:cubicBezTo>
                  <a:pt x="2127337" y="5647162"/>
                  <a:pt x="2117519" y="5658733"/>
                  <a:pt x="2104477" y="5664530"/>
                </a:cubicBezTo>
                <a:cubicBezTo>
                  <a:pt x="2068119" y="5680689"/>
                  <a:pt x="1917284" y="5721109"/>
                  <a:pt x="1902597" y="5723907"/>
                </a:cubicBezTo>
                <a:cubicBezTo>
                  <a:pt x="1863518" y="5731351"/>
                  <a:pt x="1823428" y="5731824"/>
                  <a:pt x="1783844" y="5735782"/>
                </a:cubicBezTo>
                <a:cubicBezTo>
                  <a:pt x="1771969" y="5743699"/>
                  <a:pt x="1760321" y="5751969"/>
                  <a:pt x="1748218" y="5759533"/>
                </a:cubicBezTo>
                <a:cubicBezTo>
                  <a:pt x="1728645" y="5771766"/>
                  <a:pt x="1706366" y="5780138"/>
                  <a:pt x="1688841" y="5795159"/>
                </a:cubicBezTo>
                <a:cubicBezTo>
                  <a:pt x="1620477" y="5853756"/>
                  <a:pt x="1711668" y="5815259"/>
                  <a:pt x="1629464" y="5842660"/>
                </a:cubicBezTo>
                <a:cubicBezTo>
                  <a:pt x="1617589" y="5850577"/>
                  <a:pt x="1606956" y="5860789"/>
                  <a:pt x="1593838" y="5866411"/>
                </a:cubicBezTo>
                <a:cubicBezTo>
                  <a:pt x="1578837" y="5872840"/>
                  <a:pt x="1562030" y="5873802"/>
                  <a:pt x="1546337" y="5878286"/>
                </a:cubicBezTo>
                <a:cubicBezTo>
                  <a:pt x="1534301" y="5881725"/>
                  <a:pt x="1522855" y="5887125"/>
                  <a:pt x="1510711" y="5890161"/>
                </a:cubicBezTo>
                <a:cubicBezTo>
                  <a:pt x="1491130" y="5895056"/>
                  <a:pt x="1470668" y="5896237"/>
                  <a:pt x="1451335" y="5902037"/>
                </a:cubicBezTo>
                <a:cubicBezTo>
                  <a:pt x="1430917" y="5908162"/>
                  <a:pt x="1410672" y="5915579"/>
                  <a:pt x="1391958" y="5925787"/>
                </a:cubicBezTo>
                <a:cubicBezTo>
                  <a:pt x="1366899" y="5939456"/>
                  <a:pt x="1348399" y="5966366"/>
                  <a:pt x="1320706" y="5973289"/>
                </a:cubicBezTo>
                <a:lnTo>
                  <a:pt x="1273205" y="5985164"/>
                </a:lnTo>
                <a:cubicBezTo>
                  <a:pt x="1126819" y="5966866"/>
                  <a:pt x="1174637" y="5998231"/>
                  <a:pt x="1249454" y="5902037"/>
                </a:cubicBezTo>
                <a:cubicBezTo>
                  <a:pt x="1257139" y="5892156"/>
                  <a:pt x="1257371" y="5878286"/>
                  <a:pt x="1261329" y="5866411"/>
                </a:cubicBezTo>
                <a:cubicBezTo>
                  <a:pt x="1251397" y="5796884"/>
                  <a:pt x="1237383" y="5748242"/>
                  <a:pt x="1261329" y="5676405"/>
                </a:cubicBezTo>
                <a:cubicBezTo>
                  <a:pt x="1266640" y="5660473"/>
                  <a:pt x="1285080" y="5652654"/>
                  <a:pt x="1296955" y="5640779"/>
                </a:cubicBezTo>
                <a:cubicBezTo>
                  <a:pt x="1300914" y="5624945"/>
                  <a:pt x="1308831" y="5609599"/>
                  <a:pt x="1308831" y="5593278"/>
                </a:cubicBezTo>
                <a:cubicBezTo>
                  <a:pt x="1308831" y="5533417"/>
                  <a:pt x="1262636" y="5536561"/>
                  <a:pt x="1308831" y="5462650"/>
                </a:cubicBezTo>
                <a:cubicBezTo>
                  <a:pt x="1317481" y="5448810"/>
                  <a:pt x="1340498" y="5454733"/>
                  <a:pt x="1356332" y="5450774"/>
                </a:cubicBezTo>
                <a:cubicBezTo>
                  <a:pt x="1352374" y="5438899"/>
                  <a:pt x="1354232" y="5422968"/>
                  <a:pt x="1344457" y="5415148"/>
                </a:cubicBezTo>
                <a:cubicBezTo>
                  <a:pt x="1331712" y="5404952"/>
                  <a:pt x="1312237" y="5409004"/>
                  <a:pt x="1296955" y="5403273"/>
                </a:cubicBezTo>
                <a:cubicBezTo>
                  <a:pt x="1280379" y="5397057"/>
                  <a:pt x="1266351" y="5384802"/>
                  <a:pt x="1249454" y="5379522"/>
                </a:cubicBezTo>
                <a:cubicBezTo>
                  <a:pt x="1202720" y="5364917"/>
                  <a:pt x="1106950" y="5343896"/>
                  <a:pt x="1106950" y="5343896"/>
                </a:cubicBezTo>
                <a:cubicBezTo>
                  <a:pt x="1081846" y="5327160"/>
                  <a:pt x="1015105" y="5286032"/>
                  <a:pt x="1011947" y="5260769"/>
                </a:cubicBezTo>
                <a:cubicBezTo>
                  <a:pt x="1009997" y="5245168"/>
                  <a:pt x="1098644" y="5206583"/>
                  <a:pt x="1106950" y="5201392"/>
                </a:cubicBezTo>
                <a:cubicBezTo>
                  <a:pt x="1123734" y="5190902"/>
                  <a:pt x="1136433" y="5173956"/>
                  <a:pt x="1154451" y="5165766"/>
                </a:cubicBezTo>
                <a:cubicBezTo>
                  <a:pt x="1180686" y="5153841"/>
                  <a:pt x="1209976" y="5150297"/>
                  <a:pt x="1237579" y="5142016"/>
                </a:cubicBezTo>
                <a:cubicBezTo>
                  <a:pt x="1316041" y="5118477"/>
                  <a:pt x="1228762" y="5135695"/>
                  <a:pt x="1368207" y="5118265"/>
                </a:cubicBezTo>
                <a:cubicBezTo>
                  <a:pt x="1444060" y="5092981"/>
                  <a:pt x="1368336" y="5129883"/>
                  <a:pt x="1415709" y="5035138"/>
                </a:cubicBezTo>
                <a:cubicBezTo>
                  <a:pt x="1425723" y="5015110"/>
                  <a:pt x="1444222" y="4999505"/>
                  <a:pt x="1463210" y="4987637"/>
                </a:cubicBezTo>
                <a:cubicBezTo>
                  <a:pt x="1477050" y="4978987"/>
                  <a:pt x="1495018" y="4980245"/>
                  <a:pt x="1510711" y="4975761"/>
                </a:cubicBezTo>
                <a:cubicBezTo>
                  <a:pt x="1599327" y="4950442"/>
                  <a:pt x="1479534" y="4971308"/>
                  <a:pt x="1653215" y="4952011"/>
                </a:cubicBezTo>
                <a:cubicBezTo>
                  <a:pt x="1665090" y="4948052"/>
                  <a:pt x="1676375" y="4941268"/>
                  <a:pt x="1688841" y="4940135"/>
                </a:cubicBezTo>
                <a:cubicBezTo>
                  <a:pt x="1763846" y="4933316"/>
                  <a:pt x="1840829" y="4944041"/>
                  <a:pt x="1914472" y="4928260"/>
                </a:cubicBezTo>
                <a:cubicBezTo>
                  <a:pt x="1935316" y="4923794"/>
                  <a:pt x="1874888" y="4912426"/>
                  <a:pt x="1855096" y="4904509"/>
                </a:cubicBezTo>
                <a:cubicBezTo>
                  <a:pt x="1847179" y="4892634"/>
                  <a:pt x="1833364" y="4883012"/>
                  <a:pt x="1831345" y="4868883"/>
                </a:cubicBezTo>
                <a:cubicBezTo>
                  <a:pt x="1825364" y="4827018"/>
                  <a:pt x="1854244" y="4810358"/>
                  <a:pt x="1878846" y="4785756"/>
                </a:cubicBezTo>
                <a:cubicBezTo>
                  <a:pt x="1888537" y="4756685"/>
                  <a:pt x="1896131" y="4728306"/>
                  <a:pt x="1914472" y="4702629"/>
                </a:cubicBezTo>
                <a:cubicBezTo>
                  <a:pt x="1924233" y="4688963"/>
                  <a:pt x="1933950" y="4671617"/>
                  <a:pt x="1950098" y="4667003"/>
                </a:cubicBezTo>
                <a:cubicBezTo>
                  <a:pt x="1992138" y="4654991"/>
                  <a:pt x="2037245" y="4659704"/>
                  <a:pt x="2080727" y="4655127"/>
                </a:cubicBezTo>
                <a:cubicBezTo>
                  <a:pt x="2112465" y="4651786"/>
                  <a:pt x="2144062" y="4647210"/>
                  <a:pt x="2175729" y="4643252"/>
                </a:cubicBezTo>
                <a:cubicBezTo>
                  <a:pt x="2213269" y="4620728"/>
                  <a:pt x="2242851" y="4600914"/>
                  <a:pt x="2282607" y="4583876"/>
                </a:cubicBezTo>
                <a:cubicBezTo>
                  <a:pt x="2306465" y="4573651"/>
                  <a:pt x="2341621" y="4566153"/>
                  <a:pt x="2365735" y="4560125"/>
                </a:cubicBezTo>
                <a:cubicBezTo>
                  <a:pt x="2448269" y="4505100"/>
                  <a:pt x="2344537" y="4570724"/>
                  <a:pt x="2460737" y="4512624"/>
                </a:cubicBezTo>
                <a:cubicBezTo>
                  <a:pt x="2526004" y="4479991"/>
                  <a:pt x="2465331" y="4489779"/>
                  <a:pt x="2555740" y="4465122"/>
                </a:cubicBezTo>
                <a:cubicBezTo>
                  <a:pt x="2578970" y="4458787"/>
                  <a:pt x="2603381" y="4457969"/>
                  <a:pt x="2626992" y="4453247"/>
                </a:cubicBezTo>
                <a:cubicBezTo>
                  <a:pt x="2726236" y="4433398"/>
                  <a:pt x="2706057" y="4438767"/>
                  <a:pt x="2769496" y="4417621"/>
                </a:cubicBezTo>
                <a:cubicBezTo>
                  <a:pt x="2781371" y="4409704"/>
                  <a:pt x="2802569" y="4407912"/>
                  <a:pt x="2805122" y="4393870"/>
                </a:cubicBezTo>
                <a:cubicBezTo>
                  <a:pt x="2824819" y="4285536"/>
                  <a:pt x="2815744" y="4294491"/>
                  <a:pt x="2757620" y="4275117"/>
                </a:cubicBezTo>
                <a:cubicBezTo>
                  <a:pt x="2761579" y="4223657"/>
                  <a:pt x="2761011" y="4171647"/>
                  <a:pt x="2769496" y="4120738"/>
                </a:cubicBezTo>
                <a:cubicBezTo>
                  <a:pt x="2773000" y="4099711"/>
                  <a:pt x="2786505" y="4081584"/>
                  <a:pt x="2793246" y="4061361"/>
                </a:cubicBezTo>
                <a:cubicBezTo>
                  <a:pt x="2798407" y="4045878"/>
                  <a:pt x="2801163" y="4029694"/>
                  <a:pt x="2805122" y="4013860"/>
                </a:cubicBezTo>
                <a:cubicBezTo>
                  <a:pt x="2797205" y="4001985"/>
                  <a:pt x="2791463" y="3988326"/>
                  <a:pt x="2781371" y="3978234"/>
                </a:cubicBezTo>
                <a:cubicBezTo>
                  <a:pt x="2771279" y="3968142"/>
                  <a:pt x="2754882" y="3965447"/>
                  <a:pt x="2745745" y="3954483"/>
                </a:cubicBezTo>
                <a:cubicBezTo>
                  <a:pt x="2734412" y="3940883"/>
                  <a:pt x="2729911" y="3922816"/>
                  <a:pt x="2721994" y="3906982"/>
                </a:cubicBezTo>
                <a:cubicBezTo>
                  <a:pt x="2718036" y="3875314"/>
                  <a:pt x="2715828" y="3843378"/>
                  <a:pt x="2710119" y="3811979"/>
                </a:cubicBezTo>
                <a:cubicBezTo>
                  <a:pt x="2707880" y="3799663"/>
                  <a:pt x="2701280" y="3788497"/>
                  <a:pt x="2698244" y="3776353"/>
                </a:cubicBezTo>
                <a:cubicBezTo>
                  <a:pt x="2693349" y="3756772"/>
                  <a:pt x="2690327" y="3736769"/>
                  <a:pt x="2686368" y="3716977"/>
                </a:cubicBezTo>
                <a:cubicBezTo>
                  <a:pt x="2690327" y="3693226"/>
                  <a:pt x="2691325" y="3668788"/>
                  <a:pt x="2698244" y="3645725"/>
                </a:cubicBezTo>
                <a:cubicBezTo>
                  <a:pt x="2706463" y="3618328"/>
                  <a:pt x="2729842" y="3586452"/>
                  <a:pt x="2745745" y="3562598"/>
                </a:cubicBezTo>
                <a:cubicBezTo>
                  <a:pt x="2749703" y="3534889"/>
                  <a:pt x="2750831" y="3506625"/>
                  <a:pt x="2757620" y="3479470"/>
                </a:cubicBezTo>
                <a:cubicBezTo>
                  <a:pt x="2762790" y="3458790"/>
                  <a:pt x="2781371" y="3441411"/>
                  <a:pt x="2781371" y="3420094"/>
                </a:cubicBezTo>
                <a:cubicBezTo>
                  <a:pt x="2781371" y="3356266"/>
                  <a:pt x="2779433" y="3290074"/>
                  <a:pt x="2757620" y="3230089"/>
                </a:cubicBezTo>
                <a:cubicBezTo>
                  <a:pt x="2746141" y="3198523"/>
                  <a:pt x="2686368" y="3158837"/>
                  <a:pt x="2686368" y="3158837"/>
                </a:cubicBezTo>
                <a:cubicBezTo>
                  <a:pt x="2682410" y="3146962"/>
                  <a:pt x="2679424" y="3134717"/>
                  <a:pt x="2674493" y="3123211"/>
                </a:cubicBezTo>
                <a:cubicBezTo>
                  <a:pt x="2656414" y="3081026"/>
                  <a:pt x="2650843" y="3075861"/>
                  <a:pt x="2626992" y="3040083"/>
                </a:cubicBezTo>
                <a:cubicBezTo>
                  <a:pt x="2634909" y="3024249"/>
                  <a:pt x="2638224" y="3005100"/>
                  <a:pt x="2650742" y="2992582"/>
                </a:cubicBezTo>
                <a:cubicBezTo>
                  <a:pt x="2713210" y="2930114"/>
                  <a:pt x="2668522" y="3052088"/>
                  <a:pt x="2698244" y="2933205"/>
                </a:cubicBezTo>
                <a:cubicBezTo>
                  <a:pt x="2689680" y="2931492"/>
                  <a:pt x="2618890" y="2919888"/>
                  <a:pt x="2603241" y="2909455"/>
                </a:cubicBezTo>
                <a:cubicBezTo>
                  <a:pt x="2481939" y="2828587"/>
                  <a:pt x="2577690" y="2865311"/>
                  <a:pt x="2496363" y="2838203"/>
                </a:cubicBezTo>
                <a:cubicBezTo>
                  <a:pt x="2451835" y="2843150"/>
                  <a:pt x="2378230" y="2862264"/>
                  <a:pt x="2330109" y="2838203"/>
                </a:cubicBezTo>
                <a:cubicBezTo>
                  <a:pt x="2315088" y="2830692"/>
                  <a:pt x="2308457" y="2811893"/>
                  <a:pt x="2294483" y="2802577"/>
                </a:cubicBezTo>
                <a:cubicBezTo>
                  <a:pt x="2284068" y="2795633"/>
                  <a:pt x="2270732" y="2794660"/>
                  <a:pt x="2258857" y="2790701"/>
                </a:cubicBezTo>
                <a:cubicBezTo>
                  <a:pt x="2246982" y="2778826"/>
                  <a:pt x="2230742" y="2770097"/>
                  <a:pt x="2223231" y="2755076"/>
                </a:cubicBezTo>
                <a:cubicBezTo>
                  <a:pt x="2214204" y="2737023"/>
                  <a:pt x="2214023" y="2715706"/>
                  <a:pt x="2211355" y="2695699"/>
                </a:cubicBezTo>
                <a:cubicBezTo>
                  <a:pt x="2206097" y="2656266"/>
                  <a:pt x="2211179" y="2614969"/>
                  <a:pt x="2199480" y="2576946"/>
                </a:cubicBezTo>
                <a:cubicBezTo>
                  <a:pt x="2194541" y="2560894"/>
                  <a:pt x="2174784" y="2554071"/>
                  <a:pt x="2163854" y="2541320"/>
                </a:cubicBezTo>
                <a:cubicBezTo>
                  <a:pt x="2150973" y="2526292"/>
                  <a:pt x="2143255" y="2506699"/>
                  <a:pt x="2128228" y="2493818"/>
                </a:cubicBezTo>
                <a:cubicBezTo>
                  <a:pt x="2114787" y="2482297"/>
                  <a:pt x="2095456" y="2479888"/>
                  <a:pt x="2080727" y="2470068"/>
                </a:cubicBezTo>
                <a:cubicBezTo>
                  <a:pt x="2059637" y="2456008"/>
                  <a:pt x="2042440" y="2436626"/>
                  <a:pt x="2021350" y="2422566"/>
                </a:cubicBezTo>
                <a:cubicBezTo>
                  <a:pt x="1986406" y="2399270"/>
                  <a:pt x="1941216" y="2387938"/>
                  <a:pt x="1902597" y="2375065"/>
                </a:cubicBezTo>
                <a:cubicBezTo>
                  <a:pt x="1886763" y="2363190"/>
                  <a:pt x="1871202" y="2350943"/>
                  <a:pt x="1855096" y="2339439"/>
                </a:cubicBezTo>
                <a:cubicBezTo>
                  <a:pt x="1843482" y="2331143"/>
                  <a:pt x="1830211" y="2325087"/>
                  <a:pt x="1819470" y="2315689"/>
                </a:cubicBezTo>
                <a:cubicBezTo>
                  <a:pt x="1798405" y="2297257"/>
                  <a:pt x="1778173" y="2277680"/>
                  <a:pt x="1760093" y="2256312"/>
                </a:cubicBezTo>
                <a:cubicBezTo>
                  <a:pt x="1716552" y="2204854"/>
                  <a:pt x="1700716" y="2155371"/>
                  <a:pt x="1641340" y="2125683"/>
                </a:cubicBezTo>
                <a:cubicBezTo>
                  <a:pt x="1618948" y="2114487"/>
                  <a:pt x="1593839" y="2109850"/>
                  <a:pt x="1570088" y="2101933"/>
                </a:cubicBezTo>
                <a:cubicBezTo>
                  <a:pt x="1542010" y="2073855"/>
                  <a:pt x="1519150" y="2054354"/>
                  <a:pt x="1498836" y="2018805"/>
                </a:cubicBezTo>
                <a:cubicBezTo>
                  <a:pt x="1492625" y="2007937"/>
                  <a:pt x="1490919" y="1995054"/>
                  <a:pt x="1486960" y="1983179"/>
                </a:cubicBezTo>
                <a:cubicBezTo>
                  <a:pt x="1490919" y="1971304"/>
                  <a:pt x="1498836" y="1960071"/>
                  <a:pt x="1498836" y="1947553"/>
                </a:cubicBezTo>
                <a:cubicBezTo>
                  <a:pt x="1498836" y="1923475"/>
                  <a:pt x="1497728" y="1897837"/>
                  <a:pt x="1486960" y="1876301"/>
                </a:cubicBezTo>
                <a:cubicBezTo>
                  <a:pt x="1480577" y="1863536"/>
                  <a:pt x="1465290" y="1855541"/>
                  <a:pt x="1451335" y="1852551"/>
                </a:cubicBezTo>
                <a:cubicBezTo>
                  <a:pt x="1408583" y="1843390"/>
                  <a:pt x="1364188" y="1845253"/>
                  <a:pt x="1320706" y="1840676"/>
                </a:cubicBezTo>
                <a:cubicBezTo>
                  <a:pt x="1288967" y="1837335"/>
                  <a:pt x="1257371" y="1832759"/>
                  <a:pt x="1225703" y="1828800"/>
                </a:cubicBezTo>
                <a:cubicBezTo>
                  <a:pt x="1194036" y="1809008"/>
                  <a:pt x="1163485" y="1787306"/>
                  <a:pt x="1130701" y="1769424"/>
                </a:cubicBezTo>
                <a:cubicBezTo>
                  <a:pt x="1119712" y="1763430"/>
                  <a:pt x="1106271" y="1763146"/>
                  <a:pt x="1095075" y="1757548"/>
                </a:cubicBezTo>
                <a:cubicBezTo>
                  <a:pt x="1082310" y="1751165"/>
                  <a:pt x="1072989" y="1738311"/>
                  <a:pt x="1059449" y="1733798"/>
                </a:cubicBezTo>
                <a:cubicBezTo>
                  <a:pt x="1036606" y="1726184"/>
                  <a:pt x="1011887" y="1726229"/>
                  <a:pt x="988197" y="1721922"/>
                </a:cubicBezTo>
                <a:cubicBezTo>
                  <a:pt x="914337" y="1708493"/>
                  <a:pt x="935483" y="1712268"/>
                  <a:pt x="857568" y="1686296"/>
                </a:cubicBezTo>
                <a:cubicBezTo>
                  <a:pt x="886630" y="1599112"/>
                  <a:pt x="863616" y="1632747"/>
                  <a:pt x="916945" y="1579418"/>
                </a:cubicBezTo>
                <a:cubicBezTo>
                  <a:pt x="920903" y="1559626"/>
                  <a:pt x="917624" y="1536836"/>
                  <a:pt x="928820" y="1520042"/>
                </a:cubicBezTo>
                <a:cubicBezTo>
                  <a:pt x="935764" y="1509627"/>
                  <a:pt x="952369" y="1511460"/>
                  <a:pt x="964446" y="1508166"/>
                </a:cubicBezTo>
                <a:cubicBezTo>
                  <a:pt x="995938" y="1499577"/>
                  <a:pt x="1059449" y="1484416"/>
                  <a:pt x="1059449" y="1484416"/>
                </a:cubicBezTo>
                <a:cubicBezTo>
                  <a:pt x="1133184" y="1435259"/>
                  <a:pt x="1066912" y="1471393"/>
                  <a:pt x="1213828" y="1448790"/>
                </a:cubicBezTo>
                <a:cubicBezTo>
                  <a:pt x="1226200" y="1446887"/>
                  <a:pt x="1237234" y="1439630"/>
                  <a:pt x="1249454" y="1436914"/>
                </a:cubicBezTo>
                <a:cubicBezTo>
                  <a:pt x="1374864" y="1409045"/>
                  <a:pt x="1276127" y="1439898"/>
                  <a:pt x="1356332" y="1413164"/>
                </a:cubicBezTo>
                <a:cubicBezTo>
                  <a:pt x="1368207" y="1405247"/>
                  <a:pt x="1383042" y="1400558"/>
                  <a:pt x="1391958" y="1389413"/>
                </a:cubicBezTo>
                <a:cubicBezTo>
                  <a:pt x="1399778" y="1379638"/>
                  <a:pt x="1407791" y="1365662"/>
                  <a:pt x="1403833" y="1353787"/>
                </a:cubicBezTo>
                <a:cubicBezTo>
                  <a:pt x="1387822" y="1305753"/>
                  <a:pt x="1301515" y="1301488"/>
                  <a:pt x="1273205" y="1294411"/>
                </a:cubicBezTo>
                <a:cubicBezTo>
                  <a:pt x="1265288" y="1278577"/>
                  <a:pt x="1265288" y="1254826"/>
                  <a:pt x="1249454" y="1246909"/>
                </a:cubicBezTo>
                <a:cubicBezTo>
                  <a:pt x="1099353" y="1171859"/>
                  <a:pt x="1190460" y="1289049"/>
                  <a:pt x="1130701" y="1199408"/>
                </a:cubicBezTo>
                <a:cubicBezTo>
                  <a:pt x="1142576" y="1191491"/>
                  <a:pt x="1159246" y="1188049"/>
                  <a:pt x="1166327" y="1175657"/>
                </a:cubicBezTo>
                <a:cubicBezTo>
                  <a:pt x="1190141" y="1133983"/>
                  <a:pt x="1172112" y="1073651"/>
                  <a:pt x="1166327" y="1033153"/>
                </a:cubicBezTo>
                <a:cubicBezTo>
                  <a:pt x="1102992" y="1037112"/>
                  <a:pt x="1039466" y="1038715"/>
                  <a:pt x="976322" y="1045029"/>
                </a:cubicBezTo>
                <a:cubicBezTo>
                  <a:pt x="950678" y="1047593"/>
                  <a:pt x="873520" y="1075338"/>
                  <a:pt x="857568" y="1080655"/>
                </a:cubicBezTo>
                <a:cubicBezTo>
                  <a:pt x="770840" y="1109564"/>
                  <a:pt x="810599" y="1098334"/>
                  <a:pt x="738815" y="1116281"/>
                </a:cubicBezTo>
                <a:cubicBezTo>
                  <a:pt x="691314" y="1112322"/>
                  <a:pt x="642554" y="1115966"/>
                  <a:pt x="596311" y="1104405"/>
                </a:cubicBezTo>
                <a:cubicBezTo>
                  <a:pt x="546388" y="1091924"/>
                  <a:pt x="453807" y="1045029"/>
                  <a:pt x="453807" y="1045029"/>
                </a:cubicBezTo>
                <a:cubicBezTo>
                  <a:pt x="442158" y="1030468"/>
                  <a:pt x="395157" y="975230"/>
                  <a:pt x="382555" y="950026"/>
                </a:cubicBezTo>
                <a:cubicBezTo>
                  <a:pt x="376957" y="938830"/>
                  <a:pt x="373395" y="926620"/>
                  <a:pt x="370680" y="914400"/>
                </a:cubicBezTo>
                <a:cubicBezTo>
                  <a:pt x="357544" y="855289"/>
                  <a:pt x="391276" y="758758"/>
                  <a:pt x="335054" y="736270"/>
                </a:cubicBezTo>
                <a:cubicBezTo>
                  <a:pt x="315262" y="728353"/>
                  <a:pt x="294743" y="722053"/>
                  <a:pt x="275677" y="712520"/>
                </a:cubicBezTo>
                <a:cubicBezTo>
                  <a:pt x="183592" y="666478"/>
                  <a:pt x="293974" y="706743"/>
                  <a:pt x="204425" y="676894"/>
                </a:cubicBezTo>
                <a:cubicBezTo>
                  <a:pt x="192550" y="665019"/>
                  <a:pt x="182234" y="651345"/>
                  <a:pt x="168799" y="641268"/>
                </a:cubicBezTo>
                <a:cubicBezTo>
                  <a:pt x="134546" y="615578"/>
                  <a:pt x="92198" y="600292"/>
                  <a:pt x="61922" y="570016"/>
                </a:cubicBezTo>
                <a:cubicBezTo>
                  <a:pt x="16204" y="524298"/>
                  <a:pt x="35612" y="548364"/>
                  <a:pt x="2545" y="498764"/>
                </a:cubicBezTo>
                <a:cubicBezTo>
                  <a:pt x="15722" y="419703"/>
                  <a:pt x="-7351" y="413657"/>
                  <a:pt x="2545" y="391886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A3458A-FEF8-CB21-5001-3626754CE3E5}"/>
              </a:ext>
            </a:extLst>
          </p:cNvPr>
          <p:cNvSpPr txBox="1"/>
          <p:nvPr/>
        </p:nvSpPr>
        <p:spPr>
          <a:xfrm>
            <a:off x="7535055" y="2710671"/>
            <a:ext cx="4482774" cy="1721465"/>
          </a:xfrm>
          <a:prstGeom prst="snipRoundRect">
            <a:avLst>
              <a:gd name="adj1" fmla="val 31344"/>
              <a:gd name="adj2" fmla="val 16667"/>
            </a:avLst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just"/>
            <a:r>
              <a:rPr lang="en-US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Việt</a:t>
            </a:r>
            <a:r>
              <a:rPr lang="en-US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Nam </a:t>
            </a:r>
            <a:r>
              <a:rPr lang="en-US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nằm</a:t>
            </a:r>
            <a:r>
              <a:rPr lang="en-US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ở </a:t>
            </a:r>
            <a:r>
              <a:rPr lang="en-US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khu</a:t>
            </a:r>
            <a:r>
              <a:rPr lang="en-US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vực</a:t>
            </a:r>
            <a:r>
              <a:rPr lang="en-US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Đông</a:t>
            </a:r>
            <a:r>
              <a:rPr lang="en-US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Nam Á, </a:t>
            </a:r>
            <a:r>
              <a:rPr lang="en-US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thuộc</a:t>
            </a:r>
            <a:r>
              <a:rPr lang="en-US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châu</a:t>
            </a:r>
            <a:r>
              <a:rPr lang="en-US" sz="32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Á.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8735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loud 20">
            <a:extLst>
              <a:ext uri="{FF2B5EF4-FFF2-40B4-BE49-F238E27FC236}">
                <a16:creationId xmlns:a16="http://schemas.microsoft.com/office/drawing/2014/main" id="{722B30FF-A636-4BEE-A6A1-0ECB3AA3E5B8}"/>
              </a:ext>
            </a:extLst>
          </p:cNvPr>
          <p:cNvSpPr/>
          <p:nvPr/>
        </p:nvSpPr>
        <p:spPr>
          <a:xfrm rot="634769">
            <a:off x="304315" y="4432301"/>
            <a:ext cx="2879083" cy="2344146"/>
          </a:xfrm>
          <a:prstGeom prst="cloud">
            <a:avLst/>
          </a:prstGeom>
          <a:solidFill>
            <a:srgbClr val="FFFFFF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#9Slide02 Noi dung dai"/>
              <a:ea typeface="+mn-ea"/>
              <a:cs typeface="+mn-cs"/>
            </a:endParaRPr>
          </a:p>
        </p:txBody>
      </p:sp>
      <p:sp>
        <p:nvSpPr>
          <p:cNvPr id="18" name="Hexagon 17">
            <a:extLst>
              <a:ext uri="{FF2B5EF4-FFF2-40B4-BE49-F238E27FC236}">
                <a16:creationId xmlns:a16="http://schemas.microsoft.com/office/drawing/2014/main" id="{2CE73503-88C2-4A41-855A-BC9753B8E11F}"/>
              </a:ext>
            </a:extLst>
          </p:cNvPr>
          <p:cNvSpPr/>
          <p:nvPr/>
        </p:nvSpPr>
        <p:spPr>
          <a:xfrm rot="10800000">
            <a:off x="0" y="618343"/>
            <a:ext cx="3475003" cy="2745482"/>
          </a:xfrm>
          <a:prstGeom prst="hexagon">
            <a:avLst/>
          </a:prstGeom>
          <a:solidFill>
            <a:schemeClr val="accent3">
              <a:lumMod val="40000"/>
              <a:lumOff val="60000"/>
              <a:alpha val="8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#9Slide02 Noi dung dai"/>
              <a:ea typeface="+mn-ea"/>
              <a:cs typeface="+mn-cs"/>
            </a:endParaRPr>
          </a:p>
        </p:txBody>
      </p:sp>
      <p:sp>
        <p:nvSpPr>
          <p:cNvPr id="19" name="Hexagon 18">
            <a:extLst>
              <a:ext uri="{FF2B5EF4-FFF2-40B4-BE49-F238E27FC236}">
                <a16:creationId xmlns:a16="http://schemas.microsoft.com/office/drawing/2014/main" id="{3938A2B6-73AA-4798-9FB3-F2F59754E24D}"/>
              </a:ext>
            </a:extLst>
          </p:cNvPr>
          <p:cNvSpPr/>
          <p:nvPr/>
        </p:nvSpPr>
        <p:spPr>
          <a:xfrm rot="10800000">
            <a:off x="248846" y="755936"/>
            <a:ext cx="3126694" cy="2470295"/>
          </a:xfrm>
          <a:prstGeom prst="hexagon">
            <a:avLst/>
          </a:prstGeom>
          <a:solidFill>
            <a:schemeClr val="accent3">
              <a:lumMod val="20000"/>
              <a:lumOff val="8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#9Slide02 Noi dung dai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931F0A-54C2-4A07-AD46-44AC0EC6388D}"/>
              </a:ext>
            </a:extLst>
          </p:cNvPr>
          <p:cNvSpPr txBox="1"/>
          <p:nvPr/>
        </p:nvSpPr>
        <p:spPr>
          <a:xfrm>
            <a:off x="860940" y="674007"/>
            <a:ext cx="19594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Xác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định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vị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trí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địa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lí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Nam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trên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bản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đồ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D667655B-CDE0-4F41-8244-16D9B579977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97" t="3009" r="15661"/>
          <a:stretch/>
        </p:blipFill>
        <p:spPr>
          <a:xfrm flipH="1">
            <a:off x="985649" y="4441372"/>
            <a:ext cx="1626921" cy="223021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D41CFA4-FCB4-BFB3-7EB5-3F5AC465C7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3221" y="0"/>
            <a:ext cx="8688779" cy="6858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4758ABB-5EAC-13D3-81DF-AD7971C82094}"/>
              </a:ext>
            </a:extLst>
          </p:cNvPr>
          <p:cNvSpPr txBox="1"/>
          <p:nvPr/>
        </p:nvSpPr>
        <p:spPr>
          <a:xfrm>
            <a:off x="7011806" y="1378592"/>
            <a:ext cx="5094514" cy="1991499"/>
          </a:xfrm>
          <a:prstGeom prst="snipRoundRect">
            <a:avLst>
              <a:gd name="adj1" fmla="val 31344"/>
              <a:gd name="adj2" fmla="val 16667"/>
            </a:avLst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Trên đất liền, nước ta có chung đường biên giới với Trung Quốc, Lào, Cam-pu-chia và tiếp giáp với biển.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9AA1AD-DCD5-8C8B-ADE9-CA378C804ADC}"/>
              </a:ext>
            </a:extLst>
          </p:cNvPr>
          <p:cNvSpPr/>
          <p:nvPr/>
        </p:nvSpPr>
        <p:spPr>
          <a:xfrm>
            <a:off x="4096987" y="1710047"/>
            <a:ext cx="593766" cy="40376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997AC9-10B9-B5A4-C36E-27E313752672}"/>
              </a:ext>
            </a:extLst>
          </p:cNvPr>
          <p:cNvSpPr/>
          <p:nvPr/>
        </p:nvSpPr>
        <p:spPr>
          <a:xfrm>
            <a:off x="6663718" y="418447"/>
            <a:ext cx="1175657" cy="34438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EF5D71C-9DF4-219A-94AC-0005B26CE60D}"/>
              </a:ext>
            </a:extLst>
          </p:cNvPr>
          <p:cNvSpPr/>
          <p:nvPr/>
        </p:nvSpPr>
        <p:spPr>
          <a:xfrm>
            <a:off x="5925787" y="3835730"/>
            <a:ext cx="510639" cy="91439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13567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loud 20">
            <a:extLst>
              <a:ext uri="{FF2B5EF4-FFF2-40B4-BE49-F238E27FC236}">
                <a16:creationId xmlns:a16="http://schemas.microsoft.com/office/drawing/2014/main" id="{722B30FF-A636-4BEE-A6A1-0ECB3AA3E5B8}"/>
              </a:ext>
            </a:extLst>
          </p:cNvPr>
          <p:cNvSpPr/>
          <p:nvPr/>
        </p:nvSpPr>
        <p:spPr>
          <a:xfrm rot="634769">
            <a:off x="304315" y="4432301"/>
            <a:ext cx="2879083" cy="2344146"/>
          </a:xfrm>
          <a:prstGeom prst="cloud">
            <a:avLst/>
          </a:prstGeom>
          <a:solidFill>
            <a:srgbClr val="FFFFFF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#9Slide02 Noi dung dai"/>
              <a:ea typeface="+mn-ea"/>
              <a:cs typeface="+mn-cs"/>
            </a:endParaRPr>
          </a:p>
        </p:txBody>
      </p:sp>
      <p:sp>
        <p:nvSpPr>
          <p:cNvPr id="18" name="Hexagon 17">
            <a:extLst>
              <a:ext uri="{FF2B5EF4-FFF2-40B4-BE49-F238E27FC236}">
                <a16:creationId xmlns:a16="http://schemas.microsoft.com/office/drawing/2014/main" id="{2CE73503-88C2-4A41-855A-BC9753B8E11F}"/>
              </a:ext>
            </a:extLst>
          </p:cNvPr>
          <p:cNvSpPr/>
          <p:nvPr/>
        </p:nvSpPr>
        <p:spPr>
          <a:xfrm rot="10800000">
            <a:off x="0" y="618343"/>
            <a:ext cx="3475003" cy="2745482"/>
          </a:xfrm>
          <a:prstGeom prst="hexagon">
            <a:avLst/>
          </a:prstGeom>
          <a:solidFill>
            <a:schemeClr val="accent3">
              <a:lumMod val="40000"/>
              <a:lumOff val="60000"/>
              <a:alpha val="8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#9Slide02 Noi dung dai"/>
              <a:ea typeface="+mn-ea"/>
              <a:cs typeface="+mn-cs"/>
            </a:endParaRPr>
          </a:p>
        </p:txBody>
      </p:sp>
      <p:sp>
        <p:nvSpPr>
          <p:cNvPr id="19" name="Hexagon 18">
            <a:extLst>
              <a:ext uri="{FF2B5EF4-FFF2-40B4-BE49-F238E27FC236}">
                <a16:creationId xmlns:a16="http://schemas.microsoft.com/office/drawing/2014/main" id="{3938A2B6-73AA-4798-9FB3-F2F59754E24D}"/>
              </a:ext>
            </a:extLst>
          </p:cNvPr>
          <p:cNvSpPr/>
          <p:nvPr/>
        </p:nvSpPr>
        <p:spPr>
          <a:xfrm rot="10800000">
            <a:off x="248846" y="755936"/>
            <a:ext cx="3126694" cy="2470295"/>
          </a:xfrm>
          <a:prstGeom prst="hexagon">
            <a:avLst/>
          </a:prstGeom>
          <a:solidFill>
            <a:schemeClr val="accent3">
              <a:lumMod val="20000"/>
              <a:lumOff val="8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#9Slide02 Noi dung dai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1447EC-4E03-493B-805F-1CCDC905C26A}"/>
              </a:ext>
            </a:extLst>
          </p:cNvPr>
          <p:cNvSpPr txBox="1"/>
          <p:nvPr/>
        </p:nvSpPr>
        <p:spPr>
          <a:xfrm>
            <a:off x="43545" y="5544812"/>
            <a:ext cx="3632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Kể tên một số đảo và quần đảo của nước ta.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931F0A-54C2-4A07-AD46-44AC0EC6388D}"/>
              </a:ext>
            </a:extLst>
          </p:cNvPr>
          <p:cNvSpPr txBox="1"/>
          <p:nvPr/>
        </p:nvSpPr>
        <p:spPr>
          <a:xfrm>
            <a:off x="860940" y="674007"/>
            <a:ext cx="19594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Xác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định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vị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trí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địa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lí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Nam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trên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bản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đồ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D667655B-CDE0-4F41-8244-16D9B579977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97" t="3009" r="15661"/>
          <a:stretch/>
        </p:blipFill>
        <p:spPr>
          <a:xfrm flipH="1">
            <a:off x="985649" y="4441372"/>
            <a:ext cx="1626921" cy="223021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D41CFA4-FCB4-BFB3-7EB5-3F5AC465C7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3221" y="0"/>
            <a:ext cx="8688779" cy="6858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4758ABB-5EAC-13D3-81DF-AD7971C82094}"/>
              </a:ext>
            </a:extLst>
          </p:cNvPr>
          <p:cNvSpPr txBox="1"/>
          <p:nvPr/>
        </p:nvSpPr>
        <p:spPr>
          <a:xfrm>
            <a:off x="6875814" y="288105"/>
            <a:ext cx="5094514" cy="1518940"/>
          </a:xfrm>
          <a:prstGeom prst="snipRoundRect">
            <a:avLst>
              <a:gd name="adj1" fmla="val 31344"/>
              <a:gd name="adj2" fmla="val 16667"/>
            </a:avLst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just"/>
            <a:r>
              <a:rPr lang="vi-VN" sz="28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Vùng biển nước ta thuộc Biển Đông, giáp với vùng biển của nhiều quốc gia.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9AA1AD-DCD5-8C8B-ADE9-CA378C804ADC}"/>
              </a:ext>
            </a:extLst>
          </p:cNvPr>
          <p:cNvSpPr/>
          <p:nvPr/>
        </p:nvSpPr>
        <p:spPr>
          <a:xfrm rot="19783763">
            <a:off x="8180066" y="4066467"/>
            <a:ext cx="3043685" cy="107809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#9Slide02 Noi dung da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961980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loud 33">
            <a:extLst>
              <a:ext uri="{FF2B5EF4-FFF2-40B4-BE49-F238E27FC236}">
                <a16:creationId xmlns:a16="http://schemas.microsoft.com/office/drawing/2014/main" id="{39F05D0F-8186-4870-A4C5-FDBF6372514E}"/>
              </a:ext>
            </a:extLst>
          </p:cNvPr>
          <p:cNvSpPr/>
          <p:nvPr/>
        </p:nvSpPr>
        <p:spPr>
          <a:xfrm rot="634769">
            <a:off x="-1127676" y="5361953"/>
            <a:ext cx="4136283" cy="2344146"/>
          </a:xfrm>
          <a:prstGeom prst="cloud">
            <a:avLst/>
          </a:prstGeom>
          <a:solidFill>
            <a:srgbClr val="FFFFFF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#9Slide02 Noi dung dai"/>
              <a:ea typeface="+mn-ea"/>
              <a:cs typeface="+mn-cs"/>
            </a:endParaRPr>
          </a:p>
        </p:txBody>
      </p:sp>
      <p:sp>
        <p:nvSpPr>
          <p:cNvPr id="30" name="Hexagon 29">
            <a:extLst>
              <a:ext uri="{FF2B5EF4-FFF2-40B4-BE49-F238E27FC236}">
                <a16:creationId xmlns:a16="http://schemas.microsoft.com/office/drawing/2014/main" id="{6524C899-1B71-487D-BC82-D4AA76C0809A}"/>
              </a:ext>
            </a:extLst>
          </p:cNvPr>
          <p:cNvSpPr/>
          <p:nvPr/>
        </p:nvSpPr>
        <p:spPr>
          <a:xfrm rot="5400000">
            <a:off x="-1527827" y="-978296"/>
            <a:ext cx="3980779" cy="5012541"/>
          </a:xfrm>
          <a:prstGeom prst="hexagon">
            <a:avLst/>
          </a:prstGeom>
          <a:solidFill>
            <a:schemeClr val="accent3">
              <a:lumMod val="40000"/>
              <a:lumOff val="60000"/>
              <a:alpha val="8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#9Slide02 Noi dung dai"/>
              <a:ea typeface="+mn-ea"/>
              <a:cs typeface="+mn-cs"/>
            </a:endParaRPr>
          </a:p>
        </p:txBody>
      </p:sp>
      <p:sp>
        <p:nvSpPr>
          <p:cNvPr id="31" name="Hexagon 30">
            <a:extLst>
              <a:ext uri="{FF2B5EF4-FFF2-40B4-BE49-F238E27FC236}">
                <a16:creationId xmlns:a16="http://schemas.microsoft.com/office/drawing/2014/main" id="{9351641F-0506-4907-9917-47715C12EC67}"/>
              </a:ext>
            </a:extLst>
          </p:cNvPr>
          <p:cNvSpPr/>
          <p:nvPr/>
        </p:nvSpPr>
        <p:spPr>
          <a:xfrm rot="5400000">
            <a:off x="-1309439" y="-805032"/>
            <a:ext cx="3581775" cy="4666011"/>
          </a:xfrm>
          <a:prstGeom prst="hexagon">
            <a:avLst/>
          </a:prstGeom>
          <a:solidFill>
            <a:schemeClr val="accent3">
              <a:lumMod val="20000"/>
              <a:lumOff val="8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#9Slide02 Noi dung dai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306B87-289C-4FB9-A396-CEFF51AAE411}"/>
              </a:ext>
            </a:extLst>
          </p:cNvPr>
          <p:cNvSpPr txBox="1"/>
          <p:nvPr/>
        </p:nvSpPr>
        <p:spPr>
          <a:xfrm>
            <a:off x="0" y="304093"/>
            <a:ext cx="26006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vi-VN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Trình bày ảnh hưởng của vị trí địa lí đối với tự nhiên và hoạt động sản xuất ở nước ta.</a:t>
            </a:r>
          </a:p>
        </p:txBody>
      </p:sp>
      <p:sp>
        <p:nvSpPr>
          <p:cNvPr id="32" name="Graphic 49" descr="A palm leaf">
            <a:extLst>
              <a:ext uri="{FF2B5EF4-FFF2-40B4-BE49-F238E27FC236}">
                <a16:creationId xmlns:a16="http://schemas.microsoft.com/office/drawing/2014/main" id="{934C3500-D706-4851-AD30-CCB3D8D9EEFD}"/>
              </a:ext>
            </a:extLst>
          </p:cNvPr>
          <p:cNvSpPr/>
          <p:nvPr/>
        </p:nvSpPr>
        <p:spPr>
          <a:xfrm rot="16200000">
            <a:off x="-7040013" y="-559575"/>
            <a:ext cx="4710700" cy="6405527"/>
          </a:xfrm>
          <a:custGeom>
            <a:avLst/>
            <a:gdLst>
              <a:gd name="connsiteX0" fmla="*/ 3024523 w 3024522"/>
              <a:gd name="connsiteY0" fmla="*/ 2102112 h 4960190"/>
              <a:gd name="connsiteX1" fmla="*/ 3012009 w 3024522"/>
              <a:gd name="connsiteY1" fmla="*/ 1883996 h 4960190"/>
              <a:gd name="connsiteX2" fmla="*/ 2671662 w 3024522"/>
              <a:gd name="connsiteY2" fmla="*/ 1537452 h 4960190"/>
              <a:gd name="connsiteX3" fmla="*/ 2938992 w 3024522"/>
              <a:gd name="connsiteY3" fmla="*/ 1537452 h 4960190"/>
              <a:gd name="connsiteX4" fmla="*/ 2632544 w 3024522"/>
              <a:gd name="connsiteY4" fmla="*/ 942874 h 4960190"/>
              <a:gd name="connsiteX5" fmla="*/ 2583875 w 3024522"/>
              <a:gd name="connsiteY5" fmla="*/ 995979 h 4960190"/>
              <a:gd name="connsiteX6" fmla="*/ 1915544 w 3024522"/>
              <a:gd name="connsiteY6" fmla="*/ 1129649 h 4960190"/>
              <a:gd name="connsiteX7" fmla="*/ 2376695 w 3024522"/>
              <a:gd name="connsiteY7" fmla="*/ 668502 h 4960190"/>
              <a:gd name="connsiteX8" fmla="*/ 2276382 w 3024522"/>
              <a:gd name="connsiteY8" fmla="*/ 585807 h 4960190"/>
              <a:gd name="connsiteX9" fmla="*/ 1512261 w 3024522"/>
              <a:gd name="connsiteY9" fmla="*/ 0 h 4960190"/>
              <a:gd name="connsiteX10" fmla="*/ 748154 w 3024522"/>
              <a:gd name="connsiteY10" fmla="*/ 585807 h 4960190"/>
              <a:gd name="connsiteX11" fmla="*/ 661198 w 3024522"/>
              <a:gd name="connsiteY11" fmla="*/ 656643 h 4960190"/>
              <a:gd name="connsiteX12" fmla="*/ 1134196 w 3024522"/>
              <a:gd name="connsiteY12" fmla="*/ 1129649 h 4960190"/>
              <a:gd name="connsiteX13" fmla="*/ 465865 w 3024522"/>
              <a:gd name="connsiteY13" fmla="*/ 995979 h 4960190"/>
              <a:gd name="connsiteX14" fmla="*/ 404152 w 3024522"/>
              <a:gd name="connsiteY14" fmla="*/ 927096 h 4960190"/>
              <a:gd name="connsiteX15" fmla="*/ 93395 w 3024522"/>
              <a:gd name="connsiteY15" fmla="*/ 1512247 h 4960190"/>
              <a:gd name="connsiteX16" fmla="*/ 756131 w 3024522"/>
              <a:gd name="connsiteY16" fmla="*/ 1512247 h 4960190"/>
              <a:gd name="connsiteX17" fmla="*/ 189033 w 3024522"/>
              <a:gd name="connsiteY17" fmla="*/ 1890309 h 4960190"/>
              <a:gd name="connsiteX18" fmla="*/ 14014 w 3024522"/>
              <a:gd name="connsiteY18" fmla="*/ 1871873 h 4960190"/>
              <a:gd name="connsiteX19" fmla="*/ 0 w 3024522"/>
              <a:gd name="connsiteY19" fmla="*/ 2102112 h 4960190"/>
              <a:gd name="connsiteX20" fmla="*/ 0 w 3024522"/>
              <a:gd name="connsiteY20" fmla="*/ 2268371 h 4960190"/>
              <a:gd name="connsiteX21" fmla="*/ 756131 w 3024522"/>
              <a:gd name="connsiteY21" fmla="*/ 2268371 h 4960190"/>
              <a:gd name="connsiteX22" fmla="*/ 189033 w 3024522"/>
              <a:gd name="connsiteY22" fmla="*/ 2646433 h 4960190"/>
              <a:gd name="connsiteX23" fmla="*/ 0 w 3024522"/>
              <a:gd name="connsiteY23" fmla="*/ 2624833 h 4960190"/>
              <a:gd name="connsiteX24" fmla="*/ 0 w 3024522"/>
              <a:gd name="connsiteY24" fmla="*/ 2692721 h 4960190"/>
              <a:gd name="connsiteX25" fmla="*/ 250254 w 3024522"/>
              <a:gd name="connsiteY25" fmla="*/ 3524986 h 4960190"/>
              <a:gd name="connsiteX26" fmla="*/ 751581 w 3024522"/>
              <a:gd name="connsiteY26" fmla="*/ 3023664 h 4960190"/>
              <a:gd name="connsiteX27" fmla="*/ 617923 w 3024522"/>
              <a:gd name="connsiteY27" fmla="*/ 3691989 h 4960190"/>
              <a:gd name="connsiteX28" fmla="*/ 484453 w 3024522"/>
              <a:gd name="connsiteY28" fmla="*/ 3800618 h 4960190"/>
              <a:gd name="connsiteX29" fmla="*/ 1032068 w 3024522"/>
              <a:gd name="connsiteY29" fmla="*/ 4124655 h 4960190"/>
              <a:gd name="connsiteX30" fmla="*/ 1032081 w 3024522"/>
              <a:gd name="connsiteY30" fmla="*/ 4124655 h 4960190"/>
              <a:gd name="connsiteX31" fmla="*/ 1486742 w 3024522"/>
              <a:gd name="connsiteY31" fmla="*/ 3798917 h 4960190"/>
              <a:gd name="connsiteX32" fmla="*/ 1467650 w 3024522"/>
              <a:gd name="connsiteY32" fmla="*/ 4914817 h 4960190"/>
              <a:gd name="connsiteX33" fmla="*/ 1467650 w 3024522"/>
              <a:gd name="connsiteY33" fmla="*/ 4916342 h 4960190"/>
              <a:gd name="connsiteX34" fmla="*/ 1513017 w 3024522"/>
              <a:gd name="connsiteY34" fmla="*/ 4960185 h 4960190"/>
              <a:gd name="connsiteX35" fmla="*/ 1556860 w 3024522"/>
              <a:gd name="connsiteY35" fmla="*/ 4914817 h 4960190"/>
              <a:gd name="connsiteX36" fmla="*/ 1537768 w 3024522"/>
              <a:gd name="connsiteY36" fmla="*/ 3798917 h 4960190"/>
              <a:gd name="connsiteX37" fmla="*/ 1992429 w 3024522"/>
              <a:gd name="connsiteY37" fmla="*/ 4124655 h 4960190"/>
              <a:gd name="connsiteX38" fmla="*/ 2550719 w 3024522"/>
              <a:gd name="connsiteY38" fmla="*/ 3790801 h 4960190"/>
              <a:gd name="connsiteX39" fmla="*/ 2431792 w 3024522"/>
              <a:gd name="connsiteY39" fmla="*/ 3691989 h 4960190"/>
              <a:gd name="connsiteX40" fmla="*/ 2298133 w 3024522"/>
              <a:gd name="connsiteY40" fmla="*/ 3023664 h 4960190"/>
              <a:gd name="connsiteX41" fmla="*/ 2784073 w 3024522"/>
              <a:gd name="connsiteY41" fmla="*/ 3509599 h 4960190"/>
              <a:gd name="connsiteX42" fmla="*/ 3024523 w 3024522"/>
              <a:gd name="connsiteY42" fmla="*/ 2692733 h 4960190"/>
              <a:gd name="connsiteX43" fmla="*/ 3024523 w 3024522"/>
              <a:gd name="connsiteY43" fmla="*/ 2630366 h 4960190"/>
              <a:gd name="connsiteX44" fmla="*/ 2860694 w 3024522"/>
              <a:gd name="connsiteY44" fmla="*/ 2646446 h 4960190"/>
              <a:gd name="connsiteX45" fmla="*/ 2293596 w 3024522"/>
              <a:gd name="connsiteY45" fmla="*/ 2268384 h 4960190"/>
              <a:gd name="connsiteX46" fmla="*/ 3024523 w 3024522"/>
              <a:gd name="connsiteY46" fmla="*/ 2268384 h 4960190"/>
              <a:gd name="connsiteX47" fmla="*/ 3024523 w 3024522"/>
              <a:gd name="connsiteY47" fmla="*/ 2102112 h 4960190"/>
              <a:gd name="connsiteX48" fmla="*/ 1215543 w 3024522"/>
              <a:gd name="connsiteY48" fmla="*/ 3761136 h 4960190"/>
              <a:gd name="connsiteX49" fmla="*/ 889878 w 3024522"/>
              <a:gd name="connsiteY49" fmla="*/ 3811015 h 4960190"/>
              <a:gd name="connsiteX50" fmla="*/ 939757 w 3024522"/>
              <a:gd name="connsiteY50" fmla="*/ 3485353 h 4960190"/>
              <a:gd name="connsiteX51" fmla="*/ 1265410 w 3024522"/>
              <a:gd name="connsiteY51" fmla="*/ 3435461 h 4960190"/>
              <a:gd name="connsiteX52" fmla="*/ 1215543 w 3024522"/>
              <a:gd name="connsiteY52" fmla="*/ 3761136 h 4960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3024522" h="4960190">
                <a:moveTo>
                  <a:pt x="3024523" y="2102112"/>
                </a:moveTo>
                <a:cubicBezTo>
                  <a:pt x="3024523" y="2028781"/>
                  <a:pt x="3020276" y="1955979"/>
                  <a:pt x="3012009" y="1883996"/>
                </a:cubicBezTo>
                <a:cubicBezTo>
                  <a:pt x="2811697" y="1825661"/>
                  <a:pt x="2671662" y="1692482"/>
                  <a:pt x="2671662" y="1537452"/>
                </a:cubicBezTo>
                <a:lnTo>
                  <a:pt x="2938992" y="1537452"/>
                </a:lnTo>
                <a:cubicBezTo>
                  <a:pt x="2872616" y="1322977"/>
                  <a:pt x="2768950" y="1121596"/>
                  <a:pt x="2632544" y="942874"/>
                </a:cubicBezTo>
                <a:cubicBezTo>
                  <a:pt x="2617271" y="960958"/>
                  <a:pt x="2601127" y="978727"/>
                  <a:pt x="2583875" y="995979"/>
                </a:cubicBezTo>
                <a:cubicBezTo>
                  <a:pt x="2362404" y="1217435"/>
                  <a:pt x="2063191" y="1277295"/>
                  <a:pt x="1915544" y="1129649"/>
                </a:cubicBezTo>
                <a:lnTo>
                  <a:pt x="2376695" y="668502"/>
                </a:lnTo>
                <a:cubicBezTo>
                  <a:pt x="2344282" y="639958"/>
                  <a:pt x="2310924" y="612284"/>
                  <a:pt x="2276382" y="585807"/>
                </a:cubicBezTo>
                <a:lnTo>
                  <a:pt x="1512261" y="0"/>
                </a:lnTo>
                <a:lnTo>
                  <a:pt x="748154" y="585807"/>
                </a:lnTo>
                <a:cubicBezTo>
                  <a:pt x="718375" y="608642"/>
                  <a:pt x="689389" y="632271"/>
                  <a:pt x="661198" y="656643"/>
                </a:cubicBezTo>
                <a:lnTo>
                  <a:pt x="1134196" y="1129649"/>
                </a:lnTo>
                <a:cubicBezTo>
                  <a:pt x="986549" y="1277295"/>
                  <a:pt x="687335" y="1217448"/>
                  <a:pt x="465865" y="995979"/>
                </a:cubicBezTo>
                <a:cubicBezTo>
                  <a:pt x="443622" y="973736"/>
                  <a:pt x="423080" y="950674"/>
                  <a:pt x="404152" y="927096"/>
                </a:cubicBezTo>
                <a:cubicBezTo>
                  <a:pt x="267154" y="1102769"/>
                  <a:pt x="162014" y="1300873"/>
                  <a:pt x="93395" y="1512247"/>
                </a:cubicBezTo>
                <a:lnTo>
                  <a:pt x="756131" y="1512247"/>
                </a:lnTo>
                <a:cubicBezTo>
                  <a:pt x="756131" y="1721039"/>
                  <a:pt x="502235" y="1890309"/>
                  <a:pt x="189033" y="1890309"/>
                </a:cubicBezTo>
                <a:cubicBezTo>
                  <a:pt x="127937" y="1890309"/>
                  <a:pt x="69148" y="1883794"/>
                  <a:pt x="14014" y="1871873"/>
                </a:cubicBezTo>
                <a:cubicBezTo>
                  <a:pt x="4801" y="1947800"/>
                  <a:pt x="0" y="2024660"/>
                  <a:pt x="0" y="2102112"/>
                </a:cubicBezTo>
                <a:lnTo>
                  <a:pt x="0" y="2268371"/>
                </a:lnTo>
                <a:lnTo>
                  <a:pt x="756131" y="2268371"/>
                </a:lnTo>
                <a:cubicBezTo>
                  <a:pt x="756131" y="2477162"/>
                  <a:pt x="502235" y="2646433"/>
                  <a:pt x="189033" y="2646433"/>
                </a:cubicBezTo>
                <a:cubicBezTo>
                  <a:pt x="122733" y="2646433"/>
                  <a:pt x="59129" y="2638784"/>
                  <a:pt x="0" y="2624833"/>
                </a:cubicBezTo>
                <a:lnTo>
                  <a:pt x="0" y="2692721"/>
                </a:lnTo>
                <a:cubicBezTo>
                  <a:pt x="0" y="2996203"/>
                  <a:pt x="90761" y="3283732"/>
                  <a:pt x="250254" y="3524986"/>
                </a:cubicBezTo>
                <a:lnTo>
                  <a:pt x="751581" y="3023664"/>
                </a:lnTo>
                <a:cubicBezTo>
                  <a:pt x="899228" y="3171309"/>
                  <a:pt x="839381" y="3470520"/>
                  <a:pt x="617923" y="3691989"/>
                </a:cubicBezTo>
                <a:cubicBezTo>
                  <a:pt x="575718" y="3734180"/>
                  <a:pt x="530703" y="3770474"/>
                  <a:pt x="484453" y="3800618"/>
                </a:cubicBezTo>
                <a:cubicBezTo>
                  <a:pt x="638590" y="3943311"/>
                  <a:pt x="823829" y="4055243"/>
                  <a:pt x="1032068" y="4124655"/>
                </a:cubicBezTo>
                <a:lnTo>
                  <a:pt x="1032081" y="4124655"/>
                </a:lnTo>
                <a:lnTo>
                  <a:pt x="1486742" y="3798917"/>
                </a:lnTo>
                <a:lnTo>
                  <a:pt x="1467650" y="4914817"/>
                </a:lnTo>
                <a:cubicBezTo>
                  <a:pt x="1467650" y="4915258"/>
                  <a:pt x="1467637" y="4915888"/>
                  <a:pt x="1467650" y="4916342"/>
                </a:cubicBezTo>
                <a:cubicBezTo>
                  <a:pt x="1468065" y="4940979"/>
                  <a:pt x="1488393" y="4960600"/>
                  <a:pt x="1513017" y="4960185"/>
                </a:cubicBezTo>
                <a:cubicBezTo>
                  <a:pt x="1537642" y="4959756"/>
                  <a:pt x="1557276" y="4939454"/>
                  <a:pt x="1556860" y="4914817"/>
                </a:cubicBezTo>
                <a:lnTo>
                  <a:pt x="1537768" y="3798917"/>
                </a:lnTo>
                <a:lnTo>
                  <a:pt x="1992429" y="4124655"/>
                </a:lnTo>
                <a:cubicBezTo>
                  <a:pt x="1992429" y="4124655"/>
                  <a:pt x="2394490" y="3938220"/>
                  <a:pt x="2550719" y="3790801"/>
                </a:cubicBezTo>
                <a:cubicBezTo>
                  <a:pt x="2509585" y="3762674"/>
                  <a:pt x="2469561" y="3729744"/>
                  <a:pt x="2431792" y="3691989"/>
                </a:cubicBezTo>
                <a:cubicBezTo>
                  <a:pt x="2210334" y="3470533"/>
                  <a:pt x="2150486" y="3171309"/>
                  <a:pt x="2298133" y="3023664"/>
                </a:cubicBezTo>
                <a:lnTo>
                  <a:pt x="2784073" y="3509599"/>
                </a:lnTo>
                <a:cubicBezTo>
                  <a:pt x="2937366" y="3271533"/>
                  <a:pt x="3024523" y="2989827"/>
                  <a:pt x="3024523" y="2692733"/>
                </a:cubicBezTo>
                <a:lnTo>
                  <a:pt x="3024523" y="2630366"/>
                </a:lnTo>
                <a:cubicBezTo>
                  <a:pt x="2972639" y="2640787"/>
                  <a:pt x="2917669" y="2646446"/>
                  <a:pt x="2860694" y="2646446"/>
                </a:cubicBezTo>
                <a:cubicBezTo>
                  <a:pt x="2547492" y="2646446"/>
                  <a:pt x="2293596" y="2477175"/>
                  <a:pt x="2293596" y="2268384"/>
                </a:cubicBezTo>
                <a:lnTo>
                  <a:pt x="3024523" y="2268384"/>
                </a:lnTo>
                <a:lnTo>
                  <a:pt x="3024523" y="2102112"/>
                </a:lnTo>
                <a:close/>
                <a:moveTo>
                  <a:pt x="1215543" y="3761136"/>
                </a:moveTo>
                <a:cubicBezTo>
                  <a:pt x="1111840" y="3864839"/>
                  <a:pt x="966045" y="3887182"/>
                  <a:pt x="889878" y="3811015"/>
                </a:cubicBezTo>
                <a:cubicBezTo>
                  <a:pt x="813723" y="3734861"/>
                  <a:pt x="836054" y="3589055"/>
                  <a:pt x="939757" y="3485353"/>
                </a:cubicBezTo>
                <a:cubicBezTo>
                  <a:pt x="1043460" y="3381650"/>
                  <a:pt x="1189255" y="3359307"/>
                  <a:pt x="1265410" y="3435461"/>
                </a:cubicBezTo>
                <a:cubicBezTo>
                  <a:pt x="1341577" y="3511628"/>
                  <a:pt x="1319246" y="3657421"/>
                  <a:pt x="1215543" y="3761136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762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#9Slide02 Noi dung dai"/>
              <a:ea typeface="+mn-ea"/>
              <a:cs typeface="+mn-cs"/>
            </a:endParaRPr>
          </a:p>
        </p:txBody>
      </p:sp>
      <p:sp>
        <p:nvSpPr>
          <p:cNvPr id="33" name="Graphic 51" descr="A birch leaf">
            <a:extLst>
              <a:ext uri="{FF2B5EF4-FFF2-40B4-BE49-F238E27FC236}">
                <a16:creationId xmlns:a16="http://schemas.microsoft.com/office/drawing/2014/main" id="{2801A6EC-1E63-477D-BE72-9972EC7840BB}"/>
              </a:ext>
            </a:extLst>
          </p:cNvPr>
          <p:cNvSpPr/>
          <p:nvPr/>
        </p:nvSpPr>
        <p:spPr>
          <a:xfrm rot="16200000">
            <a:off x="-6657922" y="-271407"/>
            <a:ext cx="3969588" cy="5379793"/>
          </a:xfrm>
          <a:custGeom>
            <a:avLst/>
            <a:gdLst>
              <a:gd name="connsiteX0" fmla="*/ 2906279 w 3140446"/>
              <a:gd name="connsiteY0" fmla="*/ 2392011 h 4165902"/>
              <a:gd name="connsiteX1" fmla="*/ 3058850 w 3140446"/>
              <a:gd name="connsiteY1" fmla="*/ 2140757 h 4165902"/>
              <a:gd name="connsiteX2" fmla="*/ 3140446 w 3140446"/>
              <a:gd name="connsiteY2" fmla="*/ 2070746 h 4165902"/>
              <a:gd name="connsiteX3" fmla="*/ 3021850 w 3140446"/>
              <a:gd name="connsiteY3" fmla="*/ 2029588 h 4165902"/>
              <a:gd name="connsiteX4" fmla="*/ 3112703 w 3140446"/>
              <a:gd name="connsiteY4" fmla="*/ 1926235 h 4165902"/>
              <a:gd name="connsiteX5" fmla="*/ 2972351 w 3140446"/>
              <a:gd name="connsiteY5" fmla="*/ 1902687 h 4165902"/>
              <a:gd name="connsiteX6" fmla="*/ 3079325 w 3140446"/>
              <a:gd name="connsiteY6" fmla="*/ 1793115 h 4165902"/>
              <a:gd name="connsiteX7" fmla="*/ 2925218 w 3140446"/>
              <a:gd name="connsiteY7" fmla="*/ 1775383 h 4165902"/>
              <a:gd name="connsiteX8" fmla="*/ 3031411 w 3140446"/>
              <a:gd name="connsiteY8" fmla="*/ 1655628 h 4165902"/>
              <a:gd name="connsiteX9" fmla="*/ 2875950 w 3140446"/>
              <a:gd name="connsiteY9" fmla="*/ 1648897 h 4165902"/>
              <a:gd name="connsiteX10" fmla="*/ 2974448 w 3140446"/>
              <a:gd name="connsiteY10" fmla="*/ 1522764 h 4165902"/>
              <a:gd name="connsiteX11" fmla="*/ 2818426 w 3140446"/>
              <a:gd name="connsiteY11" fmla="*/ 1525593 h 4165902"/>
              <a:gd name="connsiteX12" fmla="*/ 2909901 w 3140446"/>
              <a:gd name="connsiteY12" fmla="*/ 1394363 h 4165902"/>
              <a:gd name="connsiteX13" fmla="*/ 2753878 w 3140446"/>
              <a:gd name="connsiteY13" fmla="*/ 1405497 h 4165902"/>
              <a:gd name="connsiteX14" fmla="*/ 2838987 w 3140446"/>
              <a:gd name="connsiteY14" fmla="*/ 1270157 h 4165902"/>
              <a:gd name="connsiteX15" fmla="*/ 2683306 w 3140446"/>
              <a:gd name="connsiteY15" fmla="*/ 1288559 h 4165902"/>
              <a:gd name="connsiteX16" fmla="*/ 2762634 w 3140446"/>
              <a:gd name="connsiteY16" fmla="*/ 1149878 h 4165902"/>
              <a:gd name="connsiteX17" fmla="*/ 2607551 w 3140446"/>
              <a:gd name="connsiteY17" fmla="*/ 1174670 h 4165902"/>
              <a:gd name="connsiteX18" fmla="*/ 2681599 w 3140446"/>
              <a:gd name="connsiteY18" fmla="*/ 1033245 h 4165902"/>
              <a:gd name="connsiteX19" fmla="*/ 2527271 w 3140446"/>
              <a:gd name="connsiteY19" fmla="*/ 1063708 h 4165902"/>
              <a:gd name="connsiteX20" fmla="*/ 2596527 w 3140446"/>
              <a:gd name="connsiteY20" fmla="*/ 920014 h 4165902"/>
              <a:gd name="connsiteX21" fmla="*/ 2443065 w 3140446"/>
              <a:gd name="connsiteY21" fmla="*/ 955551 h 4165902"/>
              <a:gd name="connsiteX22" fmla="*/ 2507894 w 3140446"/>
              <a:gd name="connsiteY22" fmla="*/ 809967 h 4165902"/>
              <a:gd name="connsiteX23" fmla="*/ 2355359 w 3140446"/>
              <a:gd name="connsiteY23" fmla="*/ 850076 h 4165902"/>
              <a:gd name="connsiteX24" fmla="*/ 2416114 w 3140446"/>
              <a:gd name="connsiteY24" fmla="*/ 702883 h 4165902"/>
              <a:gd name="connsiteX25" fmla="*/ 2264531 w 3140446"/>
              <a:gd name="connsiteY25" fmla="*/ 747138 h 4165902"/>
              <a:gd name="connsiteX26" fmla="*/ 2321457 w 3140446"/>
              <a:gd name="connsiteY26" fmla="*/ 598530 h 4165902"/>
              <a:gd name="connsiteX27" fmla="*/ 2170874 w 3140446"/>
              <a:gd name="connsiteY27" fmla="*/ 646615 h 4165902"/>
              <a:gd name="connsiteX28" fmla="*/ 2224202 w 3140446"/>
              <a:gd name="connsiteY28" fmla="*/ 496824 h 4165902"/>
              <a:gd name="connsiteX29" fmla="*/ 2074643 w 3140446"/>
              <a:gd name="connsiteY29" fmla="*/ 548482 h 4165902"/>
              <a:gd name="connsiteX30" fmla="*/ 2124569 w 3140446"/>
              <a:gd name="connsiteY30" fmla="*/ 397642 h 4165902"/>
              <a:gd name="connsiteX31" fmla="*/ 1976084 w 3140446"/>
              <a:gd name="connsiteY31" fmla="*/ 452678 h 4165902"/>
              <a:gd name="connsiteX32" fmla="*/ 2022681 w 3140446"/>
              <a:gd name="connsiteY32" fmla="*/ 300924 h 4165902"/>
              <a:gd name="connsiteX33" fmla="*/ 1875329 w 3140446"/>
              <a:gd name="connsiteY33" fmla="*/ 359216 h 4165902"/>
              <a:gd name="connsiteX34" fmla="*/ 1918670 w 3140446"/>
              <a:gd name="connsiteY34" fmla="*/ 206632 h 4165902"/>
              <a:gd name="connsiteX35" fmla="*/ 1772513 w 3140446"/>
              <a:gd name="connsiteY35" fmla="*/ 268156 h 4165902"/>
              <a:gd name="connsiteX36" fmla="*/ 1756099 w 3140446"/>
              <a:gd name="connsiteY36" fmla="*/ 97560 h 4165902"/>
              <a:gd name="connsiteX37" fmla="*/ 1668441 w 3140446"/>
              <a:gd name="connsiteY37" fmla="*/ 175657 h 4165902"/>
              <a:gd name="connsiteX38" fmla="*/ 1560979 w 3140446"/>
              <a:gd name="connsiteY38" fmla="*/ 0 h 4165902"/>
              <a:gd name="connsiteX39" fmla="*/ 1472932 w 3140446"/>
              <a:gd name="connsiteY39" fmla="*/ 179620 h 4165902"/>
              <a:gd name="connsiteX40" fmla="*/ 1390250 w 3140446"/>
              <a:gd name="connsiteY40" fmla="*/ 97560 h 4165902"/>
              <a:gd name="connsiteX41" fmla="*/ 1367933 w 3140446"/>
              <a:gd name="connsiteY41" fmla="*/ 268156 h 4165902"/>
              <a:gd name="connsiteX42" fmla="*/ 1221789 w 3140446"/>
              <a:gd name="connsiteY42" fmla="*/ 206632 h 4165902"/>
              <a:gd name="connsiteX43" fmla="*/ 1265117 w 3140446"/>
              <a:gd name="connsiteY43" fmla="*/ 359216 h 4165902"/>
              <a:gd name="connsiteX44" fmla="*/ 1117766 w 3140446"/>
              <a:gd name="connsiteY44" fmla="*/ 300924 h 4165902"/>
              <a:gd name="connsiteX45" fmla="*/ 1164363 w 3140446"/>
              <a:gd name="connsiteY45" fmla="*/ 452678 h 4165902"/>
              <a:gd name="connsiteX46" fmla="*/ 1015889 w 3140446"/>
              <a:gd name="connsiteY46" fmla="*/ 397642 h 4165902"/>
              <a:gd name="connsiteX47" fmla="*/ 1065803 w 3140446"/>
              <a:gd name="connsiteY47" fmla="*/ 548482 h 4165902"/>
              <a:gd name="connsiteX48" fmla="*/ 916256 w 3140446"/>
              <a:gd name="connsiteY48" fmla="*/ 496824 h 4165902"/>
              <a:gd name="connsiteX49" fmla="*/ 969585 w 3140446"/>
              <a:gd name="connsiteY49" fmla="*/ 646615 h 4165902"/>
              <a:gd name="connsiteX50" fmla="*/ 819001 w 3140446"/>
              <a:gd name="connsiteY50" fmla="*/ 598530 h 4165902"/>
              <a:gd name="connsiteX51" fmla="*/ 875915 w 3140446"/>
              <a:gd name="connsiteY51" fmla="*/ 747138 h 4165902"/>
              <a:gd name="connsiteX52" fmla="*/ 724332 w 3140446"/>
              <a:gd name="connsiteY52" fmla="*/ 702883 h 4165902"/>
              <a:gd name="connsiteX53" fmla="*/ 785087 w 3140446"/>
              <a:gd name="connsiteY53" fmla="*/ 850076 h 4165902"/>
              <a:gd name="connsiteX54" fmla="*/ 632553 w 3140446"/>
              <a:gd name="connsiteY54" fmla="*/ 809967 h 4165902"/>
              <a:gd name="connsiteX55" fmla="*/ 697393 w 3140446"/>
              <a:gd name="connsiteY55" fmla="*/ 955551 h 4165902"/>
              <a:gd name="connsiteX56" fmla="*/ 543920 w 3140446"/>
              <a:gd name="connsiteY56" fmla="*/ 920014 h 4165902"/>
              <a:gd name="connsiteX57" fmla="*/ 613175 w 3140446"/>
              <a:gd name="connsiteY57" fmla="*/ 1063708 h 4165902"/>
              <a:gd name="connsiteX58" fmla="*/ 458848 w 3140446"/>
              <a:gd name="connsiteY58" fmla="*/ 1033245 h 4165902"/>
              <a:gd name="connsiteX59" fmla="*/ 532908 w 3140446"/>
              <a:gd name="connsiteY59" fmla="*/ 1174670 h 4165902"/>
              <a:gd name="connsiteX60" fmla="*/ 377824 w 3140446"/>
              <a:gd name="connsiteY60" fmla="*/ 1149878 h 4165902"/>
              <a:gd name="connsiteX61" fmla="*/ 457140 w 3140446"/>
              <a:gd name="connsiteY61" fmla="*/ 1288559 h 4165902"/>
              <a:gd name="connsiteX62" fmla="*/ 301472 w 3140446"/>
              <a:gd name="connsiteY62" fmla="*/ 1270157 h 4165902"/>
              <a:gd name="connsiteX63" fmla="*/ 386568 w 3140446"/>
              <a:gd name="connsiteY63" fmla="*/ 1405497 h 4165902"/>
              <a:gd name="connsiteX64" fmla="*/ 230546 w 3140446"/>
              <a:gd name="connsiteY64" fmla="*/ 1394363 h 4165902"/>
              <a:gd name="connsiteX65" fmla="*/ 322020 w 3140446"/>
              <a:gd name="connsiteY65" fmla="*/ 1525593 h 4165902"/>
              <a:gd name="connsiteX66" fmla="*/ 166010 w 3140446"/>
              <a:gd name="connsiteY66" fmla="*/ 1522764 h 4165902"/>
              <a:gd name="connsiteX67" fmla="*/ 264497 w 3140446"/>
              <a:gd name="connsiteY67" fmla="*/ 1648897 h 4165902"/>
              <a:gd name="connsiteX68" fmla="*/ 109047 w 3140446"/>
              <a:gd name="connsiteY68" fmla="*/ 1655628 h 4165902"/>
              <a:gd name="connsiteX69" fmla="*/ 215229 w 3140446"/>
              <a:gd name="connsiteY69" fmla="*/ 1775383 h 4165902"/>
              <a:gd name="connsiteX70" fmla="*/ 61133 w 3140446"/>
              <a:gd name="connsiteY70" fmla="*/ 1793115 h 4165902"/>
              <a:gd name="connsiteX71" fmla="*/ 175656 w 3140446"/>
              <a:gd name="connsiteY71" fmla="*/ 1904857 h 4165902"/>
              <a:gd name="connsiteX72" fmla="*/ 24073 w 3140446"/>
              <a:gd name="connsiteY72" fmla="*/ 1935211 h 4165902"/>
              <a:gd name="connsiteX73" fmla="*/ 146291 w 3140446"/>
              <a:gd name="connsiteY73" fmla="*/ 2036454 h 4165902"/>
              <a:gd name="connsiteX74" fmla="*/ 0 w 3140446"/>
              <a:gd name="connsiteY74" fmla="*/ 2081551 h 4165902"/>
              <a:gd name="connsiteX75" fmla="*/ 106438 w 3140446"/>
              <a:gd name="connsiteY75" fmla="*/ 2159989 h 4165902"/>
              <a:gd name="connsiteX76" fmla="*/ 190668 w 3140446"/>
              <a:gd name="connsiteY76" fmla="*/ 2290402 h 4165902"/>
              <a:gd name="connsiteX77" fmla="*/ 52621 w 3140446"/>
              <a:gd name="connsiteY77" fmla="*/ 2444912 h 4165902"/>
              <a:gd name="connsiteX78" fmla="*/ 48792 w 3140446"/>
              <a:gd name="connsiteY78" fmla="*/ 2536533 h 4165902"/>
              <a:gd name="connsiteX79" fmla="*/ 1073169 w 3140446"/>
              <a:gd name="connsiteY79" fmla="*/ 3512133 h 4165902"/>
              <a:gd name="connsiteX80" fmla="*/ 1197509 w 3140446"/>
              <a:gd name="connsiteY80" fmla="*/ 3505779 h 4165902"/>
              <a:gd name="connsiteX81" fmla="*/ 1548053 w 3140446"/>
              <a:gd name="connsiteY81" fmla="*/ 3825227 h 4165902"/>
              <a:gd name="connsiteX82" fmla="*/ 1542199 w 3140446"/>
              <a:gd name="connsiteY82" fmla="*/ 4121882 h 4165902"/>
              <a:gd name="connsiteX83" fmla="*/ 1542199 w 3140446"/>
              <a:gd name="connsiteY83" fmla="*/ 4123590 h 4165902"/>
              <a:gd name="connsiteX84" fmla="*/ 1586211 w 3140446"/>
              <a:gd name="connsiteY84" fmla="*/ 4165894 h 4165902"/>
              <a:gd name="connsiteX85" fmla="*/ 1628515 w 3140446"/>
              <a:gd name="connsiteY85" fmla="*/ 4121882 h 4165902"/>
              <a:gd name="connsiteX86" fmla="*/ 1622661 w 3140446"/>
              <a:gd name="connsiteY86" fmla="*/ 3825227 h 4165902"/>
              <a:gd name="connsiteX87" fmla="*/ 1973206 w 3140446"/>
              <a:gd name="connsiteY87" fmla="*/ 3505779 h 4165902"/>
              <a:gd name="connsiteX88" fmla="*/ 2097545 w 3140446"/>
              <a:gd name="connsiteY88" fmla="*/ 3512133 h 4165902"/>
              <a:gd name="connsiteX89" fmla="*/ 3107422 w 3140446"/>
              <a:gd name="connsiteY89" fmla="*/ 2731409 h 4165902"/>
              <a:gd name="connsiteX90" fmla="*/ 3090398 w 3140446"/>
              <a:gd name="connsiteY90" fmla="*/ 2729958 h 4165902"/>
              <a:gd name="connsiteX91" fmla="*/ 2906279 w 3140446"/>
              <a:gd name="connsiteY91" fmla="*/ 2392011 h 4165902"/>
              <a:gd name="connsiteX92" fmla="*/ 317118 w 3140446"/>
              <a:gd name="connsiteY92" fmla="*/ 2804823 h 4165902"/>
              <a:gd name="connsiteX93" fmla="*/ 219558 w 3140446"/>
              <a:gd name="connsiteY93" fmla="*/ 2707263 h 4165902"/>
              <a:gd name="connsiteX94" fmla="*/ 317118 w 3140446"/>
              <a:gd name="connsiteY94" fmla="*/ 2609703 h 4165902"/>
              <a:gd name="connsiteX95" fmla="*/ 414677 w 3140446"/>
              <a:gd name="connsiteY95" fmla="*/ 2707263 h 4165902"/>
              <a:gd name="connsiteX96" fmla="*/ 317118 w 3140446"/>
              <a:gd name="connsiteY96" fmla="*/ 2804823 h 4165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3140446" h="4165902">
                <a:moveTo>
                  <a:pt x="2906279" y="2392011"/>
                </a:moveTo>
                <a:cubicBezTo>
                  <a:pt x="2921876" y="2276804"/>
                  <a:pt x="2982424" y="2183159"/>
                  <a:pt x="3058850" y="2140757"/>
                </a:cubicBezTo>
                <a:cubicBezTo>
                  <a:pt x="3064533" y="2136477"/>
                  <a:pt x="3140446" y="2070746"/>
                  <a:pt x="3140446" y="2070746"/>
                </a:cubicBezTo>
                <a:lnTo>
                  <a:pt x="3021850" y="2029588"/>
                </a:lnTo>
                <a:lnTo>
                  <a:pt x="3112703" y="1926235"/>
                </a:lnTo>
                <a:lnTo>
                  <a:pt x="2972351" y="1902687"/>
                </a:lnTo>
                <a:lnTo>
                  <a:pt x="3079325" y="1793115"/>
                </a:lnTo>
                <a:lnTo>
                  <a:pt x="2925218" y="1775383"/>
                </a:lnTo>
                <a:lnTo>
                  <a:pt x="3031411" y="1655628"/>
                </a:lnTo>
                <a:lnTo>
                  <a:pt x="2875950" y="1648897"/>
                </a:lnTo>
                <a:lnTo>
                  <a:pt x="2974448" y="1522764"/>
                </a:lnTo>
                <a:lnTo>
                  <a:pt x="2818426" y="1525593"/>
                </a:lnTo>
                <a:lnTo>
                  <a:pt x="2909901" y="1394363"/>
                </a:lnTo>
                <a:lnTo>
                  <a:pt x="2753878" y="1405497"/>
                </a:lnTo>
                <a:lnTo>
                  <a:pt x="2838987" y="1270157"/>
                </a:lnTo>
                <a:lnTo>
                  <a:pt x="2683306" y="1288559"/>
                </a:lnTo>
                <a:lnTo>
                  <a:pt x="2762634" y="1149878"/>
                </a:lnTo>
                <a:lnTo>
                  <a:pt x="2607551" y="1174670"/>
                </a:lnTo>
                <a:lnTo>
                  <a:pt x="2681599" y="1033245"/>
                </a:lnTo>
                <a:lnTo>
                  <a:pt x="2527271" y="1063708"/>
                </a:lnTo>
                <a:lnTo>
                  <a:pt x="2596527" y="920014"/>
                </a:lnTo>
                <a:lnTo>
                  <a:pt x="2443065" y="955551"/>
                </a:lnTo>
                <a:lnTo>
                  <a:pt x="2507894" y="809967"/>
                </a:lnTo>
                <a:lnTo>
                  <a:pt x="2355359" y="850076"/>
                </a:lnTo>
                <a:lnTo>
                  <a:pt x="2416114" y="702883"/>
                </a:lnTo>
                <a:lnTo>
                  <a:pt x="2264531" y="747138"/>
                </a:lnTo>
                <a:lnTo>
                  <a:pt x="2321457" y="598530"/>
                </a:lnTo>
                <a:lnTo>
                  <a:pt x="2170874" y="646615"/>
                </a:lnTo>
                <a:lnTo>
                  <a:pt x="2224202" y="496824"/>
                </a:lnTo>
                <a:lnTo>
                  <a:pt x="2074643" y="548482"/>
                </a:lnTo>
                <a:lnTo>
                  <a:pt x="2124569" y="397642"/>
                </a:lnTo>
                <a:lnTo>
                  <a:pt x="1976084" y="452678"/>
                </a:lnTo>
                <a:lnTo>
                  <a:pt x="2022681" y="300924"/>
                </a:lnTo>
                <a:lnTo>
                  <a:pt x="1875329" y="359216"/>
                </a:lnTo>
                <a:lnTo>
                  <a:pt x="1918670" y="206632"/>
                </a:lnTo>
                <a:lnTo>
                  <a:pt x="1772513" y="268156"/>
                </a:lnTo>
                <a:lnTo>
                  <a:pt x="1756099" y="97560"/>
                </a:lnTo>
                <a:lnTo>
                  <a:pt x="1668441" y="175657"/>
                </a:lnTo>
                <a:lnTo>
                  <a:pt x="1560979" y="0"/>
                </a:lnTo>
                <a:lnTo>
                  <a:pt x="1472932" y="179620"/>
                </a:lnTo>
                <a:lnTo>
                  <a:pt x="1390250" y="97560"/>
                </a:lnTo>
                <a:lnTo>
                  <a:pt x="1367933" y="268156"/>
                </a:lnTo>
                <a:lnTo>
                  <a:pt x="1221789" y="206632"/>
                </a:lnTo>
                <a:lnTo>
                  <a:pt x="1265117" y="359216"/>
                </a:lnTo>
                <a:lnTo>
                  <a:pt x="1117766" y="300924"/>
                </a:lnTo>
                <a:lnTo>
                  <a:pt x="1164363" y="452678"/>
                </a:lnTo>
                <a:lnTo>
                  <a:pt x="1015889" y="397642"/>
                </a:lnTo>
                <a:lnTo>
                  <a:pt x="1065803" y="548482"/>
                </a:lnTo>
                <a:lnTo>
                  <a:pt x="916256" y="496824"/>
                </a:lnTo>
                <a:lnTo>
                  <a:pt x="969585" y="646615"/>
                </a:lnTo>
                <a:lnTo>
                  <a:pt x="819001" y="598530"/>
                </a:lnTo>
                <a:lnTo>
                  <a:pt x="875915" y="747138"/>
                </a:lnTo>
                <a:lnTo>
                  <a:pt x="724332" y="702883"/>
                </a:lnTo>
                <a:lnTo>
                  <a:pt x="785087" y="850076"/>
                </a:lnTo>
                <a:lnTo>
                  <a:pt x="632553" y="809967"/>
                </a:lnTo>
                <a:lnTo>
                  <a:pt x="697393" y="955551"/>
                </a:lnTo>
                <a:lnTo>
                  <a:pt x="543920" y="920014"/>
                </a:lnTo>
                <a:lnTo>
                  <a:pt x="613175" y="1063708"/>
                </a:lnTo>
                <a:lnTo>
                  <a:pt x="458848" y="1033245"/>
                </a:lnTo>
                <a:lnTo>
                  <a:pt x="532908" y="1174670"/>
                </a:lnTo>
                <a:lnTo>
                  <a:pt x="377824" y="1149878"/>
                </a:lnTo>
                <a:lnTo>
                  <a:pt x="457140" y="1288559"/>
                </a:lnTo>
                <a:lnTo>
                  <a:pt x="301472" y="1270157"/>
                </a:lnTo>
                <a:lnTo>
                  <a:pt x="386568" y="1405497"/>
                </a:lnTo>
                <a:lnTo>
                  <a:pt x="230546" y="1394363"/>
                </a:lnTo>
                <a:lnTo>
                  <a:pt x="322020" y="1525593"/>
                </a:lnTo>
                <a:lnTo>
                  <a:pt x="166010" y="1522764"/>
                </a:lnTo>
                <a:lnTo>
                  <a:pt x="264497" y="1648897"/>
                </a:lnTo>
                <a:lnTo>
                  <a:pt x="109047" y="1655628"/>
                </a:lnTo>
                <a:lnTo>
                  <a:pt x="215229" y="1775383"/>
                </a:lnTo>
                <a:lnTo>
                  <a:pt x="61133" y="1793115"/>
                </a:lnTo>
                <a:lnTo>
                  <a:pt x="175656" y="1904857"/>
                </a:lnTo>
                <a:lnTo>
                  <a:pt x="24073" y="1935211"/>
                </a:lnTo>
                <a:lnTo>
                  <a:pt x="146291" y="2036454"/>
                </a:lnTo>
                <a:lnTo>
                  <a:pt x="0" y="2081551"/>
                </a:lnTo>
                <a:cubicBezTo>
                  <a:pt x="0" y="2081551"/>
                  <a:pt x="90438" y="2148391"/>
                  <a:pt x="106438" y="2159989"/>
                </a:cubicBezTo>
                <a:cubicBezTo>
                  <a:pt x="157839" y="2190891"/>
                  <a:pt x="190668" y="2237829"/>
                  <a:pt x="190668" y="2290402"/>
                </a:cubicBezTo>
                <a:cubicBezTo>
                  <a:pt x="190668" y="2359584"/>
                  <a:pt x="133827" y="2418962"/>
                  <a:pt x="52621" y="2444912"/>
                </a:cubicBezTo>
                <a:cubicBezTo>
                  <a:pt x="50121" y="2475705"/>
                  <a:pt x="48792" y="2506265"/>
                  <a:pt x="48792" y="2536533"/>
                </a:cubicBezTo>
                <a:cubicBezTo>
                  <a:pt x="48792" y="3170673"/>
                  <a:pt x="463421" y="3512133"/>
                  <a:pt x="1073169" y="3512133"/>
                </a:cubicBezTo>
                <a:cubicBezTo>
                  <a:pt x="1117010" y="3512133"/>
                  <a:pt x="1158533" y="3509804"/>
                  <a:pt x="1197509" y="3505779"/>
                </a:cubicBezTo>
                <a:cubicBezTo>
                  <a:pt x="1387104" y="3486243"/>
                  <a:pt x="1551809" y="3634668"/>
                  <a:pt x="1548053" y="3825227"/>
                </a:cubicBezTo>
                <a:lnTo>
                  <a:pt x="1542199" y="4121882"/>
                </a:lnTo>
                <a:cubicBezTo>
                  <a:pt x="1542187" y="4122395"/>
                  <a:pt x="1542187" y="4123077"/>
                  <a:pt x="1542199" y="4123590"/>
                </a:cubicBezTo>
                <a:cubicBezTo>
                  <a:pt x="1542675" y="4147431"/>
                  <a:pt x="1562369" y="4166369"/>
                  <a:pt x="1586211" y="4165894"/>
                </a:cubicBezTo>
                <a:cubicBezTo>
                  <a:pt x="1610040" y="4165418"/>
                  <a:pt x="1628978" y="4145723"/>
                  <a:pt x="1628515" y="4121882"/>
                </a:cubicBezTo>
                <a:lnTo>
                  <a:pt x="1622661" y="3825227"/>
                </a:lnTo>
                <a:cubicBezTo>
                  <a:pt x="1618905" y="3634668"/>
                  <a:pt x="1783611" y="3486243"/>
                  <a:pt x="1973206" y="3505779"/>
                </a:cubicBezTo>
                <a:cubicBezTo>
                  <a:pt x="2012193" y="3509791"/>
                  <a:pt x="2053704" y="3512133"/>
                  <a:pt x="2097545" y="3512133"/>
                </a:cubicBezTo>
                <a:cubicBezTo>
                  <a:pt x="2641465" y="3512133"/>
                  <a:pt x="3029826" y="3240209"/>
                  <a:pt x="3107422" y="2731409"/>
                </a:cubicBezTo>
                <a:cubicBezTo>
                  <a:pt x="3101752" y="2731178"/>
                  <a:pt x="3096081" y="2730763"/>
                  <a:pt x="3090398" y="2729958"/>
                </a:cubicBezTo>
                <a:cubicBezTo>
                  <a:pt x="2965827" y="2712337"/>
                  <a:pt x="2883377" y="2561021"/>
                  <a:pt x="2906279" y="2392011"/>
                </a:cubicBezTo>
                <a:close/>
                <a:moveTo>
                  <a:pt x="317118" y="2804823"/>
                </a:moveTo>
                <a:cubicBezTo>
                  <a:pt x="263240" y="2804823"/>
                  <a:pt x="219558" y="2761141"/>
                  <a:pt x="219558" y="2707263"/>
                </a:cubicBezTo>
                <a:cubicBezTo>
                  <a:pt x="219558" y="2653386"/>
                  <a:pt x="263240" y="2609703"/>
                  <a:pt x="317118" y="2609703"/>
                </a:cubicBezTo>
                <a:cubicBezTo>
                  <a:pt x="370995" y="2609703"/>
                  <a:pt x="414677" y="2653386"/>
                  <a:pt x="414677" y="2707263"/>
                </a:cubicBezTo>
                <a:cubicBezTo>
                  <a:pt x="414677" y="2761141"/>
                  <a:pt x="370995" y="2804823"/>
                  <a:pt x="317118" y="2804823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70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#9Slide02 Noi dung dai"/>
              <a:ea typeface="+mn-ea"/>
              <a:cs typeface="+mn-cs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3B13BD7B-32F5-403B-9CA2-3E0E336B9D9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97" t="3009" r="15661"/>
          <a:stretch/>
        </p:blipFill>
        <p:spPr>
          <a:xfrm flipH="1">
            <a:off x="403040" y="5451746"/>
            <a:ext cx="914400" cy="120432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76538E9-D124-C30A-1543-ED5CD9F2A2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3221" y="0"/>
            <a:ext cx="8688779" cy="685800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6C13DAD0-FCD8-14A7-2A07-9B21406D103C}"/>
              </a:ext>
            </a:extLst>
          </p:cNvPr>
          <p:cNvSpPr/>
          <p:nvPr/>
        </p:nvSpPr>
        <p:spPr>
          <a:xfrm>
            <a:off x="5308270" y="332509"/>
            <a:ext cx="6721433" cy="6008913"/>
          </a:xfrm>
          <a:prstGeom prst="rect">
            <a:avLst/>
          </a:prstGeom>
          <a:solidFill>
            <a:schemeClr val="lt1">
              <a:alpha val="69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6740180E-1122-4C6C-CC96-B48BA84B2A89}"/>
              </a:ext>
            </a:extLst>
          </p:cNvPr>
          <p:cNvSpPr/>
          <p:nvPr/>
        </p:nvSpPr>
        <p:spPr>
          <a:xfrm>
            <a:off x="7659585" y="570016"/>
            <a:ext cx="2588821" cy="748145"/>
          </a:xfrm>
          <a:prstGeom prst="roundRect">
            <a:avLst>
              <a:gd name="adj" fmla="val 46826"/>
            </a:avLst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ẢNH HƯỞNG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A423E4A7-2420-F695-66CE-4FD7E4F8B1A9}"/>
              </a:ext>
            </a:extLst>
          </p:cNvPr>
          <p:cNvGrpSpPr/>
          <p:nvPr/>
        </p:nvGrpSpPr>
        <p:grpSpPr>
          <a:xfrm>
            <a:off x="6127670" y="1353787"/>
            <a:ext cx="5450772" cy="688769"/>
            <a:chOff x="6590807" y="1401288"/>
            <a:chExt cx="5450772" cy="688769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7AEC8AF-9C54-EFC0-42A9-616B2CBE1182}"/>
                </a:ext>
              </a:extLst>
            </p:cNvPr>
            <p:cNvCxnSpPr/>
            <p:nvPr/>
          </p:nvCxnSpPr>
          <p:spPr>
            <a:xfrm>
              <a:off x="9417133" y="1401288"/>
              <a:ext cx="0" cy="320633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2AF8B453-1305-D398-9718-5AAFBEAB407B}"/>
                </a:ext>
              </a:extLst>
            </p:cNvPr>
            <p:cNvCxnSpPr>
              <a:cxnSpLocks/>
            </p:cNvCxnSpPr>
            <p:nvPr/>
          </p:nvCxnSpPr>
          <p:spPr>
            <a:xfrm>
              <a:off x="6614557" y="1769424"/>
              <a:ext cx="0" cy="320633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69030A48-952E-869E-63BC-40EFCF20E8B8}"/>
                </a:ext>
              </a:extLst>
            </p:cNvPr>
            <p:cNvCxnSpPr/>
            <p:nvPr/>
          </p:nvCxnSpPr>
          <p:spPr>
            <a:xfrm>
              <a:off x="12029705" y="1710047"/>
              <a:ext cx="0" cy="320633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3069EAD-78F4-690B-369C-69F64249CB2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590807" y="1745672"/>
              <a:ext cx="5450772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ACD49B4C-D1CC-3C65-D8AB-19A63E0487E6}"/>
                </a:ext>
              </a:extLst>
            </p:cNvPr>
            <p:cNvCxnSpPr/>
            <p:nvPr/>
          </p:nvCxnSpPr>
          <p:spPr>
            <a:xfrm>
              <a:off x="8514609" y="1721921"/>
              <a:ext cx="0" cy="320633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33EE1B16-C0FA-826A-BFD5-B3208EB3B8D2}"/>
                </a:ext>
              </a:extLst>
            </p:cNvPr>
            <p:cNvCxnSpPr/>
            <p:nvPr/>
          </p:nvCxnSpPr>
          <p:spPr>
            <a:xfrm>
              <a:off x="10426537" y="1721920"/>
              <a:ext cx="0" cy="320633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21430C97-F894-FE15-DBAC-2B78CCD62A5B}"/>
              </a:ext>
            </a:extLst>
          </p:cNvPr>
          <p:cNvSpPr/>
          <p:nvPr/>
        </p:nvSpPr>
        <p:spPr>
          <a:xfrm>
            <a:off x="5427025" y="2030682"/>
            <a:ext cx="1579417" cy="3146960"/>
          </a:xfrm>
          <a:prstGeom prst="roundRect">
            <a:avLst>
              <a:gd name="adj" fmla="val 20679"/>
            </a:avLst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Thiên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nhiên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mang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tính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chất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nhiệt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đới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ẩm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gió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mùa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3225D59E-FEFE-BEB8-1B90-60164E7E8BB1}"/>
              </a:ext>
            </a:extLst>
          </p:cNvPr>
          <p:cNvSpPr/>
          <p:nvPr/>
        </p:nvSpPr>
        <p:spPr>
          <a:xfrm>
            <a:off x="7243949" y="2018806"/>
            <a:ext cx="1555667" cy="3146960"/>
          </a:xfrm>
          <a:prstGeom prst="roundRect">
            <a:avLst>
              <a:gd name="adj" fmla="val 20679"/>
            </a:avLst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Thích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hợp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phát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triển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cây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trồng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vật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nuôi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vùng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nhiệt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đới</a:t>
            </a:r>
            <a:endParaRPr lang="en-US" sz="22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D486B2B4-6AE9-8458-8030-3137A6ACC382}"/>
              </a:ext>
            </a:extLst>
          </p:cNvPr>
          <p:cNvSpPr/>
          <p:nvPr/>
        </p:nvSpPr>
        <p:spPr>
          <a:xfrm>
            <a:off x="9001497" y="2018806"/>
            <a:ext cx="1828799" cy="3146960"/>
          </a:xfrm>
          <a:prstGeom prst="roundRect">
            <a:avLst>
              <a:gd name="adj" fmla="val 20679"/>
            </a:avLst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Thuận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lợi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phát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triển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giao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thông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vận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tải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biển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hoạt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động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xuất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khẩu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nhập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khẩu</a:t>
            </a:r>
            <a:endParaRPr lang="en-US" sz="22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010B6368-1D1C-DBE9-7110-01A5FC045731}"/>
              </a:ext>
            </a:extLst>
          </p:cNvPr>
          <p:cNvSpPr/>
          <p:nvPr/>
        </p:nvSpPr>
        <p:spPr>
          <a:xfrm>
            <a:off x="10951030" y="1995055"/>
            <a:ext cx="1126176" cy="3146960"/>
          </a:xfrm>
          <a:prstGeom prst="roundRect">
            <a:avLst>
              <a:gd name="adj" fmla="val 20679"/>
            </a:avLst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Nhiều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thiên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tai (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đặc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biệt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b="1" dirty="0" err="1">
                <a:latin typeface="Cambria" panose="02040503050406030204" pitchFamily="18" charset="0"/>
                <a:ea typeface="Cambria" panose="02040503050406030204" pitchFamily="18" charset="0"/>
              </a:rPr>
              <a:t>bão</a:t>
            </a: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9029200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 animBg="1"/>
      <p:bldP spid="44" grpId="0" animBg="1"/>
      <p:bldP spid="45" grpId="0" animBg="1"/>
      <p:bldP spid="46" grpId="0" animBg="1"/>
      <p:bldP spid="4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95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95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heme/theme1.xml><?xml version="1.0" encoding="utf-8"?>
<a:theme xmlns:a="http://schemas.openxmlformats.org/drawingml/2006/main" name="5_Office Theme">
  <a:themeElements>
    <a:clrScheme name="9Slide - 2021">
      <a:dk1>
        <a:sysClr val="windowText" lastClr="000000"/>
      </a:dk1>
      <a:lt1>
        <a:sysClr val="window" lastClr="FFFFFF"/>
      </a:lt1>
      <a:dk2>
        <a:srgbClr val="092D6C"/>
      </a:dk2>
      <a:lt2>
        <a:srgbClr val="FCECD0"/>
      </a:lt2>
      <a:accent1>
        <a:srgbClr val="4FC1E9"/>
      </a:accent1>
      <a:accent2>
        <a:srgbClr val="48CFAD"/>
      </a:accent2>
      <a:accent3>
        <a:srgbClr val="A0D468"/>
      </a:accent3>
      <a:accent4>
        <a:srgbClr val="FFBD45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9Slide Fonts">
      <a:majorFont>
        <a:latin typeface="#9Slide02 Tieu de dai"/>
        <a:ea typeface=""/>
        <a:cs typeface=""/>
      </a:majorFont>
      <a:minorFont>
        <a:latin typeface="#9Slide02 Noi dung da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mtClean="0">
            <a:solidFill>
              <a:schemeClr val="tx1">
                <a:lumMod val="50000"/>
                <a:lumOff val="50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4C410E64-73D4-4894-A16A-B0A564A2C1B3}" vid="{BD11DD77-7AB8-40E7-98B4-F754939C4E0E}"/>
    </a:ext>
  </a:extLst>
</a:theme>
</file>

<file path=ppt/theme/theme2.xml><?xml version="1.0" encoding="utf-8"?>
<a:theme xmlns:a="http://schemas.openxmlformats.org/drawingml/2006/main" name="7_Office Theme">
  <a:themeElements>
    <a:clrScheme name="9Slide - 2021">
      <a:dk1>
        <a:sysClr val="windowText" lastClr="000000"/>
      </a:dk1>
      <a:lt1>
        <a:sysClr val="window" lastClr="FFFFFF"/>
      </a:lt1>
      <a:dk2>
        <a:srgbClr val="092D6C"/>
      </a:dk2>
      <a:lt2>
        <a:srgbClr val="FCECD0"/>
      </a:lt2>
      <a:accent1>
        <a:srgbClr val="4FC1E9"/>
      </a:accent1>
      <a:accent2>
        <a:srgbClr val="48CFAD"/>
      </a:accent2>
      <a:accent3>
        <a:srgbClr val="A0D468"/>
      </a:accent3>
      <a:accent4>
        <a:srgbClr val="FFBD45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9Slide Fonts">
      <a:majorFont>
        <a:latin typeface="#9Slide02 Tieu de dai"/>
        <a:ea typeface=""/>
        <a:cs typeface=""/>
      </a:majorFont>
      <a:minorFont>
        <a:latin typeface="#9Slide02 Noi dung da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mtClean="0">
            <a:solidFill>
              <a:schemeClr val="tx1">
                <a:lumMod val="50000"/>
                <a:lumOff val="50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4C410E64-73D4-4894-A16A-B0A564A2C1B3}" vid="{BD11DD77-7AB8-40E7-98B4-F754939C4E0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842</TotalTime>
  <Words>296</Words>
  <Application>Microsoft Office PowerPoint</Application>
  <PresentationFormat>Widescreen</PresentationFormat>
  <Paragraphs>21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#9Slide02 Noi dung dai</vt:lpstr>
      <vt:lpstr>#9Slide02 Tieu de dai</vt:lpstr>
      <vt:lpstr>Arial</vt:lpstr>
      <vt:lpstr>Calibri</vt:lpstr>
      <vt:lpstr>Cambria</vt:lpstr>
      <vt:lpstr>Times New Roman</vt:lpstr>
      <vt:lpstr>5_Office Theme</vt:lpstr>
      <vt:lpstr>7_Office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9Slide.vn</dc:subject>
  <dc:creator>MinhThangPC.VN</dc:creator>
  <dc:description>9Slide.vn</dc:description>
  <cp:lastModifiedBy>Admin</cp:lastModifiedBy>
  <cp:revision>65</cp:revision>
  <dcterms:created xsi:type="dcterms:W3CDTF">2024-05-23T09:28:26Z</dcterms:created>
  <dcterms:modified xsi:type="dcterms:W3CDTF">2024-09-02T14:40:23Z</dcterms:modified>
  <cp:category>9Slide.vn</cp:category>
</cp:coreProperties>
</file>