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68" r:id="rId3"/>
    <p:sldId id="4411" r:id="rId4"/>
    <p:sldId id="257" r:id="rId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9265F-DA34-4CF8-ABDF-D6D39A2C153A}" v="2500" dt="2024-08-15T09:11:27.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968" autoAdjust="0"/>
  </p:normalViewPr>
  <p:slideViewPr>
    <p:cSldViewPr>
      <p:cViewPr varScale="1">
        <p:scale>
          <a:sx n="38" d="100"/>
          <a:sy n="38" d="100"/>
        </p:scale>
        <p:origin x="12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Dao Thi Thu" userId="b0c0fd0c-b87e-42f7-8ea0-369972801474" providerId="ADAL" clId="{33F9265F-DA34-4CF8-ABDF-D6D39A2C153A}"/>
    <pc:docChg chg="undo custSel addSld delSld modSld sldOrd delMainMaster modMainMaster">
      <pc:chgData name="Thao Dao Thi Thu" userId="b0c0fd0c-b87e-42f7-8ea0-369972801474" providerId="ADAL" clId="{33F9265F-DA34-4CF8-ABDF-D6D39A2C153A}" dt="2024-08-15T09:11:27.779" v="5321"/>
      <pc:docMkLst>
        <pc:docMk/>
      </pc:docMkLst>
      <pc:sldChg chg="modTransition modAnim">
        <pc:chgData name="Thao Dao Thi Thu" userId="b0c0fd0c-b87e-42f7-8ea0-369972801474" providerId="ADAL" clId="{33F9265F-DA34-4CF8-ABDF-D6D39A2C153A}" dt="2024-08-15T08:58:22.421" v="3767"/>
        <pc:sldMkLst>
          <pc:docMk/>
          <pc:sldMk cId="0" sldId="256"/>
        </pc:sldMkLst>
      </pc:sldChg>
      <pc:sldChg chg="modTransition modAnim">
        <pc:chgData name="Thao Dao Thi Thu" userId="b0c0fd0c-b87e-42f7-8ea0-369972801474" providerId="ADAL" clId="{33F9265F-DA34-4CF8-ABDF-D6D39A2C153A}" dt="2024-08-15T08:59:00.951" v="4043"/>
        <pc:sldMkLst>
          <pc:docMk/>
          <pc:sldMk cId="0" sldId="257"/>
        </pc:sldMkLst>
      </pc:sldChg>
      <pc:sldChg chg="addSp delSp modSp mod ord modTransition modAnim">
        <pc:chgData name="Thao Dao Thi Thu" userId="b0c0fd0c-b87e-42f7-8ea0-369972801474" providerId="ADAL" clId="{33F9265F-DA34-4CF8-ABDF-D6D39A2C153A}" dt="2024-08-15T08:58:30.898" v="3839"/>
        <pc:sldMkLst>
          <pc:docMk/>
          <pc:sldMk cId="0" sldId="258"/>
        </pc:sldMkLst>
        <pc:spChg chg="del">
          <ac:chgData name="Thao Dao Thi Thu" userId="b0c0fd0c-b87e-42f7-8ea0-369972801474" providerId="ADAL" clId="{33F9265F-DA34-4CF8-ABDF-D6D39A2C153A}" dt="2024-08-15T08:41:28.482" v="349" actId="478"/>
          <ac:spMkLst>
            <pc:docMk/>
            <pc:sldMk cId="0" sldId="258"/>
            <ac:spMk id="9" creationId="{00000000-0000-0000-0000-000000000000}"/>
          </ac:spMkLst>
        </pc:spChg>
        <pc:spChg chg="add mod">
          <ac:chgData name="Thao Dao Thi Thu" userId="b0c0fd0c-b87e-42f7-8ea0-369972801474" providerId="ADAL" clId="{33F9265F-DA34-4CF8-ABDF-D6D39A2C153A}" dt="2024-08-15T08:41:39.371" v="351" actId="1076"/>
          <ac:spMkLst>
            <pc:docMk/>
            <pc:sldMk cId="0" sldId="258"/>
            <ac:spMk id="10" creationId="{0EB98A08-CEEE-59E5-FB99-1DBAF68C2775}"/>
          </ac:spMkLst>
        </pc:spChg>
        <pc:spChg chg="add mod">
          <ac:chgData name="Thao Dao Thi Thu" userId="b0c0fd0c-b87e-42f7-8ea0-369972801474" providerId="ADAL" clId="{33F9265F-DA34-4CF8-ABDF-D6D39A2C153A}" dt="2024-08-15T08:46:14.915" v="1878" actId="1076"/>
          <ac:spMkLst>
            <pc:docMk/>
            <pc:sldMk cId="0" sldId="258"/>
            <ac:spMk id="11" creationId="{D1984776-617D-CDB4-8948-C117C9C45D30}"/>
          </ac:spMkLst>
        </pc:spChg>
        <pc:spChg chg="del">
          <ac:chgData name="Thao Dao Thi Thu" userId="b0c0fd0c-b87e-42f7-8ea0-369972801474" providerId="ADAL" clId="{33F9265F-DA34-4CF8-ABDF-D6D39A2C153A}" dt="2024-08-15T08:41:25.508" v="211" actId="478"/>
          <ac:spMkLst>
            <pc:docMk/>
            <pc:sldMk cId="0" sldId="258"/>
            <ac:spMk id="12" creationId="{E7303E8B-CA8E-0218-B682-59C769A17263}"/>
          </ac:spMkLst>
        </pc:spChg>
        <pc:spChg chg="mod">
          <ac:chgData name="Thao Dao Thi Thu" userId="b0c0fd0c-b87e-42f7-8ea0-369972801474" providerId="ADAL" clId="{33F9265F-DA34-4CF8-ABDF-D6D39A2C153A}" dt="2024-08-15T08:46:24.230" v="1880" actId="207"/>
          <ac:spMkLst>
            <pc:docMk/>
            <pc:sldMk cId="0" sldId="258"/>
            <ac:spMk id="13" creationId="{8F0C862D-C2DC-643E-0A2F-7505416DE32C}"/>
          </ac:spMkLst>
        </pc:spChg>
        <pc:spChg chg="add mod">
          <ac:chgData name="Thao Dao Thi Thu" userId="b0c0fd0c-b87e-42f7-8ea0-369972801474" providerId="ADAL" clId="{33F9265F-DA34-4CF8-ABDF-D6D39A2C153A}" dt="2024-08-15T08:55:56.025" v="2920" actId="1076"/>
          <ac:spMkLst>
            <pc:docMk/>
            <pc:sldMk cId="0" sldId="258"/>
            <ac:spMk id="14" creationId="{40596B5D-BFE7-D63A-5D71-B617342907F9}"/>
          </ac:spMkLst>
        </pc:spChg>
        <pc:spChg chg="add mod">
          <ac:chgData name="Thao Dao Thi Thu" userId="b0c0fd0c-b87e-42f7-8ea0-369972801474" providerId="ADAL" clId="{33F9265F-DA34-4CF8-ABDF-D6D39A2C153A}" dt="2024-08-15T08:56:14.506" v="3053" actId="1076"/>
          <ac:spMkLst>
            <pc:docMk/>
            <pc:sldMk cId="0" sldId="258"/>
            <ac:spMk id="15" creationId="{E929CFF3-A312-FCB4-8A8E-04E480F97854}"/>
          </ac:spMkLst>
        </pc:spChg>
        <pc:grpChg chg="mod">
          <ac:chgData name="Thao Dao Thi Thu" userId="b0c0fd0c-b87e-42f7-8ea0-369972801474" providerId="ADAL" clId="{33F9265F-DA34-4CF8-ABDF-D6D39A2C153A}" dt="2024-08-15T08:54:00.100" v="2527" actId="1076"/>
          <ac:grpSpMkLst>
            <pc:docMk/>
            <pc:sldMk cId="0" sldId="258"/>
            <ac:grpSpMk id="6" creationId="{00000000-0000-0000-0000-000000000000}"/>
          </ac:grpSpMkLst>
        </pc:grpChg>
      </pc:sldChg>
      <pc:sldChg chg="modTransition modAnim">
        <pc:chgData name="Thao Dao Thi Thu" userId="b0c0fd0c-b87e-42f7-8ea0-369972801474" providerId="ADAL" clId="{33F9265F-DA34-4CF8-ABDF-D6D39A2C153A}" dt="2024-08-15T08:59:13.878" v="4044"/>
        <pc:sldMkLst>
          <pc:docMk/>
          <pc:sldMk cId="0" sldId="259"/>
        </pc:sldMkLst>
      </pc:sldChg>
      <pc:sldChg chg="modTransition">
        <pc:chgData name="Thao Dao Thi Thu" userId="b0c0fd0c-b87e-42f7-8ea0-369972801474" providerId="ADAL" clId="{33F9265F-DA34-4CF8-ABDF-D6D39A2C153A}" dt="2024-08-15T08:41:10.847" v="87"/>
        <pc:sldMkLst>
          <pc:docMk/>
          <pc:sldMk cId="0" sldId="260"/>
        </pc:sldMkLst>
      </pc:sldChg>
      <pc:sldChg chg="modTransition modAnim">
        <pc:chgData name="Thao Dao Thi Thu" userId="b0c0fd0c-b87e-42f7-8ea0-369972801474" providerId="ADAL" clId="{33F9265F-DA34-4CF8-ABDF-D6D39A2C153A}" dt="2024-08-15T08:59:22.691" v="4172"/>
        <pc:sldMkLst>
          <pc:docMk/>
          <pc:sldMk cId="0" sldId="262"/>
        </pc:sldMkLst>
      </pc:sldChg>
      <pc:sldChg chg="modTransition modAnim">
        <pc:chgData name="Thao Dao Thi Thu" userId="b0c0fd0c-b87e-42f7-8ea0-369972801474" providerId="ADAL" clId="{33F9265F-DA34-4CF8-ABDF-D6D39A2C153A}" dt="2024-08-15T08:57:04.241" v="3309"/>
        <pc:sldMkLst>
          <pc:docMk/>
          <pc:sldMk cId="0" sldId="263"/>
        </pc:sldMkLst>
      </pc:sldChg>
      <pc:sldChg chg="modTransition modAnim">
        <pc:chgData name="Thao Dao Thi Thu" userId="b0c0fd0c-b87e-42f7-8ea0-369972801474" providerId="ADAL" clId="{33F9265F-DA34-4CF8-ABDF-D6D39A2C153A}" dt="2024-08-15T09:01:18.767" v="5020"/>
        <pc:sldMkLst>
          <pc:docMk/>
          <pc:sldMk cId="0" sldId="266"/>
        </pc:sldMkLst>
      </pc:sldChg>
      <pc:sldChg chg="modTransition">
        <pc:chgData name="Thao Dao Thi Thu" userId="b0c0fd0c-b87e-42f7-8ea0-369972801474" providerId="ADAL" clId="{33F9265F-DA34-4CF8-ABDF-D6D39A2C153A}" dt="2024-08-15T08:41:10.842" v="73"/>
        <pc:sldMkLst>
          <pc:docMk/>
          <pc:sldMk cId="0" sldId="267"/>
        </pc:sldMkLst>
      </pc:sldChg>
      <pc:sldChg chg="modTransition modAnim">
        <pc:chgData name="Thao Dao Thi Thu" userId="b0c0fd0c-b87e-42f7-8ea0-369972801474" providerId="ADAL" clId="{33F9265F-DA34-4CF8-ABDF-D6D39A2C153A}" dt="2024-08-15T08:56:25.944" v="3181"/>
        <pc:sldMkLst>
          <pc:docMk/>
          <pc:sldMk cId="2890343248" sldId="268"/>
        </pc:sldMkLst>
      </pc:sldChg>
      <pc:sldChg chg="modTransition modAnim">
        <pc:chgData name="Thao Dao Thi Thu" userId="b0c0fd0c-b87e-42f7-8ea0-369972801474" providerId="ADAL" clId="{33F9265F-DA34-4CF8-ABDF-D6D39A2C153A}" dt="2024-08-15T08:59:35.831" v="4301"/>
        <pc:sldMkLst>
          <pc:docMk/>
          <pc:sldMk cId="4173516632" sldId="269"/>
        </pc:sldMkLst>
      </pc:sldChg>
      <pc:sldChg chg="modTransition modAnim">
        <pc:chgData name="Thao Dao Thi Thu" userId="b0c0fd0c-b87e-42f7-8ea0-369972801474" providerId="ADAL" clId="{33F9265F-DA34-4CF8-ABDF-D6D39A2C153A}" dt="2024-08-15T08:59:40.489" v="4302"/>
        <pc:sldMkLst>
          <pc:docMk/>
          <pc:sldMk cId="3792054251" sldId="270"/>
        </pc:sldMkLst>
      </pc:sldChg>
      <pc:sldChg chg="modTransition">
        <pc:chgData name="Thao Dao Thi Thu" userId="b0c0fd0c-b87e-42f7-8ea0-369972801474" providerId="ADAL" clId="{33F9265F-DA34-4CF8-ABDF-D6D39A2C153A}" dt="2024-08-15T08:41:10.850" v="99"/>
        <pc:sldMkLst>
          <pc:docMk/>
          <pc:sldMk cId="3087336786" sldId="272"/>
        </pc:sldMkLst>
      </pc:sldChg>
      <pc:sldChg chg="modTransition modAnim">
        <pc:chgData name="Thao Dao Thi Thu" userId="b0c0fd0c-b87e-42f7-8ea0-369972801474" providerId="ADAL" clId="{33F9265F-DA34-4CF8-ABDF-D6D39A2C153A}" dt="2024-08-15T09:00:41.673" v="4634"/>
        <pc:sldMkLst>
          <pc:docMk/>
          <pc:sldMk cId="940046925" sldId="273"/>
        </pc:sldMkLst>
      </pc:sldChg>
      <pc:sldChg chg="modSp mod modAnim">
        <pc:chgData name="Thao Dao Thi Thu" userId="b0c0fd0c-b87e-42f7-8ea0-369972801474" providerId="ADAL" clId="{33F9265F-DA34-4CF8-ABDF-D6D39A2C153A}" dt="2024-08-15T08:57:09.962" v="3310"/>
        <pc:sldMkLst>
          <pc:docMk/>
          <pc:sldMk cId="2464987588" sldId="353"/>
        </pc:sldMkLst>
        <pc:picChg chg="mod modCrop">
          <ac:chgData name="Thao Dao Thi Thu" userId="b0c0fd0c-b87e-42f7-8ea0-369972801474" providerId="ADAL" clId="{33F9265F-DA34-4CF8-ABDF-D6D39A2C153A}" dt="2024-08-15T08:44:37.588" v="1154" actId="34135"/>
          <ac:picMkLst>
            <pc:docMk/>
            <pc:sldMk cId="2464987588" sldId="353"/>
            <ac:picMk id="2" creationId="{5755D460-AC73-93AC-5DDD-EB3476A2C9BE}"/>
          </ac:picMkLst>
        </pc:picChg>
        <pc:picChg chg="mod">
          <ac:chgData name="Thao Dao Thi Thu" userId="b0c0fd0c-b87e-42f7-8ea0-369972801474" providerId="ADAL" clId="{33F9265F-DA34-4CF8-ABDF-D6D39A2C153A}" dt="2024-08-15T08:44:43.103" v="1155" actId="34135"/>
          <ac:picMkLst>
            <pc:docMk/>
            <pc:sldMk cId="2464987588" sldId="353"/>
            <ac:picMk id="13" creationId="{17B8192E-554F-2A81-5D82-E2EC767324C2}"/>
          </ac:picMkLst>
        </pc:picChg>
      </pc:sldChg>
      <pc:sldChg chg="modAnim">
        <pc:chgData name="Thao Dao Thi Thu" userId="b0c0fd0c-b87e-42f7-8ea0-369972801474" providerId="ADAL" clId="{33F9265F-DA34-4CF8-ABDF-D6D39A2C153A}" dt="2024-08-15T09:00:51.622" v="4762"/>
        <pc:sldMkLst>
          <pc:docMk/>
          <pc:sldMk cId="2974965565" sldId="511"/>
        </pc:sldMkLst>
      </pc:sldChg>
      <pc:sldChg chg="modAnim">
        <pc:chgData name="Thao Dao Thi Thu" userId="b0c0fd0c-b87e-42f7-8ea0-369972801474" providerId="ADAL" clId="{33F9265F-DA34-4CF8-ABDF-D6D39A2C153A}" dt="2024-08-15T09:01:00.459" v="4890"/>
        <pc:sldMkLst>
          <pc:docMk/>
          <pc:sldMk cId="2192480494" sldId="551"/>
        </pc:sldMkLst>
      </pc:sldChg>
      <pc:sldChg chg="modAnim">
        <pc:chgData name="Thao Dao Thi Thu" userId="b0c0fd0c-b87e-42f7-8ea0-369972801474" providerId="ADAL" clId="{33F9265F-DA34-4CF8-ABDF-D6D39A2C153A}" dt="2024-08-15T09:01:05.959" v="4891"/>
        <pc:sldMkLst>
          <pc:docMk/>
          <pc:sldMk cId="1816487781" sldId="552"/>
        </pc:sldMkLst>
      </pc:sldChg>
      <pc:sldChg chg="modTransition modAnim">
        <pc:chgData name="Thao Dao Thi Thu" userId="b0c0fd0c-b87e-42f7-8ea0-369972801474" providerId="ADAL" clId="{33F9265F-DA34-4CF8-ABDF-D6D39A2C153A}" dt="2024-08-15T09:01:13.653" v="4892"/>
        <pc:sldMkLst>
          <pc:docMk/>
          <pc:sldMk cId="323313265" sldId="553"/>
        </pc:sldMkLst>
      </pc:sldChg>
      <pc:sldChg chg="modTransition modAnim">
        <pc:chgData name="Thao Dao Thi Thu" userId="b0c0fd0c-b87e-42f7-8ea0-369972801474" providerId="ADAL" clId="{33F9265F-DA34-4CF8-ABDF-D6D39A2C153A}" dt="2024-08-15T09:00:08.276" v="4431"/>
        <pc:sldMkLst>
          <pc:docMk/>
          <pc:sldMk cId="1549515344" sldId="554"/>
        </pc:sldMkLst>
      </pc:sldChg>
      <pc:sldChg chg="modTransition modAnim">
        <pc:chgData name="Thao Dao Thi Thu" userId="b0c0fd0c-b87e-42f7-8ea0-369972801474" providerId="ADAL" clId="{33F9265F-DA34-4CF8-ABDF-D6D39A2C153A}" dt="2024-08-15T08:59:28.578" v="4173"/>
        <pc:sldMkLst>
          <pc:docMk/>
          <pc:sldMk cId="1317605966" sldId="555"/>
        </pc:sldMkLst>
      </pc:sldChg>
      <pc:sldChg chg="modTransition modAnim">
        <pc:chgData name="Thao Dao Thi Thu" userId="b0c0fd0c-b87e-42f7-8ea0-369972801474" providerId="ADAL" clId="{33F9265F-DA34-4CF8-ABDF-D6D39A2C153A}" dt="2024-08-15T09:00:00.486" v="4430"/>
        <pc:sldMkLst>
          <pc:docMk/>
          <pc:sldMk cId="233614943" sldId="556"/>
        </pc:sldMkLst>
      </pc:sldChg>
      <pc:sldChg chg="modTransition modAnim">
        <pc:chgData name="Thao Dao Thi Thu" userId="b0c0fd0c-b87e-42f7-8ea0-369972801474" providerId="ADAL" clId="{33F9265F-DA34-4CF8-ABDF-D6D39A2C153A}" dt="2024-08-15T09:00:14.103" v="4559"/>
        <pc:sldMkLst>
          <pc:docMk/>
          <pc:sldMk cId="3082369273" sldId="557"/>
        </pc:sldMkLst>
      </pc:sldChg>
      <pc:sldChg chg="modTransition modAnim">
        <pc:chgData name="Thao Dao Thi Thu" userId="b0c0fd0c-b87e-42f7-8ea0-369972801474" providerId="ADAL" clId="{33F9265F-DA34-4CF8-ABDF-D6D39A2C153A}" dt="2024-08-15T09:00:21.527" v="4560"/>
        <pc:sldMkLst>
          <pc:docMk/>
          <pc:sldMk cId="1190441352" sldId="558"/>
        </pc:sldMkLst>
      </pc:sldChg>
      <pc:sldChg chg="modTransition modAnim">
        <pc:chgData name="Thao Dao Thi Thu" userId="b0c0fd0c-b87e-42f7-8ea0-369972801474" providerId="ADAL" clId="{33F9265F-DA34-4CF8-ABDF-D6D39A2C153A}" dt="2024-08-15T09:00:27.402" v="4632"/>
        <pc:sldMkLst>
          <pc:docMk/>
          <pc:sldMk cId="1490510212" sldId="559"/>
        </pc:sldMkLst>
      </pc:sldChg>
      <pc:sldChg chg="modTransition modAnim">
        <pc:chgData name="Thao Dao Thi Thu" userId="b0c0fd0c-b87e-42f7-8ea0-369972801474" providerId="ADAL" clId="{33F9265F-DA34-4CF8-ABDF-D6D39A2C153A}" dt="2024-08-15T09:00:35.486" v="4633"/>
        <pc:sldMkLst>
          <pc:docMk/>
          <pc:sldMk cId="1320363086" sldId="560"/>
        </pc:sldMkLst>
      </pc:sldChg>
      <pc:sldChg chg="modTransition modAnim">
        <pc:chgData name="Thao Dao Thi Thu" userId="b0c0fd0c-b87e-42f7-8ea0-369972801474" providerId="ADAL" clId="{33F9265F-DA34-4CF8-ABDF-D6D39A2C153A}" dt="2024-08-15T08:58:10.235" v="3567"/>
        <pc:sldMkLst>
          <pc:docMk/>
          <pc:sldMk cId="4202615911" sldId="562"/>
        </pc:sldMkLst>
      </pc:sldChg>
      <pc:sldChg chg="modAnim">
        <pc:chgData name="Thao Dao Thi Thu" userId="b0c0fd0c-b87e-42f7-8ea0-369972801474" providerId="ADAL" clId="{33F9265F-DA34-4CF8-ABDF-D6D39A2C153A}" dt="2024-08-15T08:57:48.651" v="3438"/>
        <pc:sldMkLst>
          <pc:docMk/>
          <pc:sldMk cId="170895173" sldId="563"/>
        </pc:sldMkLst>
      </pc:sldChg>
      <pc:sldChg chg="del">
        <pc:chgData name="Thao Dao Thi Thu" userId="b0c0fd0c-b87e-42f7-8ea0-369972801474" providerId="ADAL" clId="{33F9265F-DA34-4CF8-ABDF-D6D39A2C153A}" dt="2024-08-15T09:01:26.653" v="5021" actId="47"/>
        <pc:sldMkLst>
          <pc:docMk/>
          <pc:sldMk cId="2770323218" sldId="4410"/>
        </pc:sldMkLst>
      </pc:sldChg>
      <pc:sldChg chg="modSp add modTransition modAnim">
        <pc:chgData name="Thao Dao Thi Thu" userId="b0c0fd0c-b87e-42f7-8ea0-369972801474" providerId="ADAL" clId="{33F9265F-DA34-4CF8-ABDF-D6D39A2C153A}" dt="2024-08-15T08:58:52.450" v="3971"/>
        <pc:sldMkLst>
          <pc:docMk/>
          <pc:sldMk cId="805926331" sldId="4411"/>
        </pc:sldMkLst>
        <pc:spChg chg="mod">
          <ac:chgData name="Thao Dao Thi Thu" userId="b0c0fd0c-b87e-42f7-8ea0-369972801474" providerId="ADAL" clId="{33F9265F-DA34-4CF8-ABDF-D6D39A2C153A}" dt="2024-08-15T08:58:46.094" v="3970" actId="404"/>
          <ac:spMkLst>
            <pc:docMk/>
            <pc:sldMk cId="805926331" sldId="4411"/>
            <ac:spMk id="13" creationId="{8F0C862D-C2DC-643E-0A2F-7505416DE32C}"/>
          </ac:spMkLst>
        </pc:spChg>
      </pc:sldChg>
      <pc:sldMasterChg chg="addSp delSp modSp mod">
        <pc:chgData name="Thao Dao Thi Thu" userId="b0c0fd0c-b87e-42f7-8ea0-369972801474" providerId="ADAL" clId="{33F9265F-DA34-4CF8-ABDF-D6D39A2C153A}" dt="2024-08-15T09:11:27.718" v="5276"/>
        <pc:sldMasterMkLst>
          <pc:docMk/>
          <pc:sldMasterMk cId="0" sldId="2147483648"/>
        </pc:sldMasterMkLst>
        <pc:spChg chg="mod modVis">
          <ac:chgData name="Thao Dao Thi Thu" userId="b0c0fd0c-b87e-42f7-8ea0-369972801474" providerId="ADAL" clId="{33F9265F-DA34-4CF8-ABDF-D6D39A2C153A}" dt="2024-08-15T08:41:10.781" v="19"/>
          <ac:spMkLst>
            <pc:docMk/>
            <pc:sldMasterMk cId="0" sldId="2147483648"/>
            <ac:spMk id="2" creationId="{00000000-0000-0000-0000-000000000000}"/>
          </ac:spMkLst>
        </pc:spChg>
        <pc:spChg chg="mod modVis">
          <ac:chgData name="Thao Dao Thi Thu" userId="b0c0fd0c-b87e-42f7-8ea0-369972801474" providerId="ADAL" clId="{33F9265F-DA34-4CF8-ABDF-D6D39A2C153A}" dt="2024-08-15T09:11:27.654" v="5227"/>
          <ac:spMkLst>
            <pc:docMk/>
            <pc:sldMasterMk cId="0" sldId="2147483648"/>
            <ac:spMk id="3" creationId="{00000000-0000-0000-0000-000000000000}"/>
          </ac:spMkLst>
        </pc:spChg>
        <pc:spChg chg="mod modVis">
          <ac:chgData name="Thao Dao Thi Thu" userId="b0c0fd0c-b87e-42f7-8ea0-369972801474" providerId="ADAL" clId="{33F9265F-DA34-4CF8-ABDF-D6D39A2C153A}" dt="2024-08-15T09:11:27.658" v="5229"/>
          <ac:spMkLst>
            <pc:docMk/>
            <pc:sldMasterMk cId="0" sldId="2147483648"/>
            <ac:spMk id="4" creationId="{00000000-0000-0000-0000-000000000000}"/>
          </ac:spMkLst>
        </pc:spChg>
        <pc:spChg chg="mod modVis">
          <ac:chgData name="Thao Dao Thi Thu" userId="b0c0fd0c-b87e-42f7-8ea0-369972801474" providerId="ADAL" clId="{33F9265F-DA34-4CF8-ABDF-D6D39A2C153A}" dt="2024-08-15T09:11:27.661" v="5231"/>
          <ac:spMkLst>
            <pc:docMk/>
            <pc:sldMasterMk cId="0" sldId="2147483648"/>
            <ac:spMk id="5" creationId="{00000000-0000-0000-0000-000000000000}"/>
          </ac:spMkLst>
        </pc:spChg>
        <pc:spChg chg="mod modVis">
          <ac:chgData name="Thao Dao Thi Thu" userId="b0c0fd0c-b87e-42f7-8ea0-369972801474" providerId="ADAL" clId="{33F9265F-DA34-4CF8-ABDF-D6D39A2C153A}" dt="2024-08-15T09:11:27.665" v="5233"/>
          <ac:spMkLst>
            <pc:docMk/>
            <pc:sldMasterMk cId="0" sldId="2147483648"/>
            <ac:spMk id="6" creationId="{00000000-0000-0000-0000-000000000000}"/>
          </ac:spMkLst>
        </pc:spChg>
        <pc:spChg chg="add del mod ord modVis">
          <ac:chgData name="Thao Dao Thi Thu" userId="b0c0fd0c-b87e-42f7-8ea0-369972801474" providerId="ADAL" clId="{33F9265F-DA34-4CF8-ABDF-D6D39A2C153A}" dt="2024-08-15T09:11:27.651" v="5225"/>
          <ac:spMkLst>
            <pc:docMk/>
            <pc:sldMasterMk cId="0" sldId="2147483648"/>
            <ac:spMk id="7" creationId="{C20DBB19-D5F7-D1F2-6C11-4D56CC953BE5}"/>
          </ac:spMkLst>
        </pc:spChg>
        <pc:spChg chg="add mod ord">
          <ac:chgData name="Thao Dao Thi Thu" userId="b0c0fd0c-b87e-42f7-8ea0-369972801474" providerId="ADAL" clId="{33F9265F-DA34-4CF8-ABDF-D6D39A2C153A}" dt="2024-08-15T09:11:27.718" v="5276"/>
          <ac:spMkLst>
            <pc:docMk/>
            <pc:sldMasterMk cId="0" sldId="2147483648"/>
            <ac:spMk id="8" creationId="{E96C763D-898C-B06F-8FB9-7D742E2B5ACC}"/>
          </ac:spMkLst>
        </pc:spChg>
        <pc:spChg chg="add del mod ord modVis">
          <ac:chgData name="Thao Dao Thi Thu" userId="b0c0fd0c-b87e-42f7-8ea0-369972801474" providerId="ADAL" clId="{33F9265F-DA34-4CF8-ABDF-D6D39A2C153A}" dt="2024-08-15T08:41:27.120" v="215"/>
          <ac:spMkLst>
            <pc:docMk/>
            <pc:sldMasterMk cId="0" sldId="2147483648"/>
            <ac:spMk id="8" creationId="{F650BE5B-0245-47F9-E844-F541B4DB067F}"/>
          </ac:spMkLst>
        </pc:spChg>
        <pc:spChg chg="add del mod ord modVis">
          <ac:chgData name="Thao Dao Thi Thu" userId="b0c0fd0c-b87e-42f7-8ea0-369972801474" providerId="ADAL" clId="{33F9265F-DA34-4CF8-ABDF-D6D39A2C153A}" dt="2024-08-15T08:41:41.801" v="355"/>
          <ac:spMkLst>
            <pc:docMk/>
            <pc:sldMasterMk cId="0" sldId="2147483648"/>
            <ac:spMk id="9" creationId="{E3E4B0D9-86A4-F264-9C28-519A0A19A01B}"/>
          </ac:spMkLst>
        </pc:spChg>
        <pc:spChg chg="add del mod ord modVis">
          <ac:chgData name="Thao Dao Thi Thu" userId="b0c0fd0c-b87e-42f7-8ea0-369972801474" providerId="ADAL" clId="{33F9265F-DA34-4CF8-ABDF-D6D39A2C153A}" dt="2024-08-15T08:41:58.223" v="495"/>
          <ac:spMkLst>
            <pc:docMk/>
            <pc:sldMasterMk cId="0" sldId="2147483648"/>
            <ac:spMk id="10" creationId="{33CB0107-1B61-C787-8EC5-798F96E6ADAB}"/>
          </ac:spMkLst>
        </pc:spChg>
        <pc:spChg chg="add del mod ord modVis">
          <ac:chgData name="Thao Dao Thi Thu" userId="b0c0fd0c-b87e-42f7-8ea0-369972801474" providerId="ADAL" clId="{33F9265F-DA34-4CF8-ABDF-D6D39A2C153A}" dt="2024-08-15T08:42:52.136" v="634"/>
          <ac:spMkLst>
            <pc:docMk/>
            <pc:sldMasterMk cId="0" sldId="2147483648"/>
            <ac:spMk id="11" creationId="{B85EA50C-5B7D-4F6D-1C6C-3B413EB226A6}"/>
          </ac:spMkLst>
        </pc:spChg>
        <pc:spChg chg="add del mod ord modVis">
          <ac:chgData name="Thao Dao Thi Thu" userId="b0c0fd0c-b87e-42f7-8ea0-369972801474" providerId="ADAL" clId="{33F9265F-DA34-4CF8-ABDF-D6D39A2C153A}" dt="2024-08-15T08:43:07.001" v="769"/>
          <ac:spMkLst>
            <pc:docMk/>
            <pc:sldMasterMk cId="0" sldId="2147483648"/>
            <ac:spMk id="12" creationId="{7B7465CD-E45A-4A4C-F3DB-42FDF0A3A479}"/>
          </ac:spMkLst>
        </pc:spChg>
        <pc:spChg chg="add del mod ord modVis">
          <ac:chgData name="Thao Dao Thi Thu" userId="b0c0fd0c-b87e-42f7-8ea0-369972801474" providerId="ADAL" clId="{33F9265F-DA34-4CF8-ABDF-D6D39A2C153A}" dt="2024-08-15T08:43:21.408" v="899"/>
          <ac:spMkLst>
            <pc:docMk/>
            <pc:sldMasterMk cId="0" sldId="2147483648"/>
            <ac:spMk id="13" creationId="{68518CC3-D8A0-3AD3-9799-3C52F41B905D}"/>
          </ac:spMkLst>
        </pc:spChg>
        <pc:spChg chg="add del mod ord modVis">
          <ac:chgData name="Thao Dao Thi Thu" userId="b0c0fd0c-b87e-42f7-8ea0-369972801474" providerId="ADAL" clId="{33F9265F-DA34-4CF8-ABDF-D6D39A2C153A}" dt="2024-08-15T08:44:29.476" v="1029"/>
          <ac:spMkLst>
            <pc:docMk/>
            <pc:sldMasterMk cId="0" sldId="2147483648"/>
            <ac:spMk id="14" creationId="{3040386F-2E8C-5DDD-3D24-E77EC84DE959}"/>
          </ac:spMkLst>
        </pc:spChg>
        <pc:spChg chg="add del mod ord modVis">
          <ac:chgData name="Thao Dao Thi Thu" userId="b0c0fd0c-b87e-42f7-8ea0-369972801474" providerId="ADAL" clId="{33F9265F-DA34-4CF8-ABDF-D6D39A2C153A}" dt="2024-08-15T08:44:43.397" v="1159"/>
          <ac:spMkLst>
            <pc:docMk/>
            <pc:sldMasterMk cId="0" sldId="2147483648"/>
            <ac:spMk id="15" creationId="{A09494D4-C13C-E2F7-D8E9-E778F72729CD}"/>
          </ac:spMkLst>
        </pc:spChg>
        <pc:spChg chg="add del mod ord modVis">
          <ac:chgData name="Thao Dao Thi Thu" userId="b0c0fd0c-b87e-42f7-8ea0-369972801474" providerId="ADAL" clId="{33F9265F-DA34-4CF8-ABDF-D6D39A2C153A}" dt="2024-08-15T08:45:18.322" v="1289"/>
          <ac:spMkLst>
            <pc:docMk/>
            <pc:sldMasterMk cId="0" sldId="2147483648"/>
            <ac:spMk id="16" creationId="{7E82228F-587C-881E-3A08-2FE07B2709E3}"/>
          </ac:spMkLst>
        </pc:spChg>
        <pc:spChg chg="add del mod ord modVis">
          <ac:chgData name="Thao Dao Thi Thu" userId="b0c0fd0c-b87e-42f7-8ea0-369972801474" providerId="ADAL" clId="{33F9265F-DA34-4CF8-ABDF-D6D39A2C153A}" dt="2024-08-15T08:45:43.643" v="1472"/>
          <ac:spMkLst>
            <pc:docMk/>
            <pc:sldMasterMk cId="0" sldId="2147483648"/>
            <ac:spMk id="17" creationId="{F55E037A-50A8-F446-9BDC-FCC01FFAE696}"/>
          </ac:spMkLst>
        </pc:spChg>
        <pc:spChg chg="add del mod ord modVis">
          <ac:chgData name="Thao Dao Thi Thu" userId="b0c0fd0c-b87e-42f7-8ea0-369972801474" providerId="ADAL" clId="{33F9265F-DA34-4CF8-ABDF-D6D39A2C153A}" dt="2024-08-15T08:45:57.632" v="1613"/>
          <ac:spMkLst>
            <pc:docMk/>
            <pc:sldMasterMk cId="0" sldId="2147483648"/>
            <ac:spMk id="18" creationId="{291142F0-E2C9-8969-777F-11F645DFFA3F}"/>
          </ac:spMkLst>
        </pc:spChg>
        <pc:spChg chg="add del mod ord modVis">
          <ac:chgData name="Thao Dao Thi Thu" userId="b0c0fd0c-b87e-42f7-8ea0-369972801474" providerId="ADAL" clId="{33F9265F-DA34-4CF8-ABDF-D6D39A2C153A}" dt="2024-08-15T08:46:11.953" v="1754"/>
          <ac:spMkLst>
            <pc:docMk/>
            <pc:sldMasterMk cId="0" sldId="2147483648"/>
            <ac:spMk id="19" creationId="{59D8A064-9D75-4EEA-FD33-3AA2038F17A3}"/>
          </ac:spMkLst>
        </pc:spChg>
        <pc:spChg chg="add del mod ord modVis">
          <ac:chgData name="Thao Dao Thi Thu" userId="b0c0fd0c-b87e-42f7-8ea0-369972801474" providerId="ADAL" clId="{33F9265F-DA34-4CF8-ABDF-D6D39A2C153A}" dt="2024-08-15T08:46:26.015" v="1884"/>
          <ac:spMkLst>
            <pc:docMk/>
            <pc:sldMasterMk cId="0" sldId="2147483648"/>
            <ac:spMk id="20" creationId="{5748208B-AAA3-CA25-50FE-2065E4860434}"/>
          </ac:spMkLst>
        </pc:spChg>
        <pc:spChg chg="add del mod ord modVis">
          <ac:chgData name="Thao Dao Thi Thu" userId="b0c0fd0c-b87e-42f7-8ea0-369972801474" providerId="ADAL" clId="{33F9265F-DA34-4CF8-ABDF-D6D39A2C153A}" dt="2024-08-15T08:46:39.987" v="2013"/>
          <ac:spMkLst>
            <pc:docMk/>
            <pc:sldMasterMk cId="0" sldId="2147483648"/>
            <ac:spMk id="21" creationId="{2F90668C-31FE-CD62-82F5-54AE1A7B0A68}"/>
          </ac:spMkLst>
        </pc:spChg>
        <pc:spChg chg="add del mod ord modVis">
          <ac:chgData name="Thao Dao Thi Thu" userId="b0c0fd0c-b87e-42f7-8ea0-369972801474" providerId="ADAL" clId="{33F9265F-DA34-4CF8-ABDF-D6D39A2C153A}" dt="2024-08-15T08:53:25.646" v="2146"/>
          <ac:spMkLst>
            <pc:docMk/>
            <pc:sldMasterMk cId="0" sldId="2147483648"/>
            <ac:spMk id="22" creationId="{36257A5A-5F97-E970-C5D2-5AC793831DD4}"/>
          </ac:spMkLst>
        </pc:spChg>
        <pc:spChg chg="add del mod ord modVis">
          <ac:chgData name="Thao Dao Thi Thu" userId="b0c0fd0c-b87e-42f7-8ea0-369972801474" providerId="ADAL" clId="{33F9265F-DA34-4CF8-ABDF-D6D39A2C153A}" dt="2024-08-15T08:53:39.666" v="2274"/>
          <ac:spMkLst>
            <pc:docMk/>
            <pc:sldMasterMk cId="0" sldId="2147483648"/>
            <ac:spMk id="23" creationId="{DB3B8911-DCF8-704E-BEA3-F1166CF7F0B9}"/>
          </ac:spMkLst>
        </pc:spChg>
        <pc:spChg chg="add del mod ord modVis">
          <ac:chgData name="Thao Dao Thi Thu" userId="b0c0fd0c-b87e-42f7-8ea0-369972801474" providerId="ADAL" clId="{33F9265F-DA34-4CF8-ABDF-D6D39A2C153A}" dt="2024-08-15T08:53:53.593" v="2403"/>
          <ac:spMkLst>
            <pc:docMk/>
            <pc:sldMasterMk cId="0" sldId="2147483648"/>
            <ac:spMk id="24" creationId="{706AA7B3-1BE8-533C-FBE1-EF43FE514104}"/>
          </ac:spMkLst>
        </pc:spChg>
        <pc:spChg chg="add del mod ord modVis">
          <ac:chgData name="Thao Dao Thi Thu" userId="b0c0fd0c-b87e-42f7-8ea0-369972801474" providerId="ADAL" clId="{33F9265F-DA34-4CF8-ABDF-D6D39A2C153A}" dt="2024-08-15T08:54:10.824" v="2531"/>
          <ac:spMkLst>
            <pc:docMk/>
            <pc:sldMasterMk cId="0" sldId="2147483648"/>
            <ac:spMk id="25" creationId="{94E499A4-ADF2-8548-9E7B-28ADE81B9679}"/>
          </ac:spMkLst>
        </pc:spChg>
        <pc:spChg chg="add del mod ord modVis">
          <ac:chgData name="Thao Dao Thi Thu" userId="b0c0fd0c-b87e-42f7-8ea0-369972801474" providerId="ADAL" clId="{33F9265F-DA34-4CF8-ABDF-D6D39A2C153A}" dt="2024-08-15T08:55:31.468" v="2663"/>
          <ac:spMkLst>
            <pc:docMk/>
            <pc:sldMasterMk cId="0" sldId="2147483648"/>
            <ac:spMk id="26" creationId="{287B7279-79A8-032D-79C8-3F6EECF0C6F2}"/>
          </ac:spMkLst>
        </pc:spChg>
        <pc:spChg chg="add del mod ord modVis">
          <ac:chgData name="Thao Dao Thi Thu" userId="b0c0fd0c-b87e-42f7-8ea0-369972801474" providerId="ADAL" clId="{33F9265F-DA34-4CF8-ABDF-D6D39A2C153A}" dt="2024-08-15T08:55:45.385" v="2792"/>
          <ac:spMkLst>
            <pc:docMk/>
            <pc:sldMasterMk cId="0" sldId="2147483648"/>
            <ac:spMk id="27" creationId="{DAEFADC1-7F11-C93B-4A55-6204F1637373}"/>
          </ac:spMkLst>
        </pc:spChg>
        <pc:spChg chg="add del mod ord modVis">
          <ac:chgData name="Thao Dao Thi Thu" userId="b0c0fd0c-b87e-42f7-8ea0-369972801474" providerId="ADAL" clId="{33F9265F-DA34-4CF8-ABDF-D6D39A2C153A}" dt="2024-08-15T08:55:59.381" v="2925"/>
          <ac:spMkLst>
            <pc:docMk/>
            <pc:sldMasterMk cId="0" sldId="2147483648"/>
            <ac:spMk id="28" creationId="{F8AFF14E-04E1-BC11-1912-FD2D351DA250}"/>
          </ac:spMkLst>
        </pc:spChg>
        <pc:spChg chg="add del mod ord modVis">
          <ac:chgData name="Thao Dao Thi Thu" userId="b0c0fd0c-b87e-42f7-8ea0-369972801474" providerId="ADAL" clId="{33F9265F-DA34-4CF8-ABDF-D6D39A2C153A}" dt="2024-08-15T08:56:14.758" v="3057"/>
          <ac:spMkLst>
            <pc:docMk/>
            <pc:sldMasterMk cId="0" sldId="2147483648"/>
            <ac:spMk id="29" creationId="{F77242F3-E126-2780-05A6-FD84A11CE97D}"/>
          </ac:spMkLst>
        </pc:spChg>
        <pc:spChg chg="add del mod ord modVis">
          <ac:chgData name="Thao Dao Thi Thu" userId="b0c0fd0c-b87e-42f7-8ea0-369972801474" providerId="ADAL" clId="{33F9265F-DA34-4CF8-ABDF-D6D39A2C153A}" dt="2024-08-15T08:56:30.581" v="3185"/>
          <ac:spMkLst>
            <pc:docMk/>
            <pc:sldMasterMk cId="0" sldId="2147483648"/>
            <ac:spMk id="30" creationId="{719217A4-DC16-B6CA-94A9-9AC392B13B96}"/>
          </ac:spMkLst>
        </pc:spChg>
        <pc:spChg chg="add del mod ord modVis">
          <ac:chgData name="Thao Dao Thi Thu" userId="b0c0fd0c-b87e-42f7-8ea0-369972801474" providerId="ADAL" clId="{33F9265F-DA34-4CF8-ABDF-D6D39A2C153A}" dt="2024-08-15T08:57:15.398" v="3314"/>
          <ac:spMkLst>
            <pc:docMk/>
            <pc:sldMasterMk cId="0" sldId="2147483648"/>
            <ac:spMk id="31" creationId="{D9CB06B7-DB58-A0E7-E839-9F6E0B46580A}"/>
          </ac:spMkLst>
        </pc:spChg>
        <pc:spChg chg="add del mod ord modVis">
          <ac:chgData name="Thao Dao Thi Thu" userId="b0c0fd0c-b87e-42f7-8ea0-369972801474" providerId="ADAL" clId="{33F9265F-DA34-4CF8-ABDF-D6D39A2C153A}" dt="2024-08-15T08:58:13.529" v="3643"/>
          <ac:spMkLst>
            <pc:docMk/>
            <pc:sldMasterMk cId="0" sldId="2147483648"/>
            <ac:spMk id="32" creationId="{81E6481C-BEE5-A0AA-1ED1-68A1FEF5D7A6}"/>
          </ac:spMkLst>
        </pc:spChg>
        <pc:spChg chg="add mod ord">
          <ac:chgData name="Thao Dao Thi Thu" userId="b0c0fd0c-b87e-42f7-8ea0-369972801474" providerId="ADAL" clId="{33F9265F-DA34-4CF8-ABDF-D6D39A2C153A}" dt="2024-08-15T08:58:11.787" v="3639"/>
          <ac:spMkLst>
            <pc:docMk/>
            <pc:sldMasterMk cId="0" sldId="2147483648"/>
            <ac:spMk id="33" creationId="{3A79D324-093F-927C-0418-3E1ABD484F6F}"/>
          </ac:spMkLst>
        </pc:spChg>
        <pc:spChg chg="add del mod ord modVis">
          <ac:chgData name="Thao Dao Thi Thu" userId="b0c0fd0c-b87e-42f7-8ea0-369972801474" providerId="ADAL" clId="{33F9265F-DA34-4CF8-ABDF-D6D39A2C153A}" dt="2024-08-15T08:58:30.057" v="3769" actId="478"/>
          <ac:spMkLst>
            <pc:docMk/>
            <pc:sldMasterMk cId="0" sldId="2147483648"/>
            <ac:spMk id="34" creationId="{D45A7949-30B0-EA81-9A43-9C12AAA3A10D}"/>
          </ac:spMkLst>
        </pc:spChg>
        <pc:spChg chg="del mod ord modVis">
          <ac:chgData name="Thao Dao Thi Thu" userId="b0c0fd0c-b87e-42f7-8ea0-369972801474" providerId="ADAL" clId="{33F9265F-DA34-4CF8-ABDF-D6D39A2C153A}" dt="2024-08-15T08:58:44.138" v="3844"/>
          <ac:spMkLst>
            <pc:docMk/>
            <pc:sldMasterMk cId="0" sldId="2147483648"/>
            <ac:spMk id="35" creationId="{22924335-DC21-0B8C-F64B-352279A47C7C}"/>
          </ac:spMkLst>
        </pc:spChg>
        <pc:spChg chg="add del mod ord modVis">
          <ac:chgData name="Thao Dao Thi Thu" userId="b0c0fd0c-b87e-42f7-8ea0-369972801474" providerId="ADAL" clId="{33F9265F-DA34-4CF8-ABDF-D6D39A2C153A}" dt="2024-08-15T08:59:00.179" v="3973" actId="478"/>
          <ac:spMkLst>
            <pc:docMk/>
            <pc:sldMasterMk cId="0" sldId="2147483648"/>
            <ac:spMk id="36" creationId="{59BFB2E0-691B-E78B-1EE3-FE23FCF1565B}"/>
          </ac:spMkLst>
        </pc:spChg>
        <pc:spChg chg="del mod ord modVis">
          <ac:chgData name="Thao Dao Thi Thu" userId="b0c0fd0c-b87e-42f7-8ea0-369972801474" providerId="ADAL" clId="{33F9265F-DA34-4CF8-ABDF-D6D39A2C153A}" dt="2024-08-15T08:59:14.144" v="4048"/>
          <ac:spMkLst>
            <pc:docMk/>
            <pc:sldMasterMk cId="0" sldId="2147483648"/>
            <ac:spMk id="37" creationId="{4927FD83-96AE-BAAF-D24C-1E4E9CB4A346}"/>
          </ac:spMkLst>
        </pc:spChg>
        <pc:spChg chg="add del mod ord modVis">
          <ac:chgData name="Thao Dao Thi Thu" userId="b0c0fd0c-b87e-42f7-8ea0-369972801474" providerId="ADAL" clId="{33F9265F-DA34-4CF8-ABDF-D6D39A2C153A}" dt="2024-08-15T08:59:28.841" v="4177"/>
          <ac:spMkLst>
            <pc:docMk/>
            <pc:sldMasterMk cId="0" sldId="2147483648"/>
            <ac:spMk id="38" creationId="{8078CE41-7D7A-BC67-9DF7-9172E2158E5E}"/>
          </ac:spMkLst>
        </pc:spChg>
        <pc:spChg chg="add del mod ord modVis">
          <ac:chgData name="Thao Dao Thi Thu" userId="b0c0fd0c-b87e-42f7-8ea0-369972801474" providerId="ADAL" clId="{33F9265F-DA34-4CF8-ABDF-D6D39A2C153A}" dt="2024-08-15T08:59:43.868" v="4306"/>
          <ac:spMkLst>
            <pc:docMk/>
            <pc:sldMasterMk cId="0" sldId="2147483648"/>
            <ac:spMk id="39" creationId="{BFF49EE3-8C1B-9CE1-AF2A-EDA096693FC4}"/>
          </ac:spMkLst>
        </pc:spChg>
        <pc:spChg chg="add del mod ord modVis">
          <ac:chgData name="Thao Dao Thi Thu" userId="b0c0fd0c-b87e-42f7-8ea0-369972801474" providerId="ADAL" clId="{33F9265F-DA34-4CF8-ABDF-D6D39A2C153A}" dt="2024-08-15T09:00:10.587" v="4435"/>
          <ac:spMkLst>
            <pc:docMk/>
            <pc:sldMasterMk cId="0" sldId="2147483648"/>
            <ac:spMk id="40" creationId="{09A9BCFF-A2F0-4A3A-0295-B1FAB119B5C9}"/>
          </ac:spMkLst>
        </pc:spChg>
        <pc:spChg chg="add del mod ord modVis">
          <ac:chgData name="Thao Dao Thi Thu" userId="b0c0fd0c-b87e-42f7-8ea0-369972801474" providerId="ADAL" clId="{33F9265F-DA34-4CF8-ABDF-D6D39A2C153A}" dt="2024-08-15T09:00:26.448" v="4562" actId="478"/>
          <ac:spMkLst>
            <pc:docMk/>
            <pc:sldMasterMk cId="0" sldId="2147483648"/>
            <ac:spMk id="41" creationId="{559067DF-6F8B-4E72-DA17-A47B34BBBB86}"/>
          </ac:spMkLst>
        </pc:spChg>
        <pc:spChg chg="del mod ord modVis">
          <ac:chgData name="Thao Dao Thi Thu" userId="b0c0fd0c-b87e-42f7-8ea0-369972801474" providerId="ADAL" clId="{33F9265F-DA34-4CF8-ABDF-D6D39A2C153A}" dt="2024-08-15T09:00:41.946" v="4638"/>
          <ac:spMkLst>
            <pc:docMk/>
            <pc:sldMasterMk cId="0" sldId="2147483648"/>
            <ac:spMk id="42" creationId="{DE25803F-C2FB-474B-4E36-E6CC51526900}"/>
          </ac:spMkLst>
        </pc:spChg>
        <pc:spChg chg="add del mod ord modVis">
          <ac:chgData name="Thao Dao Thi Thu" userId="b0c0fd0c-b87e-42f7-8ea0-369972801474" providerId="ADAL" clId="{33F9265F-DA34-4CF8-ABDF-D6D39A2C153A}" dt="2024-08-15T09:00:58.069" v="4766"/>
          <ac:spMkLst>
            <pc:docMk/>
            <pc:sldMasterMk cId="0" sldId="2147483648"/>
            <ac:spMk id="43" creationId="{D5E54E82-589A-3F3C-4B54-C483D3E6D5AE}"/>
          </ac:spMkLst>
        </pc:spChg>
        <pc:spChg chg="add del mod ord modVis">
          <ac:chgData name="Thao Dao Thi Thu" userId="b0c0fd0c-b87e-42f7-8ea0-369972801474" providerId="ADAL" clId="{33F9265F-DA34-4CF8-ABDF-D6D39A2C153A}" dt="2024-08-15T09:01:13.935" v="4896"/>
          <ac:spMkLst>
            <pc:docMk/>
            <pc:sldMasterMk cId="0" sldId="2147483648"/>
            <ac:spMk id="44" creationId="{F38D1E99-F852-873E-A941-FD80E52191B0}"/>
          </ac:spMkLst>
        </pc:spChg>
        <pc:spChg chg="add del mod ord modVis">
          <ac:chgData name="Thao Dao Thi Thu" userId="b0c0fd0c-b87e-42f7-8ea0-369972801474" providerId="ADAL" clId="{33F9265F-DA34-4CF8-ABDF-D6D39A2C153A}" dt="2024-08-15T09:01:28.079" v="5025"/>
          <ac:spMkLst>
            <pc:docMk/>
            <pc:sldMasterMk cId="0" sldId="2147483648"/>
            <ac:spMk id="45" creationId="{8E1F43AD-E9B7-0FAB-6E96-E3F7F275D669}"/>
          </ac:spMkLst>
        </pc:spChg>
        <pc:spChg chg="add del mod ord modVis">
          <ac:chgData name="Thao Dao Thi Thu" userId="b0c0fd0c-b87e-42f7-8ea0-369972801474" providerId="ADAL" clId="{33F9265F-DA34-4CF8-ABDF-D6D39A2C153A}" dt="2024-08-15T09:11:19.966" v="5125"/>
          <ac:spMkLst>
            <pc:docMk/>
            <pc:sldMasterMk cId="0" sldId="2147483648"/>
            <ac:spMk id="46" creationId="{CBFA5F07-3EF5-6ED5-FBBC-D9E61A3D2C83}"/>
          </ac:spMkLst>
        </pc:spChg>
        <pc:picChg chg="del mod modVis">
          <ac:chgData name="Thao Dao Thi Thu" userId="b0c0fd0c-b87e-42f7-8ea0-369972801474" providerId="ADAL" clId="{33F9265F-DA34-4CF8-ABDF-D6D39A2C153A}" dt="2024-08-15T08:42:43.367" v="629" actId="478"/>
          <ac:picMkLst>
            <pc:docMk/>
            <pc:sldMasterMk cId="0" sldId="2147483648"/>
            <ac:picMk id="7" creationId="{BDDB5254-AAE8-54B3-1C61-4B1F20856B00}"/>
          </ac:picMkLst>
        </pc:picChg>
      </pc:sldMasterChg>
      <pc:sldMasterChg chg="addSp delSp modSp mod">
        <pc:chgData name="Thao Dao Thi Thu" userId="b0c0fd0c-b87e-42f7-8ea0-369972801474" providerId="ADAL" clId="{33F9265F-DA34-4CF8-ABDF-D6D39A2C153A}" dt="2024-08-15T09:11:27.741" v="5291"/>
        <pc:sldMasterMkLst>
          <pc:docMk/>
          <pc:sldMasterMk cId="661374128" sldId="2147483660"/>
        </pc:sldMasterMkLst>
        <pc:spChg chg="add del mod ord modVis">
          <ac:chgData name="Thao Dao Thi Thu" userId="b0c0fd0c-b87e-42f7-8ea0-369972801474" providerId="ADAL" clId="{33F9265F-DA34-4CF8-ABDF-D6D39A2C153A}" dt="2024-08-15T09:11:27.670" v="5237"/>
          <ac:spMkLst>
            <pc:docMk/>
            <pc:sldMasterMk cId="661374128" sldId="2147483660"/>
            <ac:spMk id="2" creationId="{1E863B16-11D5-2C78-E055-BE6F05600FEF}"/>
          </ac:spMkLst>
        </pc:spChg>
        <pc:spChg chg="add del mod ord modVis">
          <ac:chgData name="Thao Dao Thi Thu" userId="b0c0fd0c-b87e-42f7-8ea0-369972801474" providerId="ADAL" clId="{33F9265F-DA34-4CF8-ABDF-D6D39A2C153A}" dt="2024-08-15T08:41:27.139" v="229"/>
          <ac:spMkLst>
            <pc:docMk/>
            <pc:sldMasterMk cId="661374128" sldId="2147483660"/>
            <ac:spMk id="2" creationId="{B618ED14-511F-F2D7-90EE-071A674D980C}"/>
          </ac:spMkLst>
        </pc:spChg>
        <pc:spChg chg="add mod ord">
          <ac:chgData name="Thao Dao Thi Thu" userId="b0c0fd0c-b87e-42f7-8ea0-369972801474" providerId="ADAL" clId="{33F9265F-DA34-4CF8-ABDF-D6D39A2C153A}" dt="2024-08-15T09:11:27.741" v="5291"/>
          <ac:spMkLst>
            <pc:docMk/>
            <pc:sldMasterMk cId="661374128" sldId="2147483660"/>
            <ac:spMk id="4" creationId="{20AFE29F-F6F5-B693-DB9C-11D355759A01}"/>
          </ac:spMkLst>
        </pc:spChg>
        <pc:spChg chg="add del mod ord modVis">
          <ac:chgData name="Thao Dao Thi Thu" userId="b0c0fd0c-b87e-42f7-8ea0-369972801474" providerId="ADAL" clId="{33F9265F-DA34-4CF8-ABDF-D6D39A2C153A}" dt="2024-08-15T08:41:41.822" v="369"/>
          <ac:spMkLst>
            <pc:docMk/>
            <pc:sldMasterMk cId="661374128" sldId="2147483660"/>
            <ac:spMk id="5" creationId="{C429A2A3-4223-1780-AA06-39C9E688022D}"/>
          </ac:spMkLst>
        </pc:spChg>
        <pc:spChg chg="add del mod ord modVis">
          <ac:chgData name="Thao Dao Thi Thu" userId="b0c0fd0c-b87e-42f7-8ea0-369972801474" providerId="ADAL" clId="{33F9265F-DA34-4CF8-ABDF-D6D39A2C153A}" dt="2024-08-15T08:41:58.244" v="509"/>
          <ac:spMkLst>
            <pc:docMk/>
            <pc:sldMasterMk cId="661374128" sldId="2147483660"/>
            <ac:spMk id="6" creationId="{F892A38C-1020-0FAB-EA81-288630326577}"/>
          </ac:spMkLst>
        </pc:spChg>
        <pc:spChg chg="add del mod ord modVis">
          <ac:chgData name="Thao Dao Thi Thu" userId="b0c0fd0c-b87e-42f7-8ea0-369972801474" providerId="ADAL" clId="{33F9265F-DA34-4CF8-ABDF-D6D39A2C153A}" dt="2024-08-15T08:42:52.147" v="646"/>
          <ac:spMkLst>
            <pc:docMk/>
            <pc:sldMasterMk cId="661374128" sldId="2147483660"/>
            <ac:spMk id="7" creationId="{EC05FA59-6C5E-F610-252E-8294E3BA3C7D}"/>
          </ac:spMkLst>
        </pc:spChg>
        <pc:spChg chg="add del mod ord modVis">
          <ac:chgData name="Thao Dao Thi Thu" userId="b0c0fd0c-b87e-42f7-8ea0-369972801474" providerId="ADAL" clId="{33F9265F-DA34-4CF8-ABDF-D6D39A2C153A}" dt="2024-08-15T08:43:07.014" v="781"/>
          <ac:spMkLst>
            <pc:docMk/>
            <pc:sldMasterMk cId="661374128" sldId="2147483660"/>
            <ac:spMk id="8" creationId="{5A7ED782-8E8B-B4A9-01F6-397DF5A9F7C4}"/>
          </ac:spMkLst>
        </pc:spChg>
        <pc:spChg chg="add del mod ord modVis">
          <ac:chgData name="Thao Dao Thi Thu" userId="b0c0fd0c-b87e-42f7-8ea0-369972801474" providerId="ADAL" clId="{33F9265F-DA34-4CF8-ABDF-D6D39A2C153A}" dt="2024-08-15T08:43:21.417" v="911"/>
          <ac:spMkLst>
            <pc:docMk/>
            <pc:sldMasterMk cId="661374128" sldId="2147483660"/>
            <ac:spMk id="9" creationId="{1CAE75FC-D6BB-9803-6A0A-091CF9FF13A3}"/>
          </ac:spMkLst>
        </pc:spChg>
        <pc:spChg chg="add del mod ord modVis">
          <ac:chgData name="Thao Dao Thi Thu" userId="b0c0fd0c-b87e-42f7-8ea0-369972801474" providerId="ADAL" clId="{33F9265F-DA34-4CF8-ABDF-D6D39A2C153A}" dt="2024-08-15T08:44:29.485" v="1041"/>
          <ac:spMkLst>
            <pc:docMk/>
            <pc:sldMasterMk cId="661374128" sldId="2147483660"/>
            <ac:spMk id="10" creationId="{E20838CD-0A81-164A-4C70-9C496AB3A88A}"/>
          </ac:spMkLst>
        </pc:spChg>
        <pc:spChg chg="add del mod ord modVis">
          <ac:chgData name="Thao Dao Thi Thu" userId="b0c0fd0c-b87e-42f7-8ea0-369972801474" providerId="ADAL" clId="{33F9265F-DA34-4CF8-ABDF-D6D39A2C153A}" dt="2024-08-15T08:44:43.409" v="1171"/>
          <ac:spMkLst>
            <pc:docMk/>
            <pc:sldMasterMk cId="661374128" sldId="2147483660"/>
            <ac:spMk id="11" creationId="{8FB2F300-8392-A5B8-CDAB-1F04B7A1CEA7}"/>
          </ac:spMkLst>
        </pc:spChg>
        <pc:spChg chg="add del mod ord modVis">
          <ac:chgData name="Thao Dao Thi Thu" userId="b0c0fd0c-b87e-42f7-8ea0-369972801474" providerId="ADAL" clId="{33F9265F-DA34-4CF8-ABDF-D6D39A2C153A}" dt="2024-08-15T08:45:18.333" v="1301"/>
          <ac:spMkLst>
            <pc:docMk/>
            <pc:sldMasterMk cId="661374128" sldId="2147483660"/>
            <ac:spMk id="12" creationId="{C62C958A-137D-300E-7A9F-23CF220BE0AB}"/>
          </ac:spMkLst>
        </pc:spChg>
        <pc:spChg chg="add del mod ord modVis">
          <ac:chgData name="Thao Dao Thi Thu" userId="b0c0fd0c-b87e-42f7-8ea0-369972801474" providerId="ADAL" clId="{33F9265F-DA34-4CF8-ABDF-D6D39A2C153A}" dt="2024-08-15T08:45:43.651" v="1484"/>
          <ac:spMkLst>
            <pc:docMk/>
            <pc:sldMasterMk cId="661374128" sldId="2147483660"/>
            <ac:spMk id="13" creationId="{B8363860-27BA-257C-768B-7A1A359E1862}"/>
          </ac:spMkLst>
        </pc:spChg>
        <pc:spChg chg="add del mod ord modVis">
          <ac:chgData name="Thao Dao Thi Thu" userId="b0c0fd0c-b87e-42f7-8ea0-369972801474" providerId="ADAL" clId="{33F9265F-DA34-4CF8-ABDF-D6D39A2C153A}" dt="2024-08-15T08:45:57.641" v="1625"/>
          <ac:spMkLst>
            <pc:docMk/>
            <pc:sldMasterMk cId="661374128" sldId="2147483660"/>
            <ac:spMk id="14" creationId="{C61E173A-FFF5-9DAC-C324-66ADAD49B153}"/>
          </ac:spMkLst>
        </pc:spChg>
        <pc:spChg chg="add del mod ord modVis">
          <ac:chgData name="Thao Dao Thi Thu" userId="b0c0fd0c-b87e-42f7-8ea0-369972801474" providerId="ADAL" clId="{33F9265F-DA34-4CF8-ABDF-D6D39A2C153A}" dt="2024-08-15T08:46:11.964" v="1766"/>
          <ac:spMkLst>
            <pc:docMk/>
            <pc:sldMasterMk cId="661374128" sldId="2147483660"/>
            <ac:spMk id="15" creationId="{B31716A2-5AA5-5C14-F188-6EBC68CA0893}"/>
          </ac:spMkLst>
        </pc:spChg>
        <pc:spChg chg="add del mod ord modVis">
          <ac:chgData name="Thao Dao Thi Thu" userId="b0c0fd0c-b87e-42f7-8ea0-369972801474" providerId="ADAL" clId="{33F9265F-DA34-4CF8-ABDF-D6D39A2C153A}" dt="2024-08-15T08:46:26.025" v="1896"/>
          <ac:spMkLst>
            <pc:docMk/>
            <pc:sldMasterMk cId="661374128" sldId="2147483660"/>
            <ac:spMk id="16" creationId="{23C49309-6D26-0D7F-1DAD-20EF25B2D371}"/>
          </ac:spMkLst>
        </pc:spChg>
        <pc:spChg chg="add del mod ord modVis">
          <ac:chgData name="Thao Dao Thi Thu" userId="b0c0fd0c-b87e-42f7-8ea0-369972801474" providerId="ADAL" clId="{33F9265F-DA34-4CF8-ABDF-D6D39A2C153A}" dt="2024-08-15T08:46:39.999" v="2025"/>
          <ac:spMkLst>
            <pc:docMk/>
            <pc:sldMasterMk cId="661374128" sldId="2147483660"/>
            <ac:spMk id="17" creationId="{1CD43A00-2D06-AF21-27B4-BE7FCDAB44A5}"/>
          </ac:spMkLst>
        </pc:spChg>
        <pc:spChg chg="add del mod ord modVis">
          <ac:chgData name="Thao Dao Thi Thu" userId="b0c0fd0c-b87e-42f7-8ea0-369972801474" providerId="ADAL" clId="{33F9265F-DA34-4CF8-ABDF-D6D39A2C153A}" dt="2024-08-15T08:53:25.657" v="2158"/>
          <ac:spMkLst>
            <pc:docMk/>
            <pc:sldMasterMk cId="661374128" sldId="2147483660"/>
            <ac:spMk id="18" creationId="{6B97E68E-B8FD-A85D-C824-8B0D7BB777F2}"/>
          </ac:spMkLst>
        </pc:spChg>
        <pc:spChg chg="add del mod ord modVis">
          <ac:chgData name="Thao Dao Thi Thu" userId="b0c0fd0c-b87e-42f7-8ea0-369972801474" providerId="ADAL" clId="{33F9265F-DA34-4CF8-ABDF-D6D39A2C153A}" dt="2024-08-15T08:53:39.676" v="2286"/>
          <ac:spMkLst>
            <pc:docMk/>
            <pc:sldMasterMk cId="661374128" sldId="2147483660"/>
            <ac:spMk id="19" creationId="{D2D89F26-C3C0-3B7C-19F6-961874818114}"/>
          </ac:spMkLst>
        </pc:spChg>
        <pc:spChg chg="add del mod ord modVis">
          <ac:chgData name="Thao Dao Thi Thu" userId="b0c0fd0c-b87e-42f7-8ea0-369972801474" providerId="ADAL" clId="{33F9265F-DA34-4CF8-ABDF-D6D39A2C153A}" dt="2024-08-15T08:53:53.604" v="2415"/>
          <ac:spMkLst>
            <pc:docMk/>
            <pc:sldMasterMk cId="661374128" sldId="2147483660"/>
            <ac:spMk id="20" creationId="{8EF32128-868D-8333-4925-A498257C93CA}"/>
          </ac:spMkLst>
        </pc:spChg>
        <pc:spChg chg="add del mod ord modVis">
          <ac:chgData name="Thao Dao Thi Thu" userId="b0c0fd0c-b87e-42f7-8ea0-369972801474" providerId="ADAL" clId="{33F9265F-DA34-4CF8-ABDF-D6D39A2C153A}" dt="2024-08-15T08:54:10.832" v="2543"/>
          <ac:spMkLst>
            <pc:docMk/>
            <pc:sldMasterMk cId="661374128" sldId="2147483660"/>
            <ac:spMk id="21" creationId="{AD7FC77D-E300-82C6-7E91-B2773E0F936F}"/>
          </ac:spMkLst>
        </pc:spChg>
        <pc:spChg chg="add del mod ord modVis">
          <ac:chgData name="Thao Dao Thi Thu" userId="b0c0fd0c-b87e-42f7-8ea0-369972801474" providerId="ADAL" clId="{33F9265F-DA34-4CF8-ABDF-D6D39A2C153A}" dt="2024-08-15T08:55:31.477" v="2675"/>
          <ac:spMkLst>
            <pc:docMk/>
            <pc:sldMasterMk cId="661374128" sldId="2147483660"/>
            <ac:spMk id="22" creationId="{57FFB2B4-9971-E652-7873-BCF5ED71912C}"/>
          </ac:spMkLst>
        </pc:spChg>
        <pc:spChg chg="add del mod ord modVis">
          <ac:chgData name="Thao Dao Thi Thu" userId="b0c0fd0c-b87e-42f7-8ea0-369972801474" providerId="ADAL" clId="{33F9265F-DA34-4CF8-ABDF-D6D39A2C153A}" dt="2024-08-15T08:55:45.397" v="2804"/>
          <ac:spMkLst>
            <pc:docMk/>
            <pc:sldMasterMk cId="661374128" sldId="2147483660"/>
            <ac:spMk id="23" creationId="{F9528D19-6DF7-4002-CBA2-0B1BC4784F1B}"/>
          </ac:spMkLst>
        </pc:spChg>
        <pc:spChg chg="add del mod ord modVis">
          <ac:chgData name="Thao Dao Thi Thu" userId="b0c0fd0c-b87e-42f7-8ea0-369972801474" providerId="ADAL" clId="{33F9265F-DA34-4CF8-ABDF-D6D39A2C153A}" dt="2024-08-15T08:55:59.390" v="2937"/>
          <ac:spMkLst>
            <pc:docMk/>
            <pc:sldMasterMk cId="661374128" sldId="2147483660"/>
            <ac:spMk id="24" creationId="{5C04BE1F-7498-A4BE-DCE0-F27F8EB9EDC9}"/>
          </ac:spMkLst>
        </pc:spChg>
        <pc:spChg chg="add del mod ord modVis">
          <ac:chgData name="Thao Dao Thi Thu" userId="b0c0fd0c-b87e-42f7-8ea0-369972801474" providerId="ADAL" clId="{33F9265F-DA34-4CF8-ABDF-D6D39A2C153A}" dt="2024-08-15T08:56:14.768" v="3069"/>
          <ac:spMkLst>
            <pc:docMk/>
            <pc:sldMasterMk cId="661374128" sldId="2147483660"/>
            <ac:spMk id="25" creationId="{8A8ADDCE-FF5A-E011-C59F-309765B287D8}"/>
          </ac:spMkLst>
        </pc:spChg>
        <pc:spChg chg="add del mod ord modVis">
          <ac:chgData name="Thao Dao Thi Thu" userId="b0c0fd0c-b87e-42f7-8ea0-369972801474" providerId="ADAL" clId="{33F9265F-DA34-4CF8-ABDF-D6D39A2C153A}" dt="2024-08-15T08:56:30.591" v="3197"/>
          <ac:spMkLst>
            <pc:docMk/>
            <pc:sldMasterMk cId="661374128" sldId="2147483660"/>
            <ac:spMk id="26" creationId="{AF0E60DA-D27E-6722-158C-64432D257157}"/>
          </ac:spMkLst>
        </pc:spChg>
        <pc:spChg chg="add del mod ord modVis">
          <ac:chgData name="Thao Dao Thi Thu" userId="b0c0fd0c-b87e-42f7-8ea0-369972801474" providerId="ADAL" clId="{33F9265F-DA34-4CF8-ABDF-D6D39A2C153A}" dt="2024-08-15T08:57:15.406" v="3326"/>
          <ac:spMkLst>
            <pc:docMk/>
            <pc:sldMasterMk cId="661374128" sldId="2147483660"/>
            <ac:spMk id="27" creationId="{9945EA94-C861-F118-55F6-6ED5D037527B}"/>
          </ac:spMkLst>
        </pc:spChg>
        <pc:spChg chg="add del mod ord modVis">
          <ac:chgData name="Thao Dao Thi Thu" userId="b0c0fd0c-b87e-42f7-8ea0-369972801474" providerId="ADAL" clId="{33F9265F-DA34-4CF8-ABDF-D6D39A2C153A}" dt="2024-08-15T08:58:13.540" v="3655"/>
          <ac:spMkLst>
            <pc:docMk/>
            <pc:sldMasterMk cId="661374128" sldId="2147483660"/>
            <ac:spMk id="28" creationId="{3DBD8FA0-80F6-EBF2-B63D-4180B79CEBA3}"/>
          </ac:spMkLst>
        </pc:spChg>
        <pc:spChg chg="add mod ord">
          <ac:chgData name="Thao Dao Thi Thu" userId="b0c0fd0c-b87e-42f7-8ea0-369972801474" providerId="ADAL" clId="{33F9265F-DA34-4CF8-ABDF-D6D39A2C153A}" dt="2024-08-15T08:58:11.787" v="3639"/>
          <ac:spMkLst>
            <pc:docMk/>
            <pc:sldMasterMk cId="661374128" sldId="2147483660"/>
            <ac:spMk id="29" creationId="{72542D29-4632-AF3D-5241-50899232CEEB}"/>
          </ac:spMkLst>
        </pc:spChg>
        <pc:spChg chg="add del mod ord modVis">
          <ac:chgData name="Thao Dao Thi Thu" userId="b0c0fd0c-b87e-42f7-8ea0-369972801474" providerId="ADAL" clId="{33F9265F-DA34-4CF8-ABDF-D6D39A2C153A}" dt="2024-08-15T08:58:30.068" v="3775" actId="478"/>
          <ac:spMkLst>
            <pc:docMk/>
            <pc:sldMasterMk cId="661374128" sldId="2147483660"/>
            <ac:spMk id="30" creationId="{B846B2F4-05FA-59BF-AF93-E645F45E7E72}"/>
          </ac:spMkLst>
        </pc:spChg>
        <pc:spChg chg="del mod ord modVis">
          <ac:chgData name="Thao Dao Thi Thu" userId="b0c0fd0c-b87e-42f7-8ea0-369972801474" providerId="ADAL" clId="{33F9265F-DA34-4CF8-ABDF-D6D39A2C153A}" dt="2024-08-15T08:58:44.149" v="3856"/>
          <ac:spMkLst>
            <pc:docMk/>
            <pc:sldMasterMk cId="661374128" sldId="2147483660"/>
            <ac:spMk id="31" creationId="{B38A06C4-3E7C-936B-A2DB-7FD894DB467A}"/>
          </ac:spMkLst>
        </pc:spChg>
        <pc:spChg chg="add del mod ord modVis">
          <ac:chgData name="Thao Dao Thi Thu" userId="b0c0fd0c-b87e-42f7-8ea0-369972801474" providerId="ADAL" clId="{33F9265F-DA34-4CF8-ABDF-D6D39A2C153A}" dt="2024-08-15T08:59:00.191" v="3979" actId="478"/>
          <ac:spMkLst>
            <pc:docMk/>
            <pc:sldMasterMk cId="661374128" sldId="2147483660"/>
            <ac:spMk id="32" creationId="{A483A673-4A1D-DC11-E009-1F7F8DAD7C2E}"/>
          </ac:spMkLst>
        </pc:spChg>
        <pc:spChg chg="del mod ord modVis">
          <ac:chgData name="Thao Dao Thi Thu" userId="b0c0fd0c-b87e-42f7-8ea0-369972801474" providerId="ADAL" clId="{33F9265F-DA34-4CF8-ABDF-D6D39A2C153A}" dt="2024-08-15T08:59:14.155" v="4060"/>
          <ac:spMkLst>
            <pc:docMk/>
            <pc:sldMasterMk cId="661374128" sldId="2147483660"/>
            <ac:spMk id="33" creationId="{2D095B29-0EFA-2A96-C5E0-DCB870885043}"/>
          </ac:spMkLst>
        </pc:spChg>
        <pc:spChg chg="add del mod ord modVis">
          <ac:chgData name="Thao Dao Thi Thu" userId="b0c0fd0c-b87e-42f7-8ea0-369972801474" providerId="ADAL" clId="{33F9265F-DA34-4CF8-ABDF-D6D39A2C153A}" dt="2024-08-15T08:59:28.851" v="4189"/>
          <ac:spMkLst>
            <pc:docMk/>
            <pc:sldMasterMk cId="661374128" sldId="2147483660"/>
            <ac:spMk id="34" creationId="{530198C1-52E2-CD75-5BEE-981AD22F108D}"/>
          </ac:spMkLst>
        </pc:spChg>
        <pc:spChg chg="add del mod ord modVis">
          <ac:chgData name="Thao Dao Thi Thu" userId="b0c0fd0c-b87e-42f7-8ea0-369972801474" providerId="ADAL" clId="{33F9265F-DA34-4CF8-ABDF-D6D39A2C153A}" dt="2024-08-15T08:59:43.880" v="4318"/>
          <ac:spMkLst>
            <pc:docMk/>
            <pc:sldMasterMk cId="661374128" sldId="2147483660"/>
            <ac:spMk id="35" creationId="{65ED393C-AF1D-4BAE-28C8-9E05DD2C039C}"/>
          </ac:spMkLst>
        </pc:spChg>
        <pc:spChg chg="add del mod ord modVis">
          <ac:chgData name="Thao Dao Thi Thu" userId="b0c0fd0c-b87e-42f7-8ea0-369972801474" providerId="ADAL" clId="{33F9265F-DA34-4CF8-ABDF-D6D39A2C153A}" dt="2024-08-15T09:00:10.595" v="4447"/>
          <ac:spMkLst>
            <pc:docMk/>
            <pc:sldMasterMk cId="661374128" sldId="2147483660"/>
            <ac:spMk id="36" creationId="{E71131EB-FAD8-3EAB-7D78-49385498D14F}"/>
          </ac:spMkLst>
        </pc:spChg>
        <pc:spChg chg="add del mod ord modVis">
          <ac:chgData name="Thao Dao Thi Thu" userId="b0c0fd0c-b87e-42f7-8ea0-369972801474" providerId="ADAL" clId="{33F9265F-DA34-4CF8-ABDF-D6D39A2C153A}" dt="2024-08-15T09:00:26.459" v="4568" actId="478"/>
          <ac:spMkLst>
            <pc:docMk/>
            <pc:sldMasterMk cId="661374128" sldId="2147483660"/>
            <ac:spMk id="37" creationId="{A3D830BF-D7C1-95CE-FA3C-AE183E8397DB}"/>
          </ac:spMkLst>
        </pc:spChg>
        <pc:spChg chg="del mod ord modVis">
          <ac:chgData name="Thao Dao Thi Thu" userId="b0c0fd0c-b87e-42f7-8ea0-369972801474" providerId="ADAL" clId="{33F9265F-DA34-4CF8-ABDF-D6D39A2C153A}" dt="2024-08-15T09:00:41.955" v="4650"/>
          <ac:spMkLst>
            <pc:docMk/>
            <pc:sldMasterMk cId="661374128" sldId="2147483660"/>
            <ac:spMk id="38" creationId="{76519534-7C3C-2B28-EA6E-4684946332AA}"/>
          </ac:spMkLst>
        </pc:spChg>
        <pc:spChg chg="add del mod ord modVis">
          <ac:chgData name="Thao Dao Thi Thu" userId="b0c0fd0c-b87e-42f7-8ea0-369972801474" providerId="ADAL" clId="{33F9265F-DA34-4CF8-ABDF-D6D39A2C153A}" dt="2024-08-15T09:00:58.078" v="4778"/>
          <ac:spMkLst>
            <pc:docMk/>
            <pc:sldMasterMk cId="661374128" sldId="2147483660"/>
            <ac:spMk id="39" creationId="{41843116-6E32-5781-59C0-E024335E872C}"/>
          </ac:spMkLst>
        </pc:spChg>
        <pc:spChg chg="add del mod ord modVis">
          <ac:chgData name="Thao Dao Thi Thu" userId="b0c0fd0c-b87e-42f7-8ea0-369972801474" providerId="ADAL" clId="{33F9265F-DA34-4CF8-ABDF-D6D39A2C153A}" dt="2024-08-15T09:01:13.946" v="4908"/>
          <ac:spMkLst>
            <pc:docMk/>
            <pc:sldMasterMk cId="661374128" sldId="2147483660"/>
            <ac:spMk id="40" creationId="{F299BAE3-EBC7-5994-22FC-4BFF3B9754DF}"/>
          </ac:spMkLst>
        </pc:spChg>
        <pc:spChg chg="add del mod ord modVis">
          <ac:chgData name="Thao Dao Thi Thu" userId="b0c0fd0c-b87e-42f7-8ea0-369972801474" providerId="ADAL" clId="{33F9265F-DA34-4CF8-ABDF-D6D39A2C153A}" dt="2024-08-15T09:01:28.088" v="5037"/>
          <ac:spMkLst>
            <pc:docMk/>
            <pc:sldMasterMk cId="661374128" sldId="2147483660"/>
            <ac:spMk id="41" creationId="{5761435B-1C7D-D4CC-1E09-1926076E4753}"/>
          </ac:spMkLst>
        </pc:spChg>
        <pc:spChg chg="add del mod ord modVis">
          <ac:chgData name="Thao Dao Thi Thu" userId="b0c0fd0c-b87e-42f7-8ea0-369972801474" providerId="ADAL" clId="{33F9265F-DA34-4CF8-ABDF-D6D39A2C153A}" dt="2024-08-15T09:11:19.972" v="5137"/>
          <ac:spMkLst>
            <pc:docMk/>
            <pc:sldMasterMk cId="661374128" sldId="2147483660"/>
            <ac:spMk id="42" creationId="{74ECE7AB-1142-4340-C02C-B7736C847184}"/>
          </ac:spMkLst>
        </pc:spChg>
        <pc:picChg chg="mod modVis">
          <ac:chgData name="Thao Dao Thi Thu" userId="b0c0fd0c-b87e-42f7-8ea0-369972801474" providerId="ADAL" clId="{33F9265F-DA34-4CF8-ABDF-D6D39A2C153A}" dt="2024-08-15T08:41:10.802" v="31"/>
          <ac:picMkLst>
            <pc:docMk/>
            <pc:sldMasterMk cId="661374128" sldId="2147483660"/>
            <ac:picMk id="3" creationId="{2FBBC2A4-035D-7A50-6342-5196DC958BC1}"/>
          </ac:picMkLst>
        </pc:picChg>
        <pc:picChg chg="del mod modVis">
          <ac:chgData name="Thao Dao Thi Thu" userId="b0c0fd0c-b87e-42f7-8ea0-369972801474" providerId="ADAL" clId="{33F9265F-DA34-4CF8-ABDF-D6D39A2C153A}" dt="2024-08-15T08:42:50.332" v="630" actId="478"/>
          <ac:picMkLst>
            <pc:docMk/>
            <pc:sldMasterMk cId="661374128" sldId="2147483660"/>
            <ac:picMk id="4" creationId="{F32CBB2E-9460-8D09-AEA8-CC736C5315D2}"/>
          </ac:picMkLst>
        </pc:picChg>
      </pc:sldMasterChg>
      <pc:sldMasterChg chg="addSp delSp modSp mod">
        <pc:chgData name="Thao Dao Thi Thu" userId="b0c0fd0c-b87e-42f7-8ea0-369972801474" providerId="ADAL" clId="{33F9265F-DA34-4CF8-ABDF-D6D39A2C153A}" dt="2024-08-15T09:11:27.759" v="5306"/>
        <pc:sldMasterMkLst>
          <pc:docMk/>
          <pc:sldMasterMk cId="1000561210" sldId="2147483688"/>
        </pc:sldMasterMkLst>
        <pc:spChg chg="mod modVis">
          <ac:chgData name="Thao Dao Thi Thu" userId="b0c0fd0c-b87e-42f7-8ea0-369972801474" providerId="ADAL" clId="{33F9265F-DA34-4CF8-ABDF-D6D39A2C153A}" dt="2024-08-15T08:41:10.809" v="35"/>
          <ac:spMkLst>
            <pc:docMk/>
            <pc:sldMasterMk cId="1000561210" sldId="2147483688"/>
            <ac:spMk id="2" creationId="{00000000-0000-0000-0000-000000000000}"/>
          </ac:spMkLst>
        </pc:spChg>
        <pc:spChg chg="mod modVis">
          <ac:chgData name="Thao Dao Thi Thu" userId="b0c0fd0c-b87e-42f7-8ea0-369972801474" providerId="ADAL" clId="{33F9265F-DA34-4CF8-ABDF-D6D39A2C153A}" dt="2024-08-15T09:11:27.676" v="5243"/>
          <ac:spMkLst>
            <pc:docMk/>
            <pc:sldMasterMk cId="1000561210" sldId="2147483688"/>
            <ac:spMk id="3" creationId="{00000000-0000-0000-0000-000000000000}"/>
          </ac:spMkLst>
        </pc:spChg>
        <pc:spChg chg="mod modVis">
          <ac:chgData name="Thao Dao Thi Thu" userId="b0c0fd0c-b87e-42f7-8ea0-369972801474" providerId="ADAL" clId="{33F9265F-DA34-4CF8-ABDF-D6D39A2C153A}" dt="2024-08-15T09:11:27.677" v="5245"/>
          <ac:spMkLst>
            <pc:docMk/>
            <pc:sldMasterMk cId="1000561210" sldId="2147483688"/>
            <ac:spMk id="4" creationId="{00000000-0000-0000-0000-000000000000}"/>
          </ac:spMkLst>
        </pc:spChg>
        <pc:spChg chg="mod modVis">
          <ac:chgData name="Thao Dao Thi Thu" userId="b0c0fd0c-b87e-42f7-8ea0-369972801474" providerId="ADAL" clId="{33F9265F-DA34-4CF8-ABDF-D6D39A2C153A}" dt="2024-08-15T09:11:27.679" v="5247"/>
          <ac:spMkLst>
            <pc:docMk/>
            <pc:sldMasterMk cId="1000561210" sldId="2147483688"/>
            <ac:spMk id="5" creationId="{00000000-0000-0000-0000-000000000000}"/>
          </ac:spMkLst>
        </pc:spChg>
        <pc:spChg chg="mod modVis">
          <ac:chgData name="Thao Dao Thi Thu" userId="b0c0fd0c-b87e-42f7-8ea0-369972801474" providerId="ADAL" clId="{33F9265F-DA34-4CF8-ABDF-D6D39A2C153A}" dt="2024-08-15T09:11:27.681" v="5249"/>
          <ac:spMkLst>
            <pc:docMk/>
            <pc:sldMasterMk cId="1000561210" sldId="2147483688"/>
            <ac:spMk id="6" creationId="{00000000-0000-0000-0000-000000000000}"/>
          </ac:spMkLst>
        </pc:spChg>
        <pc:spChg chg="add del mod ord modVis">
          <ac:chgData name="Thao Dao Thi Thu" userId="b0c0fd0c-b87e-42f7-8ea0-369972801474" providerId="ADAL" clId="{33F9265F-DA34-4CF8-ABDF-D6D39A2C153A}" dt="2024-08-15T09:11:27.674" v="5241"/>
          <ac:spMkLst>
            <pc:docMk/>
            <pc:sldMasterMk cId="1000561210" sldId="2147483688"/>
            <ac:spMk id="7" creationId="{A2D0D140-A9CD-B939-EFB0-E15F427575D8}"/>
          </ac:spMkLst>
        </pc:spChg>
        <pc:spChg chg="add mod ord">
          <ac:chgData name="Thao Dao Thi Thu" userId="b0c0fd0c-b87e-42f7-8ea0-369972801474" providerId="ADAL" clId="{33F9265F-DA34-4CF8-ABDF-D6D39A2C153A}" dt="2024-08-15T09:11:27.759" v="5306"/>
          <ac:spMkLst>
            <pc:docMk/>
            <pc:sldMasterMk cId="1000561210" sldId="2147483688"/>
            <ac:spMk id="8" creationId="{1CD4C4B9-E4F7-DCF6-7A9A-E76A762239F5}"/>
          </ac:spMkLst>
        </pc:spChg>
        <pc:spChg chg="add del mod ord modVis">
          <ac:chgData name="Thao Dao Thi Thu" userId="b0c0fd0c-b87e-42f7-8ea0-369972801474" providerId="ADAL" clId="{33F9265F-DA34-4CF8-ABDF-D6D39A2C153A}" dt="2024-08-15T08:41:27.146" v="235"/>
          <ac:spMkLst>
            <pc:docMk/>
            <pc:sldMasterMk cId="1000561210" sldId="2147483688"/>
            <ac:spMk id="8" creationId="{6E2FEFDD-4D23-FA39-E697-386E6047BB5F}"/>
          </ac:spMkLst>
        </pc:spChg>
        <pc:spChg chg="add del mod ord modVis">
          <ac:chgData name="Thao Dao Thi Thu" userId="b0c0fd0c-b87e-42f7-8ea0-369972801474" providerId="ADAL" clId="{33F9265F-DA34-4CF8-ABDF-D6D39A2C153A}" dt="2024-08-15T08:41:41.829" v="375"/>
          <ac:spMkLst>
            <pc:docMk/>
            <pc:sldMasterMk cId="1000561210" sldId="2147483688"/>
            <ac:spMk id="9" creationId="{998B63C3-9DF3-666B-47D1-FE0E4EBF763D}"/>
          </ac:spMkLst>
        </pc:spChg>
        <pc:spChg chg="add del mod ord modVis">
          <ac:chgData name="Thao Dao Thi Thu" userId="b0c0fd0c-b87e-42f7-8ea0-369972801474" providerId="ADAL" clId="{33F9265F-DA34-4CF8-ABDF-D6D39A2C153A}" dt="2024-08-15T08:41:58.251" v="515"/>
          <ac:spMkLst>
            <pc:docMk/>
            <pc:sldMasterMk cId="1000561210" sldId="2147483688"/>
            <ac:spMk id="10" creationId="{6EB04FF4-BA61-388A-069E-5A6D2DC25CB7}"/>
          </ac:spMkLst>
        </pc:spChg>
        <pc:spChg chg="add del mod ord modVis">
          <ac:chgData name="Thao Dao Thi Thu" userId="b0c0fd0c-b87e-42f7-8ea0-369972801474" providerId="ADAL" clId="{33F9265F-DA34-4CF8-ABDF-D6D39A2C153A}" dt="2024-08-15T08:42:52.150" v="650"/>
          <ac:spMkLst>
            <pc:docMk/>
            <pc:sldMasterMk cId="1000561210" sldId="2147483688"/>
            <ac:spMk id="11" creationId="{BB569420-BA8C-A37F-C214-1548118DC590}"/>
          </ac:spMkLst>
        </pc:spChg>
        <pc:spChg chg="add del mod ord modVis">
          <ac:chgData name="Thao Dao Thi Thu" userId="b0c0fd0c-b87e-42f7-8ea0-369972801474" providerId="ADAL" clId="{33F9265F-DA34-4CF8-ABDF-D6D39A2C153A}" dt="2024-08-15T08:43:07.018" v="785"/>
          <ac:spMkLst>
            <pc:docMk/>
            <pc:sldMasterMk cId="1000561210" sldId="2147483688"/>
            <ac:spMk id="12" creationId="{1996C81E-D6A8-C3E7-FFF3-A8158CF34A47}"/>
          </ac:spMkLst>
        </pc:spChg>
        <pc:spChg chg="add del mod ord modVis">
          <ac:chgData name="Thao Dao Thi Thu" userId="b0c0fd0c-b87e-42f7-8ea0-369972801474" providerId="ADAL" clId="{33F9265F-DA34-4CF8-ABDF-D6D39A2C153A}" dt="2024-08-15T08:43:21.419" v="915"/>
          <ac:spMkLst>
            <pc:docMk/>
            <pc:sldMasterMk cId="1000561210" sldId="2147483688"/>
            <ac:spMk id="13" creationId="{F862E1E4-4857-5138-6D53-8028F523297A}"/>
          </ac:spMkLst>
        </pc:spChg>
        <pc:spChg chg="add del mod ord modVis">
          <ac:chgData name="Thao Dao Thi Thu" userId="b0c0fd0c-b87e-42f7-8ea0-369972801474" providerId="ADAL" clId="{33F9265F-DA34-4CF8-ABDF-D6D39A2C153A}" dt="2024-08-15T08:44:29.489" v="1045"/>
          <ac:spMkLst>
            <pc:docMk/>
            <pc:sldMasterMk cId="1000561210" sldId="2147483688"/>
            <ac:spMk id="14" creationId="{AC266D7C-7861-4F28-4F60-D15681DBF604}"/>
          </ac:spMkLst>
        </pc:spChg>
        <pc:spChg chg="add del mod ord modVis">
          <ac:chgData name="Thao Dao Thi Thu" userId="b0c0fd0c-b87e-42f7-8ea0-369972801474" providerId="ADAL" clId="{33F9265F-DA34-4CF8-ABDF-D6D39A2C153A}" dt="2024-08-15T08:44:43.411" v="1175"/>
          <ac:spMkLst>
            <pc:docMk/>
            <pc:sldMasterMk cId="1000561210" sldId="2147483688"/>
            <ac:spMk id="15" creationId="{2BD9BECD-BE82-2435-7D78-A0A1ACFB0AF1}"/>
          </ac:spMkLst>
        </pc:spChg>
        <pc:spChg chg="add del mod ord modVis">
          <ac:chgData name="Thao Dao Thi Thu" userId="b0c0fd0c-b87e-42f7-8ea0-369972801474" providerId="ADAL" clId="{33F9265F-DA34-4CF8-ABDF-D6D39A2C153A}" dt="2024-08-15T08:45:18.335" v="1305"/>
          <ac:spMkLst>
            <pc:docMk/>
            <pc:sldMasterMk cId="1000561210" sldId="2147483688"/>
            <ac:spMk id="16" creationId="{BAC08B31-D45A-D38F-7A2D-88DC7189C6CF}"/>
          </ac:spMkLst>
        </pc:spChg>
        <pc:spChg chg="add del mod ord modVis">
          <ac:chgData name="Thao Dao Thi Thu" userId="b0c0fd0c-b87e-42f7-8ea0-369972801474" providerId="ADAL" clId="{33F9265F-DA34-4CF8-ABDF-D6D39A2C153A}" dt="2024-08-15T08:45:43.654" v="1488"/>
          <ac:spMkLst>
            <pc:docMk/>
            <pc:sldMasterMk cId="1000561210" sldId="2147483688"/>
            <ac:spMk id="17" creationId="{4311318C-5524-8942-8681-D5F2B81846A4}"/>
          </ac:spMkLst>
        </pc:spChg>
        <pc:spChg chg="add del mod ord modVis">
          <ac:chgData name="Thao Dao Thi Thu" userId="b0c0fd0c-b87e-42f7-8ea0-369972801474" providerId="ADAL" clId="{33F9265F-DA34-4CF8-ABDF-D6D39A2C153A}" dt="2024-08-15T08:45:57.643" v="1629"/>
          <ac:spMkLst>
            <pc:docMk/>
            <pc:sldMasterMk cId="1000561210" sldId="2147483688"/>
            <ac:spMk id="18" creationId="{ADDEA464-9565-B9B4-4915-8F6BCE97ECAB}"/>
          </ac:spMkLst>
        </pc:spChg>
        <pc:spChg chg="add del mod ord modVis">
          <ac:chgData name="Thao Dao Thi Thu" userId="b0c0fd0c-b87e-42f7-8ea0-369972801474" providerId="ADAL" clId="{33F9265F-DA34-4CF8-ABDF-D6D39A2C153A}" dt="2024-08-15T08:46:11.967" v="1770"/>
          <ac:spMkLst>
            <pc:docMk/>
            <pc:sldMasterMk cId="1000561210" sldId="2147483688"/>
            <ac:spMk id="19" creationId="{395F84FD-41DE-2484-4EC5-54E487F590E6}"/>
          </ac:spMkLst>
        </pc:spChg>
        <pc:spChg chg="add del mod ord modVis">
          <ac:chgData name="Thao Dao Thi Thu" userId="b0c0fd0c-b87e-42f7-8ea0-369972801474" providerId="ADAL" clId="{33F9265F-DA34-4CF8-ABDF-D6D39A2C153A}" dt="2024-08-15T08:46:26.027" v="1900"/>
          <ac:spMkLst>
            <pc:docMk/>
            <pc:sldMasterMk cId="1000561210" sldId="2147483688"/>
            <ac:spMk id="20" creationId="{07F780CA-3093-219E-27C8-3ED45444E2A3}"/>
          </ac:spMkLst>
        </pc:spChg>
        <pc:spChg chg="add del mod ord modVis">
          <ac:chgData name="Thao Dao Thi Thu" userId="b0c0fd0c-b87e-42f7-8ea0-369972801474" providerId="ADAL" clId="{33F9265F-DA34-4CF8-ABDF-D6D39A2C153A}" dt="2024-08-15T08:46:40.003" v="2029"/>
          <ac:spMkLst>
            <pc:docMk/>
            <pc:sldMasterMk cId="1000561210" sldId="2147483688"/>
            <ac:spMk id="21" creationId="{CB7CC5EC-9E0E-7839-FDF1-FC2F508C2711}"/>
          </ac:spMkLst>
        </pc:spChg>
        <pc:spChg chg="add del mod ord modVis">
          <ac:chgData name="Thao Dao Thi Thu" userId="b0c0fd0c-b87e-42f7-8ea0-369972801474" providerId="ADAL" clId="{33F9265F-DA34-4CF8-ABDF-D6D39A2C153A}" dt="2024-08-15T08:53:25.660" v="2162"/>
          <ac:spMkLst>
            <pc:docMk/>
            <pc:sldMasterMk cId="1000561210" sldId="2147483688"/>
            <ac:spMk id="22" creationId="{B04F249A-3BD5-E698-DE46-987C55584A5C}"/>
          </ac:spMkLst>
        </pc:spChg>
        <pc:spChg chg="add del mod ord modVis">
          <ac:chgData name="Thao Dao Thi Thu" userId="b0c0fd0c-b87e-42f7-8ea0-369972801474" providerId="ADAL" clId="{33F9265F-DA34-4CF8-ABDF-D6D39A2C153A}" dt="2024-08-15T08:53:39.678" v="2290"/>
          <ac:spMkLst>
            <pc:docMk/>
            <pc:sldMasterMk cId="1000561210" sldId="2147483688"/>
            <ac:spMk id="23" creationId="{E415E5F6-CAF3-55C5-993A-2A9F40D65BFA}"/>
          </ac:spMkLst>
        </pc:spChg>
        <pc:spChg chg="add del mod ord modVis">
          <ac:chgData name="Thao Dao Thi Thu" userId="b0c0fd0c-b87e-42f7-8ea0-369972801474" providerId="ADAL" clId="{33F9265F-DA34-4CF8-ABDF-D6D39A2C153A}" dt="2024-08-15T08:53:53.607" v="2419"/>
          <ac:spMkLst>
            <pc:docMk/>
            <pc:sldMasterMk cId="1000561210" sldId="2147483688"/>
            <ac:spMk id="24" creationId="{0FE9D439-4BBC-5D6F-2B7A-DA97213196F6}"/>
          </ac:spMkLst>
        </pc:spChg>
        <pc:spChg chg="add del mod ord modVis">
          <ac:chgData name="Thao Dao Thi Thu" userId="b0c0fd0c-b87e-42f7-8ea0-369972801474" providerId="ADAL" clId="{33F9265F-DA34-4CF8-ABDF-D6D39A2C153A}" dt="2024-08-15T08:54:10.835" v="2547"/>
          <ac:spMkLst>
            <pc:docMk/>
            <pc:sldMasterMk cId="1000561210" sldId="2147483688"/>
            <ac:spMk id="25" creationId="{061027E8-8DFB-12E8-9A7F-8A680F527C0A}"/>
          </ac:spMkLst>
        </pc:spChg>
        <pc:spChg chg="add del mod ord modVis">
          <ac:chgData name="Thao Dao Thi Thu" userId="b0c0fd0c-b87e-42f7-8ea0-369972801474" providerId="ADAL" clId="{33F9265F-DA34-4CF8-ABDF-D6D39A2C153A}" dt="2024-08-15T08:55:31.480" v="2679"/>
          <ac:spMkLst>
            <pc:docMk/>
            <pc:sldMasterMk cId="1000561210" sldId="2147483688"/>
            <ac:spMk id="26" creationId="{D7E3A224-09CA-250B-03CB-6E37CBB579BA}"/>
          </ac:spMkLst>
        </pc:spChg>
        <pc:spChg chg="add del mod ord modVis">
          <ac:chgData name="Thao Dao Thi Thu" userId="b0c0fd0c-b87e-42f7-8ea0-369972801474" providerId="ADAL" clId="{33F9265F-DA34-4CF8-ABDF-D6D39A2C153A}" dt="2024-08-15T08:55:45.400" v="2808"/>
          <ac:spMkLst>
            <pc:docMk/>
            <pc:sldMasterMk cId="1000561210" sldId="2147483688"/>
            <ac:spMk id="27" creationId="{46A12945-F73B-85DB-A7C9-F7B8F59D84A5}"/>
          </ac:spMkLst>
        </pc:spChg>
        <pc:spChg chg="add del mod ord modVis">
          <ac:chgData name="Thao Dao Thi Thu" userId="b0c0fd0c-b87e-42f7-8ea0-369972801474" providerId="ADAL" clId="{33F9265F-DA34-4CF8-ABDF-D6D39A2C153A}" dt="2024-08-15T08:55:59.393" v="2941"/>
          <ac:spMkLst>
            <pc:docMk/>
            <pc:sldMasterMk cId="1000561210" sldId="2147483688"/>
            <ac:spMk id="28" creationId="{B0D87997-44D7-FE94-ABC5-B0C930F121F3}"/>
          </ac:spMkLst>
        </pc:spChg>
        <pc:spChg chg="add del mod ord modVis">
          <ac:chgData name="Thao Dao Thi Thu" userId="b0c0fd0c-b87e-42f7-8ea0-369972801474" providerId="ADAL" clId="{33F9265F-DA34-4CF8-ABDF-D6D39A2C153A}" dt="2024-08-15T08:56:14.770" v="3073"/>
          <ac:spMkLst>
            <pc:docMk/>
            <pc:sldMasterMk cId="1000561210" sldId="2147483688"/>
            <ac:spMk id="29" creationId="{875E88AE-0927-7B39-75C4-ACFE3B8F14E0}"/>
          </ac:spMkLst>
        </pc:spChg>
        <pc:spChg chg="add del mod ord modVis">
          <ac:chgData name="Thao Dao Thi Thu" userId="b0c0fd0c-b87e-42f7-8ea0-369972801474" providerId="ADAL" clId="{33F9265F-DA34-4CF8-ABDF-D6D39A2C153A}" dt="2024-08-15T08:56:30.594" v="3201"/>
          <ac:spMkLst>
            <pc:docMk/>
            <pc:sldMasterMk cId="1000561210" sldId="2147483688"/>
            <ac:spMk id="30" creationId="{D6A72A75-06FF-436F-0790-F7E365BA70C1}"/>
          </ac:spMkLst>
        </pc:spChg>
        <pc:spChg chg="add del mod ord modVis">
          <ac:chgData name="Thao Dao Thi Thu" userId="b0c0fd0c-b87e-42f7-8ea0-369972801474" providerId="ADAL" clId="{33F9265F-DA34-4CF8-ABDF-D6D39A2C153A}" dt="2024-08-15T08:57:15.408" v="3330"/>
          <ac:spMkLst>
            <pc:docMk/>
            <pc:sldMasterMk cId="1000561210" sldId="2147483688"/>
            <ac:spMk id="31" creationId="{3E5D5470-C51A-DBF9-24DA-6E5573B076D2}"/>
          </ac:spMkLst>
        </pc:spChg>
        <pc:spChg chg="add del mod ord modVis">
          <ac:chgData name="Thao Dao Thi Thu" userId="b0c0fd0c-b87e-42f7-8ea0-369972801474" providerId="ADAL" clId="{33F9265F-DA34-4CF8-ABDF-D6D39A2C153A}" dt="2024-08-15T08:58:13.544" v="3659"/>
          <ac:spMkLst>
            <pc:docMk/>
            <pc:sldMasterMk cId="1000561210" sldId="2147483688"/>
            <ac:spMk id="32" creationId="{85A919DD-07B2-19D5-7F9D-88D3A545123D}"/>
          </ac:spMkLst>
        </pc:spChg>
        <pc:spChg chg="add mod ord">
          <ac:chgData name="Thao Dao Thi Thu" userId="b0c0fd0c-b87e-42f7-8ea0-369972801474" providerId="ADAL" clId="{33F9265F-DA34-4CF8-ABDF-D6D39A2C153A}" dt="2024-08-15T08:58:11.787" v="3639"/>
          <ac:spMkLst>
            <pc:docMk/>
            <pc:sldMasterMk cId="1000561210" sldId="2147483688"/>
            <ac:spMk id="33" creationId="{B8360778-6BEB-0D58-8FE6-589E41254B13}"/>
          </ac:spMkLst>
        </pc:spChg>
        <pc:spChg chg="add del mod ord modVis">
          <ac:chgData name="Thao Dao Thi Thu" userId="b0c0fd0c-b87e-42f7-8ea0-369972801474" providerId="ADAL" clId="{33F9265F-DA34-4CF8-ABDF-D6D39A2C153A}" dt="2024-08-15T08:58:30.071" v="3777" actId="478"/>
          <ac:spMkLst>
            <pc:docMk/>
            <pc:sldMasterMk cId="1000561210" sldId="2147483688"/>
            <ac:spMk id="34" creationId="{5F6F5C53-FC62-68D9-CB4C-D5C9BA7B3483}"/>
          </ac:spMkLst>
        </pc:spChg>
        <pc:spChg chg="del mod ord modVis">
          <ac:chgData name="Thao Dao Thi Thu" userId="b0c0fd0c-b87e-42f7-8ea0-369972801474" providerId="ADAL" clId="{33F9265F-DA34-4CF8-ABDF-D6D39A2C153A}" dt="2024-08-15T08:58:44.152" v="3860"/>
          <ac:spMkLst>
            <pc:docMk/>
            <pc:sldMasterMk cId="1000561210" sldId="2147483688"/>
            <ac:spMk id="35" creationId="{F7A4823D-AD86-85AF-129B-7BDB289EAFA6}"/>
          </ac:spMkLst>
        </pc:spChg>
        <pc:spChg chg="add del mod ord modVis">
          <ac:chgData name="Thao Dao Thi Thu" userId="b0c0fd0c-b87e-42f7-8ea0-369972801474" providerId="ADAL" clId="{33F9265F-DA34-4CF8-ABDF-D6D39A2C153A}" dt="2024-08-15T08:59:00.194" v="3981" actId="478"/>
          <ac:spMkLst>
            <pc:docMk/>
            <pc:sldMasterMk cId="1000561210" sldId="2147483688"/>
            <ac:spMk id="36" creationId="{7D339A93-CDFC-97D7-06DB-B7F1C0E9A70D}"/>
          </ac:spMkLst>
        </pc:spChg>
        <pc:spChg chg="del mod ord modVis">
          <ac:chgData name="Thao Dao Thi Thu" userId="b0c0fd0c-b87e-42f7-8ea0-369972801474" providerId="ADAL" clId="{33F9265F-DA34-4CF8-ABDF-D6D39A2C153A}" dt="2024-08-15T08:59:14.157" v="4064"/>
          <ac:spMkLst>
            <pc:docMk/>
            <pc:sldMasterMk cId="1000561210" sldId="2147483688"/>
            <ac:spMk id="37" creationId="{14459C70-8E98-A8AB-B2D7-BC7F30F0ECA8}"/>
          </ac:spMkLst>
        </pc:spChg>
        <pc:spChg chg="add del mod ord modVis">
          <ac:chgData name="Thao Dao Thi Thu" userId="b0c0fd0c-b87e-42f7-8ea0-369972801474" providerId="ADAL" clId="{33F9265F-DA34-4CF8-ABDF-D6D39A2C153A}" dt="2024-08-15T08:59:28.853" v="4193"/>
          <ac:spMkLst>
            <pc:docMk/>
            <pc:sldMasterMk cId="1000561210" sldId="2147483688"/>
            <ac:spMk id="38" creationId="{F982E6CA-6F7D-3C2B-A74C-A88435F0E189}"/>
          </ac:spMkLst>
        </pc:spChg>
        <pc:spChg chg="add del mod ord modVis">
          <ac:chgData name="Thao Dao Thi Thu" userId="b0c0fd0c-b87e-42f7-8ea0-369972801474" providerId="ADAL" clId="{33F9265F-DA34-4CF8-ABDF-D6D39A2C153A}" dt="2024-08-15T08:59:43.882" v="4322"/>
          <ac:spMkLst>
            <pc:docMk/>
            <pc:sldMasterMk cId="1000561210" sldId="2147483688"/>
            <ac:spMk id="39" creationId="{203FCE42-57E7-85BA-BA8B-C7026B5C7111}"/>
          </ac:spMkLst>
        </pc:spChg>
        <pc:spChg chg="add del mod ord modVis">
          <ac:chgData name="Thao Dao Thi Thu" userId="b0c0fd0c-b87e-42f7-8ea0-369972801474" providerId="ADAL" clId="{33F9265F-DA34-4CF8-ABDF-D6D39A2C153A}" dt="2024-08-15T09:00:10.598" v="4451"/>
          <ac:spMkLst>
            <pc:docMk/>
            <pc:sldMasterMk cId="1000561210" sldId="2147483688"/>
            <ac:spMk id="40" creationId="{C41222F4-FAAC-F854-43A8-25C995222539}"/>
          </ac:spMkLst>
        </pc:spChg>
        <pc:spChg chg="add del mod ord modVis">
          <ac:chgData name="Thao Dao Thi Thu" userId="b0c0fd0c-b87e-42f7-8ea0-369972801474" providerId="ADAL" clId="{33F9265F-DA34-4CF8-ABDF-D6D39A2C153A}" dt="2024-08-15T09:00:26.462" v="4570" actId="478"/>
          <ac:spMkLst>
            <pc:docMk/>
            <pc:sldMasterMk cId="1000561210" sldId="2147483688"/>
            <ac:spMk id="41" creationId="{BA570E35-FE30-F8C2-662E-936A8181286E}"/>
          </ac:spMkLst>
        </pc:spChg>
        <pc:spChg chg="del mod ord modVis">
          <ac:chgData name="Thao Dao Thi Thu" userId="b0c0fd0c-b87e-42f7-8ea0-369972801474" providerId="ADAL" clId="{33F9265F-DA34-4CF8-ABDF-D6D39A2C153A}" dt="2024-08-15T09:00:41.958" v="4654"/>
          <ac:spMkLst>
            <pc:docMk/>
            <pc:sldMasterMk cId="1000561210" sldId="2147483688"/>
            <ac:spMk id="42" creationId="{742C4404-6A3C-4C62-AEF4-322BE7DF4C9E}"/>
          </ac:spMkLst>
        </pc:spChg>
        <pc:spChg chg="add del mod ord modVis">
          <ac:chgData name="Thao Dao Thi Thu" userId="b0c0fd0c-b87e-42f7-8ea0-369972801474" providerId="ADAL" clId="{33F9265F-DA34-4CF8-ABDF-D6D39A2C153A}" dt="2024-08-15T09:00:58.081" v="4782"/>
          <ac:spMkLst>
            <pc:docMk/>
            <pc:sldMasterMk cId="1000561210" sldId="2147483688"/>
            <ac:spMk id="43" creationId="{5B18488E-C7F9-DC84-6A98-BE58751BA378}"/>
          </ac:spMkLst>
        </pc:spChg>
        <pc:spChg chg="add del mod ord modVis">
          <ac:chgData name="Thao Dao Thi Thu" userId="b0c0fd0c-b87e-42f7-8ea0-369972801474" providerId="ADAL" clId="{33F9265F-DA34-4CF8-ABDF-D6D39A2C153A}" dt="2024-08-15T09:01:13.949" v="4912"/>
          <ac:spMkLst>
            <pc:docMk/>
            <pc:sldMasterMk cId="1000561210" sldId="2147483688"/>
            <ac:spMk id="44" creationId="{ED1A99B2-456E-8D91-8889-04ED43E8C34B}"/>
          </ac:spMkLst>
        </pc:spChg>
        <pc:spChg chg="add del mod ord modVis">
          <ac:chgData name="Thao Dao Thi Thu" userId="b0c0fd0c-b87e-42f7-8ea0-369972801474" providerId="ADAL" clId="{33F9265F-DA34-4CF8-ABDF-D6D39A2C153A}" dt="2024-08-15T09:01:28.089" v="5041"/>
          <ac:spMkLst>
            <pc:docMk/>
            <pc:sldMasterMk cId="1000561210" sldId="2147483688"/>
            <ac:spMk id="45" creationId="{5F5A4B8A-FFD0-47EC-78B9-454ED4EB0A9A}"/>
          </ac:spMkLst>
        </pc:spChg>
        <pc:spChg chg="add del mod ord modVis">
          <ac:chgData name="Thao Dao Thi Thu" userId="b0c0fd0c-b87e-42f7-8ea0-369972801474" providerId="ADAL" clId="{33F9265F-DA34-4CF8-ABDF-D6D39A2C153A}" dt="2024-08-15T09:11:19.973" v="5141"/>
          <ac:spMkLst>
            <pc:docMk/>
            <pc:sldMasterMk cId="1000561210" sldId="2147483688"/>
            <ac:spMk id="46" creationId="{C5019272-871F-DD27-3E16-74BC70D8B894}"/>
          </ac:spMkLst>
        </pc:spChg>
        <pc:picChg chg="del mod modVis">
          <ac:chgData name="Thao Dao Thi Thu" userId="b0c0fd0c-b87e-42f7-8ea0-369972801474" providerId="ADAL" clId="{33F9265F-DA34-4CF8-ABDF-D6D39A2C153A}" dt="2024-08-15T08:42:58.865" v="764" actId="478"/>
          <ac:picMkLst>
            <pc:docMk/>
            <pc:sldMasterMk cId="1000561210" sldId="2147483688"/>
            <ac:picMk id="7" creationId="{C8013E86-3C3C-5FF4-BBD1-931357285A6D}"/>
          </ac:picMkLst>
        </pc:picChg>
      </pc:sldMasterChg>
      <pc:sldMasterChg chg="addSp delSp modSp mod">
        <pc:chgData name="Thao Dao Thi Thu" userId="b0c0fd0c-b87e-42f7-8ea0-369972801474" providerId="ADAL" clId="{33F9265F-DA34-4CF8-ABDF-D6D39A2C153A}" dt="2024-08-15T09:11:27.779" v="5321"/>
        <pc:sldMasterMkLst>
          <pc:docMk/>
          <pc:sldMasterMk cId="3913033866" sldId="2147483700"/>
        </pc:sldMasterMkLst>
        <pc:spChg chg="mod modVis">
          <ac:chgData name="Thao Dao Thi Thu" userId="b0c0fd0c-b87e-42f7-8ea0-369972801474" providerId="ADAL" clId="{33F9265F-DA34-4CF8-ABDF-D6D39A2C153A}" dt="2024-08-15T08:41:10.820" v="47"/>
          <ac:spMkLst>
            <pc:docMk/>
            <pc:sldMasterMk cId="3913033866" sldId="2147483700"/>
            <ac:spMk id="2" creationId="{865C6645-E717-730C-7F46-73A34F2B4680}"/>
          </ac:spMkLst>
        </pc:spChg>
        <pc:spChg chg="mod modVis">
          <ac:chgData name="Thao Dao Thi Thu" userId="b0c0fd0c-b87e-42f7-8ea0-369972801474" providerId="ADAL" clId="{33F9265F-DA34-4CF8-ABDF-D6D39A2C153A}" dt="2024-08-15T09:11:27.686" v="5255"/>
          <ac:spMkLst>
            <pc:docMk/>
            <pc:sldMasterMk cId="3913033866" sldId="2147483700"/>
            <ac:spMk id="3" creationId="{175ED27B-1C5E-09B1-3419-76E831C7240A}"/>
          </ac:spMkLst>
        </pc:spChg>
        <pc:spChg chg="mod modVis">
          <ac:chgData name="Thao Dao Thi Thu" userId="b0c0fd0c-b87e-42f7-8ea0-369972801474" providerId="ADAL" clId="{33F9265F-DA34-4CF8-ABDF-D6D39A2C153A}" dt="2024-08-15T09:11:27.688" v="5257"/>
          <ac:spMkLst>
            <pc:docMk/>
            <pc:sldMasterMk cId="3913033866" sldId="2147483700"/>
            <ac:spMk id="4" creationId="{AC9FCB8A-7159-28B6-E410-9CC163A9B4A1}"/>
          </ac:spMkLst>
        </pc:spChg>
        <pc:spChg chg="mod modVis">
          <ac:chgData name="Thao Dao Thi Thu" userId="b0c0fd0c-b87e-42f7-8ea0-369972801474" providerId="ADAL" clId="{33F9265F-DA34-4CF8-ABDF-D6D39A2C153A}" dt="2024-08-15T09:11:27.690" v="5259"/>
          <ac:spMkLst>
            <pc:docMk/>
            <pc:sldMasterMk cId="3913033866" sldId="2147483700"/>
            <ac:spMk id="5" creationId="{01FAD61B-1D53-39E5-F6F2-13B2E4FB9233}"/>
          </ac:spMkLst>
        </pc:spChg>
        <pc:spChg chg="mod modVis">
          <ac:chgData name="Thao Dao Thi Thu" userId="b0c0fd0c-b87e-42f7-8ea0-369972801474" providerId="ADAL" clId="{33F9265F-DA34-4CF8-ABDF-D6D39A2C153A}" dt="2024-08-15T09:11:27.691" v="5261"/>
          <ac:spMkLst>
            <pc:docMk/>
            <pc:sldMasterMk cId="3913033866" sldId="2147483700"/>
            <ac:spMk id="6" creationId="{EC9CC670-B9C2-D79A-277B-9B1646034112}"/>
          </ac:spMkLst>
        </pc:spChg>
        <pc:spChg chg="add del mod ord modVis">
          <ac:chgData name="Thao Dao Thi Thu" userId="b0c0fd0c-b87e-42f7-8ea0-369972801474" providerId="ADAL" clId="{33F9265F-DA34-4CF8-ABDF-D6D39A2C153A}" dt="2024-08-15T09:11:27.684" v="5253"/>
          <ac:spMkLst>
            <pc:docMk/>
            <pc:sldMasterMk cId="3913033866" sldId="2147483700"/>
            <ac:spMk id="7" creationId="{37BD7BFC-08F0-E1E7-2E1B-3245CFF72517}"/>
          </ac:spMkLst>
        </pc:spChg>
        <pc:spChg chg="add del mod ord modVis">
          <ac:chgData name="Thao Dao Thi Thu" userId="b0c0fd0c-b87e-42f7-8ea0-369972801474" providerId="ADAL" clId="{33F9265F-DA34-4CF8-ABDF-D6D39A2C153A}" dt="2024-08-15T08:41:27.156" v="249"/>
          <ac:spMkLst>
            <pc:docMk/>
            <pc:sldMasterMk cId="3913033866" sldId="2147483700"/>
            <ac:spMk id="7" creationId="{715E70AA-204A-4DF0-67D1-CF33BA231A59}"/>
          </ac:spMkLst>
        </pc:spChg>
        <pc:spChg chg="add mod ord">
          <ac:chgData name="Thao Dao Thi Thu" userId="b0c0fd0c-b87e-42f7-8ea0-369972801474" providerId="ADAL" clId="{33F9265F-DA34-4CF8-ABDF-D6D39A2C153A}" dt="2024-08-15T09:11:27.779" v="5321"/>
          <ac:spMkLst>
            <pc:docMk/>
            <pc:sldMasterMk cId="3913033866" sldId="2147483700"/>
            <ac:spMk id="8" creationId="{A6D54408-0A76-CF0E-CA52-73359379E56D}"/>
          </ac:spMkLst>
        </pc:spChg>
        <pc:spChg chg="add del mod ord modVis">
          <ac:chgData name="Thao Dao Thi Thu" userId="b0c0fd0c-b87e-42f7-8ea0-369972801474" providerId="ADAL" clId="{33F9265F-DA34-4CF8-ABDF-D6D39A2C153A}" dt="2024-08-15T08:41:41.841" v="389"/>
          <ac:spMkLst>
            <pc:docMk/>
            <pc:sldMasterMk cId="3913033866" sldId="2147483700"/>
            <ac:spMk id="9" creationId="{7536E39E-7A9D-4F3C-4993-FAC2CA6518C7}"/>
          </ac:spMkLst>
        </pc:spChg>
        <pc:spChg chg="add del mod ord modVis">
          <ac:chgData name="Thao Dao Thi Thu" userId="b0c0fd0c-b87e-42f7-8ea0-369972801474" providerId="ADAL" clId="{33F9265F-DA34-4CF8-ABDF-D6D39A2C153A}" dt="2024-08-15T08:41:58.261" v="529"/>
          <ac:spMkLst>
            <pc:docMk/>
            <pc:sldMasterMk cId="3913033866" sldId="2147483700"/>
            <ac:spMk id="10" creationId="{F3677028-5FF2-56B6-D62A-22BE3931BFE8}"/>
          </ac:spMkLst>
        </pc:spChg>
        <pc:spChg chg="add del mod ord modVis">
          <ac:chgData name="Thao Dao Thi Thu" userId="b0c0fd0c-b87e-42f7-8ea0-369972801474" providerId="ADAL" clId="{33F9265F-DA34-4CF8-ABDF-D6D39A2C153A}" dt="2024-08-15T08:42:52.158" v="664"/>
          <ac:spMkLst>
            <pc:docMk/>
            <pc:sldMasterMk cId="3913033866" sldId="2147483700"/>
            <ac:spMk id="12" creationId="{6181A60C-EE91-6B3C-61A9-44757D744331}"/>
          </ac:spMkLst>
        </pc:spChg>
        <pc:spChg chg="add del mod ord modVis">
          <ac:chgData name="Thao Dao Thi Thu" userId="b0c0fd0c-b87e-42f7-8ea0-369972801474" providerId="ADAL" clId="{33F9265F-DA34-4CF8-ABDF-D6D39A2C153A}" dt="2024-08-15T08:43:07.024" v="797"/>
          <ac:spMkLst>
            <pc:docMk/>
            <pc:sldMasterMk cId="3913033866" sldId="2147483700"/>
            <ac:spMk id="13" creationId="{527D005D-D992-2157-E567-71912D7C33F9}"/>
          </ac:spMkLst>
        </pc:spChg>
        <pc:spChg chg="add del mod ord modVis">
          <ac:chgData name="Thao Dao Thi Thu" userId="b0c0fd0c-b87e-42f7-8ea0-369972801474" providerId="ADAL" clId="{33F9265F-DA34-4CF8-ABDF-D6D39A2C153A}" dt="2024-08-15T08:43:21.426" v="927"/>
          <ac:spMkLst>
            <pc:docMk/>
            <pc:sldMasterMk cId="3913033866" sldId="2147483700"/>
            <ac:spMk id="14" creationId="{1113E3CD-C1A5-FCC0-44CE-0019662374BD}"/>
          </ac:spMkLst>
        </pc:spChg>
        <pc:spChg chg="add del mod ord modVis">
          <ac:chgData name="Thao Dao Thi Thu" userId="b0c0fd0c-b87e-42f7-8ea0-369972801474" providerId="ADAL" clId="{33F9265F-DA34-4CF8-ABDF-D6D39A2C153A}" dt="2024-08-15T08:44:29.496" v="1057"/>
          <ac:spMkLst>
            <pc:docMk/>
            <pc:sldMasterMk cId="3913033866" sldId="2147483700"/>
            <ac:spMk id="15" creationId="{09D95610-A9A6-5133-FD32-DE903113ADA6}"/>
          </ac:spMkLst>
        </pc:spChg>
        <pc:spChg chg="add del mod ord modVis">
          <ac:chgData name="Thao Dao Thi Thu" userId="b0c0fd0c-b87e-42f7-8ea0-369972801474" providerId="ADAL" clId="{33F9265F-DA34-4CF8-ABDF-D6D39A2C153A}" dt="2024-08-15T08:44:43.419" v="1187"/>
          <ac:spMkLst>
            <pc:docMk/>
            <pc:sldMasterMk cId="3913033866" sldId="2147483700"/>
            <ac:spMk id="16" creationId="{DA7B1B50-5385-519D-5EEB-52032D894A1F}"/>
          </ac:spMkLst>
        </pc:spChg>
        <pc:spChg chg="add del mod ord modVis">
          <ac:chgData name="Thao Dao Thi Thu" userId="b0c0fd0c-b87e-42f7-8ea0-369972801474" providerId="ADAL" clId="{33F9265F-DA34-4CF8-ABDF-D6D39A2C153A}" dt="2024-08-15T08:45:18.343" v="1317"/>
          <ac:spMkLst>
            <pc:docMk/>
            <pc:sldMasterMk cId="3913033866" sldId="2147483700"/>
            <ac:spMk id="17" creationId="{4204724E-219E-8F2E-02C4-0051502C1895}"/>
          </ac:spMkLst>
        </pc:spChg>
        <pc:spChg chg="add del mod ord modVis">
          <ac:chgData name="Thao Dao Thi Thu" userId="b0c0fd0c-b87e-42f7-8ea0-369972801474" providerId="ADAL" clId="{33F9265F-DA34-4CF8-ABDF-D6D39A2C153A}" dt="2024-08-15T08:45:43.660" v="1500"/>
          <ac:spMkLst>
            <pc:docMk/>
            <pc:sldMasterMk cId="3913033866" sldId="2147483700"/>
            <ac:spMk id="18" creationId="{624BD5A8-9139-9151-9625-35BC653062CA}"/>
          </ac:spMkLst>
        </pc:spChg>
        <pc:spChg chg="add del mod ord modVis">
          <ac:chgData name="Thao Dao Thi Thu" userId="b0c0fd0c-b87e-42f7-8ea0-369972801474" providerId="ADAL" clId="{33F9265F-DA34-4CF8-ABDF-D6D39A2C153A}" dt="2024-08-15T08:45:57.651" v="1641"/>
          <ac:spMkLst>
            <pc:docMk/>
            <pc:sldMasterMk cId="3913033866" sldId="2147483700"/>
            <ac:spMk id="19" creationId="{86EF1502-7CEE-A25F-F808-EF98E0317A5C}"/>
          </ac:spMkLst>
        </pc:spChg>
        <pc:spChg chg="add del mod ord modVis">
          <ac:chgData name="Thao Dao Thi Thu" userId="b0c0fd0c-b87e-42f7-8ea0-369972801474" providerId="ADAL" clId="{33F9265F-DA34-4CF8-ABDF-D6D39A2C153A}" dt="2024-08-15T08:46:11.974" v="1782"/>
          <ac:spMkLst>
            <pc:docMk/>
            <pc:sldMasterMk cId="3913033866" sldId="2147483700"/>
            <ac:spMk id="20" creationId="{CF35F715-F102-696E-52B2-30252CF39C67}"/>
          </ac:spMkLst>
        </pc:spChg>
        <pc:spChg chg="add del mod ord modVis">
          <ac:chgData name="Thao Dao Thi Thu" userId="b0c0fd0c-b87e-42f7-8ea0-369972801474" providerId="ADAL" clId="{33F9265F-DA34-4CF8-ABDF-D6D39A2C153A}" dt="2024-08-15T08:46:26.033" v="1912"/>
          <ac:spMkLst>
            <pc:docMk/>
            <pc:sldMasterMk cId="3913033866" sldId="2147483700"/>
            <ac:spMk id="21" creationId="{3AD05070-068F-4F0A-4579-29F54B6E2CBA}"/>
          </ac:spMkLst>
        </pc:spChg>
        <pc:spChg chg="add del mod ord modVis">
          <ac:chgData name="Thao Dao Thi Thu" userId="b0c0fd0c-b87e-42f7-8ea0-369972801474" providerId="ADAL" clId="{33F9265F-DA34-4CF8-ABDF-D6D39A2C153A}" dt="2024-08-15T08:46:40.011" v="2041"/>
          <ac:spMkLst>
            <pc:docMk/>
            <pc:sldMasterMk cId="3913033866" sldId="2147483700"/>
            <ac:spMk id="22" creationId="{AFFEE301-81A0-A0F9-A6DA-48EC875004BC}"/>
          </ac:spMkLst>
        </pc:spChg>
        <pc:spChg chg="add del mod ord modVis">
          <ac:chgData name="Thao Dao Thi Thu" userId="b0c0fd0c-b87e-42f7-8ea0-369972801474" providerId="ADAL" clId="{33F9265F-DA34-4CF8-ABDF-D6D39A2C153A}" dt="2024-08-15T08:53:25.670" v="2174"/>
          <ac:spMkLst>
            <pc:docMk/>
            <pc:sldMasterMk cId="3913033866" sldId="2147483700"/>
            <ac:spMk id="23" creationId="{8CA8E763-EE21-08E3-509C-8EDD5D3C1B19}"/>
          </ac:spMkLst>
        </pc:spChg>
        <pc:spChg chg="add del mod ord modVis">
          <ac:chgData name="Thao Dao Thi Thu" userId="b0c0fd0c-b87e-42f7-8ea0-369972801474" providerId="ADAL" clId="{33F9265F-DA34-4CF8-ABDF-D6D39A2C153A}" dt="2024-08-15T08:53:39.685" v="2302"/>
          <ac:spMkLst>
            <pc:docMk/>
            <pc:sldMasterMk cId="3913033866" sldId="2147483700"/>
            <ac:spMk id="24" creationId="{074BDD5A-A128-065B-F48D-40DDA7186B9D}"/>
          </ac:spMkLst>
        </pc:spChg>
        <pc:spChg chg="add del mod ord modVis">
          <ac:chgData name="Thao Dao Thi Thu" userId="b0c0fd0c-b87e-42f7-8ea0-369972801474" providerId="ADAL" clId="{33F9265F-DA34-4CF8-ABDF-D6D39A2C153A}" dt="2024-08-15T08:53:53.615" v="2431"/>
          <ac:spMkLst>
            <pc:docMk/>
            <pc:sldMasterMk cId="3913033866" sldId="2147483700"/>
            <ac:spMk id="25" creationId="{73ADCDD7-4D3D-3F58-DB83-EBF18000230F}"/>
          </ac:spMkLst>
        </pc:spChg>
        <pc:spChg chg="add del mod ord modVis">
          <ac:chgData name="Thao Dao Thi Thu" userId="b0c0fd0c-b87e-42f7-8ea0-369972801474" providerId="ADAL" clId="{33F9265F-DA34-4CF8-ABDF-D6D39A2C153A}" dt="2024-08-15T08:54:10.841" v="2559"/>
          <ac:spMkLst>
            <pc:docMk/>
            <pc:sldMasterMk cId="3913033866" sldId="2147483700"/>
            <ac:spMk id="26" creationId="{BDC5C3C1-3DC3-51D8-A631-0EB14DC4D5C3}"/>
          </ac:spMkLst>
        </pc:spChg>
        <pc:spChg chg="add del mod ord modVis">
          <ac:chgData name="Thao Dao Thi Thu" userId="b0c0fd0c-b87e-42f7-8ea0-369972801474" providerId="ADAL" clId="{33F9265F-DA34-4CF8-ABDF-D6D39A2C153A}" dt="2024-08-15T08:55:31.487" v="2691"/>
          <ac:spMkLst>
            <pc:docMk/>
            <pc:sldMasterMk cId="3913033866" sldId="2147483700"/>
            <ac:spMk id="27" creationId="{6DDE24DF-B6B6-65B2-C9D4-10253D4572F7}"/>
          </ac:spMkLst>
        </pc:spChg>
        <pc:spChg chg="add del mod ord modVis">
          <ac:chgData name="Thao Dao Thi Thu" userId="b0c0fd0c-b87e-42f7-8ea0-369972801474" providerId="ADAL" clId="{33F9265F-DA34-4CF8-ABDF-D6D39A2C153A}" dt="2024-08-15T08:55:45.407" v="2820"/>
          <ac:spMkLst>
            <pc:docMk/>
            <pc:sldMasterMk cId="3913033866" sldId="2147483700"/>
            <ac:spMk id="28" creationId="{3FCE2FAA-6B25-77F4-8B6F-BA77D3E11706}"/>
          </ac:spMkLst>
        </pc:spChg>
        <pc:spChg chg="add del mod ord modVis">
          <ac:chgData name="Thao Dao Thi Thu" userId="b0c0fd0c-b87e-42f7-8ea0-369972801474" providerId="ADAL" clId="{33F9265F-DA34-4CF8-ABDF-D6D39A2C153A}" dt="2024-08-15T08:55:59.400" v="2953"/>
          <ac:spMkLst>
            <pc:docMk/>
            <pc:sldMasterMk cId="3913033866" sldId="2147483700"/>
            <ac:spMk id="29" creationId="{98B465F8-7F78-ED38-371D-610002196C28}"/>
          </ac:spMkLst>
        </pc:spChg>
        <pc:spChg chg="add del mod ord modVis">
          <ac:chgData name="Thao Dao Thi Thu" userId="b0c0fd0c-b87e-42f7-8ea0-369972801474" providerId="ADAL" clId="{33F9265F-DA34-4CF8-ABDF-D6D39A2C153A}" dt="2024-08-15T08:56:14.778" v="3085"/>
          <ac:spMkLst>
            <pc:docMk/>
            <pc:sldMasterMk cId="3913033866" sldId="2147483700"/>
            <ac:spMk id="30" creationId="{0245F2BD-69B6-2E2D-C6CB-380F04C0FF8C}"/>
          </ac:spMkLst>
        </pc:spChg>
        <pc:spChg chg="add del mod ord modVis">
          <ac:chgData name="Thao Dao Thi Thu" userId="b0c0fd0c-b87e-42f7-8ea0-369972801474" providerId="ADAL" clId="{33F9265F-DA34-4CF8-ABDF-D6D39A2C153A}" dt="2024-08-15T08:56:30.600" v="3213"/>
          <ac:spMkLst>
            <pc:docMk/>
            <pc:sldMasterMk cId="3913033866" sldId="2147483700"/>
            <ac:spMk id="31" creationId="{8B2387F4-629C-6466-2A5D-F33C9279A371}"/>
          </ac:spMkLst>
        </pc:spChg>
        <pc:spChg chg="add del mod ord modVis">
          <ac:chgData name="Thao Dao Thi Thu" userId="b0c0fd0c-b87e-42f7-8ea0-369972801474" providerId="ADAL" clId="{33F9265F-DA34-4CF8-ABDF-D6D39A2C153A}" dt="2024-08-15T08:57:15.415" v="3342"/>
          <ac:spMkLst>
            <pc:docMk/>
            <pc:sldMasterMk cId="3913033866" sldId="2147483700"/>
            <ac:spMk id="32" creationId="{86E9A1D9-B253-0C08-C16D-FF26011B0541}"/>
          </ac:spMkLst>
        </pc:spChg>
        <pc:spChg chg="add del mod ord modVis">
          <ac:chgData name="Thao Dao Thi Thu" userId="b0c0fd0c-b87e-42f7-8ea0-369972801474" providerId="ADAL" clId="{33F9265F-DA34-4CF8-ABDF-D6D39A2C153A}" dt="2024-08-15T08:58:13.553" v="3671"/>
          <ac:spMkLst>
            <pc:docMk/>
            <pc:sldMasterMk cId="3913033866" sldId="2147483700"/>
            <ac:spMk id="33" creationId="{9A68FFCB-321F-2CC6-82D3-97655B2FDAC4}"/>
          </ac:spMkLst>
        </pc:spChg>
        <pc:spChg chg="add mod ord">
          <ac:chgData name="Thao Dao Thi Thu" userId="b0c0fd0c-b87e-42f7-8ea0-369972801474" providerId="ADAL" clId="{33F9265F-DA34-4CF8-ABDF-D6D39A2C153A}" dt="2024-08-15T08:58:11.787" v="3639"/>
          <ac:spMkLst>
            <pc:docMk/>
            <pc:sldMasterMk cId="3913033866" sldId="2147483700"/>
            <ac:spMk id="34" creationId="{4DA6D512-6B2B-DCF7-1E29-2021B3744BBE}"/>
          </ac:spMkLst>
        </pc:spChg>
        <pc:spChg chg="add del mod ord modVis">
          <ac:chgData name="Thao Dao Thi Thu" userId="b0c0fd0c-b87e-42f7-8ea0-369972801474" providerId="ADAL" clId="{33F9265F-DA34-4CF8-ABDF-D6D39A2C153A}" dt="2024-08-15T08:58:30.079" v="3783" actId="478"/>
          <ac:spMkLst>
            <pc:docMk/>
            <pc:sldMasterMk cId="3913033866" sldId="2147483700"/>
            <ac:spMk id="35" creationId="{7B4848D7-295F-5F91-3046-A67E56D30401}"/>
          </ac:spMkLst>
        </pc:spChg>
        <pc:spChg chg="del mod ord modVis">
          <ac:chgData name="Thao Dao Thi Thu" userId="b0c0fd0c-b87e-42f7-8ea0-369972801474" providerId="ADAL" clId="{33F9265F-DA34-4CF8-ABDF-D6D39A2C153A}" dt="2024-08-15T08:58:44.159" v="3872"/>
          <ac:spMkLst>
            <pc:docMk/>
            <pc:sldMasterMk cId="3913033866" sldId="2147483700"/>
            <ac:spMk id="36" creationId="{B9A211A6-5FF8-8989-4DB4-FB6E0EF504C1}"/>
          </ac:spMkLst>
        </pc:spChg>
        <pc:spChg chg="add del mod ord modVis">
          <ac:chgData name="Thao Dao Thi Thu" userId="b0c0fd0c-b87e-42f7-8ea0-369972801474" providerId="ADAL" clId="{33F9265F-DA34-4CF8-ABDF-D6D39A2C153A}" dt="2024-08-15T08:59:00.205" v="3987" actId="478"/>
          <ac:spMkLst>
            <pc:docMk/>
            <pc:sldMasterMk cId="3913033866" sldId="2147483700"/>
            <ac:spMk id="37" creationId="{374290B2-81FB-E22C-AC61-C5405816826C}"/>
          </ac:spMkLst>
        </pc:spChg>
        <pc:spChg chg="del mod ord modVis">
          <ac:chgData name="Thao Dao Thi Thu" userId="b0c0fd0c-b87e-42f7-8ea0-369972801474" providerId="ADAL" clId="{33F9265F-DA34-4CF8-ABDF-D6D39A2C153A}" dt="2024-08-15T08:59:14.163" v="4076"/>
          <ac:spMkLst>
            <pc:docMk/>
            <pc:sldMasterMk cId="3913033866" sldId="2147483700"/>
            <ac:spMk id="38" creationId="{BAB72510-DEC7-4125-BE1B-78EF98DD3657}"/>
          </ac:spMkLst>
        </pc:spChg>
        <pc:spChg chg="add del mod ord modVis">
          <ac:chgData name="Thao Dao Thi Thu" userId="b0c0fd0c-b87e-42f7-8ea0-369972801474" providerId="ADAL" clId="{33F9265F-DA34-4CF8-ABDF-D6D39A2C153A}" dt="2024-08-15T08:59:28.862" v="4205"/>
          <ac:spMkLst>
            <pc:docMk/>
            <pc:sldMasterMk cId="3913033866" sldId="2147483700"/>
            <ac:spMk id="39" creationId="{09F50EFF-EF39-B9E7-A2FB-D1E0C2EC25A9}"/>
          </ac:spMkLst>
        </pc:spChg>
        <pc:spChg chg="add del mod ord modVis">
          <ac:chgData name="Thao Dao Thi Thu" userId="b0c0fd0c-b87e-42f7-8ea0-369972801474" providerId="ADAL" clId="{33F9265F-DA34-4CF8-ABDF-D6D39A2C153A}" dt="2024-08-15T08:59:43.889" v="4334"/>
          <ac:spMkLst>
            <pc:docMk/>
            <pc:sldMasterMk cId="3913033866" sldId="2147483700"/>
            <ac:spMk id="40" creationId="{84CD73EA-15B5-E070-5064-B4D4B91A0DE3}"/>
          </ac:spMkLst>
        </pc:spChg>
        <pc:spChg chg="add del mod ord modVis">
          <ac:chgData name="Thao Dao Thi Thu" userId="b0c0fd0c-b87e-42f7-8ea0-369972801474" providerId="ADAL" clId="{33F9265F-DA34-4CF8-ABDF-D6D39A2C153A}" dt="2024-08-15T09:00:10.607" v="4463"/>
          <ac:spMkLst>
            <pc:docMk/>
            <pc:sldMasterMk cId="3913033866" sldId="2147483700"/>
            <ac:spMk id="41" creationId="{644C1377-0125-4C8F-AFF4-1A6D443E3C72}"/>
          </ac:spMkLst>
        </pc:spChg>
        <pc:spChg chg="add del mod ord modVis">
          <ac:chgData name="Thao Dao Thi Thu" userId="b0c0fd0c-b87e-42f7-8ea0-369972801474" providerId="ADAL" clId="{33F9265F-DA34-4CF8-ABDF-D6D39A2C153A}" dt="2024-08-15T09:00:26.471" v="4576" actId="478"/>
          <ac:spMkLst>
            <pc:docMk/>
            <pc:sldMasterMk cId="3913033866" sldId="2147483700"/>
            <ac:spMk id="42" creationId="{CBA2C2C0-B27C-DA55-6490-67BE0849DBAC}"/>
          </ac:spMkLst>
        </pc:spChg>
        <pc:spChg chg="del mod ord modVis">
          <ac:chgData name="Thao Dao Thi Thu" userId="b0c0fd0c-b87e-42f7-8ea0-369972801474" providerId="ADAL" clId="{33F9265F-DA34-4CF8-ABDF-D6D39A2C153A}" dt="2024-08-15T09:00:41.965" v="4666"/>
          <ac:spMkLst>
            <pc:docMk/>
            <pc:sldMasterMk cId="3913033866" sldId="2147483700"/>
            <ac:spMk id="43" creationId="{2A425263-5DA5-904A-D2F5-83413E36EA4C}"/>
          </ac:spMkLst>
        </pc:spChg>
        <pc:spChg chg="add del mod ord modVis">
          <ac:chgData name="Thao Dao Thi Thu" userId="b0c0fd0c-b87e-42f7-8ea0-369972801474" providerId="ADAL" clId="{33F9265F-DA34-4CF8-ABDF-D6D39A2C153A}" dt="2024-08-15T09:00:58.087" v="4794"/>
          <ac:spMkLst>
            <pc:docMk/>
            <pc:sldMasterMk cId="3913033866" sldId="2147483700"/>
            <ac:spMk id="44" creationId="{9B284A09-F6BB-018B-87B7-DD53EFF563FE}"/>
          </ac:spMkLst>
        </pc:spChg>
        <pc:spChg chg="add del mod ord modVis">
          <ac:chgData name="Thao Dao Thi Thu" userId="b0c0fd0c-b87e-42f7-8ea0-369972801474" providerId="ADAL" clId="{33F9265F-DA34-4CF8-ABDF-D6D39A2C153A}" dt="2024-08-15T09:01:13.956" v="4924"/>
          <ac:spMkLst>
            <pc:docMk/>
            <pc:sldMasterMk cId="3913033866" sldId="2147483700"/>
            <ac:spMk id="45" creationId="{36247C5B-B4B6-3AC6-8FD8-9121287F6B4D}"/>
          </ac:spMkLst>
        </pc:spChg>
        <pc:spChg chg="add del mod ord modVis">
          <ac:chgData name="Thao Dao Thi Thu" userId="b0c0fd0c-b87e-42f7-8ea0-369972801474" providerId="ADAL" clId="{33F9265F-DA34-4CF8-ABDF-D6D39A2C153A}" dt="2024-08-15T09:01:28.096" v="5053"/>
          <ac:spMkLst>
            <pc:docMk/>
            <pc:sldMasterMk cId="3913033866" sldId="2147483700"/>
            <ac:spMk id="46" creationId="{697E8785-033C-C54B-08F8-B6B6C37284F3}"/>
          </ac:spMkLst>
        </pc:spChg>
        <pc:spChg chg="add del mod ord modVis">
          <ac:chgData name="Thao Dao Thi Thu" userId="b0c0fd0c-b87e-42f7-8ea0-369972801474" providerId="ADAL" clId="{33F9265F-DA34-4CF8-ABDF-D6D39A2C153A}" dt="2024-08-15T09:11:19.978" v="5153"/>
          <ac:spMkLst>
            <pc:docMk/>
            <pc:sldMasterMk cId="3913033866" sldId="2147483700"/>
            <ac:spMk id="47" creationId="{8B188E80-A8DD-17CB-30B9-72D05EDC7EA6}"/>
          </ac:spMkLst>
        </pc:spChg>
        <pc:picChg chg="del mod modVis">
          <ac:chgData name="Thao Dao Thi Thu" userId="b0c0fd0c-b87e-42f7-8ea0-369972801474" providerId="ADAL" clId="{33F9265F-DA34-4CF8-ABDF-D6D39A2C153A}" dt="2024-08-15T08:43:19.253" v="895" actId="478"/>
          <ac:picMkLst>
            <pc:docMk/>
            <pc:sldMasterMk cId="3913033866" sldId="2147483700"/>
            <ac:picMk id="8" creationId="{00DC1EF2-2072-35B5-220B-E96F15EB2609}"/>
          </ac:picMkLst>
        </pc:picChg>
        <pc:picChg chg="del mod modVis">
          <ac:chgData name="Thao Dao Thi Thu" userId="b0c0fd0c-b87e-42f7-8ea0-369972801474" providerId="ADAL" clId="{33F9265F-DA34-4CF8-ABDF-D6D39A2C153A}" dt="2024-08-15T08:43:06.768" v="765" actId="478"/>
          <ac:picMkLst>
            <pc:docMk/>
            <pc:sldMasterMk cId="3913033866" sldId="2147483700"/>
            <ac:picMk id="11" creationId="{4055E8A7-54C9-6B53-ED30-8570ED4CBBAC}"/>
          </ac:picMkLst>
        </pc:picChg>
      </pc:sldMasterChg>
      <pc:sldMasterChg chg="addSp delSp modSp del mod delSldLayout">
        <pc:chgData name="Thao Dao Thi Thu" userId="b0c0fd0c-b87e-42f7-8ea0-369972801474" providerId="ADAL" clId="{33F9265F-DA34-4CF8-ABDF-D6D39A2C153A}" dt="2024-08-15T09:01:26.653" v="5021" actId="47"/>
        <pc:sldMasterMkLst>
          <pc:docMk/>
          <pc:sldMasterMk cId="3851345252" sldId="2147483712"/>
        </pc:sldMasterMkLst>
        <pc:spChg chg="mod modVis">
          <ac:chgData name="Thao Dao Thi Thu" userId="b0c0fd0c-b87e-42f7-8ea0-369972801474" providerId="ADAL" clId="{33F9265F-DA34-4CF8-ABDF-D6D39A2C153A}" dt="2024-08-15T08:41:10.831" v="61"/>
          <ac:spMkLst>
            <pc:docMk/>
            <pc:sldMasterMk cId="3851345252" sldId="2147483712"/>
            <ac:spMk id="2" creationId="{0CE3C12E-1571-493B-AD45-9F23EFABCCC9}"/>
          </ac:spMkLst>
        </pc:spChg>
        <pc:spChg chg="mod modVis">
          <ac:chgData name="Thao Dao Thi Thu" userId="b0c0fd0c-b87e-42f7-8ea0-369972801474" providerId="ADAL" clId="{33F9265F-DA34-4CF8-ABDF-D6D39A2C153A}" dt="2024-08-15T09:01:13.964" v="4938"/>
          <ac:spMkLst>
            <pc:docMk/>
            <pc:sldMasterMk cId="3851345252" sldId="2147483712"/>
            <ac:spMk id="3" creationId="{7257F64D-2FF4-4538-9415-98A3C327BC3F}"/>
          </ac:spMkLst>
        </pc:spChg>
        <pc:spChg chg="mod modVis">
          <ac:chgData name="Thao Dao Thi Thu" userId="b0c0fd0c-b87e-42f7-8ea0-369972801474" providerId="ADAL" clId="{33F9265F-DA34-4CF8-ABDF-D6D39A2C153A}" dt="2024-08-15T09:01:13.965" v="4940"/>
          <ac:spMkLst>
            <pc:docMk/>
            <pc:sldMasterMk cId="3851345252" sldId="2147483712"/>
            <ac:spMk id="4" creationId="{A9BEEFCE-53DD-441E-832E-02C87526BA37}"/>
          </ac:spMkLst>
        </pc:spChg>
        <pc:spChg chg="mod modVis">
          <ac:chgData name="Thao Dao Thi Thu" userId="b0c0fd0c-b87e-42f7-8ea0-369972801474" providerId="ADAL" clId="{33F9265F-DA34-4CF8-ABDF-D6D39A2C153A}" dt="2024-08-15T09:01:13.966" v="4942"/>
          <ac:spMkLst>
            <pc:docMk/>
            <pc:sldMasterMk cId="3851345252" sldId="2147483712"/>
            <ac:spMk id="5" creationId="{981CCD47-2031-4365-961C-1AF05B8E1C6F}"/>
          </ac:spMkLst>
        </pc:spChg>
        <pc:spChg chg="mod modVis">
          <ac:chgData name="Thao Dao Thi Thu" userId="b0c0fd0c-b87e-42f7-8ea0-369972801474" providerId="ADAL" clId="{33F9265F-DA34-4CF8-ABDF-D6D39A2C153A}" dt="2024-08-15T09:01:13.967" v="4944"/>
          <ac:spMkLst>
            <pc:docMk/>
            <pc:sldMasterMk cId="3851345252" sldId="2147483712"/>
            <ac:spMk id="6" creationId="{D688F8F8-1C9D-4D6E-9678-68A1784A034F}"/>
          </ac:spMkLst>
        </pc:spChg>
        <pc:spChg chg="add del mod ord modVis">
          <ac:chgData name="Thao Dao Thi Thu" userId="b0c0fd0c-b87e-42f7-8ea0-369972801474" providerId="ADAL" clId="{33F9265F-DA34-4CF8-ABDF-D6D39A2C153A}" dt="2024-08-15T08:41:27.170" v="265"/>
          <ac:spMkLst>
            <pc:docMk/>
            <pc:sldMasterMk cId="3851345252" sldId="2147483712"/>
            <ac:spMk id="7" creationId="{E20DC2A5-7E52-3792-CE80-88E7022298F5}"/>
          </ac:spMkLst>
        </pc:spChg>
        <pc:spChg chg="add del mod ord modVis">
          <ac:chgData name="Thao Dao Thi Thu" userId="b0c0fd0c-b87e-42f7-8ea0-369972801474" providerId="ADAL" clId="{33F9265F-DA34-4CF8-ABDF-D6D39A2C153A}" dt="2024-08-15T08:41:41.855" v="405"/>
          <ac:spMkLst>
            <pc:docMk/>
            <pc:sldMasterMk cId="3851345252" sldId="2147483712"/>
            <ac:spMk id="8" creationId="{646B4792-2215-D737-9285-515B08629072}"/>
          </ac:spMkLst>
        </pc:spChg>
        <pc:spChg chg="add del mod ord modVis">
          <ac:chgData name="Thao Dao Thi Thu" userId="b0c0fd0c-b87e-42f7-8ea0-369972801474" providerId="ADAL" clId="{33F9265F-DA34-4CF8-ABDF-D6D39A2C153A}" dt="2024-08-15T08:41:58.274" v="545"/>
          <ac:spMkLst>
            <pc:docMk/>
            <pc:sldMasterMk cId="3851345252" sldId="2147483712"/>
            <ac:spMk id="9" creationId="{67DB62D5-E7BF-0967-07B4-A9CBBCA61829}"/>
          </ac:spMkLst>
        </pc:spChg>
        <pc:spChg chg="add del mod ord modVis">
          <ac:chgData name="Thao Dao Thi Thu" userId="b0c0fd0c-b87e-42f7-8ea0-369972801474" providerId="ADAL" clId="{33F9265F-DA34-4CF8-ABDF-D6D39A2C153A}" dt="2024-08-15T08:42:52.170" v="680"/>
          <ac:spMkLst>
            <pc:docMk/>
            <pc:sldMasterMk cId="3851345252" sldId="2147483712"/>
            <ac:spMk id="10" creationId="{06AE7CC7-BC10-4BCB-3E5C-9F11D2F1B3F4}"/>
          </ac:spMkLst>
        </pc:spChg>
        <pc:spChg chg="add del mod ord modVis">
          <ac:chgData name="Thao Dao Thi Thu" userId="b0c0fd0c-b87e-42f7-8ea0-369972801474" providerId="ADAL" clId="{33F9265F-DA34-4CF8-ABDF-D6D39A2C153A}" dt="2024-08-15T08:43:07.034" v="811"/>
          <ac:spMkLst>
            <pc:docMk/>
            <pc:sldMasterMk cId="3851345252" sldId="2147483712"/>
            <ac:spMk id="11" creationId="{48294C0D-FAB0-F625-F72A-DEB9976E0169}"/>
          </ac:spMkLst>
        </pc:spChg>
        <pc:spChg chg="add del mod ord modVis">
          <ac:chgData name="Thao Dao Thi Thu" userId="b0c0fd0c-b87e-42f7-8ea0-369972801474" providerId="ADAL" clId="{33F9265F-DA34-4CF8-ABDF-D6D39A2C153A}" dt="2024-08-15T08:43:21.434" v="939"/>
          <ac:spMkLst>
            <pc:docMk/>
            <pc:sldMasterMk cId="3851345252" sldId="2147483712"/>
            <ac:spMk id="12" creationId="{C98859BF-A5AF-80C3-A062-301BA6B44981}"/>
          </ac:spMkLst>
        </pc:spChg>
        <pc:spChg chg="add del mod ord modVis">
          <ac:chgData name="Thao Dao Thi Thu" userId="b0c0fd0c-b87e-42f7-8ea0-369972801474" providerId="ADAL" clId="{33F9265F-DA34-4CF8-ABDF-D6D39A2C153A}" dt="2024-08-15T08:44:29.504" v="1069"/>
          <ac:spMkLst>
            <pc:docMk/>
            <pc:sldMasterMk cId="3851345252" sldId="2147483712"/>
            <ac:spMk id="13" creationId="{EE607D08-22F6-7D3D-9FCF-0D56D65B52FE}"/>
          </ac:spMkLst>
        </pc:spChg>
        <pc:spChg chg="add del mod ord modVis">
          <ac:chgData name="Thao Dao Thi Thu" userId="b0c0fd0c-b87e-42f7-8ea0-369972801474" providerId="ADAL" clId="{33F9265F-DA34-4CF8-ABDF-D6D39A2C153A}" dt="2024-08-15T08:44:43.427" v="1199"/>
          <ac:spMkLst>
            <pc:docMk/>
            <pc:sldMasterMk cId="3851345252" sldId="2147483712"/>
            <ac:spMk id="14" creationId="{002C2415-1614-A52C-7ACB-28FA7F49CFA2}"/>
          </ac:spMkLst>
        </pc:spChg>
        <pc:spChg chg="add del mod ord modVis">
          <ac:chgData name="Thao Dao Thi Thu" userId="b0c0fd0c-b87e-42f7-8ea0-369972801474" providerId="ADAL" clId="{33F9265F-DA34-4CF8-ABDF-D6D39A2C153A}" dt="2024-08-15T08:45:18.350" v="1329"/>
          <ac:spMkLst>
            <pc:docMk/>
            <pc:sldMasterMk cId="3851345252" sldId="2147483712"/>
            <ac:spMk id="15" creationId="{696DED8D-0F9A-6457-791B-0D9B2BC12769}"/>
          </ac:spMkLst>
        </pc:spChg>
        <pc:spChg chg="add del mod ord modVis">
          <ac:chgData name="Thao Dao Thi Thu" userId="b0c0fd0c-b87e-42f7-8ea0-369972801474" providerId="ADAL" clId="{33F9265F-DA34-4CF8-ABDF-D6D39A2C153A}" dt="2024-08-15T08:45:43.666" v="1512"/>
          <ac:spMkLst>
            <pc:docMk/>
            <pc:sldMasterMk cId="3851345252" sldId="2147483712"/>
            <ac:spMk id="16" creationId="{B578B10D-B0C2-F43F-3AA0-A503E852B8F3}"/>
          </ac:spMkLst>
        </pc:spChg>
        <pc:spChg chg="add del mod ord modVis">
          <ac:chgData name="Thao Dao Thi Thu" userId="b0c0fd0c-b87e-42f7-8ea0-369972801474" providerId="ADAL" clId="{33F9265F-DA34-4CF8-ABDF-D6D39A2C153A}" dt="2024-08-15T08:45:57.658" v="1653"/>
          <ac:spMkLst>
            <pc:docMk/>
            <pc:sldMasterMk cId="3851345252" sldId="2147483712"/>
            <ac:spMk id="17" creationId="{16ED2A68-A53A-F62E-F166-B8EEB8F65AFF}"/>
          </ac:spMkLst>
        </pc:spChg>
        <pc:spChg chg="add del mod ord modVis">
          <ac:chgData name="Thao Dao Thi Thu" userId="b0c0fd0c-b87e-42f7-8ea0-369972801474" providerId="ADAL" clId="{33F9265F-DA34-4CF8-ABDF-D6D39A2C153A}" dt="2024-08-15T08:46:11.982" v="1794"/>
          <ac:spMkLst>
            <pc:docMk/>
            <pc:sldMasterMk cId="3851345252" sldId="2147483712"/>
            <ac:spMk id="18" creationId="{0E907295-22D4-75E1-5612-31159A056EAC}"/>
          </ac:spMkLst>
        </pc:spChg>
        <pc:spChg chg="add del mod ord modVis">
          <ac:chgData name="Thao Dao Thi Thu" userId="b0c0fd0c-b87e-42f7-8ea0-369972801474" providerId="ADAL" clId="{33F9265F-DA34-4CF8-ABDF-D6D39A2C153A}" dt="2024-08-15T08:46:26.040" v="1924"/>
          <ac:spMkLst>
            <pc:docMk/>
            <pc:sldMasterMk cId="3851345252" sldId="2147483712"/>
            <ac:spMk id="19" creationId="{2366B9E9-5078-9972-A8EC-BE13736F1101}"/>
          </ac:spMkLst>
        </pc:spChg>
        <pc:spChg chg="add del mod ord modVis">
          <ac:chgData name="Thao Dao Thi Thu" userId="b0c0fd0c-b87e-42f7-8ea0-369972801474" providerId="ADAL" clId="{33F9265F-DA34-4CF8-ABDF-D6D39A2C153A}" dt="2024-08-15T08:46:40.018" v="2053"/>
          <ac:spMkLst>
            <pc:docMk/>
            <pc:sldMasterMk cId="3851345252" sldId="2147483712"/>
            <ac:spMk id="20" creationId="{961D85A4-FEF9-2BA9-E1BD-54D42A935386}"/>
          </ac:spMkLst>
        </pc:spChg>
        <pc:spChg chg="add del mod ord modVis">
          <ac:chgData name="Thao Dao Thi Thu" userId="b0c0fd0c-b87e-42f7-8ea0-369972801474" providerId="ADAL" clId="{33F9265F-DA34-4CF8-ABDF-D6D39A2C153A}" dt="2024-08-15T08:53:25.678" v="2186"/>
          <ac:spMkLst>
            <pc:docMk/>
            <pc:sldMasterMk cId="3851345252" sldId="2147483712"/>
            <ac:spMk id="21" creationId="{1A0D5333-140F-23D9-1E2C-A5D6570F4661}"/>
          </ac:spMkLst>
        </pc:spChg>
        <pc:spChg chg="add del mod ord modVis">
          <ac:chgData name="Thao Dao Thi Thu" userId="b0c0fd0c-b87e-42f7-8ea0-369972801474" providerId="ADAL" clId="{33F9265F-DA34-4CF8-ABDF-D6D39A2C153A}" dt="2024-08-15T08:53:39.691" v="2314"/>
          <ac:spMkLst>
            <pc:docMk/>
            <pc:sldMasterMk cId="3851345252" sldId="2147483712"/>
            <ac:spMk id="22" creationId="{405F80DE-1F17-3A21-808B-A099F2E01E19}"/>
          </ac:spMkLst>
        </pc:spChg>
        <pc:spChg chg="add del mod ord modVis">
          <ac:chgData name="Thao Dao Thi Thu" userId="b0c0fd0c-b87e-42f7-8ea0-369972801474" providerId="ADAL" clId="{33F9265F-DA34-4CF8-ABDF-D6D39A2C153A}" dt="2024-08-15T08:53:53.623" v="2443"/>
          <ac:spMkLst>
            <pc:docMk/>
            <pc:sldMasterMk cId="3851345252" sldId="2147483712"/>
            <ac:spMk id="23" creationId="{C692018F-F352-016F-9ED1-E8E13497A339}"/>
          </ac:spMkLst>
        </pc:spChg>
        <pc:spChg chg="add del mod ord modVis">
          <ac:chgData name="Thao Dao Thi Thu" userId="b0c0fd0c-b87e-42f7-8ea0-369972801474" providerId="ADAL" clId="{33F9265F-DA34-4CF8-ABDF-D6D39A2C153A}" dt="2024-08-15T08:54:10.847" v="2571"/>
          <ac:spMkLst>
            <pc:docMk/>
            <pc:sldMasterMk cId="3851345252" sldId="2147483712"/>
            <ac:spMk id="24" creationId="{B3D3746B-25DF-6861-9C3A-BBFCD1A9F5B8}"/>
          </ac:spMkLst>
        </pc:spChg>
        <pc:spChg chg="add del mod ord modVis">
          <ac:chgData name="Thao Dao Thi Thu" userId="b0c0fd0c-b87e-42f7-8ea0-369972801474" providerId="ADAL" clId="{33F9265F-DA34-4CF8-ABDF-D6D39A2C153A}" dt="2024-08-15T08:55:31.495" v="2703"/>
          <ac:spMkLst>
            <pc:docMk/>
            <pc:sldMasterMk cId="3851345252" sldId="2147483712"/>
            <ac:spMk id="25" creationId="{CA3C7206-8AE4-01D5-BC56-6065B5667C17}"/>
          </ac:spMkLst>
        </pc:spChg>
        <pc:spChg chg="add del mod ord modVis">
          <ac:chgData name="Thao Dao Thi Thu" userId="b0c0fd0c-b87e-42f7-8ea0-369972801474" providerId="ADAL" clId="{33F9265F-DA34-4CF8-ABDF-D6D39A2C153A}" dt="2024-08-15T08:55:45.413" v="2832"/>
          <ac:spMkLst>
            <pc:docMk/>
            <pc:sldMasterMk cId="3851345252" sldId="2147483712"/>
            <ac:spMk id="26" creationId="{76539CD7-DC04-9307-5300-541B2F7B65BF}"/>
          </ac:spMkLst>
        </pc:spChg>
        <pc:spChg chg="add del mod ord modVis">
          <ac:chgData name="Thao Dao Thi Thu" userId="b0c0fd0c-b87e-42f7-8ea0-369972801474" providerId="ADAL" clId="{33F9265F-DA34-4CF8-ABDF-D6D39A2C153A}" dt="2024-08-15T08:55:59.406" v="2965"/>
          <ac:spMkLst>
            <pc:docMk/>
            <pc:sldMasterMk cId="3851345252" sldId="2147483712"/>
            <ac:spMk id="27" creationId="{95AEE535-2187-A841-3EFE-111127366874}"/>
          </ac:spMkLst>
        </pc:spChg>
        <pc:spChg chg="add del mod ord modVis">
          <ac:chgData name="Thao Dao Thi Thu" userId="b0c0fd0c-b87e-42f7-8ea0-369972801474" providerId="ADAL" clId="{33F9265F-DA34-4CF8-ABDF-D6D39A2C153A}" dt="2024-08-15T08:56:14.786" v="3097"/>
          <ac:spMkLst>
            <pc:docMk/>
            <pc:sldMasterMk cId="3851345252" sldId="2147483712"/>
            <ac:spMk id="28" creationId="{D7AF7F92-492A-466B-9B58-DEC0DB595E08}"/>
          </ac:spMkLst>
        </pc:spChg>
        <pc:spChg chg="add del mod ord modVis">
          <ac:chgData name="Thao Dao Thi Thu" userId="b0c0fd0c-b87e-42f7-8ea0-369972801474" providerId="ADAL" clId="{33F9265F-DA34-4CF8-ABDF-D6D39A2C153A}" dt="2024-08-15T08:56:30.609" v="3225"/>
          <ac:spMkLst>
            <pc:docMk/>
            <pc:sldMasterMk cId="3851345252" sldId="2147483712"/>
            <ac:spMk id="29" creationId="{950AE968-823F-0E07-7ABA-84B842DEE5D7}"/>
          </ac:spMkLst>
        </pc:spChg>
        <pc:spChg chg="add del mod ord modVis">
          <ac:chgData name="Thao Dao Thi Thu" userId="b0c0fd0c-b87e-42f7-8ea0-369972801474" providerId="ADAL" clId="{33F9265F-DA34-4CF8-ABDF-D6D39A2C153A}" dt="2024-08-15T08:57:15.422" v="3354"/>
          <ac:spMkLst>
            <pc:docMk/>
            <pc:sldMasterMk cId="3851345252" sldId="2147483712"/>
            <ac:spMk id="30" creationId="{8659D3A1-7F42-602B-0421-1C478AFA3ADA}"/>
          </ac:spMkLst>
        </pc:spChg>
        <pc:spChg chg="add del mod ord modVis">
          <ac:chgData name="Thao Dao Thi Thu" userId="b0c0fd0c-b87e-42f7-8ea0-369972801474" providerId="ADAL" clId="{33F9265F-DA34-4CF8-ABDF-D6D39A2C153A}" dt="2024-08-15T08:58:13.559" v="3683"/>
          <ac:spMkLst>
            <pc:docMk/>
            <pc:sldMasterMk cId="3851345252" sldId="2147483712"/>
            <ac:spMk id="31" creationId="{76D4A836-F920-5FDE-3460-F70C16E8D146}"/>
          </ac:spMkLst>
        </pc:spChg>
        <pc:spChg chg="add mod ord">
          <ac:chgData name="Thao Dao Thi Thu" userId="b0c0fd0c-b87e-42f7-8ea0-369972801474" providerId="ADAL" clId="{33F9265F-DA34-4CF8-ABDF-D6D39A2C153A}" dt="2024-08-15T08:58:11.787" v="3639"/>
          <ac:spMkLst>
            <pc:docMk/>
            <pc:sldMasterMk cId="3851345252" sldId="2147483712"/>
            <ac:spMk id="32" creationId="{917B6441-C827-7E8E-AF8C-BC0A59F101EE}"/>
          </ac:spMkLst>
        </pc:spChg>
        <pc:spChg chg="add del mod ord modVis">
          <ac:chgData name="Thao Dao Thi Thu" userId="b0c0fd0c-b87e-42f7-8ea0-369972801474" providerId="ADAL" clId="{33F9265F-DA34-4CF8-ABDF-D6D39A2C153A}" dt="2024-08-15T08:58:30.087" v="3789" actId="478"/>
          <ac:spMkLst>
            <pc:docMk/>
            <pc:sldMasterMk cId="3851345252" sldId="2147483712"/>
            <ac:spMk id="33" creationId="{00C4D0F2-D284-A911-925B-79CDD0F7BA4B}"/>
          </ac:spMkLst>
        </pc:spChg>
        <pc:spChg chg="del mod ord modVis">
          <ac:chgData name="Thao Dao Thi Thu" userId="b0c0fd0c-b87e-42f7-8ea0-369972801474" providerId="ADAL" clId="{33F9265F-DA34-4CF8-ABDF-D6D39A2C153A}" dt="2024-08-15T08:58:44.166" v="3884"/>
          <ac:spMkLst>
            <pc:docMk/>
            <pc:sldMasterMk cId="3851345252" sldId="2147483712"/>
            <ac:spMk id="34" creationId="{DED55663-3A55-FD13-802C-832D9DC5EAA8}"/>
          </ac:spMkLst>
        </pc:spChg>
        <pc:spChg chg="add del mod ord modVis">
          <ac:chgData name="Thao Dao Thi Thu" userId="b0c0fd0c-b87e-42f7-8ea0-369972801474" providerId="ADAL" clId="{33F9265F-DA34-4CF8-ABDF-D6D39A2C153A}" dt="2024-08-15T08:59:00.213" v="3993" actId="478"/>
          <ac:spMkLst>
            <pc:docMk/>
            <pc:sldMasterMk cId="3851345252" sldId="2147483712"/>
            <ac:spMk id="35" creationId="{4C832A3A-8CD1-2E2E-A673-442988D59E40}"/>
          </ac:spMkLst>
        </pc:spChg>
        <pc:spChg chg="del mod ord modVis">
          <ac:chgData name="Thao Dao Thi Thu" userId="b0c0fd0c-b87e-42f7-8ea0-369972801474" providerId="ADAL" clId="{33F9265F-DA34-4CF8-ABDF-D6D39A2C153A}" dt="2024-08-15T08:59:14.170" v="4088"/>
          <ac:spMkLst>
            <pc:docMk/>
            <pc:sldMasterMk cId="3851345252" sldId="2147483712"/>
            <ac:spMk id="36" creationId="{27E5C1D1-6D53-2136-7043-FAA995340902}"/>
          </ac:spMkLst>
        </pc:spChg>
        <pc:spChg chg="add del mod ord modVis">
          <ac:chgData name="Thao Dao Thi Thu" userId="b0c0fd0c-b87e-42f7-8ea0-369972801474" providerId="ADAL" clId="{33F9265F-DA34-4CF8-ABDF-D6D39A2C153A}" dt="2024-08-15T08:59:28.869" v="4217"/>
          <ac:spMkLst>
            <pc:docMk/>
            <pc:sldMasterMk cId="3851345252" sldId="2147483712"/>
            <ac:spMk id="37" creationId="{58E07123-0071-A197-208B-D52FDCA549C6}"/>
          </ac:spMkLst>
        </pc:spChg>
        <pc:spChg chg="add del mod ord modVis">
          <ac:chgData name="Thao Dao Thi Thu" userId="b0c0fd0c-b87e-42f7-8ea0-369972801474" providerId="ADAL" clId="{33F9265F-DA34-4CF8-ABDF-D6D39A2C153A}" dt="2024-08-15T08:59:43.896" v="4346"/>
          <ac:spMkLst>
            <pc:docMk/>
            <pc:sldMasterMk cId="3851345252" sldId="2147483712"/>
            <ac:spMk id="38" creationId="{F24A403B-B606-2DB3-DB44-AA579401AAFB}"/>
          </ac:spMkLst>
        </pc:spChg>
        <pc:spChg chg="add del mod ord modVis">
          <ac:chgData name="Thao Dao Thi Thu" userId="b0c0fd0c-b87e-42f7-8ea0-369972801474" providerId="ADAL" clId="{33F9265F-DA34-4CF8-ABDF-D6D39A2C153A}" dt="2024-08-15T09:00:10.615" v="4475"/>
          <ac:spMkLst>
            <pc:docMk/>
            <pc:sldMasterMk cId="3851345252" sldId="2147483712"/>
            <ac:spMk id="39" creationId="{ED606A14-13F9-6A9B-1AD8-4681DA68BCC8}"/>
          </ac:spMkLst>
        </pc:spChg>
        <pc:spChg chg="add del mod ord modVis">
          <ac:chgData name="Thao Dao Thi Thu" userId="b0c0fd0c-b87e-42f7-8ea0-369972801474" providerId="ADAL" clId="{33F9265F-DA34-4CF8-ABDF-D6D39A2C153A}" dt="2024-08-15T09:00:26.479" v="4582" actId="478"/>
          <ac:spMkLst>
            <pc:docMk/>
            <pc:sldMasterMk cId="3851345252" sldId="2147483712"/>
            <ac:spMk id="40" creationId="{608DBD1F-CDD2-48BD-803F-529A2EFADDBA}"/>
          </ac:spMkLst>
        </pc:spChg>
        <pc:spChg chg="del mod ord modVis">
          <ac:chgData name="Thao Dao Thi Thu" userId="b0c0fd0c-b87e-42f7-8ea0-369972801474" providerId="ADAL" clId="{33F9265F-DA34-4CF8-ABDF-D6D39A2C153A}" dt="2024-08-15T09:00:41.971" v="4678"/>
          <ac:spMkLst>
            <pc:docMk/>
            <pc:sldMasterMk cId="3851345252" sldId="2147483712"/>
            <ac:spMk id="41" creationId="{FB1F4E3F-024C-1568-3EDE-7E0EBAC3A4BF}"/>
          </ac:spMkLst>
        </pc:spChg>
        <pc:spChg chg="add del mod ord modVis">
          <ac:chgData name="Thao Dao Thi Thu" userId="b0c0fd0c-b87e-42f7-8ea0-369972801474" providerId="ADAL" clId="{33F9265F-DA34-4CF8-ABDF-D6D39A2C153A}" dt="2024-08-15T09:00:58.094" v="4806"/>
          <ac:spMkLst>
            <pc:docMk/>
            <pc:sldMasterMk cId="3851345252" sldId="2147483712"/>
            <ac:spMk id="42" creationId="{43BD1EFA-0383-FB67-1484-452AA57D6412}"/>
          </ac:spMkLst>
        </pc:spChg>
        <pc:spChg chg="add del mod ord modVis">
          <ac:chgData name="Thao Dao Thi Thu" userId="b0c0fd0c-b87e-42f7-8ea0-369972801474" providerId="ADAL" clId="{33F9265F-DA34-4CF8-ABDF-D6D39A2C153A}" dt="2024-08-15T09:01:13.963" v="4936"/>
          <ac:spMkLst>
            <pc:docMk/>
            <pc:sldMasterMk cId="3851345252" sldId="2147483712"/>
            <ac:spMk id="43" creationId="{D8C5BC8E-7FE3-1522-AC8F-12B8FC9F1655}"/>
          </ac:spMkLst>
        </pc:spChg>
        <pc:spChg chg="add mod ord">
          <ac:chgData name="Thao Dao Thi Thu" userId="b0c0fd0c-b87e-42f7-8ea0-369972801474" providerId="ADAL" clId="{33F9265F-DA34-4CF8-ABDF-D6D39A2C153A}" dt="2024-08-15T09:01:14.045" v="5019"/>
          <ac:spMkLst>
            <pc:docMk/>
            <pc:sldMasterMk cId="3851345252" sldId="2147483712"/>
            <ac:spMk id="44" creationId="{36DD0155-5BEC-EEF3-3295-2C91F53B8307}"/>
          </ac:spMkLst>
        </pc:spChg>
        <pc:sldLayoutChg chg="del">
          <pc:chgData name="Thao Dao Thi Thu" userId="b0c0fd0c-b87e-42f7-8ea0-369972801474" providerId="ADAL" clId="{33F9265F-DA34-4CF8-ABDF-D6D39A2C153A}" dt="2024-08-15T09:01:26.653" v="5021" actId="47"/>
          <pc:sldLayoutMkLst>
            <pc:docMk/>
            <pc:sldMasterMk cId="3851345252" sldId="2147483712"/>
            <pc:sldLayoutMk cId="3517412526" sldId="2147483713"/>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282058224" sldId="2147483714"/>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3100141422" sldId="2147483715"/>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2934205101" sldId="2147483716"/>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405851382" sldId="2147483717"/>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27564060" sldId="2147483718"/>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678986555" sldId="2147483719"/>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409023527" sldId="2147483720"/>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3559049890" sldId="2147483721"/>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3007664157" sldId="2147483722"/>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4110541473" sldId="214748372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503AF-969D-41A9-9136-B793E130B0DB}" type="datetimeFigureOut">
              <a:rPr lang="en-US" smtClean="0"/>
              <a:t>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E915D-CCCA-4EB9-A5E7-1974C4E5E9C2}" type="slidenum">
              <a:rPr lang="en-US" smtClean="0"/>
              <a:t>‹#›</a:t>
            </a:fld>
            <a:endParaRPr lang="en-US"/>
          </a:p>
        </p:txBody>
      </p:sp>
    </p:spTree>
    <p:extLst>
      <p:ext uri="{BB962C8B-B14F-4D97-AF65-F5344CB8AC3E}">
        <p14:creationId xmlns:p14="http://schemas.microsoft.com/office/powerpoint/2010/main" val="9562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D3FF57C-DB6D-4B82-BACE-9F05D28CDF97}"/>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2.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111930" y="1037948"/>
            <a:ext cx="16064139" cy="8211104"/>
            <a:chOff x="0" y="0"/>
            <a:chExt cx="45219913" cy="23113930"/>
          </a:xfrm>
        </p:grpSpPr>
        <p:sp>
          <p:nvSpPr>
            <p:cNvPr id="4" name="Freeform 4"/>
            <p:cNvSpPr/>
            <p:nvPr/>
          </p:nvSpPr>
          <p:spPr>
            <a:xfrm>
              <a:off x="72390" y="72390"/>
              <a:ext cx="45075133" cy="22969151"/>
            </a:xfrm>
            <a:custGeom>
              <a:avLst/>
              <a:gdLst/>
              <a:ahLst/>
              <a:cxnLst/>
              <a:rect l="l" t="t" r="r" b="b"/>
              <a:pathLst>
                <a:path w="45075133" h="22969151">
                  <a:moveTo>
                    <a:pt x="0" y="0"/>
                  </a:moveTo>
                  <a:lnTo>
                    <a:pt x="45075133" y="0"/>
                  </a:lnTo>
                  <a:lnTo>
                    <a:pt x="45075133" y="22969151"/>
                  </a:lnTo>
                  <a:lnTo>
                    <a:pt x="0" y="22969151"/>
                  </a:lnTo>
                  <a:lnTo>
                    <a:pt x="0" y="0"/>
                  </a:lnTo>
                  <a:close/>
                </a:path>
              </a:pathLst>
            </a:custGeom>
            <a:solidFill>
              <a:srgbClr val="9B7C5C"/>
            </a:solidFill>
          </p:spPr>
          <p:txBody>
            <a:bodyPr/>
            <a:lstStyle/>
            <a:p>
              <a:endParaRPr lang="en-US"/>
            </a:p>
          </p:txBody>
        </p:sp>
        <p:sp>
          <p:nvSpPr>
            <p:cNvPr id="5" name="Freeform 5"/>
            <p:cNvSpPr/>
            <p:nvPr/>
          </p:nvSpPr>
          <p:spPr>
            <a:xfrm>
              <a:off x="0" y="0"/>
              <a:ext cx="45219913" cy="23113930"/>
            </a:xfrm>
            <a:custGeom>
              <a:avLst/>
              <a:gdLst/>
              <a:ahLst/>
              <a:cxnLst/>
              <a:rect l="l" t="t" r="r" b="b"/>
              <a:pathLst>
                <a:path w="45219913" h="23113930">
                  <a:moveTo>
                    <a:pt x="45075134" y="22969150"/>
                  </a:moveTo>
                  <a:lnTo>
                    <a:pt x="45219913" y="22969150"/>
                  </a:lnTo>
                  <a:lnTo>
                    <a:pt x="45219913" y="23113930"/>
                  </a:lnTo>
                  <a:lnTo>
                    <a:pt x="45075134" y="23113930"/>
                  </a:lnTo>
                  <a:lnTo>
                    <a:pt x="45075134"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075134" y="144780"/>
                  </a:moveTo>
                  <a:lnTo>
                    <a:pt x="45219913" y="144780"/>
                  </a:lnTo>
                  <a:lnTo>
                    <a:pt x="45219913" y="22969150"/>
                  </a:lnTo>
                  <a:lnTo>
                    <a:pt x="45075134" y="22969150"/>
                  </a:lnTo>
                  <a:lnTo>
                    <a:pt x="45075134" y="144780"/>
                  </a:lnTo>
                  <a:close/>
                  <a:moveTo>
                    <a:pt x="144780" y="22969150"/>
                  </a:moveTo>
                  <a:lnTo>
                    <a:pt x="45075134" y="22969150"/>
                  </a:lnTo>
                  <a:lnTo>
                    <a:pt x="45075134" y="23113930"/>
                  </a:lnTo>
                  <a:lnTo>
                    <a:pt x="144780" y="23113930"/>
                  </a:lnTo>
                  <a:lnTo>
                    <a:pt x="144780" y="22969150"/>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432645" y="1341148"/>
            <a:ext cx="15507744" cy="7604703"/>
            <a:chOff x="0" y="0"/>
            <a:chExt cx="41155827" cy="20182034"/>
          </a:xfrm>
        </p:grpSpPr>
        <p:sp>
          <p:nvSpPr>
            <p:cNvPr id="7" name="Freeform 7"/>
            <p:cNvSpPr/>
            <p:nvPr/>
          </p:nvSpPr>
          <p:spPr>
            <a:xfrm>
              <a:off x="72390" y="72390"/>
              <a:ext cx="41011047" cy="20037254"/>
            </a:xfrm>
            <a:custGeom>
              <a:avLst/>
              <a:gdLst/>
              <a:ahLst/>
              <a:cxnLst/>
              <a:rect l="l" t="t" r="r" b="b"/>
              <a:pathLst>
                <a:path w="41011047" h="20037254">
                  <a:moveTo>
                    <a:pt x="0" y="0"/>
                  </a:moveTo>
                  <a:lnTo>
                    <a:pt x="41011046" y="0"/>
                  </a:lnTo>
                  <a:lnTo>
                    <a:pt x="41011046" y="20037254"/>
                  </a:lnTo>
                  <a:lnTo>
                    <a:pt x="0" y="20037254"/>
                  </a:lnTo>
                  <a:lnTo>
                    <a:pt x="0" y="0"/>
                  </a:lnTo>
                  <a:close/>
                </a:path>
              </a:pathLst>
            </a:custGeom>
            <a:solidFill>
              <a:srgbClr val="FFFFFF"/>
            </a:solidFill>
          </p:spPr>
          <p:txBody>
            <a:bodyPr/>
            <a:lstStyle/>
            <a:p>
              <a:endParaRPr lang="en-US"/>
            </a:p>
          </p:txBody>
        </p:sp>
        <p:sp>
          <p:nvSpPr>
            <p:cNvPr id="8" name="Freeform 8"/>
            <p:cNvSpPr/>
            <p:nvPr/>
          </p:nvSpPr>
          <p:spPr>
            <a:xfrm>
              <a:off x="0" y="0"/>
              <a:ext cx="41155826" cy="20182035"/>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US"/>
            </a:p>
          </p:txBody>
        </p:sp>
      </p:grpSp>
      <p:sp>
        <p:nvSpPr>
          <p:cNvPr id="13" name="TextBox 9">
            <a:extLst>
              <a:ext uri="{FF2B5EF4-FFF2-40B4-BE49-F238E27FC236}">
                <a16:creationId xmlns:a16="http://schemas.microsoft.com/office/drawing/2014/main" id="{8F0C862D-C2DC-643E-0A2F-7505416DE32C}"/>
              </a:ext>
            </a:extLst>
          </p:cNvPr>
          <p:cNvSpPr txBox="1"/>
          <p:nvPr/>
        </p:nvSpPr>
        <p:spPr>
          <a:xfrm>
            <a:off x="1828800" y="1473163"/>
            <a:ext cx="10895350" cy="1015663"/>
          </a:xfrm>
          <a:prstGeom prst="rect">
            <a:avLst/>
          </a:prstGeom>
        </p:spPr>
        <p:txBody>
          <a:bodyPr wrap="square" lIns="0" tIns="0" rIns="0" bIns="0" rtlCol="0" anchor="t">
            <a:spAutoFit/>
          </a:bodyPr>
          <a:lstStyle/>
          <a:p>
            <a:pPr algn="ctr"/>
            <a:r>
              <a:rPr lang="en-US" sz="6600" b="1">
                <a:solidFill>
                  <a:schemeClr val="tx2">
                    <a:lumMod val="75000"/>
                  </a:schemeClr>
                </a:solidFill>
                <a:latin typeface="Cambria" panose="02040503050406030204" pitchFamily="18" charset="0"/>
                <a:ea typeface="Cambria" panose="02040503050406030204" pitchFamily="18" charset="0"/>
              </a:rPr>
              <a:t>Yêu cầu cần đạt</a:t>
            </a:r>
            <a:endParaRPr lang="en-US" sz="6600" b="1" dirty="0">
              <a:solidFill>
                <a:schemeClr val="tx2">
                  <a:lumMod val="75000"/>
                </a:schemeClr>
              </a:solidFill>
              <a:latin typeface="Cambria" panose="02040503050406030204" pitchFamily="18" charset="0"/>
              <a:ea typeface="Cambria" panose="02040503050406030204" pitchFamily="18" charset="0"/>
            </a:endParaRPr>
          </a:p>
        </p:txBody>
      </p:sp>
      <p:sp>
        <p:nvSpPr>
          <p:cNvPr id="10" name="Freeform 4">
            <a:extLst>
              <a:ext uri="{FF2B5EF4-FFF2-40B4-BE49-F238E27FC236}">
                <a16:creationId xmlns:a16="http://schemas.microsoft.com/office/drawing/2014/main" id="{0EB98A08-CEEE-59E5-FB99-1DBAF68C2775}"/>
              </a:ext>
            </a:extLst>
          </p:cNvPr>
          <p:cNvSpPr/>
          <p:nvPr/>
        </p:nvSpPr>
        <p:spPr>
          <a:xfrm>
            <a:off x="12333156" y="3848100"/>
            <a:ext cx="5943600" cy="7798174"/>
          </a:xfrm>
          <a:custGeom>
            <a:avLst/>
            <a:gdLst/>
            <a:ahLst/>
            <a:cxnLst/>
            <a:rect l="l" t="t" r="r" b="b"/>
            <a:pathLst>
              <a:path w="9899599" h="13894174">
                <a:moveTo>
                  <a:pt x="0" y="0"/>
                </a:moveTo>
                <a:lnTo>
                  <a:pt x="9899599" y="0"/>
                </a:lnTo>
                <a:lnTo>
                  <a:pt x="9899599" y="13894174"/>
                </a:lnTo>
                <a:lnTo>
                  <a:pt x="0" y="13894174"/>
                </a:lnTo>
                <a:lnTo>
                  <a:pt x="0" y="0"/>
                </a:lnTo>
                <a:close/>
              </a:path>
            </a:pathLst>
          </a:custGeom>
          <a:blipFill>
            <a:blip r:embed="rId3"/>
            <a:stretch>
              <a:fillRect/>
            </a:stretch>
          </a:blipFill>
        </p:spPr>
        <p:txBody>
          <a:bodyPr/>
          <a:lstStyle/>
          <a:p>
            <a:endParaRPr lang="en-US"/>
          </a:p>
        </p:txBody>
      </p:sp>
      <p:sp>
        <p:nvSpPr>
          <p:cNvPr id="11" name="TextBox 9">
            <a:extLst>
              <a:ext uri="{FF2B5EF4-FFF2-40B4-BE49-F238E27FC236}">
                <a16:creationId xmlns:a16="http://schemas.microsoft.com/office/drawing/2014/main" id="{D1984776-617D-CDB4-8948-C117C9C45D30}"/>
              </a:ext>
            </a:extLst>
          </p:cNvPr>
          <p:cNvSpPr txBox="1"/>
          <p:nvPr/>
        </p:nvSpPr>
        <p:spPr>
          <a:xfrm>
            <a:off x="1432645" y="2804411"/>
            <a:ext cx="13106400" cy="1138517"/>
          </a:xfrm>
          <a:prstGeom prst="rect">
            <a:avLst/>
          </a:prstGeom>
        </p:spPr>
        <p:txBody>
          <a:bodyPr wrap="square" lIns="0" tIns="0" rIns="0" bIns="0" rtlCol="0" anchor="t">
            <a:spAutoFit/>
          </a:bodyPr>
          <a:lstStyle/>
          <a:p>
            <a:pPr algn="ctr">
              <a:lnSpc>
                <a:spcPts val="10199"/>
              </a:lnSpc>
            </a:pPr>
            <a:r>
              <a:rPr lang="en-US" sz="5400" b="1">
                <a:solidFill>
                  <a:srgbClr val="5D2E1D"/>
                </a:solidFill>
                <a:latin typeface="Cambria" panose="02040503050406030204" pitchFamily="18" charset="0"/>
                <a:ea typeface="Cambria" panose="02040503050406030204" pitchFamily="18" charset="0"/>
              </a:rPr>
              <a:t>1. Nêu được một số thành phần của đất</a:t>
            </a:r>
            <a:endParaRPr lang="en-US" sz="5400" b="1" dirty="0">
              <a:solidFill>
                <a:srgbClr val="5D2E1D"/>
              </a:solidFill>
              <a:latin typeface="Cambria" panose="02040503050406030204" pitchFamily="18" charset="0"/>
              <a:ea typeface="Cambria" panose="02040503050406030204" pitchFamily="18" charset="0"/>
            </a:endParaRPr>
          </a:p>
        </p:txBody>
      </p:sp>
      <p:sp>
        <p:nvSpPr>
          <p:cNvPr id="14" name="TextBox 9">
            <a:extLst>
              <a:ext uri="{FF2B5EF4-FFF2-40B4-BE49-F238E27FC236}">
                <a16:creationId xmlns:a16="http://schemas.microsoft.com/office/drawing/2014/main" id="{40596B5D-BFE7-D63A-5D71-B617342907F9}"/>
              </a:ext>
            </a:extLst>
          </p:cNvPr>
          <p:cNvSpPr txBox="1"/>
          <p:nvPr/>
        </p:nvSpPr>
        <p:spPr>
          <a:xfrm>
            <a:off x="2590800" y="4467981"/>
            <a:ext cx="12862645" cy="1661993"/>
          </a:xfrm>
          <a:prstGeom prst="rect">
            <a:avLst/>
          </a:prstGeom>
        </p:spPr>
        <p:txBody>
          <a:bodyPr wrap="square" lIns="0" tIns="0" rIns="0" bIns="0" rtlCol="0" anchor="t">
            <a:spAutoFit/>
          </a:bodyPr>
          <a:lstStyle/>
          <a:p>
            <a:r>
              <a:rPr lang="vi-VN" sz="5400" b="1">
                <a:solidFill>
                  <a:srgbClr val="5D2E1D"/>
                </a:solidFill>
                <a:latin typeface="Cambria" panose="02040503050406030204" pitchFamily="18" charset="0"/>
                <a:ea typeface="Cambria" panose="02040503050406030204" pitchFamily="18" charset="0"/>
              </a:rPr>
              <a:t>Trình bày được vai trò của đất đối với </a:t>
            </a:r>
            <a:r>
              <a:rPr lang="en-US" sz="5400" b="1">
                <a:solidFill>
                  <a:srgbClr val="5D2E1D"/>
                </a:solidFill>
                <a:latin typeface="Cambria" panose="02040503050406030204" pitchFamily="18" charset="0"/>
                <a:ea typeface="Cambria" panose="02040503050406030204" pitchFamily="18" charset="0"/>
              </a:rPr>
              <a:t>    </a:t>
            </a:r>
            <a:r>
              <a:rPr lang="vi-VN" sz="5400" b="1">
                <a:solidFill>
                  <a:srgbClr val="5D2E1D"/>
                </a:solidFill>
                <a:latin typeface="Cambria" panose="02040503050406030204" pitchFamily="18" charset="0"/>
                <a:ea typeface="Cambria" panose="02040503050406030204" pitchFamily="18" charset="0"/>
              </a:rPr>
              <a:t>cây trồng.</a:t>
            </a:r>
            <a:endParaRPr lang="en-US" sz="5400" b="1" dirty="0">
              <a:solidFill>
                <a:srgbClr val="5D2E1D"/>
              </a:solidFill>
              <a:latin typeface="Cambria" panose="02040503050406030204" pitchFamily="18" charset="0"/>
              <a:ea typeface="Cambria" panose="02040503050406030204" pitchFamily="18" charset="0"/>
            </a:endParaRPr>
          </a:p>
        </p:txBody>
      </p:sp>
      <p:sp>
        <p:nvSpPr>
          <p:cNvPr id="15" name="TextBox 9">
            <a:extLst>
              <a:ext uri="{FF2B5EF4-FFF2-40B4-BE49-F238E27FC236}">
                <a16:creationId xmlns:a16="http://schemas.microsoft.com/office/drawing/2014/main" id="{E929CFF3-A312-FCB4-8A8E-04E480F97854}"/>
              </a:ext>
            </a:extLst>
          </p:cNvPr>
          <p:cNvSpPr txBox="1"/>
          <p:nvPr/>
        </p:nvSpPr>
        <p:spPr>
          <a:xfrm>
            <a:off x="1249958" y="4160460"/>
            <a:ext cx="1737275" cy="1138517"/>
          </a:xfrm>
          <a:prstGeom prst="rect">
            <a:avLst/>
          </a:prstGeom>
        </p:spPr>
        <p:txBody>
          <a:bodyPr wrap="square" lIns="0" tIns="0" rIns="0" bIns="0" rtlCol="0" anchor="t">
            <a:spAutoFit/>
          </a:bodyPr>
          <a:lstStyle/>
          <a:p>
            <a:pPr algn="ctr">
              <a:lnSpc>
                <a:spcPts val="10199"/>
              </a:lnSpc>
            </a:pPr>
            <a:r>
              <a:rPr lang="en-US" sz="5400" b="1">
                <a:solidFill>
                  <a:srgbClr val="5D2E1D"/>
                </a:solidFill>
                <a:latin typeface="Cambria" panose="02040503050406030204" pitchFamily="18" charset="0"/>
                <a:ea typeface="Cambria" panose="02040503050406030204" pitchFamily="18" charset="0"/>
              </a:rPr>
              <a:t>2.</a:t>
            </a:r>
            <a:endParaRPr lang="en-US" sz="5400" b="1" dirty="0">
              <a:solidFill>
                <a:srgbClr val="5D2E1D"/>
              </a:solidFill>
              <a:latin typeface="Cambria" panose="02040503050406030204" pitchFamily="18" charset="0"/>
              <a:ea typeface="Cambria" panose="020405030504060302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687682" y="-1182887"/>
            <a:ext cx="8456318" cy="12652774"/>
            <a:chOff x="0" y="0"/>
            <a:chExt cx="23804198" cy="35617057"/>
          </a:xfrm>
        </p:grpSpPr>
        <p:sp>
          <p:nvSpPr>
            <p:cNvPr id="4" name="Freeform 4"/>
            <p:cNvSpPr/>
            <p:nvPr/>
          </p:nvSpPr>
          <p:spPr>
            <a:xfrm>
              <a:off x="72390" y="72390"/>
              <a:ext cx="23659419" cy="35472278"/>
            </a:xfrm>
            <a:custGeom>
              <a:avLst/>
              <a:gdLst/>
              <a:ahLst/>
              <a:cxnLst/>
              <a:rect l="l" t="t" r="r" b="b"/>
              <a:pathLst>
                <a:path w="23659419" h="35472278">
                  <a:moveTo>
                    <a:pt x="0" y="0"/>
                  </a:moveTo>
                  <a:lnTo>
                    <a:pt x="23659419" y="0"/>
                  </a:lnTo>
                  <a:lnTo>
                    <a:pt x="23659419" y="35472278"/>
                  </a:lnTo>
                  <a:lnTo>
                    <a:pt x="0" y="35472278"/>
                  </a:lnTo>
                  <a:lnTo>
                    <a:pt x="0" y="0"/>
                  </a:lnTo>
                  <a:close/>
                </a:path>
              </a:pathLst>
            </a:custGeom>
            <a:solidFill>
              <a:srgbClr val="9B7C5C"/>
            </a:solidFill>
          </p:spPr>
          <p:txBody>
            <a:bodyPr/>
            <a:lstStyle/>
            <a:p>
              <a:endParaRPr lang="en-US"/>
            </a:p>
          </p:txBody>
        </p:sp>
        <p:sp>
          <p:nvSpPr>
            <p:cNvPr id="5" name="Freeform 5"/>
            <p:cNvSpPr/>
            <p:nvPr/>
          </p:nvSpPr>
          <p:spPr>
            <a:xfrm>
              <a:off x="0" y="0"/>
              <a:ext cx="23804198" cy="35617057"/>
            </a:xfrm>
            <a:custGeom>
              <a:avLst/>
              <a:gdLst/>
              <a:ahLst/>
              <a:cxnLst/>
              <a:rect l="l" t="t" r="r" b="b"/>
              <a:pathLst>
                <a:path w="23804198" h="35617057">
                  <a:moveTo>
                    <a:pt x="23659418" y="35472278"/>
                  </a:moveTo>
                  <a:lnTo>
                    <a:pt x="23804198" y="35472278"/>
                  </a:lnTo>
                  <a:lnTo>
                    <a:pt x="23804198" y="35617057"/>
                  </a:lnTo>
                  <a:lnTo>
                    <a:pt x="23659418" y="35617057"/>
                  </a:lnTo>
                  <a:lnTo>
                    <a:pt x="23659418" y="35472278"/>
                  </a:lnTo>
                  <a:close/>
                  <a:moveTo>
                    <a:pt x="0" y="144780"/>
                  </a:moveTo>
                  <a:lnTo>
                    <a:pt x="144780" y="144780"/>
                  </a:lnTo>
                  <a:lnTo>
                    <a:pt x="144780" y="35472278"/>
                  </a:lnTo>
                  <a:lnTo>
                    <a:pt x="0" y="35472278"/>
                  </a:lnTo>
                  <a:lnTo>
                    <a:pt x="0" y="144780"/>
                  </a:lnTo>
                  <a:close/>
                  <a:moveTo>
                    <a:pt x="0" y="35472278"/>
                  </a:moveTo>
                  <a:lnTo>
                    <a:pt x="144780" y="35472278"/>
                  </a:lnTo>
                  <a:lnTo>
                    <a:pt x="144780" y="35617057"/>
                  </a:lnTo>
                  <a:lnTo>
                    <a:pt x="0" y="35617057"/>
                  </a:lnTo>
                  <a:lnTo>
                    <a:pt x="0" y="35472278"/>
                  </a:lnTo>
                  <a:close/>
                  <a:moveTo>
                    <a:pt x="23659418" y="144780"/>
                  </a:moveTo>
                  <a:lnTo>
                    <a:pt x="23804198" y="144780"/>
                  </a:lnTo>
                  <a:lnTo>
                    <a:pt x="23804198" y="35472278"/>
                  </a:lnTo>
                  <a:lnTo>
                    <a:pt x="23659418" y="35472278"/>
                  </a:lnTo>
                  <a:lnTo>
                    <a:pt x="23659418" y="144780"/>
                  </a:lnTo>
                  <a:close/>
                  <a:moveTo>
                    <a:pt x="144780" y="35472278"/>
                  </a:moveTo>
                  <a:lnTo>
                    <a:pt x="23659418" y="35472278"/>
                  </a:lnTo>
                  <a:lnTo>
                    <a:pt x="23659418" y="35617057"/>
                  </a:lnTo>
                  <a:lnTo>
                    <a:pt x="144780" y="35617057"/>
                  </a:lnTo>
                  <a:lnTo>
                    <a:pt x="144780" y="35472278"/>
                  </a:lnTo>
                  <a:close/>
                  <a:moveTo>
                    <a:pt x="23659418" y="0"/>
                  </a:moveTo>
                  <a:lnTo>
                    <a:pt x="23804198" y="0"/>
                  </a:lnTo>
                  <a:lnTo>
                    <a:pt x="23804198" y="144780"/>
                  </a:lnTo>
                  <a:lnTo>
                    <a:pt x="23659418" y="144780"/>
                  </a:lnTo>
                  <a:lnTo>
                    <a:pt x="23659418" y="0"/>
                  </a:lnTo>
                  <a:close/>
                  <a:moveTo>
                    <a:pt x="0" y="0"/>
                  </a:moveTo>
                  <a:lnTo>
                    <a:pt x="144780" y="0"/>
                  </a:lnTo>
                  <a:lnTo>
                    <a:pt x="144780" y="144780"/>
                  </a:lnTo>
                  <a:lnTo>
                    <a:pt x="0" y="144780"/>
                  </a:lnTo>
                  <a:lnTo>
                    <a:pt x="0" y="0"/>
                  </a:lnTo>
                  <a:close/>
                  <a:moveTo>
                    <a:pt x="144780" y="0"/>
                  </a:moveTo>
                  <a:lnTo>
                    <a:pt x="23659418" y="0"/>
                  </a:lnTo>
                  <a:lnTo>
                    <a:pt x="23659418"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028700" y="-911526"/>
            <a:ext cx="7753717" cy="12110053"/>
            <a:chOff x="0" y="0"/>
            <a:chExt cx="20577502" cy="32138732"/>
          </a:xfrm>
        </p:grpSpPr>
        <p:sp>
          <p:nvSpPr>
            <p:cNvPr id="7" name="Freeform 7"/>
            <p:cNvSpPr/>
            <p:nvPr/>
          </p:nvSpPr>
          <p:spPr>
            <a:xfrm>
              <a:off x="72390" y="72390"/>
              <a:ext cx="20432723" cy="31993953"/>
            </a:xfrm>
            <a:custGeom>
              <a:avLst/>
              <a:gdLst/>
              <a:ahLst/>
              <a:cxnLst/>
              <a:rect l="l" t="t" r="r" b="b"/>
              <a:pathLst>
                <a:path w="20432723" h="31993953">
                  <a:moveTo>
                    <a:pt x="0" y="0"/>
                  </a:moveTo>
                  <a:lnTo>
                    <a:pt x="20432723" y="0"/>
                  </a:lnTo>
                  <a:lnTo>
                    <a:pt x="20432723" y="31993953"/>
                  </a:lnTo>
                  <a:lnTo>
                    <a:pt x="0" y="31993953"/>
                  </a:lnTo>
                  <a:lnTo>
                    <a:pt x="0" y="0"/>
                  </a:lnTo>
                  <a:close/>
                </a:path>
              </a:pathLst>
            </a:custGeom>
            <a:solidFill>
              <a:srgbClr val="FFFFFF"/>
            </a:solidFill>
          </p:spPr>
          <p:txBody>
            <a:bodyPr/>
            <a:lstStyle/>
            <a:p>
              <a:endParaRPr lang="en-US"/>
            </a:p>
          </p:txBody>
        </p:sp>
        <p:sp>
          <p:nvSpPr>
            <p:cNvPr id="8" name="Freeform 8"/>
            <p:cNvSpPr/>
            <p:nvPr/>
          </p:nvSpPr>
          <p:spPr>
            <a:xfrm>
              <a:off x="0" y="0"/>
              <a:ext cx="20577502" cy="32138733"/>
            </a:xfrm>
            <a:custGeom>
              <a:avLst/>
              <a:gdLst/>
              <a:ahLst/>
              <a:cxnLst/>
              <a:rect l="l" t="t" r="r" b="b"/>
              <a:pathLst>
                <a:path w="20577502" h="32138733">
                  <a:moveTo>
                    <a:pt x="20432722" y="31993951"/>
                  </a:moveTo>
                  <a:lnTo>
                    <a:pt x="20577502" y="31993951"/>
                  </a:lnTo>
                  <a:lnTo>
                    <a:pt x="20577502" y="32138733"/>
                  </a:lnTo>
                  <a:lnTo>
                    <a:pt x="20432722" y="32138733"/>
                  </a:lnTo>
                  <a:lnTo>
                    <a:pt x="20432722" y="31993951"/>
                  </a:lnTo>
                  <a:close/>
                  <a:moveTo>
                    <a:pt x="0" y="144780"/>
                  </a:moveTo>
                  <a:lnTo>
                    <a:pt x="144780" y="144780"/>
                  </a:lnTo>
                  <a:lnTo>
                    <a:pt x="144780" y="31993951"/>
                  </a:lnTo>
                  <a:lnTo>
                    <a:pt x="0" y="31993951"/>
                  </a:lnTo>
                  <a:lnTo>
                    <a:pt x="0" y="144780"/>
                  </a:lnTo>
                  <a:close/>
                  <a:moveTo>
                    <a:pt x="0" y="31993951"/>
                  </a:moveTo>
                  <a:lnTo>
                    <a:pt x="144780" y="31993951"/>
                  </a:lnTo>
                  <a:lnTo>
                    <a:pt x="144780" y="32138733"/>
                  </a:lnTo>
                  <a:lnTo>
                    <a:pt x="0" y="32138733"/>
                  </a:lnTo>
                  <a:lnTo>
                    <a:pt x="0" y="31993951"/>
                  </a:lnTo>
                  <a:close/>
                  <a:moveTo>
                    <a:pt x="20432722" y="144780"/>
                  </a:moveTo>
                  <a:lnTo>
                    <a:pt x="20577502" y="144780"/>
                  </a:lnTo>
                  <a:lnTo>
                    <a:pt x="20577502" y="31993951"/>
                  </a:lnTo>
                  <a:lnTo>
                    <a:pt x="20432722" y="31993951"/>
                  </a:lnTo>
                  <a:lnTo>
                    <a:pt x="20432722" y="144780"/>
                  </a:lnTo>
                  <a:close/>
                  <a:moveTo>
                    <a:pt x="144780" y="31993951"/>
                  </a:moveTo>
                  <a:lnTo>
                    <a:pt x="20432722" y="31993951"/>
                  </a:lnTo>
                  <a:lnTo>
                    <a:pt x="20432722" y="32138733"/>
                  </a:lnTo>
                  <a:lnTo>
                    <a:pt x="144780" y="32138733"/>
                  </a:lnTo>
                  <a:lnTo>
                    <a:pt x="144780" y="31993951"/>
                  </a:lnTo>
                  <a:close/>
                  <a:moveTo>
                    <a:pt x="20432722" y="0"/>
                  </a:moveTo>
                  <a:lnTo>
                    <a:pt x="20577502" y="0"/>
                  </a:lnTo>
                  <a:lnTo>
                    <a:pt x="20577502" y="144780"/>
                  </a:lnTo>
                  <a:lnTo>
                    <a:pt x="20432722" y="144780"/>
                  </a:lnTo>
                  <a:lnTo>
                    <a:pt x="20432722" y="0"/>
                  </a:lnTo>
                  <a:close/>
                  <a:moveTo>
                    <a:pt x="0" y="0"/>
                  </a:moveTo>
                  <a:lnTo>
                    <a:pt x="144780" y="0"/>
                  </a:lnTo>
                  <a:lnTo>
                    <a:pt x="144780" y="144780"/>
                  </a:lnTo>
                  <a:lnTo>
                    <a:pt x="0" y="144780"/>
                  </a:lnTo>
                  <a:lnTo>
                    <a:pt x="0" y="0"/>
                  </a:lnTo>
                  <a:close/>
                  <a:moveTo>
                    <a:pt x="144780" y="0"/>
                  </a:moveTo>
                  <a:lnTo>
                    <a:pt x="20432722" y="0"/>
                  </a:lnTo>
                  <a:lnTo>
                    <a:pt x="20432722" y="144780"/>
                  </a:lnTo>
                  <a:lnTo>
                    <a:pt x="144780" y="144780"/>
                  </a:lnTo>
                  <a:lnTo>
                    <a:pt x="144780" y="0"/>
                  </a:lnTo>
                  <a:close/>
                </a:path>
              </a:pathLst>
            </a:custGeom>
            <a:solidFill>
              <a:srgbClr val="000000"/>
            </a:solidFill>
          </p:spPr>
          <p:txBody>
            <a:bodyPr/>
            <a:lstStyle/>
            <a:p>
              <a:endParaRPr lang="en-US"/>
            </a:p>
          </p:txBody>
        </p:sp>
      </p:grpSp>
      <p:sp>
        <p:nvSpPr>
          <p:cNvPr id="9" name="Freeform 9"/>
          <p:cNvSpPr/>
          <p:nvPr/>
        </p:nvSpPr>
        <p:spPr>
          <a:xfrm flipH="1">
            <a:off x="10126910" y="1456510"/>
            <a:ext cx="6431261" cy="10652193"/>
          </a:xfrm>
          <a:custGeom>
            <a:avLst/>
            <a:gdLst/>
            <a:ahLst/>
            <a:cxnLst/>
            <a:rect l="l" t="t" r="r" b="b"/>
            <a:pathLst>
              <a:path w="6431261" h="10652193">
                <a:moveTo>
                  <a:pt x="6431262" y="0"/>
                </a:moveTo>
                <a:lnTo>
                  <a:pt x="0" y="0"/>
                </a:lnTo>
                <a:lnTo>
                  <a:pt x="0" y="10652193"/>
                </a:lnTo>
                <a:lnTo>
                  <a:pt x="6431262" y="10652193"/>
                </a:lnTo>
                <a:lnTo>
                  <a:pt x="6431262" y="0"/>
                </a:lnTo>
                <a:close/>
              </a:path>
            </a:pathLst>
          </a:custGeom>
          <a:blipFill>
            <a:blip r:embed="rId3"/>
            <a:stretch>
              <a:fillRect/>
            </a:stretch>
          </a:blipFill>
        </p:spPr>
        <p:txBody>
          <a:bodyPr/>
          <a:lstStyle/>
          <a:p>
            <a:endParaRPr lang="en-US"/>
          </a:p>
        </p:txBody>
      </p:sp>
      <p:sp>
        <p:nvSpPr>
          <p:cNvPr id="11" name="Freeform 11"/>
          <p:cNvSpPr/>
          <p:nvPr/>
        </p:nvSpPr>
        <p:spPr>
          <a:xfrm>
            <a:off x="1093916" y="6272749"/>
            <a:ext cx="7643851" cy="4505919"/>
          </a:xfrm>
          <a:custGeom>
            <a:avLst/>
            <a:gdLst/>
            <a:ahLst/>
            <a:cxnLst/>
            <a:rect l="l" t="t" r="r" b="b"/>
            <a:pathLst>
              <a:path w="7643851" h="4505919">
                <a:moveTo>
                  <a:pt x="0" y="0"/>
                </a:moveTo>
                <a:lnTo>
                  <a:pt x="7643851" y="0"/>
                </a:lnTo>
                <a:lnTo>
                  <a:pt x="7643851" y="4505919"/>
                </a:lnTo>
                <a:lnTo>
                  <a:pt x="0" y="4505919"/>
                </a:lnTo>
                <a:lnTo>
                  <a:pt x="0" y="0"/>
                </a:lnTo>
                <a:close/>
              </a:path>
            </a:pathLst>
          </a:custGeom>
          <a:blipFill>
            <a:blip r:embed="rId4">
              <a:extLst>
                <a:ext uri="{96DAC541-7B7A-43D3-8B79-37D633B846F1}">
                  <asvg:svgBlip xmlns:asvg="http://schemas.microsoft.com/office/drawing/2016/SVG/main" xmlns="" r:embed="rId5"/>
                </a:ext>
              </a:extLst>
            </a:blip>
            <a:stretch>
              <a:fillRect l="-2370" b="-38495"/>
            </a:stretch>
          </a:blipFill>
        </p:spPr>
        <p:txBody>
          <a:bodyPr/>
          <a:lstStyle/>
          <a:p>
            <a:endParaRPr lang="en-US"/>
          </a:p>
        </p:txBody>
      </p:sp>
      <p:pic>
        <p:nvPicPr>
          <p:cNvPr id="12" name="Picture 11">
            <a:extLst>
              <a:ext uri="{FF2B5EF4-FFF2-40B4-BE49-F238E27FC236}">
                <a16:creationId xmlns:a16="http://schemas.microsoft.com/office/drawing/2014/main" id="{5E6568B0-58E1-13F0-4158-59511EFADD38}"/>
              </a:ext>
            </a:extLst>
          </p:cNvPr>
          <p:cNvPicPr>
            <a:picLocks noChangeAspect="1"/>
          </p:cNvPicPr>
          <p:nvPr/>
        </p:nvPicPr>
        <p:blipFill>
          <a:blip r:embed="rId6"/>
          <a:stretch>
            <a:fillRect/>
          </a:stretch>
        </p:blipFill>
        <p:spPr>
          <a:xfrm>
            <a:off x="533400" y="342900"/>
            <a:ext cx="9352075" cy="6962235"/>
          </a:xfrm>
          <a:prstGeom prst="rect">
            <a:avLst/>
          </a:prstGeom>
        </p:spPr>
      </p:pic>
    </p:spTree>
    <p:extLst>
      <p:ext uri="{BB962C8B-B14F-4D97-AF65-F5344CB8AC3E}">
        <p14:creationId xmlns:p14="http://schemas.microsoft.com/office/powerpoint/2010/main" val="28903432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111930" y="1037948"/>
            <a:ext cx="16064139" cy="8211104"/>
            <a:chOff x="0" y="0"/>
            <a:chExt cx="45219913" cy="23113930"/>
          </a:xfrm>
        </p:grpSpPr>
        <p:sp>
          <p:nvSpPr>
            <p:cNvPr id="4" name="Freeform 4"/>
            <p:cNvSpPr/>
            <p:nvPr/>
          </p:nvSpPr>
          <p:spPr>
            <a:xfrm>
              <a:off x="72390" y="72390"/>
              <a:ext cx="45075133" cy="22969151"/>
            </a:xfrm>
            <a:custGeom>
              <a:avLst/>
              <a:gdLst/>
              <a:ahLst/>
              <a:cxnLst/>
              <a:rect l="l" t="t" r="r" b="b"/>
              <a:pathLst>
                <a:path w="45075133" h="22969151">
                  <a:moveTo>
                    <a:pt x="0" y="0"/>
                  </a:moveTo>
                  <a:lnTo>
                    <a:pt x="45075133" y="0"/>
                  </a:lnTo>
                  <a:lnTo>
                    <a:pt x="45075133" y="22969151"/>
                  </a:lnTo>
                  <a:lnTo>
                    <a:pt x="0" y="22969151"/>
                  </a:lnTo>
                  <a:lnTo>
                    <a:pt x="0" y="0"/>
                  </a:lnTo>
                  <a:close/>
                </a:path>
              </a:pathLst>
            </a:custGeom>
            <a:solidFill>
              <a:srgbClr val="9B7C5C"/>
            </a:solidFill>
          </p:spPr>
          <p:txBody>
            <a:bodyPr/>
            <a:lstStyle/>
            <a:p>
              <a:endParaRPr lang="en-US"/>
            </a:p>
          </p:txBody>
        </p:sp>
        <p:sp>
          <p:nvSpPr>
            <p:cNvPr id="5" name="Freeform 5"/>
            <p:cNvSpPr/>
            <p:nvPr/>
          </p:nvSpPr>
          <p:spPr>
            <a:xfrm>
              <a:off x="0" y="0"/>
              <a:ext cx="45219913" cy="23113930"/>
            </a:xfrm>
            <a:custGeom>
              <a:avLst/>
              <a:gdLst/>
              <a:ahLst/>
              <a:cxnLst/>
              <a:rect l="l" t="t" r="r" b="b"/>
              <a:pathLst>
                <a:path w="45219913" h="23113930">
                  <a:moveTo>
                    <a:pt x="45075134" y="22969150"/>
                  </a:moveTo>
                  <a:lnTo>
                    <a:pt x="45219913" y="22969150"/>
                  </a:lnTo>
                  <a:lnTo>
                    <a:pt x="45219913" y="23113930"/>
                  </a:lnTo>
                  <a:lnTo>
                    <a:pt x="45075134" y="23113930"/>
                  </a:lnTo>
                  <a:lnTo>
                    <a:pt x="45075134"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075134" y="144780"/>
                  </a:moveTo>
                  <a:lnTo>
                    <a:pt x="45219913" y="144780"/>
                  </a:lnTo>
                  <a:lnTo>
                    <a:pt x="45219913" y="22969150"/>
                  </a:lnTo>
                  <a:lnTo>
                    <a:pt x="45075134" y="22969150"/>
                  </a:lnTo>
                  <a:lnTo>
                    <a:pt x="45075134" y="144780"/>
                  </a:lnTo>
                  <a:close/>
                  <a:moveTo>
                    <a:pt x="144780" y="22969150"/>
                  </a:moveTo>
                  <a:lnTo>
                    <a:pt x="45075134" y="22969150"/>
                  </a:lnTo>
                  <a:lnTo>
                    <a:pt x="45075134" y="23113930"/>
                  </a:lnTo>
                  <a:lnTo>
                    <a:pt x="144780" y="23113930"/>
                  </a:lnTo>
                  <a:lnTo>
                    <a:pt x="144780" y="22969150"/>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390128" y="1341149"/>
            <a:ext cx="15507744" cy="7604703"/>
            <a:chOff x="0" y="0"/>
            <a:chExt cx="41155827" cy="20182034"/>
          </a:xfrm>
        </p:grpSpPr>
        <p:sp>
          <p:nvSpPr>
            <p:cNvPr id="7" name="Freeform 7"/>
            <p:cNvSpPr/>
            <p:nvPr/>
          </p:nvSpPr>
          <p:spPr>
            <a:xfrm>
              <a:off x="72390" y="72390"/>
              <a:ext cx="41011047" cy="20037254"/>
            </a:xfrm>
            <a:custGeom>
              <a:avLst/>
              <a:gdLst/>
              <a:ahLst/>
              <a:cxnLst/>
              <a:rect l="l" t="t" r="r" b="b"/>
              <a:pathLst>
                <a:path w="41011047" h="20037254">
                  <a:moveTo>
                    <a:pt x="0" y="0"/>
                  </a:moveTo>
                  <a:lnTo>
                    <a:pt x="41011046" y="0"/>
                  </a:lnTo>
                  <a:lnTo>
                    <a:pt x="41011046" y="20037254"/>
                  </a:lnTo>
                  <a:lnTo>
                    <a:pt x="0" y="20037254"/>
                  </a:lnTo>
                  <a:lnTo>
                    <a:pt x="0" y="0"/>
                  </a:lnTo>
                  <a:close/>
                </a:path>
              </a:pathLst>
            </a:custGeom>
            <a:solidFill>
              <a:srgbClr val="FFFFFF"/>
            </a:solidFill>
          </p:spPr>
          <p:txBody>
            <a:bodyPr/>
            <a:lstStyle/>
            <a:p>
              <a:endParaRPr lang="en-US"/>
            </a:p>
          </p:txBody>
        </p:sp>
        <p:sp>
          <p:nvSpPr>
            <p:cNvPr id="8" name="Freeform 8"/>
            <p:cNvSpPr/>
            <p:nvPr/>
          </p:nvSpPr>
          <p:spPr>
            <a:xfrm>
              <a:off x="0" y="0"/>
              <a:ext cx="41155826" cy="20182035"/>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US"/>
            </a:p>
          </p:txBody>
        </p:sp>
      </p:grpSp>
      <p:sp>
        <p:nvSpPr>
          <p:cNvPr id="9" name="Freeform 9"/>
          <p:cNvSpPr/>
          <p:nvPr/>
        </p:nvSpPr>
        <p:spPr>
          <a:xfrm>
            <a:off x="381000" y="2324100"/>
            <a:ext cx="5486400" cy="8264060"/>
          </a:xfrm>
          <a:custGeom>
            <a:avLst/>
            <a:gdLst/>
            <a:ahLst/>
            <a:cxnLst/>
            <a:rect l="l" t="t" r="r" b="b"/>
            <a:pathLst>
              <a:path w="6441424" h="10473860">
                <a:moveTo>
                  <a:pt x="0" y="0"/>
                </a:moveTo>
                <a:lnTo>
                  <a:pt x="6441424" y="0"/>
                </a:lnTo>
                <a:lnTo>
                  <a:pt x="6441424" y="10473860"/>
                </a:lnTo>
                <a:lnTo>
                  <a:pt x="0" y="10473860"/>
                </a:lnTo>
                <a:lnTo>
                  <a:pt x="0" y="0"/>
                </a:lnTo>
                <a:close/>
              </a:path>
            </a:pathLst>
          </a:custGeom>
          <a:blipFill>
            <a:blip r:embed="rId3"/>
            <a:stretch>
              <a:fillRect/>
            </a:stretch>
          </a:blipFill>
        </p:spPr>
        <p:txBody>
          <a:bodyPr/>
          <a:lstStyle/>
          <a:p>
            <a:endParaRPr lang="en-US"/>
          </a:p>
        </p:txBody>
      </p:sp>
      <p:sp>
        <p:nvSpPr>
          <p:cNvPr id="12" name="Freeform 4">
            <a:extLst>
              <a:ext uri="{FF2B5EF4-FFF2-40B4-BE49-F238E27FC236}">
                <a16:creationId xmlns:a16="http://schemas.microsoft.com/office/drawing/2014/main" id="{E7303E8B-CA8E-0218-B682-59C769A17263}"/>
              </a:ext>
            </a:extLst>
          </p:cNvPr>
          <p:cNvSpPr/>
          <p:nvPr/>
        </p:nvSpPr>
        <p:spPr>
          <a:xfrm>
            <a:off x="13335000" y="5448300"/>
            <a:ext cx="4800600" cy="4838700"/>
          </a:xfrm>
          <a:custGeom>
            <a:avLst/>
            <a:gdLst/>
            <a:ahLst/>
            <a:cxnLst/>
            <a:rect l="l" t="t" r="r" b="b"/>
            <a:pathLst>
              <a:path w="7221474" h="8229600">
                <a:moveTo>
                  <a:pt x="0" y="0"/>
                </a:moveTo>
                <a:lnTo>
                  <a:pt x="7221474" y="0"/>
                </a:lnTo>
                <a:lnTo>
                  <a:pt x="7221474" y="8229600"/>
                </a:lnTo>
                <a:lnTo>
                  <a:pt x="0" y="8229600"/>
                </a:lnTo>
                <a:lnTo>
                  <a:pt x="0" y="0"/>
                </a:lnTo>
                <a:close/>
              </a:path>
            </a:pathLst>
          </a:custGeom>
          <a:blipFill>
            <a:blip r:embed="rId4"/>
            <a:stretch>
              <a:fillRect/>
            </a:stretch>
          </a:blipFill>
        </p:spPr>
        <p:txBody>
          <a:bodyPr/>
          <a:lstStyle/>
          <a:p>
            <a:endParaRPr lang="en-US"/>
          </a:p>
        </p:txBody>
      </p:sp>
      <p:sp>
        <p:nvSpPr>
          <p:cNvPr id="13" name="TextBox 9">
            <a:extLst>
              <a:ext uri="{FF2B5EF4-FFF2-40B4-BE49-F238E27FC236}">
                <a16:creationId xmlns:a16="http://schemas.microsoft.com/office/drawing/2014/main" id="{8F0C862D-C2DC-643E-0A2F-7505416DE32C}"/>
              </a:ext>
            </a:extLst>
          </p:cNvPr>
          <p:cNvSpPr txBox="1"/>
          <p:nvPr/>
        </p:nvSpPr>
        <p:spPr>
          <a:xfrm>
            <a:off x="5486400" y="2247900"/>
            <a:ext cx="10895350" cy="1231106"/>
          </a:xfrm>
          <a:prstGeom prst="rect">
            <a:avLst/>
          </a:prstGeom>
        </p:spPr>
        <p:txBody>
          <a:bodyPr wrap="square" lIns="0" tIns="0" rIns="0" bIns="0" rtlCol="0" anchor="t">
            <a:spAutoFit/>
          </a:bodyPr>
          <a:lstStyle/>
          <a:p>
            <a:pPr algn="ctr"/>
            <a:r>
              <a:rPr lang="en-US" sz="8000" b="1" dirty="0">
                <a:solidFill>
                  <a:srgbClr val="5D2E1D"/>
                </a:solidFill>
                <a:latin typeface="Cambria" panose="02040503050406030204" pitchFamily="18" charset="0"/>
                <a:ea typeface="Cambria" panose="02040503050406030204" pitchFamily="18" charset="0"/>
              </a:rPr>
              <a:t>1. Thành </a:t>
            </a:r>
            <a:r>
              <a:rPr lang="en-US" sz="7200" b="1" dirty="0" err="1">
                <a:solidFill>
                  <a:srgbClr val="5D2E1D"/>
                </a:solidFill>
                <a:latin typeface="Cambria" panose="02040503050406030204" pitchFamily="18" charset="0"/>
                <a:ea typeface="Cambria" panose="02040503050406030204" pitchFamily="18" charset="0"/>
              </a:rPr>
              <a:t>phần</a:t>
            </a:r>
            <a:r>
              <a:rPr lang="en-US" sz="8000" b="1" dirty="0">
                <a:solidFill>
                  <a:srgbClr val="5D2E1D"/>
                </a:solidFill>
                <a:latin typeface="Cambria" panose="02040503050406030204" pitchFamily="18" charset="0"/>
                <a:ea typeface="Cambria" panose="02040503050406030204" pitchFamily="18" charset="0"/>
              </a:rPr>
              <a:t> </a:t>
            </a:r>
            <a:r>
              <a:rPr lang="en-US" sz="8000" b="1" dirty="0" err="1">
                <a:solidFill>
                  <a:srgbClr val="5D2E1D"/>
                </a:solidFill>
                <a:latin typeface="Cambria" panose="02040503050406030204" pitchFamily="18" charset="0"/>
                <a:ea typeface="Cambria" panose="02040503050406030204" pitchFamily="18" charset="0"/>
              </a:rPr>
              <a:t>của</a:t>
            </a:r>
            <a:r>
              <a:rPr lang="en-US" sz="8000" b="1" dirty="0">
                <a:solidFill>
                  <a:srgbClr val="5D2E1D"/>
                </a:solidFill>
                <a:latin typeface="Cambria" panose="02040503050406030204" pitchFamily="18" charset="0"/>
                <a:ea typeface="Cambria" panose="02040503050406030204" pitchFamily="18" charset="0"/>
              </a:rPr>
              <a:t> </a:t>
            </a:r>
            <a:r>
              <a:rPr lang="en-US" sz="8000" b="1" dirty="0" err="1">
                <a:solidFill>
                  <a:srgbClr val="5D2E1D"/>
                </a:solidFill>
                <a:latin typeface="Cambria" panose="02040503050406030204" pitchFamily="18" charset="0"/>
                <a:ea typeface="Cambria" panose="02040503050406030204" pitchFamily="18" charset="0"/>
              </a:rPr>
              <a:t>đất</a:t>
            </a:r>
            <a:endParaRPr lang="en-US" sz="8000" b="1" dirty="0">
              <a:solidFill>
                <a:srgbClr val="5D2E1D"/>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59263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777023" y="789048"/>
            <a:ext cx="16733955" cy="8708905"/>
            <a:chOff x="0" y="0"/>
            <a:chExt cx="47105417" cy="24515221"/>
          </a:xfrm>
        </p:grpSpPr>
        <p:sp>
          <p:nvSpPr>
            <p:cNvPr id="4" name="Freeform 4"/>
            <p:cNvSpPr/>
            <p:nvPr/>
          </p:nvSpPr>
          <p:spPr>
            <a:xfrm>
              <a:off x="72390" y="72390"/>
              <a:ext cx="46960637" cy="24370441"/>
            </a:xfrm>
            <a:custGeom>
              <a:avLst/>
              <a:gdLst/>
              <a:ahLst/>
              <a:cxnLst/>
              <a:rect l="l" t="t" r="r" b="b"/>
              <a:pathLst>
                <a:path w="46960637" h="24370441">
                  <a:moveTo>
                    <a:pt x="0" y="0"/>
                  </a:moveTo>
                  <a:lnTo>
                    <a:pt x="46960637" y="0"/>
                  </a:lnTo>
                  <a:lnTo>
                    <a:pt x="46960637" y="24370441"/>
                  </a:lnTo>
                  <a:lnTo>
                    <a:pt x="0" y="24370441"/>
                  </a:lnTo>
                  <a:lnTo>
                    <a:pt x="0" y="0"/>
                  </a:lnTo>
                  <a:close/>
                </a:path>
              </a:pathLst>
            </a:custGeom>
            <a:solidFill>
              <a:srgbClr val="9B7C5C"/>
            </a:solidFill>
          </p:spPr>
          <p:txBody>
            <a:bodyPr/>
            <a:lstStyle/>
            <a:p>
              <a:endParaRPr lang="en-US"/>
            </a:p>
          </p:txBody>
        </p:sp>
        <p:sp>
          <p:nvSpPr>
            <p:cNvPr id="5" name="Freeform 5"/>
            <p:cNvSpPr/>
            <p:nvPr/>
          </p:nvSpPr>
          <p:spPr>
            <a:xfrm>
              <a:off x="0" y="0"/>
              <a:ext cx="47105416" cy="24515221"/>
            </a:xfrm>
            <a:custGeom>
              <a:avLst/>
              <a:gdLst/>
              <a:ahLst/>
              <a:cxnLst/>
              <a:rect l="l" t="t" r="r" b="b"/>
              <a:pathLst>
                <a:path w="47105416" h="24515221">
                  <a:moveTo>
                    <a:pt x="46960637" y="24370441"/>
                  </a:moveTo>
                  <a:lnTo>
                    <a:pt x="47105416" y="24370441"/>
                  </a:lnTo>
                  <a:lnTo>
                    <a:pt x="47105416" y="24515221"/>
                  </a:lnTo>
                  <a:lnTo>
                    <a:pt x="46960637" y="24515221"/>
                  </a:lnTo>
                  <a:lnTo>
                    <a:pt x="46960637" y="24370441"/>
                  </a:lnTo>
                  <a:close/>
                  <a:moveTo>
                    <a:pt x="0" y="144780"/>
                  </a:moveTo>
                  <a:lnTo>
                    <a:pt x="144780" y="144780"/>
                  </a:lnTo>
                  <a:lnTo>
                    <a:pt x="144780" y="24370441"/>
                  </a:lnTo>
                  <a:lnTo>
                    <a:pt x="0" y="24370441"/>
                  </a:lnTo>
                  <a:lnTo>
                    <a:pt x="0" y="144780"/>
                  </a:lnTo>
                  <a:close/>
                  <a:moveTo>
                    <a:pt x="0" y="24370441"/>
                  </a:moveTo>
                  <a:lnTo>
                    <a:pt x="144780" y="24370441"/>
                  </a:lnTo>
                  <a:lnTo>
                    <a:pt x="144780" y="24515221"/>
                  </a:lnTo>
                  <a:lnTo>
                    <a:pt x="0" y="24515221"/>
                  </a:lnTo>
                  <a:lnTo>
                    <a:pt x="0" y="24370441"/>
                  </a:lnTo>
                  <a:close/>
                  <a:moveTo>
                    <a:pt x="46960637" y="144780"/>
                  </a:moveTo>
                  <a:lnTo>
                    <a:pt x="47105416" y="144780"/>
                  </a:lnTo>
                  <a:lnTo>
                    <a:pt x="47105416" y="24370441"/>
                  </a:lnTo>
                  <a:lnTo>
                    <a:pt x="46960637" y="24370441"/>
                  </a:lnTo>
                  <a:lnTo>
                    <a:pt x="46960637" y="144780"/>
                  </a:lnTo>
                  <a:close/>
                  <a:moveTo>
                    <a:pt x="144780" y="24370441"/>
                  </a:moveTo>
                  <a:lnTo>
                    <a:pt x="46960637" y="24370441"/>
                  </a:lnTo>
                  <a:lnTo>
                    <a:pt x="46960637" y="24515221"/>
                  </a:lnTo>
                  <a:lnTo>
                    <a:pt x="144780" y="24515221"/>
                  </a:lnTo>
                  <a:lnTo>
                    <a:pt x="144780" y="24370441"/>
                  </a:lnTo>
                  <a:close/>
                  <a:moveTo>
                    <a:pt x="46960637" y="0"/>
                  </a:moveTo>
                  <a:lnTo>
                    <a:pt x="47105416" y="0"/>
                  </a:lnTo>
                  <a:lnTo>
                    <a:pt x="47105416" y="144780"/>
                  </a:lnTo>
                  <a:lnTo>
                    <a:pt x="46960637" y="144780"/>
                  </a:lnTo>
                  <a:lnTo>
                    <a:pt x="46960637" y="0"/>
                  </a:lnTo>
                  <a:close/>
                  <a:moveTo>
                    <a:pt x="0" y="0"/>
                  </a:moveTo>
                  <a:lnTo>
                    <a:pt x="144780" y="0"/>
                  </a:lnTo>
                  <a:lnTo>
                    <a:pt x="144780" y="144780"/>
                  </a:lnTo>
                  <a:lnTo>
                    <a:pt x="0" y="144780"/>
                  </a:lnTo>
                  <a:lnTo>
                    <a:pt x="0" y="0"/>
                  </a:lnTo>
                  <a:close/>
                  <a:moveTo>
                    <a:pt x="144780" y="0"/>
                  </a:moveTo>
                  <a:lnTo>
                    <a:pt x="46960637" y="0"/>
                  </a:lnTo>
                  <a:lnTo>
                    <a:pt x="46960637"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txBody>
            <a:bodyPr/>
            <a:lstStyle/>
            <a:p>
              <a:endParaRPr lang="en-US"/>
            </a:p>
          </p:txBody>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txBody>
            <a:bodyPr/>
            <a:lstStyle/>
            <a:p>
              <a:endParaRPr lang="en-US"/>
            </a:p>
          </p:txBody>
        </p:sp>
      </p:grpSp>
      <p:sp>
        <p:nvSpPr>
          <p:cNvPr id="23" name="TextBox 22">
            <a:extLst>
              <a:ext uri="{FF2B5EF4-FFF2-40B4-BE49-F238E27FC236}">
                <a16:creationId xmlns:a16="http://schemas.microsoft.com/office/drawing/2014/main" id="{A5F71DCF-9D61-665B-6525-B015A46709A2}"/>
              </a:ext>
            </a:extLst>
          </p:cNvPr>
          <p:cNvSpPr txBox="1"/>
          <p:nvPr/>
        </p:nvSpPr>
        <p:spPr>
          <a:xfrm>
            <a:off x="1295400" y="1409700"/>
            <a:ext cx="15621000" cy="4465325"/>
          </a:xfrm>
          <a:prstGeom prst="rect">
            <a:avLst/>
          </a:prstGeom>
          <a:noFill/>
        </p:spPr>
        <p:txBody>
          <a:bodyPr wrap="square" rtlCol="0">
            <a:spAutoFit/>
          </a:bodyPr>
          <a:lstStyle/>
          <a:p>
            <a:pPr algn="just" rtl="0">
              <a:spcBef>
                <a:spcPts val="0"/>
              </a:spcBef>
              <a:spcAft>
                <a:spcPts val="500"/>
              </a:spcAft>
            </a:pPr>
            <a:r>
              <a:rPr lang="en-US" sz="4000" b="1" i="0" u="none" strike="noStrike" dirty="0">
                <a:solidFill>
                  <a:srgbClr val="535C00"/>
                </a:solidFill>
                <a:effectLst/>
                <a:latin typeface="Cambria" panose="02040503050406030204" pitchFamily="18" charset="0"/>
                <a:ea typeface="Cambria" panose="02040503050406030204" pitchFamily="18" charset="0"/>
              </a:rPr>
              <a:t>   </a:t>
            </a:r>
            <a:r>
              <a:rPr lang="vi-VN" sz="4000" b="1" i="0" u="none" strike="noStrike" dirty="0">
                <a:solidFill>
                  <a:srgbClr val="535C00"/>
                </a:solidFill>
                <a:effectLst/>
                <a:latin typeface="Cambria" panose="02040503050406030204" pitchFamily="18" charset="0"/>
                <a:ea typeface="Cambria" panose="02040503050406030204" pitchFamily="18" charset="0"/>
              </a:rPr>
              <a:t>Đất được hình thành do đ</a:t>
            </a:r>
            <a:r>
              <a:rPr lang="en-US" sz="4000" b="1" dirty="0">
                <a:solidFill>
                  <a:srgbClr val="535C00"/>
                </a:solidFill>
                <a:latin typeface="Cambria" panose="02040503050406030204" pitchFamily="18" charset="0"/>
                <a:ea typeface="Cambria" panose="02040503050406030204" pitchFamily="18" charset="0"/>
              </a:rPr>
              <a:t>á</a:t>
            </a:r>
            <a:r>
              <a:rPr lang="vi-VN" sz="4000" b="1" i="0" u="none" strike="noStrike" dirty="0">
                <a:solidFill>
                  <a:srgbClr val="535C00"/>
                </a:solidFill>
                <a:effectLst/>
                <a:latin typeface="Cambria" panose="02040503050406030204" pitchFamily="18" charset="0"/>
                <a:ea typeface="Cambria" panose="02040503050406030204" pitchFamily="18" charset="0"/>
              </a:rPr>
              <a:t> bị phá vỡ sau một quá trình lâu dài dưới tác động của nhiệt, nước, không khí, gió, mưa,...</a:t>
            </a:r>
            <a:endParaRPr lang="vi-VN" sz="4000" b="1" dirty="0">
              <a:effectLst/>
              <a:latin typeface="Cambria" panose="02040503050406030204" pitchFamily="18" charset="0"/>
              <a:ea typeface="Cambria" panose="02040503050406030204" pitchFamily="18" charset="0"/>
            </a:endParaRPr>
          </a:p>
          <a:p>
            <a:pPr algn="just" rtl="0">
              <a:spcBef>
                <a:spcPts val="0"/>
              </a:spcBef>
              <a:spcAft>
                <a:spcPts val="500"/>
              </a:spcAft>
            </a:pPr>
            <a:r>
              <a:rPr lang="en-US" sz="4000" b="1" i="0" u="none" strike="noStrike" dirty="0">
                <a:solidFill>
                  <a:srgbClr val="525900"/>
                </a:solidFill>
                <a:effectLst/>
                <a:latin typeface="Cambria" panose="02040503050406030204" pitchFamily="18" charset="0"/>
                <a:ea typeface="Cambria" panose="02040503050406030204" pitchFamily="18" charset="0"/>
              </a:rPr>
              <a:t>   </a:t>
            </a:r>
            <a:r>
              <a:rPr lang="vi-VN" sz="4000" b="1" i="0" u="none" strike="noStrike" dirty="0">
                <a:solidFill>
                  <a:srgbClr val="525900"/>
                </a:solidFill>
                <a:effectLst/>
                <a:latin typeface="Cambria" panose="02040503050406030204" pitchFamily="18" charset="0"/>
                <a:ea typeface="Cambria" panose="02040503050406030204" pitchFamily="18" charset="0"/>
              </a:rPr>
              <a:t>Chất khoáng, mùn, nước, không khí là những thành phần chính có trong đ</a:t>
            </a:r>
            <a:r>
              <a:rPr lang="en-US" sz="4000" b="1" dirty="0">
                <a:solidFill>
                  <a:srgbClr val="525900"/>
                </a:solidFill>
                <a:latin typeface="Cambria" panose="02040503050406030204" pitchFamily="18" charset="0"/>
                <a:ea typeface="Cambria" panose="02040503050406030204" pitchFamily="18" charset="0"/>
              </a:rPr>
              <a:t>ấ</a:t>
            </a:r>
            <a:r>
              <a:rPr lang="vi-VN" sz="4000" b="1" i="0" u="none" strike="noStrike" dirty="0">
                <a:solidFill>
                  <a:srgbClr val="525900"/>
                </a:solidFill>
                <a:effectLst/>
                <a:latin typeface="Cambria" panose="02040503050406030204" pitchFamily="18" charset="0"/>
                <a:ea typeface="Cambria" panose="02040503050406030204" pitchFamily="18" charset="0"/>
              </a:rPr>
              <a:t>t. Mùn được hình thành chủ yếu do xác động vật và thực vật phân huỷ với sự tham gia của sinh vật trong đất. Tỉ lệ các thành phần trong đất thay đổi tuỳ thuộc vào điều kiện hình thành đất ở từng nơi.</a:t>
            </a:r>
            <a:endParaRPr lang="vi-VN" sz="4000" b="1" dirty="0">
              <a:effectLst/>
              <a:latin typeface="Cambria" panose="02040503050406030204" pitchFamily="18" charset="0"/>
              <a:ea typeface="Cambria" panose="02040503050406030204" pitchFamily="18" charset="0"/>
            </a:endParaRPr>
          </a:p>
        </p:txBody>
      </p:sp>
      <p:sp>
        <p:nvSpPr>
          <p:cNvPr id="24" name="Freeform 2">
            <a:extLst>
              <a:ext uri="{FF2B5EF4-FFF2-40B4-BE49-F238E27FC236}">
                <a16:creationId xmlns:a16="http://schemas.microsoft.com/office/drawing/2014/main" id="{70431F7D-5CCC-6F6C-F8E8-167E541850D3}"/>
              </a:ext>
            </a:extLst>
          </p:cNvPr>
          <p:cNvSpPr/>
          <p:nvPr/>
        </p:nvSpPr>
        <p:spPr>
          <a:xfrm>
            <a:off x="11125200" y="8171688"/>
            <a:ext cx="4038600" cy="2115312"/>
          </a:xfrm>
          <a:custGeom>
            <a:avLst/>
            <a:gdLst/>
            <a:ahLst/>
            <a:cxnLst/>
            <a:rect l="l" t="t" r="r" b="b"/>
            <a:pathLst>
              <a:path w="7315200" h="3182112">
                <a:moveTo>
                  <a:pt x="0" y="0"/>
                </a:moveTo>
                <a:lnTo>
                  <a:pt x="7315200" y="0"/>
                </a:lnTo>
                <a:lnTo>
                  <a:pt x="7315200" y="3182112"/>
                </a:lnTo>
                <a:lnTo>
                  <a:pt x="0" y="31821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25" name="Freeform 3">
            <a:extLst>
              <a:ext uri="{FF2B5EF4-FFF2-40B4-BE49-F238E27FC236}">
                <a16:creationId xmlns:a16="http://schemas.microsoft.com/office/drawing/2014/main" id="{AFC39728-A7E3-AB64-6929-FB7E92E73234}"/>
              </a:ext>
            </a:extLst>
          </p:cNvPr>
          <p:cNvSpPr/>
          <p:nvPr/>
        </p:nvSpPr>
        <p:spPr>
          <a:xfrm flipH="1">
            <a:off x="8001000" y="5829300"/>
            <a:ext cx="3505200" cy="3733800"/>
          </a:xfrm>
          <a:custGeom>
            <a:avLst/>
            <a:gdLst/>
            <a:ahLst/>
            <a:cxnLst/>
            <a:rect l="l" t="t" r="r" b="b"/>
            <a:pathLst>
              <a:path w="6367653" h="8229600">
                <a:moveTo>
                  <a:pt x="0" y="0"/>
                </a:moveTo>
                <a:lnTo>
                  <a:pt x="6367653" y="0"/>
                </a:lnTo>
                <a:lnTo>
                  <a:pt x="6367653" y="8229600"/>
                </a:lnTo>
                <a:lnTo>
                  <a:pt x="0" y="8229600"/>
                </a:lnTo>
                <a:lnTo>
                  <a:pt x="0" y="0"/>
                </a:lnTo>
                <a:close/>
              </a:path>
            </a:pathLst>
          </a:custGeom>
          <a:blipFill>
            <a:blip r:embed="rId5"/>
            <a:stretch>
              <a:fillRect/>
            </a:stretch>
          </a:blipFill>
        </p:spPr>
        <p:txBody>
          <a:bodyPr/>
          <a:lstStyle/>
          <a:p>
            <a:endParaRPr lang="en-US"/>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264</TotalTime>
  <Words>133</Words>
  <Application>Microsoft Office PowerPoint</Application>
  <PresentationFormat>Custom</PresentationFormat>
  <Paragraphs>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Cambria</vt:lpstr>
      <vt:lpstr>Office Theme</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Admin</cp:lastModifiedBy>
  <cp:revision>51</cp:revision>
  <dcterms:created xsi:type="dcterms:W3CDTF">2006-08-16T00:00:00Z</dcterms:created>
  <dcterms:modified xsi:type="dcterms:W3CDTF">2024-09-02T14:37:52Z</dcterms:modified>
  <cp:category>9Slide.vn</cp:category>
  <dc:identifier>DAGC02_-eZc</dc:identifier>
</cp:coreProperties>
</file>