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02" r:id="rId2"/>
    <p:sldMasterId id="2147483723" r:id="rId3"/>
    <p:sldMasterId id="2147483735" r:id="rId4"/>
    <p:sldMasterId id="2147483747" r:id="rId5"/>
  </p:sldMasterIdLst>
  <p:notesMasterIdLst>
    <p:notesMasterId r:id="rId12"/>
  </p:notesMasterIdLst>
  <p:sldIdLst>
    <p:sldId id="274" r:id="rId6"/>
    <p:sldId id="317" r:id="rId7"/>
    <p:sldId id="539" r:id="rId8"/>
    <p:sldId id="315" r:id="rId9"/>
    <p:sldId id="316" r:id="rId10"/>
    <p:sldId id="32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5030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8" autoAdjust="0"/>
    <p:restoredTop sz="81184" autoAdjust="0"/>
  </p:normalViewPr>
  <p:slideViewPr>
    <p:cSldViewPr snapToGrid="0">
      <p:cViewPr varScale="1">
        <p:scale>
          <a:sx n="73" d="100"/>
          <a:sy n="73" d="100"/>
        </p:scale>
        <p:origin x="4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9E1C8F-78F0-4FC5-B4BA-ACDD0B985A5A}" type="datetimeFigureOut">
              <a:rPr lang="en-US" smtClean="0"/>
              <a:t>9/2/2024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4A710-351D-4171-BCB0-86D5D4B4CB31}" type="slidenum">
              <a:rPr lang="en-US" smtClean="0"/>
              <a:t>‹#›</a:t>
            </a:fld>
            <a:endParaRPr lang="en-US"/>
          </a:p>
        </p:txBody>
      </p:sp>
    </p:spTree>
    <p:extLst>
      <p:ext uri="{BB962C8B-B14F-4D97-AF65-F5344CB8AC3E}">
        <p14:creationId xmlns:p14="http://schemas.microsoft.com/office/powerpoint/2010/main" val="165483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459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82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202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407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78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39660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41356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551792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xmlns=""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xmlns=""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xmlns=""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781854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6359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04852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153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822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002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2"/>
          <a:stretch>
            <a:fillRect/>
          </a:stretch>
        </p:blipFill>
        <p:spPr>
          <a:xfrm>
            <a:off x="4279" y="5374658"/>
            <a:ext cx="2854400" cy="1483343"/>
          </a:xfrm>
          <a:prstGeom prst="rect">
            <a:avLst/>
          </a:prstGeom>
        </p:spPr>
      </p:pic>
    </p:spTree>
    <p:extLst>
      <p:ext uri="{BB962C8B-B14F-4D97-AF65-F5344CB8AC3E}">
        <p14:creationId xmlns:p14="http://schemas.microsoft.com/office/powerpoint/2010/main" val="3128686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941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27336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06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45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0A06-5942-9C6B-12CB-CA5C949AA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90949-150D-EB28-32CA-1E4B4CFF7E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A5446-D18C-AE31-3434-6E8E12841AA6}"/>
              </a:ext>
            </a:extLst>
          </p:cNvPr>
          <p:cNvSpPr>
            <a:spLocks noGrp="1"/>
          </p:cNvSpPr>
          <p:nvPr>
            <p:ph type="dt" sz="half" idx="10"/>
          </p:nvPr>
        </p:nvSpPr>
        <p:spPr/>
        <p:txBody>
          <a:bodyPr/>
          <a:lstStyle/>
          <a:p>
            <a:fld id="{AA2AB71B-84CE-44B6-AE65-D6B76D6BAA92}" type="datetimeFigureOut">
              <a:rPr lang="en-US" smtClean="0"/>
              <a:t>9/2/2024</a:t>
            </a:fld>
            <a:endParaRPr lang="en-US"/>
          </a:p>
        </p:txBody>
      </p:sp>
      <p:sp>
        <p:nvSpPr>
          <p:cNvPr id="5" name="Footer Placeholder 4">
            <a:extLst>
              <a:ext uri="{FF2B5EF4-FFF2-40B4-BE49-F238E27FC236}">
                <a16:creationId xmlns:a16="http://schemas.microsoft.com/office/drawing/2014/main" id="{6139AC39-E70E-8F17-CAA4-D4BA06C4F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63C0A-5437-F4AF-7DC0-113235D7AFE5}"/>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522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D18-51A5-3AEC-56B4-87B92C20CF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7571D1-EA22-57AC-126D-2A13BC61D0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3CD00-605B-24ED-CF4D-A80B58C2C021}"/>
              </a:ext>
            </a:extLst>
          </p:cNvPr>
          <p:cNvSpPr>
            <a:spLocks noGrp="1"/>
          </p:cNvSpPr>
          <p:nvPr>
            <p:ph type="dt" sz="half" idx="10"/>
          </p:nvPr>
        </p:nvSpPr>
        <p:spPr/>
        <p:txBody>
          <a:bodyPr/>
          <a:lstStyle/>
          <a:p>
            <a:fld id="{AA2AB71B-84CE-44B6-AE65-D6B76D6BAA92}" type="datetimeFigureOut">
              <a:rPr lang="en-US" smtClean="0"/>
              <a:t>9/2/2024</a:t>
            </a:fld>
            <a:endParaRPr lang="en-US"/>
          </a:p>
        </p:txBody>
      </p:sp>
      <p:sp>
        <p:nvSpPr>
          <p:cNvPr id="5" name="Footer Placeholder 4">
            <a:extLst>
              <a:ext uri="{FF2B5EF4-FFF2-40B4-BE49-F238E27FC236}">
                <a16:creationId xmlns:a16="http://schemas.microsoft.com/office/drawing/2014/main" id="{ECE0FF54-E086-4328-F3F2-F981D558D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799AD-4922-EE68-7D65-ED8B160B64A1}"/>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15355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81B0-9231-67F2-C610-DF436A28B8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0EDEF-DB8E-9CC6-0AA7-D9B8D60B2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D7D62-D27C-7F9B-0354-99355C1CC224}"/>
              </a:ext>
            </a:extLst>
          </p:cNvPr>
          <p:cNvSpPr>
            <a:spLocks noGrp="1"/>
          </p:cNvSpPr>
          <p:nvPr>
            <p:ph type="dt" sz="half" idx="10"/>
          </p:nvPr>
        </p:nvSpPr>
        <p:spPr/>
        <p:txBody>
          <a:bodyPr/>
          <a:lstStyle/>
          <a:p>
            <a:fld id="{AA2AB71B-84CE-44B6-AE65-D6B76D6BAA92}" type="datetimeFigureOut">
              <a:rPr lang="en-US" smtClean="0"/>
              <a:t>9/2/2024</a:t>
            </a:fld>
            <a:endParaRPr lang="en-US"/>
          </a:p>
        </p:txBody>
      </p:sp>
      <p:sp>
        <p:nvSpPr>
          <p:cNvPr id="5" name="Footer Placeholder 4">
            <a:extLst>
              <a:ext uri="{FF2B5EF4-FFF2-40B4-BE49-F238E27FC236}">
                <a16:creationId xmlns:a16="http://schemas.microsoft.com/office/drawing/2014/main" id="{32113CBF-94BE-334D-4CDA-F1BA0CA47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700214-BCBE-A821-9BC4-9023F175F8BA}"/>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14700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6BA2-73B7-31FD-D3F2-5B7286AB32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32DD8A-5DB0-3C92-CD5B-74953B1FBA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38706-1E5B-F8EE-1215-2F7037CB8E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6577FD-A18F-E907-A6A1-DB12ABB78AA4}"/>
              </a:ext>
            </a:extLst>
          </p:cNvPr>
          <p:cNvSpPr>
            <a:spLocks noGrp="1"/>
          </p:cNvSpPr>
          <p:nvPr>
            <p:ph type="dt" sz="half" idx="10"/>
          </p:nvPr>
        </p:nvSpPr>
        <p:spPr/>
        <p:txBody>
          <a:bodyPr/>
          <a:lstStyle/>
          <a:p>
            <a:fld id="{AA2AB71B-84CE-44B6-AE65-D6B76D6BAA92}" type="datetimeFigureOut">
              <a:rPr lang="en-US" smtClean="0"/>
              <a:t>9/2/2024</a:t>
            </a:fld>
            <a:endParaRPr lang="en-US"/>
          </a:p>
        </p:txBody>
      </p:sp>
      <p:sp>
        <p:nvSpPr>
          <p:cNvPr id="6" name="Footer Placeholder 5">
            <a:extLst>
              <a:ext uri="{FF2B5EF4-FFF2-40B4-BE49-F238E27FC236}">
                <a16:creationId xmlns:a16="http://schemas.microsoft.com/office/drawing/2014/main" id="{748A3C78-EEC3-2696-CC6D-479B6B38E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588DBF-A404-238F-9B4B-0A6015657AE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52132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58FD-1DEE-C9C1-1923-69E650ADEF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9EE71F-01ED-81F8-C67D-DFE39D0744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269B0-18D5-060E-F297-1621BF505C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78B95-B2DA-872F-4798-E0A893E4C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A8147-6410-9A41-37C7-0A355693F4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BF60B-57E7-BEB5-DE84-1639AE01FEA6}"/>
              </a:ext>
            </a:extLst>
          </p:cNvPr>
          <p:cNvSpPr>
            <a:spLocks noGrp="1"/>
          </p:cNvSpPr>
          <p:nvPr>
            <p:ph type="dt" sz="half" idx="10"/>
          </p:nvPr>
        </p:nvSpPr>
        <p:spPr/>
        <p:txBody>
          <a:bodyPr/>
          <a:lstStyle/>
          <a:p>
            <a:fld id="{AA2AB71B-84CE-44B6-AE65-D6B76D6BAA92}" type="datetimeFigureOut">
              <a:rPr lang="en-US" smtClean="0"/>
              <a:t>9/2/2024</a:t>
            </a:fld>
            <a:endParaRPr lang="en-US"/>
          </a:p>
        </p:txBody>
      </p:sp>
      <p:sp>
        <p:nvSpPr>
          <p:cNvPr id="8" name="Footer Placeholder 7">
            <a:extLst>
              <a:ext uri="{FF2B5EF4-FFF2-40B4-BE49-F238E27FC236}">
                <a16:creationId xmlns:a16="http://schemas.microsoft.com/office/drawing/2014/main" id="{86D68101-1A27-E1DB-2F8F-C8B9FB1FC6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FD931B-F2FB-8583-AAF7-F547E556D8A6}"/>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0675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F303-90BD-3347-4A5C-70EEA14077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489E27-C0F2-D34A-D217-0C23237732A9}"/>
              </a:ext>
            </a:extLst>
          </p:cNvPr>
          <p:cNvSpPr>
            <a:spLocks noGrp="1"/>
          </p:cNvSpPr>
          <p:nvPr>
            <p:ph type="dt" sz="half" idx="10"/>
          </p:nvPr>
        </p:nvSpPr>
        <p:spPr/>
        <p:txBody>
          <a:bodyPr/>
          <a:lstStyle/>
          <a:p>
            <a:fld id="{AA2AB71B-84CE-44B6-AE65-D6B76D6BAA92}" type="datetimeFigureOut">
              <a:rPr lang="en-US" smtClean="0"/>
              <a:t>9/2/2024</a:t>
            </a:fld>
            <a:endParaRPr lang="en-US"/>
          </a:p>
        </p:txBody>
      </p:sp>
      <p:sp>
        <p:nvSpPr>
          <p:cNvPr id="4" name="Footer Placeholder 3">
            <a:extLst>
              <a:ext uri="{FF2B5EF4-FFF2-40B4-BE49-F238E27FC236}">
                <a16:creationId xmlns:a16="http://schemas.microsoft.com/office/drawing/2014/main" id="{3354BB85-122B-1CC5-AAAC-937E00610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7BDABC-A549-0108-5F05-8FE113B7482F}"/>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44666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E69D6-7520-0926-FC55-04EC74F79EDD}"/>
              </a:ext>
            </a:extLst>
          </p:cNvPr>
          <p:cNvSpPr>
            <a:spLocks noGrp="1"/>
          </p:cNvSpPr>
          <p:nvPr>
            <p:ph type="dt" sz="half" idx="10"/>
          </p:nvPr>
        </p:nvSpPr>
        <p:spPr/>
        <p:txBody>
          <a:bodyPr/>
          <a:lstStyle/>
          <a:p>
            <a:fld id="{AA2AB71B-84CE-44B6-AE65-D6B76D6BAA92}" type="datetimeFigureOut">
              <a:rPr lang="en-US" smtClean="0"/>
              <a:t>9/2/2024</a:t>
            </a:fld>
            <a:endParaRPr lang="en-US"/>
          </a:p>
        </p:txBody>
      </p:sp>
      <p:sp>
        <p:nvSpPr>
          <p:cNvPr id="3" name="Footer Placeholder 2">
            <a:extLst>
              <a:ext uri="{FF2B5EF4-FFF2-40B4-BE49-F238E27FC236}">
                <a16:creationId xmlns:a16="http://schemas.microsoft.com/office/drawing/2014/main" id="{D7DF066C-FFB2-BA74-75C1-A1B6003A00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919244-646D-DD25-A241-2559B0E65AD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64584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A7A66-0880-A9FC-42E6-9461748228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2FD40-AEF0-A95F-9C11-F4BC5EE71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6D9242-CDCD-6F27-9A8D-B79130F9A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9837E-2057-11AF-DD51-63AC65B6041D}"/>
              </a:ext>
            </a:extLst>
          </p:cNvPr>
          <p:cNvSpPr>
            <a:spLocks noGrp="1"/>
          </p:cNvSpPr>
          <p:nvPr>
            <p:ph type="dt" sz="half" idx="10"/>
          </p:nvPr>
        </p:nvSpPr>
        <p:spPr/>
        <p:txBody>
          <a:bodyPr/>
          <a:lstStyle/>
          <a:p>
            <a:fld id="{AA2AB71B-84CE-44B6-AE65-D6B76D6BAA92}" type="datetimeFigureOut">
              <a:rPr lang="en-US" smtClean="0"/>
              <a:t>9/2/2024</a:t>
            </a:fld>
            <a:endParaRPr lang="en-US"/>
          </a:p>
        </p:txBody>
      </p:sp>
      <p:sp>
        <p:nvSpPr>
          <p:cNvPr id="6" name="Footer Placeholder 5">
            <a:extLst>
              <a:ext uri="{FF2B5EF4-FFF2-40B4-BE49-F238E27FC236}">
                <a16:creationId xmlns:a16="http://schemas.microsoft.com/office/drawing/2014/main" id="{CB1EBA48-4765-C52F-7CB9-55F4ECFCB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6D9C02-2456-A8E7-E805-52902E4519FD}"/>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788855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0062663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CAC6-01F3-035F-82AF-CD77BD3C8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26B7F-BEEF-5789-B1CC-A821FB5B7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142FF-9280-BC5C-DCB5-775D7D8BE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CC65E-26FF-C9D7-454A-9977598CEA38}"/>
              </a:ext>
            </a:extLst>
          </p:cNvPr>
          <p:cNvSpPr>
            <a:spLocks noGrp="1"/>
          </p:cNvSpPr>
          <p:nvPr>
            <p:ph type="dt" sz="half" idx="10"/>
          </p:nvPr>
        </p:nvSpPr>
        <p:spPr/>
        <p:txBody>
          <a:bodyPr/>
          <a:lstStyle/>
          <a:p>
            <a:fld id="{AA2AB71B-84CE-44B6-AE65-D6B76D6BAA92}" type="datetimeFigureOut">
              <a:rPr lang="en-US" smtClean="0"/>
              <a:t>9/2/2024</a:t>
            </a:fld>
            <a:endParaRPr lang="en-US"/>
          </a:p>
        </p:txBody>
      </p:sp>
      <p:sp>
        <p:nvSpPr>
          <p:cNvPr id="6" name="Footer Placeholder 5">
            <a:extLst>
              <a:ext uri="{FF2B5EF4-FFF2-40B4-BE49-F238E27FC236}">
                <a16:creationId xmlns:a16="http://schemas.microsoft.com/office/drawing/2014/main" id="{DAEE7CDF-D200-D60B-865C-23E1B586C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5F34E-1AAB-A279-943D-68F1FB7A311B}"/>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662238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7E05-7021-D73C-814E-02D480ED43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89C79-388E-CE3A-9FA4-05B610A773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6259D-8F06-5FC1-0254-AD5EBD6C967C}"/>
              </a:ext>
            </a:extLst>
          </p:cNvPr>
          <p:cNvSpPr>
            <a:spLocks noGrp="1"/>
          </p:cNvSpPr>
          <p:nvPr>
            <p:ph type="dt" sz="half" idx="10"/>
          </p:nvPr>
        </p:nvSpPr>
        <p:spPr/>
        <p:txBody>
          <a:bodyPr/>
          <a:lstStyle/>
          <a:p>
            <a:fld id="{AA2AB71B-84CE-44B6-AE65-D6B76D6BAA92}" type="datetimeFigureOut">
              <a:rPr lang="en-US" smtClean="0"/>
              <a:t>9/2/2024</a:t>
            </a:fld>
            <a:endParaRPr lang="en-US"/>
          </a:p>
        </p:txBody>
      </p:sp>
      <p:sp>
        <p:nvSpPr>
          <p:cNvPr id="5" name="Footer Placeholder 4">
            <a:extLst>
              <a:ext uri="{FF2B5EF4-FFF2-40B4-BE49-F238E27FC236}">
                <a16:creationId xmlns:a16="http://schemas.microsoft.com/office/drawing/2014/main" id="{8DA2D933-8824-B1D2-2736-52960CE76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76D14-2EBA-040B-96AE-F42FD66CA323}"/>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264377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4CEE28-8EFF-64D4-A161-AB250C47FC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10D4EC-82EA-82FA-9818-F1CBC0491A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54EDF-7164-DD23-63C4-A6D5ED51F881}"/>
              </a:ext>
            </a:extLst>
          </p:cNvPr>
          <p:cNvSpPr>
            <a:spLocks noGrp="1"/>
          </p:cNvSpPr>
          <p:nvPr>
            <p:ph type="dt" sz="half" idx="10"/>
          </p:nvPr>
        </p:nvSpPr>
        <p:spPr/>
        <p:txBody>
          <a:bodyPr/>
          <a:lstStyle/>
          <a:p>
            <a:fld id="{AA2AB71B-84CE-44B6-AE65-D6B76D6BAA92}" type="datetimeFigureOut">
              <a:rPr lang="en-US" smtClean="0"/>
              <a:t>9/2/2024</a:t>
            </a:fld>
            <a:endParaRPr lang="en-US"/>
          </a:p>
        </p:txBody>
      </p:sp>
      <p:sp>
        <p:nvSpPr>
          <p:cNvPr id="5" name="Footer Placeholder 4">
            <a:extLst>
              <a:ext uri="{FF2B5EF4-FFF2-40B4-BE49-F238E27FC236}">
                <a16:creationId xmlns:a16="http://schemas.microsoft.com/office/drawing/2014/main" id="{F964F041-CA66-E131-0041-213225F42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08442-C55F-C694-A4A7-E733C1A5B199}"/>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43476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9/2/2024</a:t>
            </a:fld>
            <a:endParaRPr lang="en-US"/>
          </a:p>
        </p:txBody>
      </p:sp>
      <p:sp>
        <p:nvSpPr>
          <p:cNvPr id="5" name="Footer Placeholder 4">
            <a:extLst>
              <a:ext uri="{FF2B5EF4-FFF2-40B4-BE49-F238E27FC236}">
                <a16:creationId xmlns:a16="http://schemas.microsoft.com/office/drawing/2014/main"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59333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9/2/2024</a:t>
            </a:fld>
            <a:endParaRPr lang="en-US"/>
          </a:p>
        </p:txBody>
      </p:sp>
      <p:sp>
        <p:nvSpPr>
          <p:cNvPr id="5" name="Footer Placeholder 4">
            <a:extLst>
              <a:ext uri="{FF2B5EF4-FFF2-40B4-BE49-F238E27FC236}">
                <a16:creationId xmlns:a16="http://schemas.microsoft.com/office/drawing/2014/main"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6862416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9/2/2024</a:t>
            </a:fld>
            <a:endParaRPr lang="en-US"/>
          </a:p>
        </p:txBody>
      </p:sp>
      <p:sp>
        <p:nvSpPr>
          <p:cNvPr id="5" name="Footer Placeholder 4">
            <a:extLst>
              <a:ext uri="{FF2B5EF4-FFF2-40B4-BE49-F238E27FC236}">
                <a16:creationId xmlns:a16="http://schemas.microsoft.com/office/drawing/2014/main"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8831372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9/2/2024</a:t>
            </a:fld>
            <a:endParaRPr lang="en-US"/>
          </a:p>
        </p:txBody>
      </p:sp>
      <p:sp>
        <p:nvSpPr>
          <p:cNvPr id="6" name="Footer Placeholder 5">
            <a:extLst>
              <a:ext uri="{FF2B5EF4-FFF2-40B4-BE49-F238E27FC236}">
                <a16:creationId xmlns:a16="http://schemas.microsoft.com/office/drawing/2014/main"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288691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9/2/2024</a:t>
            </a:fld>
            <a:endParaRPr lang="en-US"/>
          </a:p>
        </p:txBody>
      </p:sp>
      <p:sp>
        <p:nvSpPr>
          <p:cNvPr id="8" name="Footer Placeholder 7">
            <a:extLst>
              <a:ext uri="{FF2B5EF4-FFF2-40B4-BE49-F238E27FC236}">
                <a16:creationId xmlns:a16="http://schemas.microsoft.com/office/drawing/2014/main"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765294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515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9/2/2024</a:t>
            </a:fld>
            <a:endParaRPr lang="en-US"/>
          </a:p>
        </p:txBody>
      </p:sp>
      <p:sp>
        <p:nvSpPr>
          <p:cNvPr id="3" name="Footer Placeholder 2">
            <a:extLst>
              <a:ext uri="{FF2B5EF4-FFF2-40B4-BE49-F238E27FC236}">
                <a16:creationId xmlns:a16="http://schemas.microsoft.com/office/drawing/2014/main"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164602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579869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9/2/2024</a:t>
            </a:fld>
            <a:endParaRPr lang="en-US"/>
          </a:p>
        </p:txBody>
      </p:sp>
      <p:sp>
        <p:nvSpPr>
          <p:cNvPr id="6" name="Footer Placeholder 5">
            <a:extLst>
              <a:ext uri="{FF2B5EF4-FFF2-40B4-BE49-F238E27FC236}">
                <a16:creationId xmlns:a16="http://schemas.microsoft.com/office/drawing/2014/main"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6526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9/2/2024</a:t>
            </a:fld>
            <a:endParaRPr lang="en-US"/>
          </a:p>
        </p:txBody>
      </p:sp>
      <p:sp>
        <p:nvSpPr>
          <p:cNvPr id="6" name="Footer Placeholder 5">
            <a:extLst>
              <a:ext uri="{FF2B5EF4-FFF2-40B4-BE49-F238E27FC236}">
                <a16:creationId xmlns:a16="http://schemas.microsoft.com/office/drawing/2014/main"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6788492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9/2/2024</a:t>
            </a:fld>
            <a:endParaRPr lang="en-US"/>
          </a:p>
        </p:txBody>
      </p:sp>
      <p:sp>
        <p:nvSpPr>
          <p:cNvPr id="5" name="Footer Placeholder 4">
            <a:extLst>
              <a:ext uri="{FF2B5EF4-FFF2-40B4-BE49-F238E27FC236}">
                <a16:creationId xmlns:a16="http://schemas.microsoft.com/office/drawing/2014/main"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8490736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9/2/2024</a:t>
            </a:fld>
            <a:endParaRPr lang="en-US"/>
          </a:p>
        </p:txBody>
      </p:sp>
      <p:sp>
        <p:nvSpPr>
          <p:cNvPr id="5" name="Footer Placeholder 4">
            <a:extLst>
              <a:ext uri="{FF2B5EF4-FFF2-40B4-BE49-F238E27FC236}">
                <a16:creationId xmlns:a16="http://schemas.microsoft.com/office/drawing/2014/main"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093744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534729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237341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727415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37175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39644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843303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64657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58962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7044842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0934421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0680015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470793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16435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7874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6014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3967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02008C4F-5102-4C60-8495-F985B98D3C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07838786"/>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A39ACAA-C949-46C9-A15D-C283ACBE97E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57353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77"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377" rtl="0" eaLnBrk="1" latinLnBrk="1" hangingPunct="1">
        <a:defRPr sz="1800" kern="1200">
          <a:solidFill>
            <a:schemeClr val="tx1"/>
          </a:solidFill>
          <a:latin typeface="+mn-lt"/>
          <a:ea typeface="+mn-ea"/>
          <a:cs typeface="+mn-cs"/>
        </a:defRPr>
      </a:lvl1pPr>
      <a:lvl2pPr marL="457189" algn="l" defTabSz="914377" rtl="0" eaLnBrk="1" latinLnBrk="1" hangingPunct="1">
        <a:defRPr sz="1800" kern="1200">
          <a:solidFill>
            <a:schemeClr val="tx1"/>
          </a:solidFill>
          <a:latin typeface="+mn-lt"/>
          <a:ea typeface="+mn-ea"/>
          <a:cs typeface="+mn-cs"/>
        </a:defRPr>
      </a:lvl2pPr>
      <a:lvl3pPr marL="914377" algn="l" defTabSz="914377" rtl="0" eaLnBrk="1" latinLnBrk="1" hangingPunct="1">
        <a:defRPr sz="1800" kern="1200">
          <a:solidFill>
            <a:schemeClr val="tx1"/>
          </a:solidFill>
          <a:latin typeface="+mn-lt"/>
          <a:ea typeface="+mn-ea"/>
          <a:cs typeface="+mn-cs"/>
        </a:defRPr>
      </a:lvl3pPr>
      <a:lvl4pPr marL="1371566" algn="l" defTabSz="914377" rtl="0" eaLnBrk="1" latinLnBrk="1" hangingPunct="1">
        <a:defRPr sz="1800" kern="1200">
          <a:solidFill>
            <a:schemeClr val="tx1"/>
          </a:solidFill>
          <a:latin typeface="+mn-lt"/>
          <a:ea typeface="+mn-ea"/>
          <a:cs typeface="+mn-cs"/>
        </a:defRPr>
      </a:lvl4pPr>
      <a:lvl5pPr marL="1828754" algn="l" defTabSz="914377" rtl="0" eaLnBrk="1" latinLnBrk="1" hangingPunct="1">
        <a:defRPr sz="1800" kern="1200">
          <a:solidFill>
            <a:schemeClr val="tx1"/>
          </a:solidFill>
          <a:latin typeface="+mn-lt"/>
          <a:ea typeface="+mn-ea"/>
          <a:cs typeface="+mn-cs"/>
        </a:defRPr>
      </a:lvl5pPr>
      <a:lvl6pPr marL="2285943" algn="l" defTabSz="914377" rtl="0" eaLnBrk="1" latinLnBrk="1" hangingPunct="1">
        <a:defRPr sz="1800" kern="1200">
          <a:solidFill>
            <a:schemeClr val="tx1"/>
          </a:solidFill>
          <a:latin typeface="+mn-lt"/>
          <a:ea typeface="+mn-ea"/>
          <a:cs typeface="+mn-cs"/>
        </a:defRPr>
      </a:lvl6pPr>
      <a:lvl7pPr marL="2743131" algn="l" defTabSz="914377" rtl="0" eaLnBrk="1" latinLnBrk="1" hangingPunct="1">
        <a:defRPr sz="1800" kern="1200">
          <a:solidFill>
            <a:schemeClr val="tx1"/>
          </a:solidFill>
          <a:latin typeface="+mn-lt"/>
          <a:ea typeface="+mn-ea"/>
          <a:cs typeface="+mn-cs"/>
        </a:defRPr>
      </a:lvl7pPr>
      <a:lvl8pPr marL="3200320" algn="l" defTabSz="914377" rtl="0" eaLnBrk="1" latinLnBrk="1" hangingPunct="1">
        <a:defRPr sz="1800" kern="1200">
          <a:solidFill>
            <a:schemeClr val="tx1"/>
          </a:solidFill>
          <a:latin typeface="+mn-lt"/>
          <a:ea typeface="+mn-ea"/>
          <a:cs typeface="+mn-cs"/>
        </a:defRPr>
      </a:lvl8pPr>
      <a:lvl9pPr marL="3657509" algn="l" defTabSz="914377"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64FBB26-1C67-469F-98C8-B5237C97FD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4D64C9A-5E78-21BD-2F16-EE376CEF3A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3D834D-87AB-5B7B-512C-B95B7BBEEF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B3337-E04E-FAC2-AF58-55205A077B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AB71B-84CE-44B6-AE65-D6B76D6BAA92}" type="datetimeFigureOut">
              <a:rPr lang="en-US" smtClean="0"/>
              <a:t>9/2/2024</a:t>
            </a:fld>
            <a:endParaRPr lang="en-US"/>
          </a:p>
        </p:txBody>
      </p:sp>
      <p:sp>
        <p:nvSpPr>
          <p:cNvPr id="5" name="Footer Placeholder 4">
            <a:extLst>
              <a:ext uri="{FF2B5EF4-FFF2-40B4-BE49-F238E27FC236}">
                <a16:creationId xmlns:a16="http://schemas.microsoft.com/office/drawing/2014/main" id="{DE037340-E851-D3F3-2E9C-0D034ADCE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066EE5-A191-B6A1-0D35-ED1A622927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67C90-731F-4F9F-BD06-32ADFBCD8AE0}" type="slidenum">
              <a:rPr lang="en-US" smtClean="0"/>
              <a:t>‹#›</a:t>
            </a:fld>
            <a:endParaRPr lang="en-US"/>
          </a:p>
        </p:txBody>
      </p:sp>
    </p:spTree>
    <p:extLst>
      <p:ext uri="{BB962C8B-B14F-4D97-AF65-F5344CB8AC3E}">
        <p14:creationId xmlns:p14="http://schemas.microsoft.com/office/powerpoint/2010/main" val="37114643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F3997D6-8C41-4488-8E56-EABBDA36FF0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4342951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8A1E8C1-1F8C-4767-BCC5-6FF775F9B0C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4610378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id="{CEBA9283-36DD-703E-404F-73A74B3013FE}"/>
              </a:ext>
            </a:extLst>
          </p:cNvPr>
          <p:cNvPicPr>
            <a:picLocks noChangeAspect="1"/>
          </p:cNvPicPr>
          <p:nvPr/>
        </p:nvPicPr>
        <p:blipFill>
          <a:blip r:embed="rId6"/>
          <a:stretch>
            <a:fillRect/>
          </a:stretch>
        </p:blipFill>
        <p:spPr>
          <a:xfrm>
            <a:off x="2123705" y="1693443"/>
            <a:ext cx="8535140" cy="2347163"/>
          </a:xfrm>
          <a:prstGeom prst="rect">
            <a:avLst/>
          </a:prstGeom>
        </p:spPr>
      </p:pic>
    </p:spTree>
    <p:extLst>
      <p:ext uri="{BB962C8B-B14F-4D97-AF65-F5344CB8AC3E}">
        <p14:creationId xmlns:p14="http://schemas.microsoft.com/office/powerpoint/2010/main" val="255417568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66" name="Google Shape;319;p41">
            <a:extLst>
              <a:ext uri="{FF2B5EF4-FFF2-40B4-BE49-F238E27FC236}">
                <a16:creationId xmlns:a16="http://schemas.microsoft.com/office/drawing/2014/main" id="{BCC4324B-C2F9-B559-CE99-9ACD772872C5}"/>
              </a:ext>
            </a:extLst>
          </p:cNvPr>
          <p:cNvSpPr/>
          <p:nvPr/>
        </p:nvSpPr>
        <p:spPr>
          <a:xfrm>
            <a:off x="2615085" y="406401"/>
            <a:ext cx="6961823" cy="829049"/>
          </a:xfrm>
          <a:custGeom>
            <a:avLst/>
            <a:gdLst/>
            <a:ahLst/>
            <a:cxnLst/>
            <a:rect l="l" t="t" r="r" b="b"/>
            <a:pathLst>
              <a:path w="285750" h="34197" extrusionOk="0">
                <a:moveTo>
                  <a:pt x="0" y="0"/>
                </a:moveTo>
                <a:lnTo>
                  <a:pt x="1634" y="2096"/>
                </a:lnTo>
                <a:lnTo>
                  <a:pt x="3431" y="4329"/>
                </a:lnTo>
                <a:lnTo>
                  <a:pt x="5636" y="7025"/>
                </a:lnTo>
                <a:lnTo>
                  <a:pt x="6861" y="8495"/>
                </a:lnTo>
                <a:lnTo>
                  <a:pt x="8141" y="9965"/>
                </a:lnTo>
                <a:lnTo>
                  <a:pt x="9421" y="11435"/>
                </a:lnTo>
                <a:lnTo>
                  <a:pt x="10728" y="12851"/>
                </a:lnTo>
                <a:lnTo>
                  <a:pt x="12007" y="14212"/>
                </a:lnTo>
                <a:lnTo>
                  <a:pt x="13260" y="15492"/>
                </a:lnTo>
                <a:lnTo>
                  <a:pt x="14458" y="16636"/>
                </a:lnTo>
                <a:lnTo>
                  <a:pt x="15029" y="17126"/>
                </a:lnTo>
                <a:lnTo>
                  <a:pt x="15574" y="17616"/>
                </a:lnTo>
                <a:lnTo>
                  <a:pt x="13423" y="19821"/>
                </a:lnTo>
                <a:lnTo>
                  <a:pt x="10945" y="22381"/>
                </a:lnTo>
                <a:lnTo>
                  <a:pt x="8359" y="25130"/>
                </a:lnTo>
                <a:lnTo>
                  <a:pt x="5854" y="27853"/>
                </a:lnTo>
                <a:lnTo>
                  <a:pt x="1715" y="32318"/>
                </a:lnTo>
                <a:lnTo>
                  <a:pt x="0" y="34197"/>
                </a:lnTo>
                <a:lnTo>
                  <a:pt x="26601" y="34197"/>
                </a:lnTo>
                <a:lnTo>
                  <a:pt x="33326" y="34143"/>
                </a:lnTo>
                <a:lnTo>
                  <a:pt x="39970" y="34088"/>
                </a:lnTo>
                <a:lnTo>
                  <a:pt x="44380" y="34088"/>
                </a:lnTo>
                <a:lnTo>
                  <a:pt x="49172" y="34034"/>
                </a:lnTo>
                <a:lnTo>
                  <a:pt x="53937" y="33979"/>
                </a:lnTo>
                <a:lnTo>
                  <a:pt x="63412" y="33761"/>
                </a:lnTo>
                <a:lnTo>
                  <a:pt x="68123" y="33652"/>
                </a:lnTo>
                <a:lnTo>
                  <a:pt x="72833" y="33544"/>
                </a:lnTo>
                <a:lnTo>
                  <a:pt x="77543" y="33489"/>
                </a:lnTo>
                <a:lnTo>
                  <a:pt x="82254" y="33462"/>
                </a:lnTo>
                <a:lnTo>
                  <a:pt x="85085" y="33462"/>
                </a:lnTo>
                <a:lnTo>
                  <a:pt x="229580" y="33843"/>
                </a:lnTo>
                <a:lnTo>
                  <a:pt x="238456" y="33979"/>
                </a:lnTo>
                <a:lnTo>
                  <a:pt x="247305" y="34061"/>
                </a:lnTo>
                <a:lnTo>
                  <a:pt x="265085" y="34197"/>
                </a:lnTo>
                <a:lnTo>
                  <a:pt x="285750" y="34197"/>
                </a:lnTo>
                <a:lnTo>
                  <a:pt x="285015" y="33326"/>
                </a:lnTo>
                <a:lnTo>
                  <a:pt x="283027" y="31093"/>
                </a:lnTo>
                <a:lnTo>
                  <a:pt x="281693" y="29650"/>
                </a:lnTo>
                <a:lnTo>
                  <a:pt x="280223" y="28044"/>
                </a:lnTo>
                <a:lnTo>
                  <a:pt x="278644" y="26356"/>
                </a:lnTo>
                <a:lnTo>
                  <a:pt x="277010" y="24668"/>
                </a:lnTo>
                <a:lnTo>
                  <a:pt x="272790" y="20366"/>
                </a:lnTo>
                <a:lnTo>
                  <a:pt x="271864" y="19440"/>
                </a:lnTo>
                <a:lnTo>
                  <a:pt x="270993" y="18623"/>
                </a:lnTo>
                <a:lnTo>
                  <a:pt x="270230" y="17943"/>
                </a:lnTo>
                <a:lnTo>
                  <a:pt x="269577" y="17371"/>
                </a:lnTo>
                <a:lnTo>
                  <a:pt x="268624" y="16608"/>
                </a:lnTo>
                <a:lnTo>
                  <a:pt x="268297" y="16336"/>
                </a:lnTo>
                <a:lnTo>
                  <a:pt x="268733" y="16118"/>
                </a:lnTo>
                <a:lnTo>
                  <a:pt x="269223" y="15846"/>
                </a:lnTo>
                <a:lnTo>
                  <a:pt x="269877" y="15438"/>
                </a:lnTo>
                <a:lnTo>
                  <a:pt x="270639" y="14920"/>
                </a:lnTo>
                <a:lnTo>
                  <a:pt x="271510" y="14294"/>
                </a:lnTo>
                <a:lnTo>
                  <a:pt x="272436" y="13559"/>
                </a:lnTo>
                <a:lnTo>
                  <a:pt x="272899" y="13151"/>
                </a:lnTo>
                <a:lnTo>
                  <a:pt x="273389" y="12715"/>
                </a:lnTo>
                <a:lnTo>
                  <a:pt x="277609" y="8767"/>
                </a:lnTo>
                <a:lnTo>
                  <a:pt x="278426" y="8005"/>
                </a:lnTo>
                <a:lnTo>
                  <a:pt x="279215" y="7215"/>
                </a:lnTo>
                <a:lnTo>
                  <a:pt x="280713" y="5690"/>
                </a:lnTo>
                <a:lnTo>
                  <a:pt x="282102" y="4220"/>
                </a:lnTo>
                <a:lnTo>
                  <a:pt x="283327" y="2859"/>
                </a:lnTo>
                <a:lnTo>
                  <a:pt x="284334" y="1715"/>
                </a:lnTo>
                <a:lnTo>
                  <a:pt x="285097" y="817"/>
                </a:lnTo>
                <a:lnTo>
                  <a:pt x="285750" y="0"/>
                </a:lnTo>
                <a:lnTo>
                  <a:pt x="266065" y="0"/>
                </a:lnTo>
                <a:lnTo>
                  <a:pt x="259312" y="245"/>
                </a:lnTo>
                <a:lnTo>
                  <a:pt x="252614" y="436"/>
                </a:lnTo>
                <a:lnTo>
                  <a:pt x="245944" y="626"/>
                </a:lnTo>
                <a:lnTo>
                  <a:pt x="239300" y="762"/>
                </a:lnTo>
                <a:lnTo>
                  <a:pt x="232657" y="844"/>
                </a:lnTo>
                <a:lnTo>
                  <a:pt x="229308" y="871"/>
                </a:lnTo>
                <a:lnTo>
                  <a:pt x="225959" y="871"/>
                </a:lnTo>
                <a:lnTo>
                  <a:pt x="222610" y="844"/>
                </a:lnTo>
                <a:lnTo>
                  <a:pt x="219261" y="790"/>
                </a:lnTo>
                <a:lnTo>
                  <a:pt x="215858" y="708"/>
                </a:lnTo>
                <a:lnTo>
                  <a:pt x="212454" y="626"/>
                </a:lnTo>
                <a:lnTo>
                  <a:pt x="209486" y="599"/>
                </a:lnTo>
                <a:lnTo>
                  <a:pt x="200665" y="599"/>
                </a:lnTo>
                <a:lnTo>
                  <a:pt x="76318" y="490"/>
                </a:lnTo>
                <a:lnTo>
                  <a:pt x="66625" y="354"/>
                </a:lnTo>
                <a:lnTo>
                  <a:pt x="56878" y="191"/>
                </a:lnTo>
                <a:lnTo>
                  <a:pt x="47076" y="54"/>
                </a:lnTo>
                <a:lnTo>
                  <a:pt x="42175" y="27"/>
                </a:lnTo>
                <a:lnTo>
                  <a:pt x="37247" y="27"/>
                </a:lnTo>
                <a:lnTo>
                  <a:pt x="31202" y="0"/>
                </a:lnTo>
                <a:close/>
              </a:path>
            </a:pathLst>
          </a:custGeom>
          <a:solidFill>
            <a:schemeClr val="accent2"/>
          </a:solidFill>
          <a:ln w="28575" cap="flat" cmpd="sng">
            <a:solidFill>
              <a:schemeClr val="lt2"/>
            </a:solidFill>
            <a:prstDash val="solid"/>
            <a:round/>
            <a:headEnd type="none" w="sm" len="sm"/>
            <a:tailEnd type="none" w="sm" len="sm"/>
          </a:ln>
          <a:effectLst>
            <a:outerShdw dist="47625" dir="5400000" algn="bl" rotWithShape="0">
              <a:srgbClr val="40404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7" name="Google Shape;322;p41">
            <a:extLst>
              <a:ext uri="{FF2B5EF4-FFF2-40B4-BE49-F238E27FC236}">
                <a16:creationId xmlns:a16="http://schemas.microsoft.com/office/drawing/2014/main" id="{7778B53B-F899-17C6-4C86-36AF0BE9236E}"/>
              </a:ext>
            </a:extLst>
          </p:cNvPr>
          <p:cNvGrpSpPr/>
          <p:nvPr/>
        </p:nvGrpSpPr>
        <p:grpSpPr>
          <a:xfrm>
            <a:off x="6737352" y="6038811"/>
            <a:ext cx="5136001" cy="699909"/>
            <a:chOff x="2787650" y="3967436"/>
            <a:chExt cx="5981335" cy="1255451"/>
          </a:xfrm>
        </p:grpSpPr>
        <p:sp>
          <p:nvSpPr>
            <p:cNvPr id="68" name="Google Shape;323;p41">
              <a:extLst>
                <a:ext uri="{FF2B5EF4-FFF2-40B4-BE49-F238E27FC236}">
                  <a16:creationId xmlns:a16="http://schemas.microsoft.com/office/drawing/2014/main" id="{63E11B7E-2497-3518-902B-EA0933B060F0}"/>
                </a:ext>
              </a:extLst>
            </p:cNvPr>
            <p:cNvSpPr/>
            <p:nvPr/>
          </p:nvSpPr>
          <p:spPr>
            <a:xfrm>
              <a:off x="2787650" y="4039512"/>
              <a:ext cx="5029200" cy="1183375"/>
            </a:xfrm>
            <a:custGeom>
              <a:avLst/>
              <a:gdLst/>
              <a:ahLst/>
              <a:cxnLst/>
              <a:rect l="l" t="t" r="r" b="b"/>
              <a:pathLst>
                <a:path w="201168" h="47335" extrusionOk="0">
                  <a:moveTo>
                    <a:pt x="201168" y="6568"/>
                  </a:moveTo>
                  <a:cubicBezTo>
                    <a:pt x="193203" y="-260"/>
                    <a:pt x="179310" y="-1934"/>
                    <a:pt x="169926" y="2758"/>
                  </a:cubicBezTo>
                  <a:cubicBezTo>
                    <a:pt x="158962" y="8240"/>
                    <a:pt x="150239" y="17520"/>
                    <a:pt x="139446" y="23332"/>
                  </a:cubicBezTo>
                  <a:cubicBezTo>
                    <a:pt x="130243" y="28287"/>
                    <a:pt x="118540" y="27549"/>
                    <a:pt x="108204" y="25999"/>
                  </a:cubicBezTo>
                  <a:cubicBezTo>
                    <a:pt x="99704" y="24724"/>
                    <a:pt x="88977" y="24493"/>
                    <a:pt x="83820" y="17617"/>
                  </a:cubicBezTo>
                  <a:cubicBezTo>
                    <a:pt x="80391" y="13045"/>
                    <a:pt x="88645" y="5582"/>
                    <a:pt x="94107" y="3901"/>
                  </a:cubicBezTo>
                  <a:cubicBezTo>
                    <a:pt x="100099" y="2057"/>
                    <a:pt x="107559" y="2709"/>
                    <a:pt x="112776" y="6187"/>
                  </a:cubicBezTo>
                  <a:cubicBezTo>
                    <a:pt x="119560" y="10709"/>
                    <a:pt x="112283" y="25469"/>
                    <a:pt x="105156" y="29428"/>
                  </a:cubicBezTo>
                  <a:cubicBezTo>
                    <a:pt x="79936" y="43439"/>
                    <a:pt x="46163" y="28332"/>
                    <a:pt x="19050" y="38191"/>
                  </a:cubicBezTo>
                  <a:cubicBezTo>
                    <a:pt x="12430" y="40598"/>
                    <a:pt x="3150" y="41035"/>
                    <a:pt x="0" y="47335"/>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69" name="Google Shape;324;p41">
              <a:extLst>
                <a:ext uri="{FF2B5EF4-FFF2-40B4-BE49-F238E27FC236}">
                  <a16:creationId xmlns:a16="http://schemas.microsoft.com/office/drawing/2014/main" id="{5A41D106-4689-9E03-AFF0-D6F647A0937B}"/>
                </a:ext>
              </a:extLst>
            </p:cNvPr>
            <p:cNvPicPr preferRelativeResize="0"/>
            <p:nvPr/>
          </p:nvPicPr>
          <p:blipFill>
            <a:blip r:embed="rId4">
              <a:alphaModFix/>
            </a:blip>
            <a:stretch>
              <a:fillRect/>
            </a:stretch>
          </p:blipFill>
          <p:spPr>
            <a:xfrm flipH="1">
              <a:off x="7182674" y="3967436"/>
              <a:ext cx="1586311" cy="959175"/>
            </a:xfrm>
            <a:prstGeom prst="rect">
              <a:avLst/>
            </a:prstGeom>
            <a:noFill/>
            <a:ln>
              <a:noFill/>
            </a:ln>
          </p:spPr>
        </p:pic>
      </p:grpSp>
      <p:grpSp>
        <p:nvGrpSpPr>
          <p:cNvPr id="70" name="Google Shape;325;p41">
            <a:extLst>
              <a:ext uri="{FF2B5EF4-FFF2-40B4-BE49-F238E27FC236}">
                <a16:creationId xmlns:a16="http://schemas.microsoft.com/office/drawing/2014/main" id="{B112EE77-B071-CDD1-68A3-09E1C83CE995}"/>
              </a:ext>
            </a:extLst>
          </p:cNvPr>
          <p:cNvGrpSpPr/>
          <p:nvPr/>
        </p:nvGrpSpPr>
        <p:grpSpPr>
          <a:xfrm>
            <a:off x="-105833" y="71633"/>
            <a:ext cx="2219032" cy="4453800"/>
            <a:chOff x="-79375" y="53725"/>
            <a:chExt cx="1664274" cy="3340350"/>
          </a:xfrm>
        </p:grpSpPr>
        <p:pic>
          <p:nvPicPr>
            <p:cNvPr id="71" name="Google Shape;326;p41">
              <a:extLst>
                <a:ext uri="{FF2B5EF4-FFF2-40B4-BE49-F238E27FC236}">
                  <a16:creationId xmlns:a16="http://schemas.microsoft.com/office/drawing/2014/main" id="{9FD609FB-351E-89AC-6231-BE27929E9826}"/>
                </a:ext>
              </a:extLst>
            </p:cNvPr>
            <p:cNvPicPr preferRelativeResize="0"/>
            <p:nvPr/>
          </p:nvPicPr>
          <p:blipFill>
            <a:blip r:embed="rId5">
              <a:alphaModFix/>
            </a:blip>
            <a:stretch>
              <a:fillRect/>
            </a:stretch>
          </p:blipFill>
          <p:spPr>
            <a:xfrm rot="1728235">
              <a:off x="300204" y="277074"/>
              <a:ext cx="1148265" cy="861177"/>
            </a:xfrm>
            <a:prstGeom prst="rect">
              <a:avLst/>
            </a:prstGeom>
            <a:noFill/>
            <a:ln>
              <a:noFill/>
            </a:ln>
          </p:spPr>
        </p:pic>
        <p:sp>
          <p:nvSpPr>
            <p:cNvPr id="72" name="Google Shape;327;p41">
              <a:extLst>
                <a:ext uri="{FF2B5EF4-FFF2-40B4-BE49-F238E27FC236}">
                  <a16:creationId xmlns:a16="http://schemas.microsoft.com/office/drawing/2014/main" id="{C2F5D853-6C4D-DFDF-7DCF-8DC9FEE5033B}"/>
                </a:ext>
              </a:extLst>
            </p:cNvPr>
            <p:cNvSpPr/>
            <p:nvPr/>
          </p:nvSpPr>
          <p:spPr>
            <a:xfrm>
              <a:off x="-79375" y="1069975"/>
              <a:ext cx="762000" cy="2324100"/>
            </a:xfrm>
            <a:custGeom>
              <a:avLst/>
              <a:gdLst/>
              <a:ahLst/>
              <a:cxnLst/>
              <a:rect l="l" t="t" r="r" b="b"/>
              <a:pathLst>
                <a:path w="30480" h="92964" extrusionOk="0">
                  <a:moveTo>
                    <a:pt x="30480" y="0"/>
                  </a:moveTo>
                  <a:cubicBezTo>
                    <a:pt x="27517" y="4444"/>
                    <a:pt x="23523" y="8797"/>
                    <a:pt x="22860" y="14097"/>
                  </a:cubicBezTo>
                  <a:cubicBezTo>
                    <a:pt x="21383" y="25914"/>
                    <a:pt x="29116" y="37741"/>
                    <a:pt x="27432" y="49530"/>
                  </a:cubicBezTo>
                  <a:cubicBezTo>
                    <a:pt x="25760" y="61236"/>
                    <a:pt x="20341" y="72682"/>
                    <a:pt x="12954" y="81915"/>
                  </a:cubicBezTo>
                  <a:cubicBezTo>
                    <a:pt x="9409" y="86347"/>
                    <a:pt x="4013" y="88951"/>
                    <a:pt x="0" y="92964"/>
                  </a:cubicBezTo>
                </a:path>
              </a:pathLst>
            </a:custGeom>
            <a:noFill/>
            <a:ln w="19050" cap="flat" cmpd="sng">
              <a:solidFill>
                <a:schemeClr val="dk1"/>
              </a:solidFill>
              <a:prstDash val="dash"/>
              <a:round/>
              <a:headEnd type="none" w="med" len="med"/>
              <a:tailEnd type="none" w="med" len="med"/>
            </a:ln>
          </p:spPr>
          <p:txBody>
            <a:bodyPr/>
            <a:lstStyle/>
            <a:p>
              <a:endParaRPr lang="en-US"/>
            </a:p>
          </p:txBody>
        </p:sp>
      </p:grpSp>
      <p:sp>
        <p:nvSpPr>
          <p:cNvPr id="73" name="Google Shape;252;p37">
            <a:extLst>
              <a:ext uri="{FF2B5EF4-FFF2-40B4-BE49-F238E27FC236}">
                <a16:creationId xmlns:a16="http://schemas.microsoft.com/office/drawing/2014/main" id="{6231090D-CD6E-9C85-BE74-B2525EB2EB88}"/>
              </a:ext>
            </a:extLst>
          </p:cNvPr>
          <p:cNvSpPr txBox="1">
            <a:spLocks/>
          </p:cNvSpPr>
          <p:nvPr/>
        </p:nvSpPr>
        <p:spPr>
          <a:xfrm>
            <a:off x="3084075" y="478033"/>
            <a:ext cx="6098025" cy="609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800" kern="0" dirty="0" err="1">
                <a:solidFill>
                  <a:srgbClr val="FF0000"/>
                </a:solidFill>
                <a:latin typeface="#9Slide05 SVNKitten" pitchFamily="2" charset="0"/>
                <a:cs typeface="Calibri" panose="020F0502020204030204" pitchFamily="34" charset="0"/>
              </a:rPr>
              <a:t>Tiêu</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chí</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đọc</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và</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nhận</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xét</a:t>
            </a:r>
            <a:endParaRPr lang="en-US" sz="4800" kern="0" dirty="0">
              <a:solidFill>
                <a:srgbClr val="FF0000"/>
              </a:solidFill>
              <a:latin typeface="#9Slide05 SVNKitten" pitchFamily="2" charset="0"/>
              <a:cs typeface="Calibri" panose="020F0502020204030204" pitchFamily="34" charset="0"/>
            </a:endParaRPr>
          </a:p>
        </p:txBody>
      </p:sp>
      <p:grpSp>
        <p:nvGrpSpPr>
          <p:cNvPr id="74" name="Group 73">
            <a:extLst>
              <a:ext uri="{FF2B5EF4-FFF2-40B4-BE49-F238E27FC236}">
                <a16:creationId xmlns:a16="http://schemas.microsoft.com/office/drawing/2014/main" id="{98AE6809-0590-47F3-658D-26BF4296F11A}"/>
              </a:ext>
            </a:extLst>
          </p:cNvPr>
          <p:cNvGrpSpPr/>
          <p:nvPr/>
        </p:nvGrpSpPr>
        <p:grpSpPr>
          <a:xfrm>
            <a:off x="960000" y="1506011"/>
            <a:ext cx="10272000" cy="4490268"/>
            <a:chOff x="509238" y="1794328"/>
            <a:chExt cx="10598009" cy="4440291"/>
          </a:xfrm>
        </p:grpSpPr>
        <p:grpSp>
          <p:nvGrpSpPr>
            <p:cNvPr id="75" name="Group 74">
              <a:extLst>
                <a:ext uri="{FF2B5EF4-FFF2-40B4-BE49-F238E27FC236}">
                  <a16:creationId xmlns:a16="http://schemas.microsoft.com/office/drawing/2014/main" id="{F4EB53FD-4C23-444D-8CA3-EE45CE52B874}"/>
                </a:ext>
              </a:extLst>
            </p:cNvPr>
            <p:cNvGrpSpPr/>
            <p:nvPr/>
          </p:nvGrpSpPr>
          <p:grpSpPr>
            <a:xfrm>
              <a:off x="509238" y="1794328"/>
              <a:ext cx="10598009" cy="4435284"/>
              <a:chOff x="582390" y="2109874"/>
              <a:chExt cx="10598009" cy="4435284"/>
            </a:xfrm>
          </p:grpSpPr>
          <p:sp>
            <p:nvSpPr>
              <p:cNvPr id="88" name="Rectangle: Rounded Corners 87">
                <a:extLst>
                  <a:ext uri="{FF2B5EF4-FFF2-40B4-BE49-F238E27FC236}">
                    <a16:creationId xmlns:a16="http://schemas.microsoft.com/office/drawing/2014/main" id="{24E7806F-3ECF-6389-9A07-65DF2F12D55A}"/>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en-US" sz="2933" b="1" kern="0" dirty="0" err="1">
                    <a:solidFill>
                      <a:srgbClr val="002060"/>
                    </a:solidFill>
                    <a:latin typeface="Calibri" panose="020F0502020204030204" pitchFamily="34" charset="0"/>
                    <a:cs typeface="Calibri" panose="020F0502020204030204" pitchFamily="34" charset="0"/>
                    <a:sym typeface="Arial"/>
                  </a:rPr>
                  <a:t>Đọc</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đúng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tiếng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đúng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từ</a:t>
                </a:r>
                <a:r>
                  <a:rPr lang="en-SG" sz="2933" b="1" kern="0" dirty="0">
                    <a:solidFill>
                      <a:srgbClr val="002060"/>
                    </a:solidFill>
                    <a:latin typeface="Calibri" panose="020F0502020204030204" pitchFamily="34" charset="0"/>
                    <a:cs typeface="Calibri" panose="020F0502020204030204" pitchFamily="34" charset="0"/>
                    <a:sym typeface="Arial"/>
                  </a:rPr>
                  <a:t>, </a:t>
                </a:r>
              </a:p>
              <a:p>
                <a:pPr algn="ctr" defTabSz="1219170">
                  <a:defRPr/>
                </a:pPr>
                <a:r>
                  <a:rPr lang="en-SG" sz="2933" b="1" kern="0" dirty="0">
                    <a:solidFill>
                      <a:srgbClr val="002060"/>
                    </a:solidFill>
                    <a:latin typeface="Calibri" panose="020F0502020204030204" pitchFamily="34" charset="0"/>
                    <a:cs typeface="Calibri" panose="020F0502020204030204" pitchFamily="34" charset="0"/>
                    <a:sym typeface="Arial"/>
                  </a:rPr>
                  <a:t>l</a:t>
                </a:r>
                <a:r>
                  <a:rPr lang="vi-VN" sz="2933" b="1" kern="0" dirty="0">
                    <a:solidFill>
                      <a:srgbClr val="002060"/>
                    </a:solidFill>
                    <a:latin typeface="Calibri" panose="020F0502020204030204" pitchFamily="34" charset="0"/>
                    <a:cs typeface="Calibri" panose="020F0502020204030204" pitchFamily="34" charset="0"/>
                    <a:sym typeface="Arial"/>
                  </a:rPr>
                  <a:t>ưu</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loát</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mạch</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lạc</a:t>
                </a:r>
                <a:endParaRPr lang="en-US" sz="2933" b="1" kern="0" dirty="0">
                  <a:solidFill>
                    <a:srgbClr val="002060"/>
                  </a:solidFill>
                  <a:latin typeface="Calibri" panose="020F0502020204030204" pitchFamily="34" charset="0"/>
                  <a:cs typeface="Calibri" panose="020F0502020204030204" pitchFamily="34" charset="0"/>
                  <a:sym typeface="Arial"/>
                </a:endParaRPr>
              </a:p>
            </p:txBody>
          </p:sp>
          <p:sp>
            <p:nvSpPr>
              <p:cNvPr id="89" name="Rectangle: Rounded Corners 88">
                <a:extLst>
                  <a:ext uri="{FF2B5EF4-FFF2-40B4-BE49-F238E27FC236}">
                    <a16:creationId xmlns:a16="http://schemas.microsoft.com/office/drawing/2014/main" id="{F13178B6-48E3-52A2-DB6B-9EABC8C6FD2A}"/>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vi-VN" sz="2933" b="1" kern="0">
                    <a:solidFill>
                      <a:srgbClr val="002060"/>
                    </a:solidFill>
                    <a:latin typeface="Calibri" panose="020F0502020204030204" pitchFamily="34" charset="0"/>
                    <a:cs typeface="Calibri" panose="020F0502020204030204" pitchFamily="34" charset="0"/>
                    <a:sym typeface="Arial"/>
                  </a:rPr>
                  <a:t>Ngắt, nghỉ hơi đúng ở các dấu câu, </a:t>
                </a:r>
                <a:r>
                  <a:rPr lang="en-SG" sz="2933" b="1" kern="0">
                    <a:solidFill>
                      <a:srgbClr val="002060"/>
                    </a:solidFill>
                    <a:latin typeface="Calibri" panose="020F0502020204030204" pitchFamily="34" charset="0"/>
                    <a:cs typeface="Calibri" panose="020F0502020204030204" pitchFamily="34" charset="0"/>
                    <a:sym typeface="Arial"/>
                  </a:rPr>
                  <a:t>cụm từ rõ nghĩa</a:t>
                </a:r>
                <a:endParaRPr lang="vi-VN" sz="2933" b="1" kern="0">
                  <a:solidFill>
                    <a:srgbClr val="002060"/>
                  </a:solidFill>
                  <a:latin typeface="Calibri" panose="020F0502020204030204" pitchFamily="34" charset="0"/>
                  <a:cs typeface="Calibri" panose="020F0502020204030204" pitchFamily="34" charset="0"/>
                  <a:sym typeface="Arial"/>
                </a:endParaRPr>
              </a:p>
            </p:txBody>
          </p:sp>
          <p:sp>
            <p:nvSpPr>
              <p:cNvPr id="90" name="Rectangle: Rounded Corners 89">
                <a:extLst>
                  <a:ext uri="{FF2B5EF4-FFF2-40B4-BE49-F238E27FC236}">
                    <a16:creationId xmlns:a16="http://schemas.microsoft.com/office/drawing/2014/main" id="{BC1801AC-11E2-7672-92F8-8B156C830562}"/>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vi-VN" sz="2933" b="1" kern="0">
                    <a:solidFill>
                      <a:srgbClr val="002060"/>
                    </a:solidFill>
                    <a:latin typeface="Calibri" panose="020F0502020204030204" pitchFamily="34" charset="0"/>
                    <a:cs typeface="Calibri" panose="020F0502020204030204" pitchFamily="34" charset="0"/>
                    <a:sym typeface="Arial"/>
                  </a:rPr>
                  <a:t>Cường độ đọc, tốc độ đọc đạt yêu cầu</a:t>
                </a:r>
              </a:p>
            </p:txBody>
          </p:sp>
          <p:sp>
            <p:nvSpPr>
              <p:cNvPr id="91" name="TextBox 90">
                <a:extLst>
                  <a:ext uri="{FF2B5EF4-FFF2-40B4-BE49-F238E27FC236}">
                    <a16:creationId xmlns:a16="http://schemas.microsoft.com/office/drawing/2014/main" id="{76C52AAF-D432-1458-8B77-C68827F1913D}"/>
                  </a:ext>
                </a:extLst>
              </p:cNvPr>
              <p:cNvSpPr txBox="1"/>
              <p:nvPr/>
            </p:nvSpPr>
            <p:spPr>
              <a:xfrm>
                <a:off x="1689019" y="2109874"/>
                <a:ext cx="2819398" cy="568059"/>
              </a:xfrm>
              <a:prstGeom prst="rect">
                <a:avLst/>
              </a:prstGeom>
              <a:noFill/>
            </p:spPr>
            <p:txBody>
              <a:bodyPr wrap="square" lIns="0" tIns="0" rIns="0" bIns="0" rtlCol="0">
                <a:spAutoFit/>
              </a:bodyPr>
              <a:lstStyle/>
              <a:p>
                <a:pPr algn="ctr" defTabSz="1219170">
                  <a:defRPr/>
                </a:pPr>
                <a:r>
                  <a:rPr lang="en-SG" sz="3733" b="1" kern="0">
                    <a:solidFill>
                      <a:srgbClr val="257997"/>
                    </a:solidFill>
                    <a:latin typeface="Calibri" panose="020F0502020204030204"/>
                    <a:cs typeface="Calibri" panose="020F0502020204030204" pitchFamily="34" charset="0"/>
                    <a:sym typeface="Arial"/>
                  </a:rPr>
                  <a:t>TIÊU CHÍ</a:t>
                </a:r>
                <a:endParaRPr lang="en-US" sz="3733" b="1" kern="0">
                  <a:solidFill>
                    <a:srgbClr val="257997"/>
                  </a:solidFill>
                  <a:latin typeface="Calibri" panose="020F0502020204030204"/>
                  <a:cs typeface="Calibri" panose="020F0502020204030204" pitchFamily="34" charset="0"/>
                  <a:sym typeface="Arial"/>
                </a:endParaRPr>
              </a:p>
            </p:txBody>
          </p:sp>
          <p:grpSp>
            <p:nvGrpSpPr>
              <p:cNvPr id="92" name="Group 91">
                <a:extLst>
                  <a:ext uri="{FF2B5EF4-FFF2-40B4-BE49-F238E27FC236}">
                    <a16:creationId xmlns:a16="http://schemas.microsoft.com/office/drawing/2014/main" id="{057E0515-3214-B692-2928-B440EC453291}"/>
                  </a:ext>
                </a:extLst>
              </p:cNvPr>
              <p:cNvGrpSpPr/>
              <p:nvPr/>
            </p:nvGrpSpPr>
            <p:grpSpPr>
              <a:xfrm>
                <a:off x="5195596" y="2195336"/>
                <a:ext cx="5984803" cy="438601"/>
                <a:chOff x="5562601" y="1669978"/>
                <a:chExt cx="5984803" cy="438601"/>
              </a:xfrm>
            </p:grpSpPr>
            <p:sp>
              <p:nvSpPr>
                <p:cNvPr id="93" name="TextBox 92">
                  <a:extLst>
                    <a:ext uri="{FF2B5EF4-FFF2-40B4-BE49-F238E27FC236}">
                      <a16:creationId xmlns:a16="http://schemas.microsoft.com/office/drawing/2014/main" id="{B3AAD34B-4975-AE81-FAEB-94086F079F06}"/>
                    </a:ext>
                  </a:extLst>
                </p:cNvPr>
                <p:cNvSpPr txBox="1"/>
                <p:nvPr/>
              </p:nvSpPr>
              <p:spPr>
                <a:xfrm>
                  <a:off x="5562601" y="1669978"/>
                  <a:ext cx="2819399"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Bình th</a:t>
                  </a:r>
                  <a:r>
                    <a:rPr lang="vi-VN" sz="2667" b="1" kern="0">
                      <a:solidFill>
                        <a:srgbClr val="116B8B"/>
                      </a:solidFill>
                      <a:latin typeface="Arial" panose="020B0604020202020204" pitchFamily="34" charset="0"/>
                      <a:cs typeface="Calibri" panose="020F0502020204030204" pitchFamily="34" charset="0"/>
                      <a:sym typeface="Arial"/>
                    </a:rPr>
                    <a:t>ường</a:t>
                  </a:r>
                  <a:endParaRPr lang="en-US" sz="2667" b="1" kern="0">
                    <a:solidFill>
                      <a:srgbClr val="116B8B"/>
                    </a:solidFill>
                    <a:latin typeface="Calibri" panose="020F0502020204030204"/>
                    <a:cs typeface="Calibri" panose="020F0502020204030204" pitchFamily="34" charset="0"/>
                    <a:sym typeface="Arial"/>
                  </a:endParaRPr>
                </a:p>
              </p:txBody>
            </p:sp>
            <p:sp>
              <p:nvSpPr>
                <p:cNvPr id="94" name="TextBox 93">
                  <a:extLst>
                    <a:ext uri="{FF2B5EF4-FFF2-40B4-BE49-F238E27FC236}">
                      <a16:creationId xmlns:a16="http://schemas.microsoft.com/office/drawing/2014/main" id="{5AC8E732-D105-1CB6-148B-865651ACAD56}"/>
                    </a:ext>
                  </a:extLst>
                </p:cNvPr>
                <p:cNvSpPr txBox="1"/>
                <p:nvPr/>
              </p:nvSpPr>
              <p:spPr>
                <a:xfrm>
                  <a:off x="8229600" y="1702714"/>
                  <a:ext cx="1249680"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Tốt</a:t>
                  </a:r>
                  <a:endParaRPr lang="en-US" sz="2667" b="1" kern="0">
                    <a:solidFill>
                      <a:srgbClr val="116B8B"/>
                    </a:solidFill>
                    <a:latin typeface="Calibri" panose="020F0502020204030204"/>
                    <a:cs typeface="Calibri" panose="020F0502020204030204" pitchFamily="34" charset="0"/>
                    <a:sym typeface="Arial"/>
                  </a:endParaRPr>
                </a:p>
              </p:txBody>
            </p:sp>
            <p:sp>
              <p:nvSpPr>
                <p:cNvPr id="95" name="TextBox 94">
                  <a:extLst>
                    <a:ext uri="{FF2B5EF4-FFF2-40B4-BE49-F238E27FC236}">
                      <a16:creationId xmlns:a16="http://schemas.microsoft.com/office/drawing/2014/main" id="{24AB4D63-3ECF-DD2F-C68A-B1DCEDFF01D6}"/>
                    </a:ext>
                  </a:extLst>
                </p:cNvPr>
                <p:cNvSpPr txBox="1"/>
                <p:nvPr/>
              </p:nvSpPr>
              <p:spPr>
                <a:xfrm>
                  <a:off x="9601200" y="1669978"/>
                  <a:ext cx="1946204"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Rất tốt</a:t>
                  </a:r>
                  <a:endParaRPr lang="en-US" sz="2667" b="1" kern="0">
                    <a:solidFill>
                      <a:srgbClr val="116B8B"/>
                    </a:solidFill>
                    <a:latin typeface="Calibri" panose="020F0502020204030204"/>
                    <a:cs typeface="Calibri" panose="020F0502020204030204" pitchFamily="34" charset="0"/>
                    <a:sym typeface="Arial"/>
                  </a:endParaRPr>
                </a:p>
              </p:txBody>
            </p:sp>
          </p:grpSp>
        </p:grpSp>
        <p:grpSp>
          <p:nvGrpSpPr>
            <p:cNvPr id="76" name="Group 75">
              <a:extLst>
                <a:ext uri="{FF2B5EF4-FFF2-40B4-BE49-F238E27FC236}">
                  <a16:creationId xmlns:a16="http://schemas.microsoft.com/office/drawing/2014/main" id="{C982C743-C235-EBD0-FEAE-543095ECA981}"/>
                </a:ext>
              </a:extLst>
            </p:cNvPr>
            <p:cNvGrpSpPr/>
            <p:nvPr/>
          </p:nvGrpSpPr>
          <p:grpSpPr>
            <a:xfrm>
              <a:off x="5944803" y="2343412"/>
              <a:ext cx="4804360" cy="984254"/>
              <a:chOff x="5944803" y="2343412"/>
              <a:chExt cx="4804360" cy="984254"/>
            </a:xfrm>
          </p:grpSpPr>
          <p:sp>
            <p:nvSpPr>
              <p:cNvPr id="85" name="Star: 5 Points 84">
                <a:extLst>
                  <a:ext uri="{FF2B5EF4-FFF2-40B4-BE49-F238E27FC236}">
                    <a16:creationId xmlns:a16="http://schemas.microsoft.com/office/drawing/2014/main" id="{340CDD50-2C36-A792-0520-24AC199DE45F}"/>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6" name="Star: 5 Points 85">
                <a:extLst>
                  <a:ext uri="{FF2B5EF4-FFF2-40B4-BE49-F238E27FC236}">
                    <a16:creationId xmlns:a16="http://schemas.microsoft.com/office/drawing/2014/main" id="{D9DE072A-CF61-1887-78EA-2E5316D79E0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7" name="Star: 5 Points 86">
                <a:extLst>
                  <a:ext uri="{FF2B5EF4-FFF2-40B4-BE49-F238E27FC236}">
                    <a16:creationId xmlns:a16="http://schemas.microsoft.com/office/drawing/2014/main" id="{DBC278DC-EDD9-E084-7001-423C0963FD2C}"/>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nvGrpSpPr>
            <p:cNvPr id="77" name="Group 76">
              <a:extLst>
                <a:ext uri="{FF2B5EF4-FFF2-40B4-BE49-F238E27FC236}">
                  <a16:creationId xmlns:a16="http://schemas.microsoft.com/office/drawing/2014/main" id="{7AC45B50-64D8-CBEF-54ED-31C425BF819F}"/>
                </a:ext>
              </a:extLst>
            </p:cNvPr>
            <p:cNvGrpSpPr/>
            <p:nvPr/>
          </p:nvGrpSpPr>
          <p:grpSpPr>
            <a:xfrm>
              <a:off x="6012102" y="3808163"/>
              <a:ext cx="4804360" cy="984254"/>
              <a:chOff x="5944803" y="2343412"/>
              <a:chExt cx="4804360" cy="984254"/>
            </a:xfrm>
          </p:grpSpPr>
          <p:sp>
            <p:nvSpPr>
              <p:cNvPr id="82" name="Star: 5 Points 81">
                <a:extLst>
                  <a:ext uri="{FF2B5EF4-FFF2-40B4-BE49-F238E27FC236}">
                    <a16:creationId xmlns:a16="http://schemas.microsoft.com/office/drawing/2014/main" id="{9B2BDC51-53EE-2009-6C07-4AC192E50468}"/>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3" name="Star: 5 Points 82">
                <a:extLst>
                  <a:ext uri="{FF2B5EF4-FFF2-40B4-BE49-F238E27FC236}">
                    <a16:creationId xmlns:a16="http://schemas.microsoft.com/office/drawing/2014/main" id="{C427DF59-91A1-A4B4-7B48-7CDF9DAFBB05}"/>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4" name="Star: 5 Points 83">
                <a:extLst>
                  <a:ext uri="{FF2B5EF4-FFF2-40B4-BE49-F238E27FC236}">
                    <a16:creationId xmlns:a16="http://schemas.microsoft.com/office/drawing/2014/main" id="{868AFAC8-92FB-9BB3-21B8-5E74BEAE8FE9}"/>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nvGrpSpPr>
            <p:cNvPr id="78" name="Group 77">
              <a:extLst>
                <a:ext uri="{FF2B5EF4-FFF2-40B4-BE49-F238E27FC236}">
                  <a16:creationId xmlns:a16="http://schemas.microsoft.com/office/drawing/2014/main" id="{0B5B58C7-1570-BB55-45B0-6A8CFFDC2816}"/>
                </a:ext>
              </a:extLst>
            </p:cNvPr>
            <p:cNvGrpSpPr/>
            <p:nvPr/>
          </p:nvGrpSpPr>
          <p:grpSpPr>
            <a:xfrm>
              <a:off x="6012102" y="5250365"/>
              <a:ext cx="4804360" cy="984254"/>
              <a:chOff x="5944803" y="2343412"/>
              <a:chExt cx="4804360" cy="984254"/>
            </a:xfrm>
          </p:grpSpPr>
          <p:sp>
            <p:nvSpPr>
              <p:cNvPr id="79" name="Star: 5 Points 78">
                <a:extLst>
                  <a:ext uri="{FF2B5EF4-FFF2-40B4-BE49-F238E27FC236}">
                    <a16:creationId xmlns:a16="http://schemas.microsoft.com/office/drawing/2014/main" id="{63B5CF0F-160F-8583-982A-88E11B3B94E2}"/>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0" name="Star: 5 Points 79">
                <a:extLst>
                  <a:ext uri="{FF2B5EF4-FFF2-40B4-BE49-F238E27FC236}">
                    <a16:creationId xmlns:a16="http://schemas.microsoft.com/office/drawing/2014/main" id="{31163BCC-6C55-1093-8495-12F716F234B2}"/>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1" name="Star: 5 Points 80">
                <a:extLst>
                  <a:ext uri="{FF2B5EF4-FFF2-40B4-BE49-F238E27FC236}">
                    <a16:creationId xmlns:a16="http://schemas.microsoft.com/office/drawing/2014/main" id="{B8AAB3AF-2132-B53A-3CDB-308B7EFB1C20}"/>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spTree>
    <p:extLst>
      <p:ext uri="{BB962C8B-B14F-4D97-AF65-F5344CB8AC3E}">
        <p14:creationId xmlns:p14="http://schemas.microsoft.com/office/powerpoint/2010/main" val="184092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1400" fill="hold"/>
                                        <p:tgtEl>
                                          <p:spTgt spid="74"/>
                                        </p:tgtEl>
                                        <p:attrNameLst>
                                          <p:attrName>ppt_w</p:attrName>
                                        </p:attrNameLst>
                                      </p:cBhvr>
                                      <p:tavLst>
                                        <p:tav tm="0">
                                          <p:val>
                                            <p:fltVal val="0"/>
                                          </p:val>
                                        </p:tav>
                                        <p:tav tm="100000">
                                          <p:val>
                                            <p:strVal val="#ppt_w"/>
                                          </p:val>
                                        </p:tav>
                                      </p:tavLst>
                                    </p:anim>
                                    <p:anim calcmode="lin" valueType="num">
                                      <p:cBhvr>
                                        <p:cTn id="8" dur="1400" fill="hold"/>
                                        <p:tgtEl>
                                          <p:spTgt spid="74"/>
                                        </p:tgtEl>
                                        <p:attrNameLst>
                                          <p:attrName>ppt_h</p:attrName>
                                        </p:attrNameLst>
                                      </p:cBhvr>
                                      <p:tavLst>
                                        <p:tav tm="0">
                                          <p:val>
                                            <p:fltVal val="0"/>
                                          </p:val>
                                        </p:tav>
                                        <p:tav tm="100000">
                                          <p:val>
                                            <p:strVal val="#ppt_h"/>
                                          </p:val>
                                        </p:tav>
                                      </p:tavLst>
                                    </p:anim>
                                    <p:animEffect transition="in" filter="fade">
                                      <p:cBhvr>
                                        <p:cTn id="9" dur="14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f20f63f">
            <a:hlinkClick r:id="" action="ppaction://media"/>
            <a:extLst>
              <a:ext uri="{FF2B5EF4-FFF2-40B4-BE49-F238E27FC236}">
                <a16:creationId xmlns:a16="http://schemas.microsoft.com/office/drawing/2014/main" id="{9DD10D00-261A-8E9C-D5EB-A581FB3E84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19021" cy="6858000"/>
          </a:xfrm>
          <a:prstGeom prst="rect">
            <a:avLst/>
          </a:prstGeom>
        </p:spPr>
      </p:pic>
    </p:spTree>
    <p:extLst>
      <p:ext uri="{BB962C8B-B14F-4D97-AF65-F5344CB8AC3E}">
        <p14:creationId xmlns:p14="http://schemas.microsoft.com/office/powerpoint/2010/main" val="2993313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ln>
                <a:solidFill>
                  <a:srgbClr val="EE789F"/>
                </a:solidFill>
                <a:prstDash val="lgDash"/>
              </a:ln>
              <a:solidFill>
                <a:srgbClr val="FFAFC1"/>
              </a:solidFill>
              <a:latin typeface="Arial"/>
              <a:sym typeface="Arial"/>
            </a:endParaRPr>
          </a:p>
        </p:txBody>
      </p:sp>
      <p:sp>
        <p:nvSpPr>
          <p:cNvPr id="3" name="TextBox 2">
            <a:extLst>
              <a:ext uri="{FF2B5EF4-FFF2-40B4-BE49-F238E27FC236}">
                <a16:creationId xmlns:a16="http://schemas.microsoft.com/office/drawing/2014/main" id="{442BB978-EE42-05B0-652D-1B726DD0BDFD}"/>
              </a:ext>
            </a:extLst>
          </p:cNvPr>
          <p:cNvSpPr txBox="1"/>
          <p:nvPr/>
        </p:nvSpPr>
        <p:spPr>
          <a:xfrm>
            <a:off x="647700" y="847725"/>
            <a:ext cx="10401300" cy="3477875"/>
          </a:xfrm>
          <a:prstGeom prst="rect">
            <a:avLst/>
          </a:prstGeom>
          <a:noFill/>
        </p:spPr>
        <p:txBody>
          <a:bodyPr wrap="square" rtlCol="0">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Ở đầu làng, có một đồng cỏ khá rộng. Ja Ka, Mư Hoa, Ja Prok và Mư Nhơ thường rủ nhau tới đó vui chơi. Ja Ka luôn mang theo chiếc trống nhỏ. Cậu vỗ trống rất hay. Mỗi lần Ja Ka vỗ trống, các bạn lại cùng múa hát tưng bừng.</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Thế nhưng gần đây, trên đồng cỏ, một bãi rác xuất hiện và cứ lớn dần lên, bốc mùi khó chịu. Các bạn nhỏ chẳng nô đùa, hò hét như mọi ngày.</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Cứ thế này, đồng cỏ sẽ thành bãi rác mất thôi! – Mư Nhơ thở dài.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Mư Hoa quay mặt đi, giấu những giọt nước mắt: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Bọn mình còn đâu chỗ mà vui chơi!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Ja Ka, Ja Prok thì rầu rĩ:</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Biết làm thế nào bây giờ?</a:t>
            </a:r>
          </a:p>
        </p:txBody>
      </p:sp>
      <p:pic>
        <p:nvPicPr>
          <p:cNvPr id="10" name="Picture 9">
            <a:extLst>
              <a:ext uri="{FF2B5EF4-FFF2-40B4-BE49-F238E27FC236}">
                <a16:creationId xmlns:a16="http://schemas.microsoft.com/office/drawing/2014/main" id="{A9703367-779B-E4BB-CD99-86DBBDE01B25}"/>
              </a:ext>
            </a:extLst>
          </p:cNvPr>
          <p:cNvPicPr>
            <a:picLocks noChangeAspect="1"/>
          </p:cNvPicPr>
          <p:nvPr/>
        </p:nvPicPr>
        <p:blipFill>
          <a:blip r:embed="rId4"/>
          <a:stretch>
            <a:fillRect/>
          </a:stretch>
        </p:blipFill>
        <p:spPr>
          <a:xfrm>
            <a:off x="5324475" y="3611202"/>
            <a:ext cx="6867524" cy="3246798"/>
          </a:xfrm>
          <a:prstGeom prst="rect">
            <a:avLst/>
          </a:prstGeom>
        </p:spPr>
      </p:pic>
      <p:pic>
        <p:nvPicPr>
          <p:cNvPr id="12" name="Picture 11">
            <a:extLst>
              <a:ext uri="{FF2B5EF4-FFF2-40B4-BE49-F238E27FC236}">
                <a16:creationId xmlns:a16="http://schemas.microsoft.com/office/drawing/2014/main" id="{FB93A4F4-C89C-6A3D-B2C0-93FA30AD185C}"/>
              </a:ext>
            </a:extLst>
          </p:cNvPr>
          <p:cNvPicPr>
            <a:picLocks noChangeAspect="1"/>
          </p:cNvPicPr>
          <p:nvPr/>
        </p:nvPicPr>
        <p:blipFill>
          <a:blip r:embed="rId5"/>
          <a:stretch>
            <a:fillRect/>
          </a:stretch>
        </p:blipFill>
        <p:spPr>
          <a:xfrm>
            <a:off x="3835322" y="345915"/>
            <a:ext cx="4730906" cy="755970"/>
          </a:xfrm>
          <a:prstGeom prst="rect">
            <a:avLst/>
          </a:prstGeom>
        </p:spPr>
      </p:pic>
    </p:spTree>
    <p:extLst>
      <p:ext uri="{BB962C8B-B14F-4D97-AF65-F5344CB8AC3E}">
        <p14:creationId xmlns:p14="http://schemas.microsoft.com/office/powerpoint/2010/main" val="2215843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442BB978-EE42-05B0-652D-1B726DD0BDFD}"/>
              </a:ext>
            </a:extLst>
          </p:cNvPr>
          <p:cNvSpPr txBox="1"/>
          <p:nvPr/>
        </p:nvSpPr>
        <p:spPr>
          <a:xfrm>
            <a:off x="933450" y="485775"/>
            <a:ext cx="10525125" cy="6186309"/>
          </a:xfrm>
          <a:prstGeom prst="rect">
            <a:avLst/>
          </a:prstGeom>
          <a:noFill/>
        </p:spPr>
        <p:txBody>
          <a:bodyPr wrap="square" rtlCol="0">
            <a:spAutoFit/>
          </a:bodyPr>
          <a:lstStyle/>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Bỗng Mư Hoa hỏi:</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Các cậu có thấy bầu trời như một vườn hoa không?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Nhơ gật đầu: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Cánh diều giống hoa ngũ sắc, đám mây giống hoa cúc trắng,...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Hoa bật dậy:</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Chúng ta sẽ biến nơi đây thành cánh đồng hoa. Mọi người không nỡ lấy cánh đồng đẹp làm chỗ đổ rác đâu.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Các bạn nhỏ chụm đầu bàn tính và quyết tâm cải tạo đồng cỏ. Biết ý tưởng đó, nhiều cô bác trong làng đã hưởng ứng. Họ hồ hởi cùng các bạn bắt tay vào dọn rác, xới đất, gieo hạt, trồng cây; ngày ngày tưới nước, nhỏ cỏ, bắt sâu. Cây đâm chồi, nảy lộc, rồi nhú nở những bông hoa đầu tiên. Ba tháng sau, hoa đã đua nhau khoe sắc: cúc bách nhật tím lịm, cúc vạn thọ vàng tươi, mào gà đỏ thắm,... Quả nhiên, không thấy ai đến đây đổ rác nữa. Nhóm bạn vui mừng nhảy múa, ca hát giữa muôn hoa rực rỡ, trong tiếng trống rộn ràng.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Với cánh đồng hoa xinh đẹp, ngôi làng trở nên nổi tiếng, đón nhiều khách tới tham quan. Các bạn nhỏ và dân làng cười vui. Cánh đồng hoa cũng như đang vui cười hạnh phúc.</a:t>
            </a:r>
          </a:p>
          <a:p>
            <a:pPr algn="r"/>
            <a:r>
              <a:rPr lang="vi-VN" sz="2200" dirty="0">
                <a:solidFill>
                  <a:srgbClr val="150309"/>
                </a:solidFill>
                <a:latin typeface="Cambria" panose="02040503050406030204" pitchFamily="18" charset="0"/>
                <a:ea typeface="Cambria" panose="02040503050406030204" pitchFamily="18" charset="0"/>
              </a:rPr>
              <a:t>(</a:t>
            </a:r>
            <a:r>
              <a:rPr lang="vi-VN" sz="2200" i="1" dirty="0">
                <a:solidFill>
                  <a:srgbClr val="150309"/>
                </a:solidFill>
                <a:latin typeface="Cambria" panose="02040503050406030204" pitchFamily="18" charset="0"/>
                <a:ea typeface="Cambria" panose="02040503050406030204" pitchFamily="18" charset="0"/>
              </a:rPr>
              <a:t>Theo</a:t>
            </a:r>
            <a:r>
              <a:rPr lang="vi-VN" sz="2200" dirty="0">
                <a:solidFill>
                  <a:srgbClr val="150309"/>
                </a:solidFill>
                <a:latin typeface="Cambria" panose="02040503050406030204" pitchFamily="18" charset="0"/>
                <a:ea typeface="Cambria" panose="02040503050406030204" pitchFamily="18" charset="0"/>
              </a:rPr>
              <a:t> Lê Anh Vinh – Bùi Thị Diển)</a:t>
            </a:r>
          </a:p>
        </p:txBody>
      </p:sp>
    </p:spTree>
    <p:extLst>
      <p:ext uri="{BB962C8B-B14F-4D97-AF65-F5344CB8AC3E}">
        <p14:creationId xmlns:p14="http://schemas.microsoft.com/office/powerpoint/2010/main" val="1175008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DA0FED7-9C16-4FED-B38C-D91B7CC41E7F}"/>
              </a:ext>
            </a:extLst>
          </p:cNvPr>
          <p:cNvSpPr txBox="1"/>
          <p:nvPr/>
        </p:nvSpPr>
        <p:spPr>
          <a:xfrm>
            <a:off x="757106" y="1973686"/>
            <a:ext cx="9482269" cy="783193"/>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múa</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hát</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tưng</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bừng</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0C8DD025-1CB9-097B-C81D-6C1CBDEAECB0}"/>
              </a:ext>
            </a:extLst>
          </p:cNvPr>
          <p:cNvSpPr txBox="1"/>
          <p:nvPr/>
        </p:nvSpPr>
        <p:spPr>
          <a:xfrm>
            <a:off x="2464398" y="3201129"/>
            <a:ext cx="8937027" cy="715089"/>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thế</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nào</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bây</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giờ</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6" name="Group 5">
            <a:extLst>
              <a:ext uri="{FF2B5EF4-FFF2-40B4-BE49-F238E27FC236}">
                <a16:creationId xmlns:a16="http://schemas.microsoft.com/office/drawing/2014/main" id="{5A83D54F-CF11-7559-8E60-30571C5C9F9D}"/>
              </a:ext>
            </a:extLst>
          </p:cNvPr>
          <p:cNvGrpSpPr/>
          <p:nvPr/>
        </p:nvGrpSpPr>
        <p:grpSpPr>
          <a:xfrm>
            <a:off x="1971231" y="199655"/>
            <a:ext cx="8467211" cy="1070187"/>
            <a:chOff x="-622961" y="871744"/>
            <a:chExt cx="6350408" cy="802640"/>
          </a:xfrm>
        </p:grpSpPr>
        <p:sp>
          <p:nvSpPr>
            <p:cNvPr id="7" name="TextBox 6">
              <a:extLst>
                <a:ext uri="{FF2B5EF4-FFF2-40B4-BE49-F238E27FC236}">
                  <a16:creationId xmlns:a16="http://schemas.microsoft.com/office/drawing/2014/main" id="{6EBDEB4F-7C48-790C-4B5D-36986025D9E8}"/>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1B5CE59E-CC84-ADEA-CFD6-009F4C92C589}"/>
                </a:ext>
              </a:extLst>
            </p:cNvPr>
            <p:cNvPicPr>
              <a:picLocks noChangeAspect="1"/>
            </p:cNvPicPr>
            <p:nvPr/>
          </p:nvPicPr>
          <p:blipFill>
            <a:blip r:embed="rId5"/>
            <a:stretch>
              <a:fillRect/>
            </a:stretch>
          </p:blipFill>
          <p:spPr>
            <a:xfrm>
              <a:off x="-622961" y="871744"/>
              <a:ext cx="887562" cy="802640"/>
            </a:xfrm>
            <a:prstGeom prst="rect">
              <a:avLst/>
            </a:prstGeom>
          </p:spPr>
        </p:pic>
      </p:grpSp>
      <p:sp>
        <p:nvSpPr>
          <p:cNvPr id="9" name="TextBox 8">
            <a:extLst>
              <a:ext uri="{FF2B5EF4-FFF2-40B4-BE49-F238E27FC236}">
                <a16:creationId xmlns:a16="http://schemas.microsoft.com/office/drawing/2014/main" id="{FB60F34A-36E1-E55E-E7AC-4862F4020993}"/>
              </a:ext>
            </a:extLst>
          </p:cNvPr>
          <p:cNvSpPr txBox="1"/>
          <p:nvPr/>
        </p:nvSpPr>
        <p:spPr>
          <a:xfrm>
            <a:off x="3990975" y="4493790"/>
            <a:ext cx="7340093"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3: </a:t>
            </a: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chỗ</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đổ</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rác</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đâu</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0" name="TextBox 9">
            <a:extLst>
              <a:ext uri="{FF2B5EF4-FFF2-40B4-BE49-F238E27FC236}">
                <a16:creationId xmlns:a16="http://schemas.microsoft.com/office/drawing/2014/main" id="{6AAA7EC3-037F-F3EB-D08D-FACA67D3AEDC}"/>
              </a:ext>
            </a:extLst>
          </p:cNvPr>
          <p:cNvSpPr txBox="1"/>
          <p:nvPr/>
        </p:nvSpPr>
        <p:spPr>
          <a:xfrm>
            <a:off x="5514976" y="5551065"/>
            <a:ext cx="4152900"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4: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2390677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Lst>
  </p:timing>
</p:sld>
</file>

<file path=ppt/theme/theme1.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ntserrat Black - Montserrat Light">
      <a:majorFont>
        <a:latin typeface="Montserrat Black"/>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6B50"/>
        </a:solidFill>
        <a:ln w="57150" cap="flat">
          <a:noFill/>
          <a:prstDash val="solid"/>
          <a:miter/>
        </a:ln>
      </a:spPr>
      <a:bodyPr rtlCol="0" anchor="ctr"/>
      <a:lstStyle>
        <a:defPPr algn="ctr">
          <a:defRPr sz="2400" dirty="0" smtClean="0">
            <a:solidFill>
              <a:schemeClr val="bg1"/>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926</TotalTime>
  <Words>546</Words>
  <Application>Microsoft Office PowerPoint</Application>
  <PresentationFormat>Widescreen</PresentationFormat>
  <Paragraphs>41</Paragraphs>
  <Slides>6</Slides>
  <Notes>5</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6</vt:i4>
      </vt:variant>
    </vt:vector>
  </HeadingPairs>
  <TitlesOfParts>
    <vt:vector size="24" baseType="lpstr">
      <vt:lpstr>#9Slide05 SVNKitten</vt:lpstr>
      <vt:lpstr>Arial</vt:lpstr>
      <vt:lpstr>Arial Unicode MS</vt:lpstr>
      <vt:lpstr>Calibri</vt:lpstr>
      <vt:lpstr>Calibri Light</vt:lpstr>
      <vt:lpstr>Cambria</vt:lpstr>
      <vt:lpstr>Coming Soon</vt:lpstr>
      <vt:lpstr>等线</vt:lpstr>
      <vt:lpstr>Itim</vt:lpstr>
      <vt:lpstr>Livvic</vt:lpstr>
      <vt:lpstr>Montserrat Light</vt:lpstr>
      <vt:lpstr>Roboto</vt:lpstr>
      <vt:lpstr>Roboto Condensed Light</vt:lpstr>
      <vt:lpstr>Cute Greeting Cards by Slidesgo</vt:lpstr>
      <vt:lpstr>PPTMON theme</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Admin</cp:lastModifiedBy>
  <cp:revision>47</cp:revision>
  <dcterms:created xsi:type="dcterms:W3CDTF">2024-05-24T02:46:29Z</dcterms:created>
  <dcterms:modified xsi:type="dcterms:W3CDTF">2024-09-02T14:25:06Z</dcterms:modified>
  <cp:category>9Slide.vn</cp:category>
</cp:coreProperties>
</file>