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86" r:id="rId4"/>
    <p:sldId id="287" r:id="rId5"/>
    <p:sldId id="302" r:id="rId6"/>
    <p:sldId id="304" r:id="rId7"/>
    <p:sldId id="261" r:id="rId8"/>
    <p:sldId id="288" r:id="rId9"/>
    <p:sldId id="263" r:id="rId10"/>
    <p:sldId id="264" r:id="rId11"/>
    <p:sldId id="265" r:id="rId12"/>
    <p:sldId id="266" r:id="rId13"/>
    <p:sldId id="289" r:id="rId14"/>
    <p:sldId id="292" r:id="rId15"/>
    <p:sldId id="294" r:id="rId16"/>
    <p:sldId id="296" r:id="rId17"/>
    <p:sldId id="293" r:id="rId18"/>
    <p:sldId id="267" r:id="rId19"/>
    <p:sldId id="269" r:id="rId20"/>
    <p:sldId id="290" r:id="rId21"/>
    <p:sldId id="270" r:id="rId22"/>
    <p:sldId id="271" r:id="rId23"/>
    <p:sldId id="272" r:id="rId24"/>
    <p:sldId id="274" r:id="rId25"/>
    <p:sldId id="275" r:id="rId26"/>
    <p:sldId id="282" r:id="rId27"/>
    <p:sldId id="284" r:id="rId28"/>
    <p:sldId id="280" r:id="rId29"/>
    <p:sldId id="278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99FF"/>
    <a:srgbClr val="A50021"/>
    <a:srgbClr val="FFFF66"/>
    <a:srgbClr val="99FF66"/>
    <a:srgbClr val="FFFFFF"/>
    <a:srgbClr val="563DEB"/>
    <a:srgbClr val="FF0000"/>
    <a:srgbClr val="EB6B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39" autoAdjust="0"/>
    <p:restoredTop sz="94693" autoAdjust="0"/>
  </p:normalViewPr>
  <p:slideViewPr>
    <p:cSldViewPr>
      <p:cViewPr varScale="1">
        <p:scale>
          <a:sx n="41" d="100"/>
          <a:sy n="41" d="100"/>
        </p:scale>
        <p:origin x="-11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4791136-84DA-4F6E-8863-C39031E10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8095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95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BA8A-48F8-4062-B61C-8FD3785D0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C8CE6-3864-4A2C-A50F-A82F4EFEF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CBAEB-7E54-450F-964B-786A8B9D0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1439-DA5B-409A-8029-9D21EEBD6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FAC5F-4634-45CD-B3DE-F441EF52D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9D619-75F3-4B05-98F5-DF0687C9D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4E22-813C-45E8-99CE-BBB23A4C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50269-38E3-44AD-BE1F-A3296B1B8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E815-FBE7-489A-B1CC-C00334FD5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99EA-DB4F-4443-A9C3-CC92825EB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A2386-E142-4DFA-B4CA-C5B9D879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7987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991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992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992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7992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93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93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93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DD64B99-4F3B-4E66-BE11-AD51993C9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7772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rgbClr val="FF33CC"/>
                </a:solidFill>
              </a:rPr>
              <a:t>Môn</a:t>
            </a:r>
            <a:r>
              <a:rPr lang="en-US" sz="2800" b="1" dirty="0" smtClean="0">
                <a:solidFill>
                  <a:srgbClr val="FF33CC"/>
                </a:solidFill>
              </a:rPr>
              <a:t> : </a:t>
            </a:r>
            <a:r>
              <a:rPr lang="en-US" sz="2800" b="1" dirty="0" err="1" smtClean="0">
                <a:solidFill>
                  <a:srgbClr val="FF33CC"/>
                </a:solidFill>
              </a:rPr>
              <a:t>Lịch</a:t>
            </a:r>
            <a:r>
              <a:rPr lang="en-US" sz="2800" b="1" dirty="0" smtClean="0">
                <a:solidFill>
                  <a:srgbClr val="FF33CC"/>
                </a:solidFill>
              </a:rPr>
              <a:t> </a:t>
            </a:r>
            <a:r>
              <a:rPr lang="en-US" sz="2800" b="1" dirty="0" err="1" smtClean="0">
                <a:solidFill>
                  <a:srgbClr val="FF33CC"/>
                </a:solidFill>
              </a:rPr>
              <a:t>sử</a:t>
            </a:r>
            <a:r>
              <a:rPr lang="en-US" sz="2800" b="1" dirty="0" smtClean="0">
                <a:solidFill>
                  <a:srgbClr val="FF33CC"/>
                </a:solidFill>
              </a:rPr>
              <a:t> 5</a:t>
            </a:r>
          </a:p>
          <a:p>
            <a:pPr eaLnBrk="1" hangingPunct="1">
              <a:defRPr/>
            </a:pPr>
            <a:r>
              <a:rPr lang="en-US" b="1" dirty="0" err="1" smtClean="0">
                <a:solidFill>
                  <a:srgbClr val="FF33CC"/>
                </a:solidFill>
              </a:rPr>
              <a:t>Bài</a:t>
            </a:r>
            <a:r>
              <a:rPr lang="en-US" b="1" dirty="0" smtClean="0">
                <a:solidFill>
                  <a:srgbClr val="FF33CC"/>
                </a:solidFill>
              </a:rPr>
              <a:t> 28</a:t>
            </a:r>
          </a:p>
          <a:p>
            <a:pPr eaLnBrk="1" hangingPunct="1">
              <a:defRPr/>
            </a:pPr>
            <a:r>
              <a:rPr lang="en-US" sz="5400" b="1" dirty="0" err="1" smtClean="0">
                <a:solidFill>
                  <a:srgbClr val="99FF66"/>
                </a:solidFill>
              </a:rPr>
              <a:t>Xây</a:t>
            </a:r>
            <a:r>
              <a:rPr lang="en-US" sz="5400" b="1" dirty="0" smtClean="0">
                <a:solidFill>
                  <a:srgbClr val="99FF66"/>
                </a:solidFill>
              </a:rPr>
              <a:t> </a:t>
            </a:r>
            <a:r>
              <a:rPr lang="en-US" sz="5400" b="1" dirty="0" err="1" smtClean="0">
                <a:solidFill>
                  <a:srgbClr val="99FF66"/>
                </a:solidFill>
              </a:rPr>
              <a:t>dựng</a:t>
            </a:r>
            <a:r>
              <a:rPr lang="en-US" sz="5400" b="1" dirty="0" smtClean="0">
                <a:solidFill>
                  <a:srgbClr val="99FF66"/>
                </a:solidFill>
              </a:rPr>
              <a:t> </a:t>
            </a:r>
            <a:r>
              <a:rPr lang="en-US" sz="5400" b="1" dirty="0" err="1" smtClean="0">
                <a:solidFill>
                  <a:srgbClr val="99FF66"/>
                </a:solidFill>
              </a:rPr>
              <a:t>nhà</a:t>
            </a:r>
            <a:r>
              <a:rPr lang="en-US" sz="5400" b="1" dirty="0" smtClean="0">
                <a:solidFill>
                  <a:srgbClr val="99FF66"/>
                </a:solidFill>
              </a:rPr>
              <a:t> </a:t>
            </a:r>
            <a:r>
              <a:rPr lang="en-US" sz="5400" b="1" dirty="0" err="1" smtClean="0">
                <a:solidFill>
                  <a:srgbClr val="99FF66"/>
                </a:solidFill>
              </a:rPr>
              <a:t>máy</a:t>
            </a:r>
            <a:r>
              <a:rPr lang="en-US" sz="5400" b="1" dirty="0" smtClean="0">
                <a:solidFill>
                  <a:srgbClr val="99FF66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5400" b="1" dirty="0" err="1" smtClean="0">
                <a:solidFill>
                  <a:srgbClr val="99FF66"/>
                </a:solidFill>
              </a:rPr>
              <a:t>Thuỷ</a:t>
            </a:r>
            <a:r>
              <a:rPr lang="en-US" sz="5400" b="1" dirty="0" smtClean="0">
                <a:solidFill>
                  <a:srgbClr val="99FF66"/>
                </a:solidFill>
              </a:rPr>
              <a:t> </a:t>
            </a:r>
            <a:r>
              <a:rPr lang="vi-VN" sz="5400" b="1" dirty="0" smtClean="0">
                <a:solidFill>
                  <a:srgbClr val="99FF66"/>
                </a:solidFill>
              </a:rPr>
              <a:t>đ</a:t>
            </a:r>
            <a:r>
              <a:rPr lang="en-US" sz="5400" b="1" dirty="0" err="1" smtClean="0">
                <a:solidFill>
                  <a:srgbClr val="99FF66"/>
                </a:solidFill>
              </a:rPr>
              <a:t>iện</a:t>
            </a:r>
            <a:r>
              <a:rPr lang="en-US" sz="5400" b="1" dirty="0" smtClean="0">
                <a:solidFill>
                  <a:srgbClr val="99FF66"/>
                </a:solidFill>
              </a:rPr>
              <a:t> </a:t>
            </a:r>
            <a:r>
              <a:rPr lang="en-US" sz="5400" b="1" dirty="0" err="1" smtClean="0">
                <a:solidFill>
                  <a:srgbClr val="99FF66"/>
                </a:solidFill>
              </a:rPr>
              <a:t>Hoà</a:t>
            </a:r>
            <a:r>
              <a:rPr lang="en-US" sz="5400" b="1" dirty="0" smtClean="0">
                <a:solidFill>
                  <a:srgbClr val="99FF66"/>
                </a:solidFill>
              </a:rPr>
              <a:t> </a:t>
            </a:r>
            <a:r>
              <a:rPr lang="en-US" sz="5400" b="1" dirty="0" err="1" smtClean="0">
                <a:solidFill>
                  <a:srgbClr val="99FF66"/>
                </a:solidFill>
              </a:rPr>
              <a:t>Bình</a:t>
            </a:r>
            <a:endParaRPr lang="en-US" sz="2800" b="1" dirty="0" smtClean="0">
              <a:solidFill>
                <a:srgbClr val="99FF66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3600" b="1" dirty="0" smtClean="0">
              <a:solidFill>
                <a:srgbClr val="99FF66"/>
              </a:solidFill>
              <a:latin typeface=".VnAristote" pitchFamily="34" charset="0"/>
            </a:endParaRPr>
          </a:p>
        </p:txBody>
      </p:sp>
      <p:pic>
        <p:nvPicPr>
          <p:cNvPr id="3075" name="Picture 7" descr="BD1029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63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j01494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-152400"/>
            <a:ext cx="1752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7772400" cy="1384300"/>
          </a:xfrm>
        </p:spPr>
        <p:txBody>
          <a:bodyPr/>
          <a:lstStyle/>
          <a:p>
            <a:pPr eaLnBrk="1" hangingPunct="1"/>
            <a:r>
              <a:rPr lang="en-US" sz="3200" b="1" smtClean="0"/>
              <a:t>             </a:t>
            </a:r>
            <a:br>
              <a:rPr lang="en-US" sz="3200" b="1" smtClean="0"/>
            </a:br>
            <a:r>
              <a:rPr lang="en-US" sz="3200" b="1" smtClean="0"/>
              <a:t>                       </a:t>
            </a:r>
            <a:r>
              <a:rPr lang="en-US" sz="4400" b="1" smtClean="0">
                <a:solidFill>
                  <a:srgbClr val="FFFF66"/>
                </a:solidFill>
              </a:rPr>
              <a:t>Hoạt động 2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 </a:t>
            </a:r>
            <a:r>
              <a:rPr lang="en-US" sz="3200" b="1" i="1" smtClean="0">
                <a:solidFill>
                  <a:srgbClr val="FF33CC"/>
                </a:solidFill>
              </a:rPr>
              <a:t>Tinh thần lao động khẩn trương ,dũng cảm trên công trường xây dựng Nhà </a:t>
            </a:r>
            <a:br>
              <a:rPr lang="en-US" sz="3200" b="1" i="1" smtClean="0">
                <a:solidFill>
                  <a:srgbClr val="FF33CC"/>
                </a:solidFill>
              </a:rPr>
            </a:br>
            <a:r>
              <a:rPr lang="en-US" sz="3200" b="1" i="1" smtClean="0">
                <a:solidFill>
                  <a:srgbClr val="FF33CC"/>
                </a:solidFill>
              </a:rPr>
              <a:t>          m</a:t>
            </a:r>
            <a:r>
              <a:rPr lang="en-US" sz="3600" b="1" i="1" smtClean="0">
                <a:solidFill>
                  <a:srgbClr val="FF33CC"/>
                </a:solidFill>
              </a:rPr>
              <a:t>áy Thuỷ điện Hoà Bình 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73914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i="1" smtClean="0">
                <a:solidFill>
                  <a:srgbClr val="FFFF66"/>
                </a:solidFill>
              </a:rPr>
              <a:t>*Học sinh hoạt động theo nhóm đôi</a:t>
            </a:r>
            <a:r>
              <a:rPr lang="en-US" sz="2800" b="1" i="1" smtClean="0"/>
              <a:t> </a:t>
            </a:r>
            <a:r>
              <a:rPr lang="en-US" sz="2800" b="1" i="1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en-US" sz="2800" b="1" i="1" smtClean="0">
              <a:solidFill>
                <a:srgbClr val="99FF66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i="1" smtClean="0">
                <a:solidFill>
                  <a:srgbClr val="FFFF66"/>
                </a:solidFill>
              </a:rPr>
              <a:t>* </a:t>
            </a:r>
            <a:r>
              <a:rPr lang="en-US" sz="2800" b="1" i="1" smtClean="0">
                <a:solidFill>
                  <a:srgbClr val="99FF66"/>
                </a:solidFill>
              </a:rPr>
              <a:t>Trên công trường xây dựng Nhà máy thuỷ điện Hoà Bình , công nhân Việt Nam và chuyên gia Liên Xô đã làm việc như thế nào 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4800" cy="6858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99FF66"/>
                </a:solidFill>
              </a:rPr>
              <a:t> </a:t>
            </a:r>
            <a:br>
              <a:rPr lang="en-US" sz="3600" smtClean="0">
                <a:solidFill>
                  <a:srgbClr val="99FF66"/>
                </a:solidFill>
              </a:rPr>
            </a:br>
            <a:r>
              <a:rPr lang="en-US" sz="3600" smtClean="0">
                <a:solidFill>
                  <a:srgbClr val="99FF66"/>
                </a:solidFill>
              </a:rPr>
              <a:t/>
            </a:r>
            <a:br>
              <a:rPr lang="en-US" sz="3600" smtClean="0">
                <a:solidFill>
                  <a:srgbClr val="99FF66"/>
                </a:solidFill>
              </a:rPr>
            </a:br>
            <a:r>
              <a:rPr lang="en-US" sz="3600" b="1" smtClean="0">
                <a:solidFill>
                  <a:srgbClr val="99FF66"/>
                </a:solidFill>
              </a:rPr>
              <a:t>+ Suốt ngày đêm có 35000 người và hàng nghìn xe cơ giới làm việc rất tích cực , hối hả trong điều kiện khó khăn , thiếu thốn ( trong đó có 800 kĩ sư , công nhân bậc cao của Liên Xô) </a:t>
            </a:r>
            <a:br>
              <a:rPr lang="en-US" sz="3600" b="1" smtClean="0">
                <a:solidFill>
                  <a:srgbClr val="99FF66"/>
                </a:solidFill>
              </a:rPr>
            </a:br>
            <a:r>
              <a:rPr lang="en-US" sz="3600" b="1" smtClean="0">
                <a:solidFill>
                  <a:srgbClr val="99FF66"/>
                </a:solidFill>
              </a:rPr>
              <a:t>+ Có 168 người đã hi sinh tính mạng trong đó có 11 công nhân Liên Xô</a:t>
            </a:r>
            <a:r>
              <a:rPr lang="en-US" sz="3600" smtClean="0"/>
              <a:t> </a:t>
            </a:r>
            <a:r>
              <a:rPr lang="en-US" sz="3600" smtClean="0">
                <a:solidFill>
                  <a:srgbClr val="99FF66"/>
                </a:solidFill>
              </a:rPr>
              <a:t>.</a:t>
            </a:r>
          </a:p>
        </p:txBody>
      </p:sp>
      <p:pic>
        <p:nvPicPr>
          <p:cNvPr id="13315" name="Picture 6" descr="j01874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2100"/>
            <a:ext cx="7543800" cy="4889500"/>
          </a:xfrm>
        </p:spPr>
        <p:txBody>
          <a:bodyPr/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>
                <a:solidFill>
                  <a:srgbClr val="99FF66"/>
                </a:solidFill>
              </a:rPr>
              <a:t> </a:t>
            </a:r>
            <a:r>
              <a:rPr lang="en-US" u="sng" smtClean="0">
                <a:solidFill>
                  <a:srgbClr val="99FF66"/>
                </a:solidFill>
              </a:rPr>
              <a:t>Kết luận</a:t>
            </a:r>
            <a:r>
              <a:rPr lang="en-US" smtClean="0">
                <a:solidFill>
                  <a:srgbClr val="99FF66"/>
                </a:solidFill>
              </a:rPr>
              <a:t> : Nhà máy Thuỷ </a:t>
            </a:r>
            <a:r>
              <a:rPr lang="vi-VN" smtClean="0">
                <a:solidFill>
                  <a:srgbClr val="99FF66"/>
                </a:solidFill>
              </a:rPr>
              <a:t>đ</a:t>
            </a:r>
            <a:r>
              <a:rPr lang="en-US" smtClean="0">
                <a:solidFill>
                  <a:srgbClr val="99FF66"/>
                </a:solidFill>
              </a:rPr>
              <a:t>iện Hoà Bình là kết quả của 15 n</a:t>
            </a:r>
            <a:r>
              <a:rPr lang="vi-VN" smtClean="0">
                <a:solidFill>
                  <a:srgbClr val="99FF66"/>
                </a:solidFill>
              </a:rPr>
              <a:t>ă</a:t>
            </a:r>
            <a:r>
              <a:rPr lang="en-US" smtClean="0">
                <a:solidFill>
                  <a:srgbClr val="99FF66"/>
                </a:solidFill>
              </a:rPr>
              <a:t>m lao </a:t>
            </a:r>
            <a:r>
              <a:rPr lang="vi-VN" smtClean="0">
                <a:solidFill>
                  <a:srgbClr val="99FF66"/>
                </a:solidFill>
              </a:rPr>
              <a:t>đ</a:t>
            </a:r>
            <a:r>
              <a:rPr lang="en-US" smtClean="0">
                <a:solidFill>
                  <a:srgbClr val="99FF66"/>
                </a:solidFill>
              </a:rPr>
              <a:t>ộng  sáng tạo </a:t>
            </a:r>
            <a:r>
              <a:rPr lang="vi-VN" smtClean="0">
                <a:solidFill>
                  <a:srgbClr val="99FF66"/>
                </a:solidFill>
              </a:rPr>
              <a:t>đ</a:t>
            </a:r>
            <a:r>
              <a:rPr lang="en-US" smtClean="0">
                <a:solidFill>
                  <a:srgbClr val="99FF66"/>
                </a:solidFill>
              </a:rPr>
              <a:t>ầy gian khổ của công nhân hai n</a:t>
            </a:r>
            <a:r>
              <a:rPr lang="vi-VN" smtClean="0">
                <a:solidFill>
                  <a:srgbClr val="99FF66"/>
                </a:solidFill>
              </a:rPr>
              <a:t>ư</a:t>
            </a:r>
            <a:r>
              <a:rPr lang="en-US" smtClean="0">
                <a:solidFill>
                  <a:srgbClr val="99FF66"/>
                </a:solidFill>
              </a:rPr>
              <a:t>ớc Việt Nam và Liên Xô .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762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540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524000"/>
          </a:xfrm>
        </p:spPr>
        <p:txBody>
          <a:bodyPr/>
          <a:lstStyle/>
          <a:p>
            <a:pPr eaLnBrk="1" hangingPunct="1"/>
            <a:endParaRPr lang="en-US" sz="3600" smtClean="0">
              <a:solidFill>
                <a:srgbClr val="FFFFFF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763000" cy="4953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5364" name="Picture 4" descr="IMG_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0"/>
            <a:ext cx="8924925" cy="1370013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FFFF"/>
                </a:solidFill>
              </a:rPr>
              <a:t>Bộ tr</a:t>
            </a:r>
            <a:r>
              <a:rPr lang="vi-VN" sz="2800" b="1" smtClean="0">
                <a:solidFill>
                  <a:srgbClr val="FFFFFF"/>
                </a:solidFill>
              </a:rPr>
              <a:t>ư</a:t>
            </a:r>
            <a:r>
              <a:rPr lang="en-US" sz="2800" b="1" smtClean="0">
                <a:solidFill>
                  <a:srgbClr val="FFFFFF"/>
                </a:solidFill>
              </a:rPr>
              <a:t>ởng Xây dựng Ngô Xuân Lộc và Bộ tr</a:t>
            </a:r>
            <a:r>
              <a:rPr lang="vi-VN" sz="2800" b="1" smtClean="0">
                <a:solidFill>
                  <a:srgbClr val="FFFFFF"/>
                </a:solidFill>
              </a:rPr>
              <a:t>ư</a:t>
            </a:r>
            <a:r>
              <a:rPr lang="en-US" sz="2800" b="1" smtClean="0">
                <a:solidFill>
                  <a:srgbClr val="FFFFFF"/>
                </a:solidFill>
              </a:rPr>
              <a:t>ởng N</a:t>
            </a:r>
            <a:r>
              <a:rPr lang="vi-VN" sz="2800" b="1" smtClean="0">
                <a:solidFill>
                  <a:srgbClr val="FFFFFF"/>
                </a:solidFill>
              </a:rPr>
              <a:t>ă</a:t>
            </a:r>
            <a:r>
              <a:rPr lang="en-US" sz="2800" b="1" smtClean="0">
                <a:solidFill>
                  <a:srgbClr val="FFFFFF"/>
                </a:solidFill>
              </a:rPr>
              <a:t>ng l</a:t>
            </a:r>
            <a:r>
              <a:rPr lang="vi-VN" sz="2800" b="1" smtClean="0">
                <a:solidFill>
                  <a:srgbClr val="FFFFFF"/>
                </a:solidFill>
              </a:rPr>
              <a:t>ư</a:t>
            </a:r>
            <a:r>
              <a:rPr lang="en-US" sz="2800" b="1" smtClean="0">
                <a:solidFill>
                  <a:srgbClr val="FFFFFF"/>
                </a:solidFill>
              </a:rPr>
              <a:t>ợng Thái Phụng Nê ký biên bản bàn giao tổ máy 8 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447800"/>
            <a:ext cx="8880475" cy="541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6388" name="Picture 5" descr="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0"/>
            <a:ext cx="8924925" cy="137001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FF"/>
                </a:solidFill>
              </a:rPr>
              <a:t>Phó Thủ t</a:t>
            </a:r>
            <a:r>
              <a:rPr lang="vi-VN" sz="2800" smtClean="0">
                <a:solidFill>
                  <a:srgbClr val="FFFFFF"/>
                </a:solidFill>
              </a:rPr>
              <a:t>ư</a:t>
            </a:r>
            <a:r>
              <a:rPr lang="en-US" sz="2800" smtClean="0">
                <a:solidFill>
                  <a:srgbClr val="FFFFFF"/>
                </a:solidFill>
              </a:rPr>
              <a:t>ớng Trần Đức L</a:t>
            </a:r>
            <a:r>
              <a:rPr lang="vi-VN" sz="2800" smtClean="0">
                <a:solidFill>
                  <a:srgbClr val="FFFFFF"/>
                </a:solidFill>
              </a:rPr>
              <a:t>ươ</a:t>
            </a:r>
            <a:r>
              <a:rPr lang="en-US" sz="2800" smtClean="0">
                <a:solidFill>
                  <a:srgbClr val="FFFFFF"/>
                </a:solidFill>
              </a:rPr>
              <a:t>ng và P . Thủ t</a:t>
            </a:r>
            <a:r>
              <a:rPr lang="vi-VN" sz="2800" smtClean="0">
                <a:solidFill>
                  <a:srgbClr val="FFFFFF"/>
                </a:solidFill>
              </a:rPr>
              <a:t>ư</a:t>
            </a:r>
            <a:r>
              <a:rPr lang="en-US" sz="2800" smtClean="0">
                <a:solidFill>
                  <a:srgbClr val="FFFFFF"/>
                </a:solidFill>
              </a:rPr>
              <a:t>ớng CHLB Nga IAROROP .I.F cắt b</a:t>
            </a:r>
            <a:r>
              <a:rPr lang="vi-VN" sz="2800" smtClean="0">
                <a:solidFill>
                  <a:srgbClr val="FFFFFF"/>
                </a:solidFill>
              </a:rPr>
              <a:t>ă</a:t>
            </a:r>
            <a:r>
              <a:rPr lang="en-US" sz="2800" smtClean="0">
                <a:solidFill>
                  <a:srgbClr val="FFFFFF"/>
                </a:solidFill>
              </a:rPr>
              <a:t>ng khánh thành tổ máy số 8 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447800"/>
            <a:ext cx="8880475" cy="541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7412" name="Picture 5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9075" y="0"/>
            <a:ext cx="8924925" cy="13700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Tổng Bí th</a:t>
            </a:r>
            <a:r>
              <a:rPr lang="vi-VN" smtClean="0">
                <a:solidFill>
                  <a:srgbClr val="FFFFFF"/>
                </a:solidFill>
              </a:rPr>
              <a:t>ư</a:t>
            </a:r>
            <a:r>
              <a:rPr lang="en-US" smtClean="0">
                <a:solidFill>
                  <a:srgbClr val="FFFFFF"/>
                </a:solidFill>
              </a:rPr>
              <a:t> Đỗ M</a:t>
            </a:r>
            <a:r>
              <a:rPr lang="vi-VN" smtClean="0">
                <a:solidFill>
                  <a:srgbClr val="FFFFFF"/>
                </a:solidFill>
              </a:rPr>
              <a:t>ư</a:t>
            </a:r>
            <a:r>
              <a:rPr lang="en-US" smtClean="0">
                <a:solidFill>
                  <a:srgbClr val="FFFFFF"/>
                </a:solidFill>
              </a:rPr>
              <a:t>ời cắt b</a:t>
            </a:r>
            <a:r>
              <a:rPr lang="vi-VN" smtClean="0">
                <a:solidFill>
                  <a:srgbClr val="FFFFFF"/>
                </a:solidFill>
              </a:rPr>
              <a:t>ă</a:t>
            </a:r>
            <a:r>
              <a:rPr lang="en-US" smtClean="0">
                <a:solidFill>
                  <a:srgbClr val="FFFFFF"/>
                </a:solidFill>
              </a:rPr>
              <a:t>ng khánh </a:t>
            </a:r>
            <a:br>
              <a:rPr lang="en-US" smtClean="0">
                <a:solidFill>
                  <a:srgbClr val="FFFFFF"/>
                </a:solidFill>
              </a:rPr>
            </a:br>
            <a:r>
              <a:rPr lang="en-US" smtClean="0">
                <a:solidFill>
                  <a:srgbClr val="FFFFFF"/>
                </a:solidFill>
              </a:rPr>
              <a:t> thành Nhà máy Thuỷ </a:t>
            </a:r>
            <a:r>
              <a:rPr lang="vi-VN" smtClean="0">
                <a:solidFill>
                  <a:srgbClr val="FFFFFF"/>
                </a:solidFill>
              </a:rPr>
              <a:t>đ</a:t>
            </a:r>
            <a:r>
              <a:rPr lang="en-US" smtClean="0">
                <a:solidFill>
                  <a:srgbClr val="FFFFFF"/>
                </a:solidFill>
              </a:rPr>
              <a:t>iện Hoà Bình .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63525" y="1447800"/>
            <a:ext cx="8880475" cy="541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8436" name="Picture 1030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8924925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Lo go của Nhà máy Thuỷ </a:t>
            </a:r>
            <a:r>
              <a:rPr lang="vi-VN" smtClean="0">
                <a:solidFill>
                  <a:srgbClr val="FFFFFF"/>
                </a:solidFill>
              </a:rPr>
              <a:t>đ</a:t>
            </a:r>
            <a:r>
              <a:rPr lang="en-US" smtClean="0">
                <a:solidFill>
                  <a:srgbClr val="FFFFFF"/>
                </a:solidFill>
              </a:rPr>
              <a:t>iện Hoà Bình.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598613"/>
            <a:ext cx="9144000" cy="52593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9460" name="Picture 1029" descr="p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22098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5050"/>
                </a:solidFill>
              </a:rPr>
              <a:t>                    </a:t>
            </a:r>
            <a:r>
              <a:rPr lang="en-US" sz="3600" smtClean="0">
                <a:solidFill>
                  <a:srgbClr val="FFFF66"/>
                </a:solidFill>
              </a:rPr>
              <a:t>Hoạt động 3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 </a:t>
            </a:r>
            <a:r>
              <a:rPr lang="en-US" sz="3600" smtClean="0">
                <a:solidFill>
                  <a:srgbClr val="000000"/>
                </a:solidFill>
              </a:rPr>
              <a:t>Vai trò của nhà máy Thuỷ điện Hoà       Bình đối với công cuộc xây dựng đất nước</a:t>
            </a:r>
            <a:r>
              <a:rPr lang="en-US" sz="3600" smtClean="0">
                <a:solidFill>
                  <a:srgbClr val="FF5050"/>
                </a:solidFill>
              </a:rPr>
              <a:t> </a:t>
            </a:r>
            <a:r>
              <a:rPr lang="en-US" sz="36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8001000" cy="3810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solidFill>
                  <a:srgbClr val="CC99FF"/>
                </a:solidFill>
              </a:rPr>
              <a:t>Học sinh làm việc cá nhân và cả lớp</a:t>
            </a:r>
            <a:r>
              <a:rPr lang="en-US" smtClean="0"/>
              <a:t> </a:t>
            </a:r>
            <a:r>
              <a:rPr lang="en-US" smtClean="0">
                <a:solidFill>
                  <a:srgbClr val="FF66FF"/>
                </a:solidFill>
              </a:rPr>
              <a:t>: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rgbClr val="99FF66"/>
                </a:solidFill>
              </a:rPr>
              <a:t>* Em hãy nêu những đóng góp của Nhà máy Thuỷ điện Hoà Bình đối với đất nước ta</a:t>
            </a:r>
            <a:r>
              <a:rPr lang="en-US" smtClean="0"/>
              <a:t> </a:t>
            </a:r>
            <a:r>
              <a:rPr lang="en-US" smtClean="0">
                <a:solidFill>
                  <a:srgbClr val="99FF66"/>
                </a:solidFill>
              </a:rPr>
              <a:t>?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28600" y="2895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563DEB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924800" cy="6096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99FF66"/>
                </a:solidFill>
              </a:rPr>
              <a:t> </a:t>
            </a:r>
            <a:r>
              <a:rPr lang="en-US" sz="2800" b="1" smtClean="0">
                <a:solidFill>
                  <a:srgbClr val="99FF66"/>
                </a:solidFill>
              </a:rPr>
              <a:t>+ Hạn chế lũ lụt cho đồng bằng Bắc Bộ</a:t>
            </a:r>
            <a:br>
              <a:rPr lang="en-US" sz="2800" b="1" smtClean="0">
                <a:solidFill>
                  <a:srgbClr val="99FF66"/>
                </a:solidFill>
              </a:rPr>
            </a:br>
            <a:r>
              <a:rPr lang="en-US" sz="2800" b="1" smtClean="0">
                <a:solidFill>
                  <a:srgbClr val="99FF66"/>
                </a:solidFill>
              </a:rPr>
              <a:t> + Cung cấp điện từ Bắc vào Nam , từ rừng núi  đến đồng bằng , nông thôn   đến thành phố , phục vụ cho sản  xuất và đời sống .</a:t>
            </a:r>
            <a:br>
              <a:rPr lang="en-US" sz="2800" b="1" smtClean="0">
                <a:solidFill>
                  <a:srgbClr val="99FF66"/>
                </a:solidFill>
              </a:rPr>
            </a:br>
            <a:r>
              <a:rPr lang="en-US" sz="2800" b="1" smtClean="0">
                <a:solidFill>
                  <a:srgbClr val="99FF66"/>
                </a:solidFill>
              </a:rPr>
              <a:t>  +Tạo điều kiện cho việc phát triển </a:t>
            </a:r>
            <a:br>
              <a:rPr lang="en-US" sz="2800" b="1" smtClean="0">
                <a:solidFill>
                  <a:srgbClr val="99FF66"/>
                </a:solidFill>
              </a:rPr>
            </a:br>
            <a:r>
              <a:rPr lang="en-US" sz="2800" b="1" smtClean="0">
                <a:solidFill>
                  <a:srgbClr val="99FF66"/>
                </a:solidFill>
              </a:rPr>
              <a:t> giao thông đường thuỷ .</a:t>
            </a:r>
            <a:br>
              <a:rPr lang="en-US" sz="2800" b="1" smtClean="0">
                <a:solidFill>
                  <a:srgbClr val="99FF66"/>
                </a:solidFill>
              </a:rPr>
            </a:br>
            <a:r>
              <a:rPr lang="en-US" sz="2800" b="1" smtClean="0">
                <a:solidFill>
                  <a:srgbClr val="99FF66"/>
                </a:solidFill>
              </a:rPr>
              <a:t>+Nhà máy Thuỷ điện Hoà Bình là công  trình tiêu biểu đầu tiên , thể hiện thành quả của công cuộc xây dựng CNXH</a:t>
            </a:r>
            <a:r>
              <a:rPr lang="en-US" sz="2800" smtClean="0">
                <a:solidFill>
                  <a:srgbClr val="99FF66"/>
                </a:solidFill>
              </a:rPr>
              <a:t> 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3500"/>
            <a:ext cx="9144000" cy="13843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            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 </a:t>
            </a:r>
            <a:r>
              <a:rPr lang="en-US" sz="3200" b="1" i="1" smtClean="0">
                <a:solidFill>
                  <a:srgbClr val="000000"/>
                </a:solidFill>
              </a:rPr>
              <a:t>Kiểm tra bài cũ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  </a:t>
            </a:r>
            <a:r>
              <a:rPr lang="en-US" sz="3200" b="1" smtClean="0">
                <a:solidFill>
                  <a:srgbClr val="0000FF"/>
                </a:solidFill>
              </a:rPr>
              <a:t>HOÀN THÀNH THỐNG NHẤT Đ NƯỚC </a:t>
            </a:r>
            <a:br>
              <a:rPr lang="en-US" sz="3200" b="1" smtClean="0">
                <a:solidFill>
                  <a:srgbClr val="0000FF"/>
                </a:solidFill>
              </a:rPr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>
                <a:solidFill>
                  <a:srgbClr val="99FF66"/>
                </a:solidFill>
              </a:rPr>
              <a:t>1) Hãy thuật lại sự kiện lịch sử  diễn ra vào ngày 25 – 4 – 1976 ở nước ta ?</a:t>
            </a:r>
          </a:p>
        </p:txBody>
      </p:sp>
      <p:pic>
        <p:nvPicPr>
          <p:cNvPr id="4099" name="Picture 5" descr="BD1033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858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73063" y="5073650"/>
            <a:ext cx="78073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99FF66"/>
                </a:solidFill>
              </a:rPr>
              <a:t>2) Quốc hội khoá VI đã có những quyết</a:t>
            </a:r>
          </a:p>
          <a:p>
            <a:r>
              <a:rPr lang="en-US" sz="3200" b="1">
                <a:solidFill>
                  <a:srgbClr val="99FF66"/>
                </a:solidFill>
              </a:rPr>
              <a:t> định trọng đại gì 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877800" cy="84582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6" descr="IMG_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3517900"/>
          </a:xfrm>
        </p:spPr>
        <p:txBody>
          <a:bodyPr/>
          <a:lstStyle/>
          <a:p>
            <a:pPr eaLnBrk="1" hangingPunct="1"/>
            <a:r>
              <a:rPr lang="en-US" smtClean="0"/>
              <a:t>     </a:t>
            </a:r>
            <a:r>
              <a:rPr lang="en-US" smtClean="0">
                <a:solidFill>
                  <a:srgbClr val="FFFF66"/>
                </a:solidFill>
              </a:rPr>
              <a:t>* Em biết thêm những nhà  máy Thuỷ điện nào đã và đang xây dựng ở nước ta 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7391400" cy="6032500"/>
          </a:xfrm>
        </p:spPr>
        <p:txBody>
          <a:bodyPr/>
          <a:lstStyle/>
          <a:p>
            <a:pPr eaLnBrk="1" hangingPunct="1"/>
            <a:r>
              <a:rPr lang="en-US" sz="3600" smtClean="0"/>
              <a:t>   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    </a:t>
            </a:r>
            <a:r>
              <a:rPr lang="en-US" sz="3600" b="1" smtClean="0">
                <a:solidFill>
                  <a:srgbClr val="FFFF66"/>
                </a:solidFill>
              </a:rPr>
              <a:t>+ Thuỷ điện Trị An</a:t>
            </a:r>
            <a:br>
              <a:rPr lang="en-US" sz="3600" b="1" smtClean="0">
                <a:solidFill>
                  <a:srgbClr val="FFFF66"/>
                </a:solidFill>
              </a:rPr>
            </a:br>
            <a:r>
              <a:rPr lang="en-US" sz="3600" b="1" smtClean="0">
                <a:solidFill>
                  <a:srgbClr val="FFFF66"/>
                </a:solidFill>
              </a:rPr>
              <a:t>    + Thuỷ điện Đa Nhim</a:t>
            </a:r>
            <a:br>
              <a:rPr lang="en-US" sz="3600" b="1" smtClean="0">
                <a:solidFill>
                  <a:srgbClr val="FFFF66"/>
                </a:solidFill>
              </a:rPr>
            </a:br>
            <a:r>
              <a:rPr lang="en-US" sz="3600" b="1" smtClean="0">
                <a:solidFill>
                  <a:srgbClr val="FFFF66"/>
                </a:solidFill>
              </a:rPr>
              <a:t>    + Thuỷ điện Y – a – ly </a:t>
            </a:r>
            <a:br>
              <a:rPr lang="en-US" sz="3600" b="1" smtClean="0">
                <a:solidFill>
                  <a:srgbClr val="FFFF66"/>
                </a:solidFill>
              </a:rPr>
            </a:br>
            <a:r>
              <a:rPr lang="en-US" sz="3600" b="1" smtClean="0">
                <a:solidFill>
                  <a:srgbClr val="FFFF66"/>
                </a:solidFill>
              </a:rPr>
              <a:t>    + Thuỷ điện Sơn La (đang xây dựng lớn hơn nhà máy Thuỷ điện Hoà Bình ).</a:t>
            </a:r>
            <a:br>
              <a:rPr lang="en-US" sz="3600" b="1" smtClean="0">
                <a:solidFill>
                  <a:srgbClr val="FFFF66"/>
                </a:solidFill>
              </a:rPr>
            </a:br>
            <a:r>
              <a:rPr lang="en-US" sz="3600" b="1" smtClean="0">
                <a:solidFill>
                  <a:srgbClr val="FFFF66"/>
                </a:solidFill>
              </a:rPr>
              <a:t>     + Thuỷ điện Sông Hinh .</a:t>
            </a:r>
            <a:br>
              <a:rPr lang="en-US" sz="3600" b="1" smtClean="0">
                <a:solidFill>
                  <a:srgbClr val="FFFF66"/>
                </a:solidFill>
              </a:rPr>
            </a:br>
            <a:r>
              <a:rPr lang="en-US" sz="3600" b="1" smtClean="0">
                <a:solidFill>
                  <a:srgbClr val="FFFF66"/>
                </a:solidFill>
              </a:rPr>
              <a:t>     + Thuỷ điện Thác Bà</a:t>
            </a:r>
            <a:r>
              <a:rPr lang="en-US" sz="3600" b="1" smtClean="0"/>
              <a:t> 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       </a:t>
            </a:r>
            <a:r>
              <a:rPr lang="en-US" b="1" smtClean="0">
                <a:solidFill>
                  <a:srgbClr val="FF33CC"/>
                </a:solidFill>
              </a:rPr>
              <a:t>Hoạt động 4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98613"/>
            <a:ext cx="8686800" cy="4497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 </a:t>
            </a:r>
            <a:r>
              <a:rPr lang="en-US" b="1" smtClean="0">
                <a:solidFill>
                  <a:srgbClr val="FFFF66"/>
                </a:solidFill>
              </a:rPr>
              <a:t>Học sinh làm việc cá nhân</a:t>
            </a:r>
            <a:r>
              <a:rPr lang="en-US" smtClean="0">
                <a:solidFill>
                  <a:srgbClr val="FFFF66"/>
                </a:solidFill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4000" smtClean="0"/>
              <a:t>   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FFFF66"/>
                </a:solidFill>
              </a:rPr>
              <a:t>*  </a:t>
            </a:r>
            <a:r>
              <a:rPr lang="en-US" sz="4400" b="1" smtClean="0">
                <a:solidFill>
                  <a:srgbClr val="FFFF66"/>
                </a:solidFill>
              </a:rPr>
              <a:t>Em có suy nghĩ gì khi học  xong bài này ?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143000"/>
            <a:ext cx="8305800" cy="2971800"/>
          </a:xfrm>
        </p:spPr>
        <p:txBody>
          <a:bodyPr/>
          <a:lstStyle/>
          <a:p>
            <a:pPr eaLnBrk="1" hangingPunct="1"/>
            <a:r>
              <a:rPr lang="en-US" sz="1800" smtClean="0"/>
              <a:t>               </a:t>
            </a:r>
            <a:r>
              <a:rPr lang="en-US" sz="3200" b="1" u="sng" smtClean="0">
                <a:solidFill>
                  <a:srgbClr val="FFFFFF"/>
                </a:solidFill>
              </a:rPr>
              <a:t>Ghi nhớ</a:t>
            </a:r>
            <a:r>
              <a:rPr lang="en-US" sz="1800" smtClean="0"/>
              <a:t>              </a:t>
            </a:r>
          </a:p>
        </p:txBody>
      </p:sp>
      <p:graphicFrame>
        <p:nvGraphicFramePr>
          <p:cNvPr id="54313" name="Group 41"/>
          <p:cNvGraphicFramePr>
            <a:graphicFrameLocks noGrp="1"/>
          </p:cNvGraphicFramePr>
          <p:nvPr>
            <p:ph idx="4294967295"/>
          </p:nvPr>
        </p:nvGraphicFramePr>
        <p:xfrm>
          <a:off x="228600" y="762000"/>
          <a:ext cx="7696200" cy="5562600"/>
        </p:xfrm>
        <a:graphic>
          <a:graphicData uri="http://schemas.openxmlformats.org/drawingml/2006/table">
            <a:tbl>
              <a:tblPr/>
              <a:tblGrid>
                <a:gridCol w="7696200"/>
              </a:tblGrid>
              <a:tr h="556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Nh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µ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m¸y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Thuû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®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iÖn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Hoµ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B×nh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lµ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kÕt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qu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¶ 15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n¨m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lao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®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éng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s¸ng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t¹o ®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Çy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gian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khæ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, hi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sinh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cña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hµng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ngh×n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c¸n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bé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,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c«ng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nh©n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ViÖt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Nam vµ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Liªn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X« , lµ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thµnh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tùu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to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lín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cña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nh©n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d©n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ta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trong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sù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nghiÖp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x©y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dùng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®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Êt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n­íc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Aristote" pitchFamily="34" charset="0"/>
                        </a:rPr>
                        <a:t>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6248400" cy="1449387"/>
          </a:xfrm>
        </p:spPr>
        <p:txBody>
          <a:bodyPr/>
          <a:lstStyle/>
          <a:p>
            <a:pPr algn="ctr" eaLnBrk="1" hangingPunct="1"/>
            <a:r>
              <a:rPr lang="en-US" sz="5400" smtClean="0">
                <a:solidFill>
                  <a:schemeClr val="tx1"/>
                </a:solidFill>
              </a:rPr>
              <a:t>Trò ch</a:t>
            </a:r>
            <a:r>
              <a:rPr lang="vi-VN" sz="5400" smtClean="0">
                <a:solidFill>
                  <a:schemeClr val="tx1"/>
                </a:solidFill>
              </a:rPr>
              <a:t>ơ</a:t>
            </a:r>
            <a:r>
              <a:rPr lang="en-US" sz="5400" smtClean="0">
                <a:solidFill>
                  <a:schemeClr val="tx1"/>
                </a:solidFill>
              </a:rPr>
              <a:t>i</a:t>
            </a:r>
            <a:r>
              <a:rPr lang="en-US" sz="5400" smtClean="0"/>
              <a:t/>
            </a:r>
            <a:br>
              <a:rPr lang="en-US" sz="5400" smtClean="0"/>
            </a:br>
            <a:r>
              <a:rPr lang="en-US" sz="5400" smtClean="0">
                <a:solidFill>
                  <a:srgbClr val="563DEB"/>
                </a:solidFill>
              </a:rPr>
              <a:t>Rung chuông vàng</a:t>
            </a:r>
            <a:r>
              <a:rPr lang="en-US" sz="3200" smtClean="0"/>
              <a:t>                                            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868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200" smtClean="0">
                <a:solidFill>
                  <a:srgbClr val="99FF66"/>
                </a:solidFill>
              </a:rPr>
              <a:t> </a:t>
            </a:r>
            <a:r>
              <a:rPr lang="en-US" sz="2400" smtClean="0">
                <a:solidFill>
                  <a:srgbClr val="FFFF66"/>
                </a:solidFill>
              </a:rPr>
              <a:t>1</a:t>
            </a:r>
            <a:r>
              <a:rPr lang="en-US" sz="2400" b="1" smtClean="0">
                <a:solidFill>
                  <a:srgbClr val="FFFF66"/>
                </a:solidFill>
              </a:rPr>
              <a:t>)</a:t>
            </a:r>
            <a:r>
              <a:rPr lang="en-US" sz="2400" b="1" smtClean="0">
                <a:solidFill>
                  <a:srgbClr val="99FF66"/>
                </a:solidFill>
              </a:rPr>
              <a:t> </a:t>
            </a:r>
            <a:r>
              <a:rPr lang="en-US" sz="2400" b="1" smtClean="0">
                <a:solidFill>
                  <a:srgbClr val="FFFF66"/>
                </a:solidFill>
              </a:rPr>
              <a:t>Nhà máy Thuỷ điện Hoà Bình chính thức khởi công xây dựng năm nào</a:t>
            </a:r>
            <a:r>
              <a:rPr lang="en-US" sz="2000" b="1" smtClean="0">
                <a:solidFill>
                  <a:srgbClr val="FFFF66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1800" b="1" smtClean="0">
                <a:solidFill>
                  <a:srgbClr val="FFFF66"/>
                </a:solidFill>
              </a:rPr>
              <a:t>    </a:t>
            </a:r>
            <a:r>
              <a:rPr lang="en-US" sz="2400" b="1" smtClean="0">
                <a:solidFill>
                  <a:srgbClr val="FFFFFF"/>
                </a:solidFill>
              </a:rPr>
              <a:t>- Ngày 6 – 11 – 1979</a:t>
            </a:r>
            <a:r>
              <a:rPr lang="en-US" sz="1800" b="1" smtClean="0">
                <a:solidFill>
                  <a:srgbClr val="FFFF66"/>
                </a:solidFill>
              </a:rPr>
              <a:t> .</a:t>
            </a:r>
          </a:p>
          <a:p>
            <a:pPr eaLnBrk="1" hangingPunct="1">
              <a:buFontTx/>
              <a:buNone/>
            </a:pPr>
            <a:r>
              <a:rPr lang="en-US" sz="1800" b="1" smtClean="0">
                <a:solidFill>
                  <a:srgbClr val="FFFF66"/>
                </a:solidFill>
              </a:rPr>
              <a:t> </a:t>
            </a:r>
            <a:r>
              <a:rPr lang="en-US" sz="2400" b="1" smtClean="0">
                <a:solidFill>
                  <a:srgbClr val="FFFF66"/>
                </a:solidFill>
              </a:rPr>
              <a:t>2 ) Nhà máy Thuỷ điện Hoà Bình là thành quả của bao nhiêu năm lao động gian khổ?</a:t>
            </a:r>
          </a:p>
          <a:p>
            <a:pPr eaLnBrk="1" hangingPunct="1">
              <a:buFontTx/>
              <a:buNone/>
            </a:pPr>
            <a:r>
              <a:rPr lang="en-US" sz="1800" b="1" smtClean="0">
                <a:solidFill>
                  <a:srgbClr val="FFFF66"/>
                </a:solidFill>
              </a:rPr>
              <a:t>     </a:t>
            </a:r>
            <a:r>
              <a:rPr lang="en-US" sz="2400" b="1" smtClean="0">
                <a:solidFill>
                  <a:srgbClr val="FFFFFF"/>
                </a:solidFill>
              </a:rPr>
              <a:t>- 15 năm lao động</a:t>
            </a:r>
            <a:r>
              <a:rPr lang="en-US" sz="1800" b="1" smtClean="0">
                <a:solidFill>
                  <a:srgbClr val="FFFF66"/>
                </a:solidFill>
              </a:rPr>
              <a:t> .</a:t>
            </a:r>
          </a:p>
          <a:p>
            <a:pPr eaLnBrk="1" hangingPunct="1">
              <a:buFontTx/>
              <a:buNone/>
            </a:pPr>
            <a:r>
              <a:rPr lang="en-US" sz="1800" b="1" smtClean="0">
                <a:solidFill>
                  <a:srgbClr val="FFFF66"/>
                </a:solidFill>
              </a:rPr>
              <a:t> </a:t>
            </a:r>
            <a:r>
              <a:rPr lang="en-US" sz="2400" b="1" smtClean="0">
                <a:solidFill>
                  <a:srgbClr val="FFFF66"/>
                </a:solidFill>
              </a:rPr>
              <a:t>3 ) Có bao nhiêu người đã hi sinh tính mạng cho công trình này ?</a:t>
            </a:r>
          </a:p>
          <a:p>
            <a:pPr eaLnBrk="1" hangingPunct="1">
              <a:buFontTx/>
              <a:buNone/>
            </a:pPr>
            <a:r>
              <a:rPr lang="en-US" sz="1800" b="1" smtClean="0">
                <a:solidFill>
                  <a:srgbClr val="FFFF66"/>
                </a:solidFill>
              </a:rPr>
              <a:t>    </a:t>
            </a:r>
            <a:r>
              <a:rPr lang="en-US" sz="2400" b="1" smtClean="0">
                <a:solidFill>
                  <a:srgbClr val="FFFF66"/>
                </a:solidFill>
              </a:rPr>
              <a:t>- </a:t>
            </a:r>
            <a:r>
              <a:rPr lang="en-US" sz="2400" b="1" smtClean="0">
                <a:solidFill>
                  <a:srgbClr val="FFFFFF"/>
                </a:solidFill>
              </a:rPr>
              <a:t>Có 168 người</a:t>
            </a:r>
            <a:r>
              <a:rPr lang="en-US" sz="1800" b="1" smtClean="0">
                <a:solidFill>
                  <a:srgbClr val="FFFF66"/>
                </a:solidFill>
              </a:rPr>
              <a:t> .</a:t>
            </a:r>
          </a:p>
        </p:txBody>
      </p: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0" y="1600200"/>
            <a:ext cx="9372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US" sz="2400"/>
          </a:p>
          <a:p>
            <a:pPr marL="342900" indent="-342900" eaLnBrk="1" hangingPunct="1">
              <a:spcBef>
                <a:spcPct val="20000"/>
              </a:spcBef>
            </a:pPr>
            <a:endParaRPr lang="en-US" sz="2400"/>
          </a:p>
        </p:txBody>
      </p: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457200" y="1600200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sz="2400"/>
          </a:p>
          <a:p>
            <a:pPr marL="342900" indent="-342900" eaLnBrk="1" hangingPunct="1">
              <a:spcBef>
                <a:spcPct val="20000"/>
              </a:spcBef>
            </a:pPr>
            <a:endParaRPr lang="en-US" sz="2400"/>
          </a:p>
        </p:txBody>
      </p:sp>
      <p:pic>
        <p:nvPicPr>
          <p:cNvPr id="27654" name="Picture 11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4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6705600" y="53340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9" descr="hinh_rungchuôngva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239000" cy="1219200"/>
          </a:xfrm>
        </p:spPr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r>
              <a:rPr lang="en-US" sz="2800" b="1" smtClean="0">
                <a:solidFill>
                  <a:srgbClr val="FFFF66"/>
                </a:solidFill>
              </a:rPr>
              <a:t>4)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FFFF66"/>
                </a:solidFill>
              </a:rPr>
              <a:t>Ai là người cộng tác với chúng ta để xây dựng nhà </a:t>
            </a:r>
            <a:br>
              <a:rPr lang="en-US" sz="2800" b="1" smtClean="0">
                <a:solidFill>
                  <a:srgbClr val="FFFF66"/>
                </a:solidFill>
              </a:rPr>
            </a:br>
            <a:r>
              <a:rPr lang="en-US" sz="2800" b="1" smtClean="0">
                <a:solidFill>
                  <a:srgbClr val="FFFF66"/>
                </a:solidFill>
              </a:rPr>
              <a:t>máy này ?</a:t>
            </a:r>
            <a:br>
              <a:rPr lang="en-US" sz="2800" b="1" smtClean="0">
                <a:solidFill>
                  <a:srgbClr val="FFFF66"/>
                </a:solidFill>
              </a:rPr>
            </a:br>
            <a:endParaRPr lang="en-US" sz="2800" b="1" smtClean="0">
              <a:solidFill>
                <a:srgbClr val="FFFF66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79248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smtClean="0"/>
              <a:t> </a:t>
            </a:r>
            <a:r>
              <a:rPr lang="en-US" sz="2400" b="1" smtClean="0">
                <a:solidFill>
                  <a:srgbClr val="FFFFFF"/>
                </a:solidFill>
              </a:rPr>
              <a:t>- Chính phủ Liên Xô</a:t>
            </a:r>
            <a:r>
              <a:rPr lang="en-US" sz="2400" b="1" smtClean="0">
                <a:solidFill>
                  <a:srgbClr val="FFFF66"/>
                </a:solidFill>
              </a:rPr>
              <a:t> .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FFFF66"/>
                </a:solidFill>
              </a:rPr>
              <a:t>5) Tổ máy đầu tiên của Nhà máy Thuỷ điện Hoà Bình bắt đầu phát điện vào ngày , tháng , nă m</a:t>
            </a:r>
            <a:r>
              <a:rPr lang="en-US" sz="2000" b="1" smtClean="0"/>
              <a:t> </a:t>
            </a:r>
            <a:r>
              <a:rPr lang="en-US" sz="2400" b="1" smtClean="0">
                <a:solidFill>
                  <a:srgbClr val="FFFF66"/>
                </a:solidFill>
              </a:rPr>
              <a:t>nào ?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FFFF66"/>
                </a:solidFill>
              </a:rPr>
              <a:t> </a:t>
            </a:r>
            <a:r>
              <a:rPr lang="en-US" sz="2400" b="1" smtClean="0">
                <a:solidFill>
                  <a:srgbClr val="FFFFFF"/>
                </a:solidFill>
              </a:rPr>
              <a:t>- Ngày 30 – 12 – 1988</a:t>
            </a:r>
            <a:r>
              <a:rPr lang="en-US" sz="2400" b="1" smtClean="0">
                <a:solidFill>
                  <a:srgbClr val="FFFF66"/>
                </a:solidFill>
              </a:rPr>
              <a:t> .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FFFF66"/>
                </a:solidFill>
              </a:rPr>
              <a:t>6) Tổ máy số 8 , đã hoà nhập vào lưới quốc gia vào ngày , tháng ,</a:t>
            </a:r>
            <a:r>
              <a:rPr lang="en-US" sz="2800" b="1" smtClean="0">
                <a:solidFill>
                  <a:srgbClr val="FFFF66"/>
                </a:solidFill>
              </a:rPr>
              <a:t>nă m</a:t>
            </a:r>
            <a:r>
              <a:rPr lang="en-US" sz="2400" b="1" smtClean="0">
                <a:solidFill>
                  <a:srgbClr val="FFFF66"/>
                </a:solidFill>
              </a:rPr>
              <a:t> nào?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FFFF66"/>
                </a:solidFill>
              </a:rPr>
              <a:t> </a:t>
            </a:r>
            <a:r>
              <a:rPr lang="en-US" sz="2400" b="1" smtClean="0">
                <a:solidFill>
                  <a:srgbClr val="FFFFFF"/>
                </a:solidFill>
              </a:rPr>
              <a:t>- Ngày 4 – 4 – 1994 .                       </a:t>
            </a:r>
          </a:p>
          <a:p>
            <a:pPr eaLnBrk="1" hangingPunct="1">
              <a:buFontTx/>
              <a:buNone/>
            </a:pPr>
            <a:r>
              <a:rPr lang="en-US" sz="1400" smtClean="0"/>
              <a:t> </a:t>
            </a:r>
          </a:p>
        </p:txBody>
      </p:sp>
      <p:pic>
        <p:nvPicPr>
          <p:cNvPr id="28676" name="Picture 8" descr="hinh_rungchuôngva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8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676400"/>
          </a:xfrm>
        </p:spPr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r>
              <a:rPr lang="en-US" sz="2800" b="1" smtClean="0">
                <a:solidFill>
                  <a:srgbClr val="FFFF66"/>
                </a:solidFill>
              </a:rPr>
              <a:t>7)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FFFF66"/>
                </a:solidFill>
              </a:rPr>
              <a:t>Nhà máy Thuỷ điện Hoà Bình</a:t>
            </a:r>
            <a:br>
              <a:rPr lang="en-US" sz="2800" b="1" smtClean="0">
                <a:solidFill>
                  <a:srgbClr val="FFFF66"/>
                </a:solidFill>
              </a:rPr>
            </a:br>
            <a:r>
              <a:rPr lang="en-US" sz="2800" b="1" smtClean="0">
                <a:solidFill>
                  <a:srgbClr val="FFFF66"/>
                </a:solidFill>
              </a:rPr>
              <a:t> là một trong những công trình </a:t>
            </a:r>
            <a:br>
              <a:rPr lang="en-US" sz="2800" b="1" smtClean="0">
                <a:solidFill>
                  <a:srgbClr val="FFFF66"/>
                </a:solidFill>
              </a:rPr>
            </a:br>
            <a:r>
              <a:rPr lang="en-US" sz="2800" b="1" smtClean="0">
                <a:solidFill>
                  <a:srgbClr val="FFFF66"/>
                </a:solidFill>
              </a:rPr>
              <a:t>lớn thứ mấy ở Châu Á ?</a:t>
            </a:r>
            <a:br>
              <a:rPr lang="en-US" sz="2800" b="1" smtClean="0">
                <a:solidFill>
                  <a:srgbClr val="FFFF66"/>
                </a:solidFill>
              </a:rPr>
            </a:br>
            <a:endParaRPr lang="en-US" sz="2800" b="1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7650163" cy="41148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FFFFFF"/>
                </a:solidFill>
              </a:rPr>
              <a:t>- </a:t>
            </a:r>
            <a:r>
              <a:rPr lang="en-US" sz="2800" b="1" smtClean="0">
                <a:solidFill>
                  <a:srgbClr val="FFFFFF"/>
                </a:solidFill>
              </a:rPr>
              <a:t>Lớn bậc nhất ở Châu Á</a:t>
            </a:r>
            <a:r>
              <a:rPr lang="en-US" sz="1400" b="1" smtClean="0"/>
              <a:t> 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FF66"/>
                </a:solidFill>
              </a:rPr>
              <a:t>8) </a:t>
            </a:r>
            <a:r>
              <a:rPr lang="en-US" sz="2800" b="1" smtClean="0">
                <a:solidFill>
                  <a:srgbClr val="FFFF66"/>
                </a:solidFill>
              </a:rPr>
              <a:t>Hiện nay ở nước ta có mấy nhà máy Thuỷ điện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FFFF66"/>
                </a:solidFill>
              </a:rPr>
              <a:t>       </a:t>
            </a:r>
            <a:r>
              <a:rPr lang="en-US" sz="2800" b="1" smtClean="0">
                <a:solidFill>
                  <a:srgbClr val="FFFFFF"/>
                </a:solidFill>
              </a:rPr>
              <a:t>- Có 5 nhà máy Thuỷ điện</a:t>
            </a:r>
            <a:r>
              <a:rPr lang="en-US" sz="2800" b="1" smtClean="0">
                <a:solidFill>
                  <a:srgbClr val="FFFF66"/>
                </a:solidFill>
              </a:rPr>
              <a:t> </a:t>
            </a:r>
            <a:r>
              <a:rPr lang="en-US" sz="2800" b="1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FFFF66"/>
                </a:solidFill>
              </a:rPr>
              <a:t>9 ) Hiện nay nhà máy nào đang được xây dựng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FFFF66"/>
                </a:solidFill>
              </a:rPr>
              <a:t>      </a:t>
            </a:r>
            <a:r>
              <a:rPr lang="en-US" sz="2800" b="1" smtClean="0">
                <a:solidFill>
                  <a:srgbClr val="FFFFFF"/>
                </a:solidFill>
              </a:rPr>
              <a:t>-  Nhà máy Thuỷ điện Sơn La .</a:t>
            </a:r>
          </a:p>
        </p:txBody>
      </p:sp>
      <p:pic>
        <p:nvPicPr>
          <p:cNvPr id="29700" name="Picture 4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7467600" y="4800600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0" y="53340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hinh_rungchuôngv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305800" cy="1371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FF66"/>
                </a:solidFill>
              </a:rPr>
              <a:t>10) Nhà máy Thuỷ điện Hoà Bình có vai trò gì đối với đ</a:t>
            </a:r>
            <a:r>
              <a:rPr lang="en-US" sz="3600" b="1" smtClean="0">
                <a:solidFill>
                  <a:srgbClr val="FFFF66"/>
                </a:solidFill>
              </a:rPr>
              <a:t>ất nước ta 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7337425" cy="4573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</a:t>
            </a:r>
            <a:r>
              <a:rPr lang="en-US" sz="3600" b="1" smtClean="0">
                <a:solidFill>
                  <a:srgbClr val="FFFFFF"/>
                </a:solidFill>
              </a:rPr>
              <a:t>- </a:t>
            </a:r>
            <a:r>
              <a:rPr lang="en-US" b="1" smtClean="0">
                <a:solidFill>
                  <a:srgbClr val="FFFFFF"/>
                </a:solidFill>
              </a:rPr>
              <a:t>Cung c</a:t>
            </a:r>
            <a:r>
              <a:rPr lang="en-US" sz="3600" b="1" smtClean="0">
                <a:solidFill>
                  <a:srgbClr val="FFFFFF"/>
                </a:solidFill>
              </a:rPr>
              <a:t>ấp</a:t>
            </a:r>
            <a:r>
              <a:rPr lang="en-US" b="1" smtClean="0">
                <a:solidFill>
                  <a:srgbClr val="FFFFFF"/>
                </a:solidFill>
              </a:rPr>
              <a:t> điện , ngăn lũ lụt , cung c</a:t>
            </a:r>
            <a:r>
              <a:rPr lang="en-US" sz="3600" b="1" smtClean="0">
                <a:solidFill>
                  <a:srgbClr val="FFFFFF"/>
                </a:solidFill>
              </a:rPr>
              <a:t>ấp</a:t>
            </a:r>
            <a:r>
              <a:rPr lang="en-US" b="1" smtClean="0">
                <a:solidFill>
                  <a:srgbClr val="FFFFFF"/>
                </a:solidFill>
              </a:rPr>
              <a:t> nước chống hạn , phát triển giao thông đường thuỷ</a:t>
            </a:r>
            <a:r>
              <a:rPr lang="en-US" smtClean="0">
                <a:solidFill>
                  <a:srgbClr val="FFFFFF"/>
                </a:solidFill>
              </a:rPr>
              <a:t> .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smtClean="0"/>
              <a:t>                           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781925" cy="5030787"/>
          </a:xfrm>
        </p:spPr>
        <p:txBody>
          <a:bodyPr/>
          <a:lstStyle/>
          <a:p>
            <a:pPr eaLnBrk="1" hangingPunct="1"/>
            <a:r>
              <a:rPr lang="en-US" sz="3600" smtClean="0"/>
              <a:t>        </a:t>
            </a:r>
            <a:r>
              <a:rPr lang="en-US" sz="5400" smtClean="0">
                <a:solidFill>
                  <a:schemeClr val="bg2"/>
                </a:solidFill>
              </a:rPr>
              <a:t>        DẶN DÒ</a:t>
            </a:r>
            <a:r>
              <a:rPr lang="en-US" sz="5400" smtClean="0"/>
              <a:t/>
            </a:r>
            <a:br>
              <a:rPr lang="en-US" sz="5400" smtClean="0"/>
            </a:br>
            <a:r>
              <a:rPr lang="en-US" sz="2800" smtClean="0">
                <a:solidFill>
                  <a:srgbClr val="0000FF"/>
                </a:solidFill>
              </a:rPr>
              <a:t>* Các em về nhà tìm hiểu kĩ bài đã học và chuẩn bị tốt bài tuần sau : “Ôn tập”</a:t>
            </a:r>
            <a:r>
              <a:rPr lang="en-US" sz="4800" smtClean="0"/>
              <a:t> .</a:t>
            </a:r>
          </a:p>
        </p:txBody>
      </p:sp>
      <p:pic>
        <p:nvPicPr>
          <p:cNvPr id="31747" name="Picture 6" descr="j02988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8328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7924800" cy="6630987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FF66"/>
                </a:solidFill>
              </a:rPr>
              <a:t>+ Ngày 25 – 4 – 1976 , Cuộc Tổng tuyển cử bầu Quốc hội chung được tổ chức trong cả nước .</a:t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rgbClr val="FFFF66"/>
                </a:solidFill>
              </a:rPr>
              <a:t>+ Hà Nội , Sài Gòn và khắp nơi trên cả nước tràn ngập cờ hoa , biểu ngữ</a:t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rgbClr val="FFFF66"/>
                </a:solidFill>
              </a:rPr>
              <a:t>+ Nhân dân cả nước phấn khởi thực hiện quyền công dân của mình cầm lá phiếu bầu Quốc hội thống nhất .</a:t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rgbClr val="FFFF66"/>
                </a:solidFill>
              </a:rPr>
              <a:t>+ Chiều 25 – 4 – 1976 cuộc tổng bầu cử kết thúc tốt đẹp , cả nước có 98,8% tổng số cử tri đi bầu cử 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05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48600" cy="6249988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FF66"/>
                </a:solidFill>
              </a:rPr>
              <a:t>* Quốc hội quyết định :</a:t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rgbClr val="FFFF66"/>
                </a:solidFill>
              </a:rPr>
              <a:t>+  Tên nước ta là : Cộng hoà xã hội chủ nghĩa Việt Nam .</a:t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rgbClr val="FFFF66"/>
                </a:solidFill>
              </a:rPr>
              <a:t>+  Quyết định Quốc huy .</a:t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rgbClr val="FFFF66"/>
                </a:solidFill>
              </a:rPr>
              <a:t>+  Quốc kỳ là lá cờ đỏ sao vàng .</a:t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rgbClr val="FFFF66"/>
                </a:solidFill>
              </a:rPr>
              <a:t>+  Quốc ca là bài “ Tiến quân ca”.</a:t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rgbClr val="FFFF66"/>
                </a:solidFill>
              </a:rPr>
              <a:t>+  Thủ đô là Hà Nội .</a:t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rgbClr val="FFFF66"/>
                </a:solidFill>
              </a:rPr>
              <a:t>+  Đổi tên thành phố Sài Gòn- Gia Định là Thành phố Hồ Chí Minh 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5334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b="1" i="1" smtClean="0">
                <a:solidFill>
                  <a:schemeClr val="hlink"/>
                </a:solidFill>
              </a:rPr>
              <a:t>           </a:t>
            </a:r>
            <a:r>
              <a:rPr lang="en-US" sz="5400" b="1" i="1" smtClean="0">
                <a:solidFill>
                  <a:schemeClr val="tx1"/>
                </a:solidFill>
              </a:rPr>
              <a:t>Bài mới</a:t>
            </a:r>
            <a:r>
              <a:rPr lang="en-US" sz="3600" b="1" i="1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764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i="1" smtClean="0">
                <a:solidFill>
                  <a:srgbClr val="0000FF"/>
                </a:solidFill>
              </a:rPr>
              <a:t>Giới thiệu bài</a:t>
            </a:r>
            <a:r>
              <a:rPr lang="en-US" sz="3600" b="1" i="1" smtClean="0"/>
              <a:t>  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i="1" smtClean="0"/>
              <a:t> 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b="1" i="1" smtClean="0">
                <a:solidFill>
                  <a:srgbClr val="99FF66"/>
                </a:solidFill>
              </a:rPr>
              <a:t>Sau năm 1975 , cả nước cùng bước vào công cuộc xây dựng Chủ  nghĩa xã  hội . Trong quá trình đó , mọi hoạt động sản xuất và đời sống  rất cần điện . Một trong những công trình vĩ đại kéo dài suốt 15 năm là công trình xây dựng Nhà máy Thuỷ điện Hoà Bình . Bài học “ </a:t>
            </a:r>
            <a:r>
              <a:rPr lang="en-US" sz="2800" b="1" i="1" smtClean="0">
                <a:solidFill>
                  <a:srgbClr val="FFFFFF"/>
                </a:solidFill>
              </a:rPr>
              <a:t>Xây dựng Nhà máy</a:t>
            </a:r>
            <a:r>
              <a:rPr lang="en-US" sz="2800" b="1" i="1" smtClean="0">
                <a:solidFill>
                  <a:srgbClr val="99FF66"/>
                </a:solidFill>
              </a:rPr>
              <a:t> </a:t>
            </a:r>
            <a:r>
              <a:rPr lang="en-US" sz="2800" b="1" i="1" smtClean="0">
                <a:solidFill>
                  <a:srgbClr val="FFFFFF"/>
                </a:solidFill>
              </a:rPr>
              <a:t>Thuỷ điện Hoà Bình</a:t>
            </a:r>
            <a:r>
              <a:rPr lang="en-US" sz="2800" b="1" i="1" smtClean="0">
                <a:solidFill>
                  <a:srgbClr val="99FF66"/>
                </a:solidFill>
              </a:rPr>
              <a:t>”  sẽ đưa chúng ta đến với công trình thế kỉ ấy .</a:t>
            </a:r>
            <a:r>
              <a:rPr lang="en-US" sz="1800" b="1" i="1" smtClean="0">
                <a:solidFill>
                  <a:srgbClr val="FF00FF"/>
                </a:solidFill>
              </a:rPr>
              <a:t>                                                  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477125" cy="5181600"/>
          </a:xfrm>
        </p:spPr>
        <p:txBody>
          <a:bodyPr/>
          <a:lstStyle/>
          <a:p>
            <a:pPr eaLnBrk="1" hangingPunct="1"/>
            <a:r>
              <a:rPr lang="en-US" sz="6000" smtClean="0"/>
              <a:t>           </a:t>
            </a:r>
            <a:br>
              <a:rPr lang="en-US" sz="6000" smtClean="0"/>
            </a:br>
            <a:r>
              <a:rPr lang="en-US" sz="6000" smtClean="0"/>
              <a:t>           </a:t>
            </a:r>
            <a:r>
              <a:rPr lang="en-US" sz="6000" smtClean="0">
                <a:solidFill>
                  <a:srgbClr val="FFFFFF"/>
                </a:solidFill>
              </a:rPr>
              <a:t>Bài 28</a:t>
            </a:r>
            <a:r>
              <a:rPr lang="en-US" sz="6000" smtClean="0"/>
              <a:t>  </a:t>
            </a:r>
            <a:br>
              <a:rPr lang="en-US" sz="6000" smtClean="0"/>
            </a:br>
            <a:r>
              <a:rPr lang="en-US" sz="6000" smtClean="0">
                <a:solidFill>
                  <a:srgbClr val="FFFF66"/>
                </a:solidFill>
              </a:rPr>
              <a:t>Xây dựng Nhà máy Thuỷ </a:t>
            </a:r>
            <a:r>
              <a:rPr lang="vi-VN" sz="6000" smtClean="0">
                <a:solidFill>
                  <a:srgbClr val="FFFF66"/>
                </a:solidFill>
              </a:rPr>
              <a:t>đ</a:t>
            </a:r>
            <a:r>
              <a:rPr lang="en-US" sz="6000" smtClean="0">
                <a:solidFill>
                  <a:srgbClr val="FFFF66"/>
                </a:solidFill>
              </a:rPr>
              <a:t>iện Hoà Bình. </a:t>
            </a:r>
            <a:br>
              <a:rPr lang="en-US" sz="6000" smtClean="0">
                <a:solidFill>
                  <a:srgbClr val="FFFF66"/>
                </a:solidFill>
              </a:rPr>
            </a:br>
            <a:r>
              <a:rPr lang="en-US" sz="6000" smtClean="0"/>
              <a:t>                      </a:t>
            </a:r>
          </a:p>
        </p:txBody>
      </p:sp>
      <p:grpSp>
        <p:nvGrpSpPr>
          <p:cNvPr id="8195" name="Group 6"/>
          <p:cNvGrpSpPr>
            <a:grpSpLocks noChangeAspect="1"/>
          </p:cNvGrpSpPr>
          <p:nvPr/>
        </p:nvGrpSpPr>
        <p:grpSpPr bwMode="auto">
          <a:xfrm rot="4651953">
            <a:off x="-7937" y="465137"/>
            <a:ext cx="2209800" cy="1736725"/>
            <a:chOff x="4944" y="658"/>
            <a:chExt cx="624" cy="553"/>
          </a:xfrm>
        </p:grpSpPr>
        <p:sp>
          <p:nvSpPr>
            <p:cNvPr id="8196" name="AutoShape 7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197" name="Freeform 8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11 w 248"/>
                <a:gd name="T1" fmla="*/ 15 h 253"/>
                <a:gd name="T2" fmla="*/ 6 w 248"/>
                <a:gd name="T3" fmla="*/ 20 h 253"/>
                <a:gd name="T4" fmla="*/ 8 w 248"/>
                <a:gd name="T5" fmla="*/ 29 h 253"/>
                <a:gd name="T6" fmla="*/ 14 w 248"/>
                <a:gd name="T7" fmla="*/ 30 h 253"/>
                <a:gd name="T8" fmla="*/ 19 w 248"/>
                <a:gd name="T9" fmla="*/ 32 h 253"/>
                <a:gd name="T10" fmla="*/ 22 w 248"/>
                <a:gd name="T11" fmla="*/ 36 h 253"/>
                <a:gd name="T12" fmla="*/ 19 w 248"/>
                <a:gd name="T13" fmla="*/ 36 h 253"/>
                <a:gd name="T14" fmla="*/ 14 w 248"/>
                <a:gd name="T15" fmla="*/ 35 h 253"/>
                <a:gd name="T16" fmla="*/ 11 w 248"/>
                <a:gd name="T17" fmla="*/ 32 h 253"/>
                <a:gd name="T18" fmla="*/ 3 w 248"/>
                <a:gd name="T19" fmla="*/ 33 h 253"/>
                <a:gd name="T20" fmla="*/ 0 w 248"/>
                <a:gd name="T21" fmla="*/ 41 h 253"/>
                <a:gd name="T22" fmla="*/ 2 w 248"/>
                <a:gd name="T23" fmla="*/ 46 h 253"/>
                <a:gd name="T24" fmla="*/ 6 w 248"/>
                <a:gd name="T25" fmla="*/ 49 h 253"/>
                <a:gd name="T26" fmla="*/ 11 w 248"/>
                <a:gd name="T27" fmla="*/ 49 h 253"/>
                <a:gd name="T28" fmla="*/ 15 w 248"/>
                <a:gd name="T29" fmla="*/ 47 h 253"/>
                <a:gd name="T30" fmla="*/ 20 w 248"/>
                <a:gd name="T31" fmla="*/ 45 h 253"/>
                <a:gd name="T32" fmla="*/ 15 w 248"/>
                <a:gd name="T33" fmla="*/ 53 h 253"/>
                <a:gd name="T34" fmla="*/ 17 w 248"/>
                <a:gd name="T35" fmla="*/ 62 h 253"/>
                <a:gd name="T36" fmla="*/ 22 w 248"/>
                <a:gd name="T37" fmla="*/ 63 h 253"/>
                <a:gd name="T38" fmla="*/ 27 w 248"/>
                <a:gd name="T39" fmla="*/ 60 h 253"/>
                <a:gd name="T40" fmla="*/ 29 w 248"/>
                <a:gd name="T41" fmla="*/ 53 h 253"/>
                <a:gd name="T42" fmla="*/ 27 w 248"/>
                <a:gd name="T43" fmla="*/ 46 h 253"/>
                <a:gd name="T44" fmla="*/ 28 w 248"/>
                <a:gd name="T45" fmla="*/ 44 h 253"/>
                <a:gd name="T46" fmla="*/ 30 w 248"/>
                <a:gd name="T47" fmla="*/ 47 h 253"/>
                <a:gd name="T48" fmla="*/ 33 w 248"/>
                <a:gd name="T49" fmla="*/ 53 h 253"/>
                <a:gd name="T50" fmla="*/ 42 w 248"/>
                <a:gd name="T51" fmla="*/ 53 h 253"/>
                <a:gd name="T52" fmla="*/ 50 w 248"/>
                <a:gd name="T53" fmla="*/ 55 h 253"/>
                <a:gd name="T54" fmla="*/ 57 w 248"/>
                <a:gd name="T55" fmla="*/ 51 h 253"/>
                <a:gd name="T56" fmla="*/ 58 w 248"/>
                <a:gd name="T57" fmla="*/ 46 h 253"/>
                <a:gd name="T58" fmla="*/ 57 w 248"/>
                <a:gd name="T59" fmla="*/ 44 h 253"/>
                <a:gd name="T60" fmla="*/ 49 w 248"/>
                <a:gd name="T61" fmla="*/ 40 h 253"/>
                <a:gd name="T62" fmla="*/ 43 w 248"/>
                <a:gd name="T63" fmla="*/ 39 h 253"/>
                <a:gd name="T64" fmla="*/ 46 w 248"/>
                <a:gd name="T65" fmla="*/ 33 h 253"/>
                <a:gd name="T66" fmla="*/ 52 w 248"/>
                <a:gd name="T67" fmla="*/ 30 h 253"/>
                <a:gd name="T68" fmla="*/ 57 w 248"/>
                <a:gd name="T69" fmla="*/ 29 h 253"/>
                <a:gd name="T70" fmla="*/ 60 w 248"/>
                <a:gd name="T71" fmla="*/ 27 h 253"/>
                <a:gd name="T72" fmla="*/ 62 w 248"/>
                <a:gd name="T73" fmla="*/ 20 h 253"/>
                <a:gd name="T74" fmla="*/ 59 w 248"/>
                <a:gd name="T75" fmla="*/ 15 h 253"/>
                <a:gd name="T76" fmla="*/ 54 w 248"/>
                <a:gd name="T77" fmla="*/ 14 h 253"/>
                <a:gd name="T78" fmla="*/ 49 w 248"/>
                <a:gd name="T79" fmla="*/ 14 h 253"/>
                <a:gd name="T80" fmla="*/ 46 w 248"/>
                <a:gd name="T81" fmla="*/ 19 h 253"/>
                <a:gd name="T82" fmla="*/ 44 w 248"/>
                <a:gd name="T83" fmla="*/ 24 h 253"/>
                <a:gd name="T84" fmla="*/ 38 w 248"/>
                <a:gd name="T85" fmla="*/ 29 h 253"/>
                <a:gd name="T86" fmla="*/ 36 w 248"/>
                <a:gd name="T87" fmla="*/ 27 h 253"/>
                <a:gd name="T88" fmla="*/ 37 w 248"/>
                <a:gd name="T89" fmla="*/ 21 h 253"/>
                <a:gd name="T90" fmla="*/ 41 w 248"/>
                <a:gd name="T91" fmla="*/ 15 h 253"/>
                <a:gd name="T92" fmla="*/ 44 w 248"/>
                <a:gd name="T93" fmla="*/ 6 h 253"/>
                <a:gd name="T94" fmla="*/ 37 w 248"/>
                <a:gd name="T95" fmla="*/ 0 h 253"/>
                <a:gd name="T96" fmla="*/ 30 w 248"/>
                <a:gd name="T97" fmla="*/ 1 h 253"/>
                <a:gd name="T98" fmla="*/ 26 w 248"/>
                <a:gd name="T99" fmla="*/ 5 h 253"/>
                <a:gd name="T100" fmla="*/ 25 w 248"/>
                <a:gd name="T101" fmla="*/ 9 h 253"/>
                <a:gd name="T102" fmla="*/ 28 w 248"/>
                <a:gd name="T103" fmla="*/ 15 h 253"/>
                <a:gd name="T104" fmla="*/ 30 w 248"/>
                <a:gd name="T105" fmla="*/ 21 h 253"/>
                <a:gd name="T106" fmla="*/ 28 w 248"/>
                <a:gd name="T107" fmla="*/ 25 h 253"/>
                <a:gd name="T108" fmla="*/ 26 w 248"/>
                <a:gd name="T109" fmla="*/ 26 h 253"/>
                <a:gd name="T110" fmla="*/ 20 w 248"/>
                <a:gd name="T111" fmla="*/ 15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8"/>
                <a:gd name="T169" fmla="*/ 0 h 253"/>
                <a:gd name="T170" fmla="*/ 248 w 248"/>
                <a:gd name="T171" fmla="*/ 253 h 2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198" name="Freeform 9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63 w 254"/>
                <a:gd name="T1" fmla="*/ 0 h 441"/>
                <a:gd name="T2" fmla="*/ 58 w 254"/>
                <a:gd name="T3" fmla="*/ 7 h 441"/>
                <a:gd name="T4" fmla="*/ 52 w 254"/>
                <a:gd name="T5" fmla="*/ 13 h 441"/>
                <a:gd name="T6" fmla="*/ 46 w 254"/>
                <a:gd name="T7" fmla="*/ 18 h 441"/>
                <a:gd name="T8" fmla="*/ 39 w 254"/>
                <a:gd name="T9" fmla="*/ 22 h 441"/>
                <a:gd name="T10" fmla="*/ 32 w 254"/>
                <a:gd name="T11" fmla="*/ 25 h 441"/>
                <a:gd name="T12" fmla="*/ 25 w 254"/>
                <a:gd name="T13" fmla="*/ 27 h 441"/>
                <a:gd name="T14" fmla="*/ 18 w 254"/>
                <a:gd name="T15" fmla="*/ 28 h 441"/>
                <a:gd name="T16" fmla="*/ 12 w 254"/>
                <a:gd name="T17" fmla="*/ 28 h 441"/>
                <a:gd name="T18" fmla="*/ 12 w 254"/>
                <a:gd name="T19" fmla="*/ 30 h 441"/>
                <a:gd name="T20" fmla="*/ 12 w 254"/>
                <a:gd name="T21" fmla="*/ 33 h 441"/>
                <a:gd name="T22" fmla="*/ 12 w 254"/>
                <a:gd name="T23" fmla="*/ 36 h 441"/>
                <a:gd name="T24" fmla="*/ 11 w 254"/>
                <a:gd name="T25" fmla="*/ 39 h 441"/>
                <a:gd name="T26" fmla="*/ 9 w 254"/>
                <a:gd name="T27" fmla="*/ 43 h 441"/>
                <a:gd name="T28" fmla="*/ 7 w 254"/>
                <a:gd name="T29" fmla="*/ 46 h 441"/>
                <a:gd name="T30" fmla="*/ 4 w 254"/>
                <a:gd name="T31" fmla="*/ 49 h 441"/>
                <a:gd name="T32" fmla="*/ 0 w 254"/>
                <a:gd name="T33" fmla="*/ 51 h 441"/>
                <a:gd name="T34" fmla="*/ 5 w 254"/>
                <a:gd name="T35" fmla="*/ 58 h 441"/>
                <a:gd name="T36" fmla="*/ 7 w 254"/>
                <a:gd name="T37" fmla="*/ 67 h 441"/>
                <a:gd name="T38" fmla="*/ 7 w 254"/>
                <a:gd name="T39" fmla="*/ 76 h 441"/>
                <a:gd name="T40" fmla="*/ 4 w 254"/>
                <a:gd name="T41" fmla="*/ 83 h 441"/>
                <a:gd name="T42" fmla="*/ 7 w 254"/>
                <a:gd name="T43" fmla="*/ 84 h 441"/>
                <a:gd name="T44" fmla="*/ 10 w 254"/>
                <a:gd name="T45" fmla="*/ 86 h 441"/>
                <a:gd name="T46" fmla="*/ 14 w 254"/>
                <a:gd name="T47" fmla="*/ 88 h 441"/>
                <a:gd name="T48" fmla="*/ 19 w 254"/>
                <a:gd name="T49" fmla="*/ 91 h 441"/>
                <a:gd name="T50" fmla="*/ 22 w 254"/>
                <a:gd name="T51" fmla="*/ 94 h 441"/>
                <a:gd name="T52" fmla="*/ 26 w 254"/>
                <a:gd name="T53" fmla="*/ 99 h 441"/>
                <a:gd name="T54" fmla="*/ 29 w 254"/>
                <a:gd name="T55" fmla="*/ 104 h 441"/>
                <a:gd name="T56" fmla="*/ 31 w 254"/>
                <a:gd name="T57" fmla="*/ 111 h 441"/>
                <a:gd name="T58" fmla="*/ 32 w 254"/>
                <a:gd name="T59" fmla="*/ 107 h 441"/>
                <a:gd name="T60" fmla="*/ 35 w 254"/>
                <a:gd name="T61" fmla="*/ 103 h 441"/>
                <a:gd name="T62" fmla="*/ 37 w 254"/>
                <a:gd name="T63" fmla="*/ 99 h 441"/>
                <a:gd name="T64" fmla="*/ 40 w 254"/>
                <a:gd name="T65" fmla="*/ 94 h 441"/>
                <a:gd name="T66" fmla="*/ 44 w 254"/>
                <a:gd name="T67" fmla="*/ 91 h 441"/>
                <a:gd name="T68" fmla="*/ 48 w 254"/>
                <a:gd name="T69" fmla="*/ 88 h 441"/>
                <a:gd name="T70" fmla="*/ 52 w 254"/>
                <a:gd name="T71" fmla="*/ 86 h 441"/>
                <a:gd name="T72" fmla="*/ 57 w 254"/>
                <a:gd name="T73" fmla="*/ 86 h 441"/>
                <a:gd name="T74" fmla="*/ 55 w 254"/>
                <a:gd name="T75" fmla="*/ 81 h 441"/>
                <a:gd name="T76" fmla="*/ 54 w 254"/>
                <a:gd name="T77" fmla="*/ 74 h 441"/>
                <a:gd name="T78" fmla="*/ 55 w 254"/>
                <a:gd name="T79" fmla="*/ 68 h 441"/>
                <a:gd name="T80" fmla="*/ 59 w 254"/>
                <a:gd name="T81" fmla="*/ 60 h 441"/>
                <a:gd name="T82" fmla="*/ 55 w 254"/>
                <a:gd name="T83" fmla="*/ 48 h 441"/>
                <a:gd name="T84" fmla="*/ 54 w 254"/>
                <a:gd name="T85" fmla="*/ 37 h 441"/>
                <a:gd name="T86" fmla="*/ 54 w 254"/>
                <a:gd name="T87" fmla="*/ 27 h 441"/>
                <a:gd name="T88" fmla="*/ 56 w 254"/>
                <a:gd name="T89" fmla="*/ 19 h 441"/>
                <a:gd name="T90" fmla="*/ 58 w 254"/>
                <a:gd name="T91" fmla="*/ 14 h 441"/>
                <a:gd name="T92" fmla="*/ 60 w 254"/>
                <a:gd name="T93" fmla="*/ 9 h 441"/>
                <a:gd name="T94" fmla="*/ 62 w 254"/>
                <a:gd name="T95" fmla="*/ 6 h 441"/>
                <a:gd name="T96" fmla="*/ 63 w 254"/>
                <a:gd name="T97" fmla="*/ 3 h 441"/>
                <a:gd name="T98" fmla="*/ 64 w 254"/>
                <a:gd name="T99" fmla="*/ 3 h 441"/>
                <a:gd name="T100" fmla="*/ 64 w 254"/>
                <a:gd name="T101" fmla="*/ 2 h 441"/>
                <a:gd name="T102" fmla="*/ 64 w 254"/>
                <a:gd name="T103" fmla="*/ 1 h 441"/>
                <a:gd name="T104" fmla="*/ 63 w 254"/>
                <a:gd name="T105" fmla="*/ 1 h 441"/>
                <a:gd name="T106" fmla="*/ 63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441"/>
                <a:gd name="T164" fmla="*/ 254 w 254"/>
                <a:gd name="T165" fmla="*/ 441 h 4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199" name="Freeform 10"/>
            <p:cNvSpPr>
              <a:spLocks/>
            </p:cNvSpPr>
            <p:nvPr/>
          </p:nvSpPr>
          <p:spPr bwMode="auto">
            <a:xfrm>
              <a:off x="5329" y="935"/>
              <a:ext cx="239" cy="182"/>
            </a:xfrm>
            <a:custGeom>
              <a:avLst/>
              <a:gdLst>
                <a:gd name="T0" fmla="*/ 55 w 478"/>
                <a:gd name="T1" fmla="*/ 0 h 364"/>
                <a:gd name="T2" fmla="*/ 51 w 478"/>
                <a:gd name="T3" fmla="*/ 1 h 364"/>
                <a:gd name="T4" fmla="*/ 46 w 478"/>
                <a:gd name="T5" fmla="*/ 3 h 364"/>
                <a:gd name="T6" fmla="*/ 39 w 478"/>
                <a:gd name="T7" fmla="*/ 6 h 364"/>
                <a:gd name="T8" fmla="*/ 33 w 478"/>
                <a:gd name="T9" fmla="*/ 7 h 364"/>
                <a:gd name="T10" fmla="*/ 26 w 478"/>
                <a:gd name="T11" fmla="*/ 10 h 364"/>
                <a:gd name="T12" fmla="*/ 19 w 478"/>
                <a:gd name="T13" fmla="*/ 11 h 364"/>
                <a:gd name="T14" fmla="*/ 14 w 478"/>
                <a:gd name="T15" fmla="*/ 12 h 364"/>
                <a:gd name="T16" fmla="*/ 8 w 478"/>
                <a:gd name="T17" fmla="*/ 13 h 364"/>
                <a:gd name="T18" fmla="*/ 6 w 478"/>
                <a:gd name="T19" fmla="*/ 12 h 364"/>
                <a:gd name="T20" fmla="*/ 4 w 478"/>
                <a:gd name="T21" fmla="*/ 12 h 364"/>
                <a:gd name="T22" fmla="*/ 2 w 478"/>
                <a:gd name="T23" fmla="*/ 11 h 364"/>
                <a:gd name="T24" fmla="*/ 0 w 478"/>
                <a:gd name="T25" fmla="*/ 11 h 364"/>
                <a:gd name="T26" fmla="*/ 7 w 478"/>
                <a:gd name="T27" fmla="*/ 15 h 364"/>
                <a:gd name="T28" fmla="*/ 13 w 478"/>
                <a:gd name="T29" fmla="*/ 21 h 364"/>
                <a:gd name="T30" fmla="*/ 18 w 478"/>
                <a:gd name="T31" fmla="*/ 27 h 364"/>
                <a:gd name="T32" fmla="*/ 22 w 478"/>
                <a:gd name="T33" fmla="*/ 35 h 364"/>
                <a:gd name="T34" fmla="*/ 27 w 478"/>
                <a:gd name="T35" fmla="*/ 43 h 364"/>
                <a:gd name="T36" fmla="*/ 30 w 478"/>
                <a:gd name="T37" fmla="*/ 51 h 364"/>
                <a:gd name="T38" fmla="*/ 32 w 478"/>
                <a:gd name="T39" fmla="*/ 59 h 364"/>
                <a:gd name="T40" fmla="*/ 34 w 478"/>
                <a:gd name="T41" fmla="*/ 69 h 364"/>
                <a:gd name="T42" fmla="*/ 37 w 478"/>
                <a:gd name="T43" fmla="*/ 69 h 364"/>
                <a:gd name="T44" fmla="*/ 41 w 478"/>
                <a:gd name="T45" fmla="*/ 70 h 364"/>
                <a:gd name="T46" fmla="*/ 45 w 478"/>
                <a:gd name="T47" fmla="*/ 71 h 364"/>
                <a:gd name="T48" fmla="*/ 50 w 478"/>
                <a:gd name="T49" fmla="*/ 74 h 364"/>
                <a:gd name="T50" fmla="*/ 54 w 478"/>
                <a:gd name="T51" fmla="*/ 78 h 364"/>
                <a:gd name="T52" fmla="*/ 59 w 478"/>
                <a:gd name="T53" fmla="*/ 81 h 364"/>
                <a:gd name="T54" fmla="*/ 62 w 478"/>
                <a:gd name="T55" fmla="*/ 86 h 364"/>
                <a:gd name="T56" fmla="*/ 65 w 478"/>
                <a:gd name="T57" fmla="*/ 91 h 364"/>
                <a:gd name="T58" fmla="*/ 69 w 478"/>
                <a:gd name="T59" fmla="*/ 89 h 364"/>
                <a:gd name="T60" fmla="*/ 73 w 478"/>
                <a:gd name="T61" fmla="*/ 86 h 364"/>
                <a:gd name="T62" fmla="*/ 79 w 478"/>
                <a:gd name="T63" fmla="*/ 84 h 364"/>
                <a:gd name="T64" fmla="*/ 86 w 478"/>
                <a:gd name="T65" fmla="*/ 82 h 364"/>
                <a:gd name="T66" fmla="*/ 93 w 478"/>
                <a:gd name="T67" fmla="*/ 81 h 364"/>
                <a:gd name="T68" fmla="*/ 101 w 478"/>
                <a:gd name="T69" fmla="*/ 82 h 364"/>
                <a:gd name="T70" fmla="*/ 110 w 478"/>
                <a:gd name="T71" fmla="*/ 85 h 364"/>
                <a:gd name="T72" fmla="*/ 120 w 478"/>
                <a:gd name="T73" fmla="*/ 88 h 364"/>
                <a:gd name="T74" fmla="*/ 117 w 478"/>
                <a:gd name="T75" fmla="*/ 85 h 364"/>
                <a:gd name="T76" fmla="*/ 114 w 478"/>
                <a:gd name="T77" fmla="*/ 81 h 364"/>
                <a:gd name="T78" fmla="*/ 112 w 478"/>
                <a:gd name="T79" fmla="*/ 76 h 364"/>
                <a:gd name="T80" fmla="*/ 110 w 478"/>
                <a:gd name="T81" fmla="*/ 70 h 364"/>
                <a:gd name="T82" fmla="*/ 109 w 478"/>
                <a:gd name="T83" fmla="*/ 63 h 364"/>
                <a:gd name="T84" fmla="*/ 109 w 478"/>
                <a:gd name="T85" fmla="*/ 56 h 364"/>
                <a:gd name="T86" fmla="*/ 111 w 478"/>
                <a:gd name="T87" fmla="*/ 48 h 364"/>
                <a:gd name="T88" fmla="*/ 115 w 478"/>
                <a:gd name="T89" fmla="*/ 39 h 364"/>
                <a:gd name="T90" fmla="*/ 109 w 478"/>
                <a:gd name="T91" fmla="*/ 38 h 364"/>
                <a:gd name="T92" fmla="*/ 104 w 478"/>
                <a:gd name="T93" fmla="*/ 36 h 364"/>
                <a:gd name="T94" fmla="*/ 98 w 478"/>
                <a:gd name="T95" fmla="*/ 34 h 364"/>
                <a:gd name="T96" fmla="*/ 93 w 478"/>
                <a:gd name="T97" fmla="*/ 30 h 364"/>
                <a:gd name="T98" fmla="*/ 89 w 478"/>
                <a:gd name="T99" fmla="*/ 26 h 364"/>
                <a:gd name="T100" fmla="*/ 86 w 478"/>
                <a:gd name="T101" fmla="*/ 21 h 364"/>
                <a:gd name="T102" fmla="*/ 84 w 478"/>
                <a:gd name="T103" fmla="*/ 14 h 364"/>
                <a:gd name="T104" fmla="*/ 84 w 478"/>
                <a:gd name="T105" fmla="*/ 6 h 364"/>
                <a:gd name="T106" fmla="*/ 81 w 478"/>
                <a:gd name="T107" fmla="*/ 6 h 364"/>
                <a:gd name="T108" fmla="*/ 78 w 478"/>
                <a:gd name="T109" fmla="*/ 7 h 364"/>
                <a:gd name="T110" fmla="*/ 74 w 478"/>
                <a:gd name="T111" fmla="*/ 7 h 364"/>
                <a:gd name="T112" fmla="*/ 71 w 478"/>
                <a:gd name="T113" fmla="*/ 7 h 364"/>
                <a:gd name="T114" fmla="*/ 67 w 478"/>
                <a:gd name="T115" fmla="*/ 6 h 364"/>
                <a:gd name="T116" fmla="*/ 62 w 478"/>
                <a:gd name="T117" fmla="*/ 5 h 364"/>
                <a:gd name="T118" fmla="*/ 59 w 478"/>
                <a:gd name="T119" fmla="*/ 3 h 364"/>
                <a:gd name="T120" fmla="*/ 55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8"/>
                <a:gd name="T184" fmla="*/ 0 h 364"/>
                <a:gd name="T185" fmla="*/ 478 w 478"/>
                <a:gd name="T186" fmla="*/ 364 h 3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00" name="Freeform 11"/>
            <p:cNvSpPr>
              <a:spLocks/>
            </p:cNvSpPr>
            <p:nvPr/>
          </p:nvSpPr>
          <p:spPr bwMode="auto">
            <a:xfrm>
              <a:off x="5207" y="662"/>
              <a:ext cx="209" cy="258"/>
            </a:xfrm>
            <a:custGeom>
              <a:avLst/>
              <a:gdLst>
                <a:gd name="T0" fmla="*/ 88 w 419"/>
                <a:gd name="T1" fmla="*/ 63 h 515"/>
                <a:gd name="T2" fmla="*/ 74 w 419"/>
                <a:gd name="T3" fmla="*/ 63 h 515"/>
                <a:gd name="T4" fmla="*/ 57 w 419"/>
                <a:gd name="T5" fmla="*/ 70 h 515"/>
                <a:gd name="T6" fmla="*/ 40 w 419"/>
                <a:gd name="T7" fmla="*/ 85 h 515"/>
                <a:gd name="T8" fmla="*/ 32 w 419"/>
                <a:gd name="T9" fmla="*/ 103 h 515"/>
                <a:gd name="T10" fmla="*/ 29 w 419"/>
                <a:gd name="T11" fmla="*/ 112 h 515"/>
                <a:gd name="T12" fmla="*/ 26 w 419"/>
                <a:gd name="T13" fmla="*/ 119 h 515"/>
                <a:gd name="T14" fmla="*/ 22 w 419"/>
                <a:gd name="T15" fmla="*/ 123 h 515"/>
                <a:gd name="T16" fmla="*/ 17 w 419"/>
                <a:gd name="T17" fmla="*/ 125 h 515"/>
                <a:gd name="T18" fmla="*/ 11 w 419"/>
                <a:gd name="T19" fmla="*/ 126 h 515"/>
                <a:gd name="T20" fmla="*/ 6 w 419"/>
                <a:gd name="T21" fmla="*/ 127 h 515"/>
                <a:gd name="T22" fmla="*/ 2 w 419"/>
                <a:gd name="T23" fmla="*/ 128 h 515"/>
                <a:gd name="T24" fmla="*/ 0 w 419"/>
                <a:gd name="T25" fmla="*/ 129 h 515"/>
                <a:gd name="T26" fmla="*/ 0 w 419"/>
                <a:gd name="T27" fmla="*/ 128 h 515"/>
                <a:gd name="T28" fmla="*/ 9 w 419"/>
                <a:gd name="T29" fmla="*/ 123 h 515"/>
                <a:gd name="T30" fmla="*/ 20 w 419"/>
                <a:gd name="T31" fmla="*/ 110 h 515"/>
                <a:gd name="T32" fmla="*/ 25 w 419"/>
                <a:gd name="T33" fmla="*/ 95 h 515"/>
                <a:gd name="T34" fmla="*/ 26 w 419"/>
                <a:gd name="T35" fmla="*/ 81 h 515"/>
                <a:gd name="T36" fmla="*/ 26 w 419"/>
                <a:gd name="T37" fmla="*/ 72 h 515"/>
                <a:gd name="T38" fmla="*/ 23 w 419"/>
                <a:gd name="T39" fmla="*/ 61 h 515"/>
                <a:gd name="T40" fmla="*/ 25 w 419"/>
                <a:gd name="T41" fmla="*/ 55 h 515"/>
                <a:gd name="T42" fmla="*/ 33 w 419"/>
                <a:gd name="T43" fmla="*/ 49 h 515"/>
                <a:gd name="T44" fmla="*/ 41 w 419"/>
                <a:gd name="T45" fmla="*/ 40 h 515"/>
                <a:gd name="T46" fmla="*/ 43 w 419"/>
                <a:gd name="T47" fmla="*/ 29 h 515"/>
                <a:gd name="T48" fmla="*/ 46 w 419"/>
                <a:gd name="T49" fmla="*/ 23 h 515"/>
                <a:gd name="T50" fmla="*/ 58 w 419"/>
                <a:gd name="T51" fmla="*/ 19 h 515"/>
                <a:gd name="T52" fmla="*/ 71 w 419"/>
                <a:gd name="T53" fmla="*/ 12 h 515"/>
                <a:gd name="T54" fmla="*/ 82 w 419"/>
                <a:gd name="T55" fmla="*/ 4 h 515"/>
                <a:gd name="T56" fmla="*/ 85 w 419"/>
                <a:gd name="T57" fmla="*/ 5 h 515"/>
                <a:gd name="T58" fmla="*/ 87 w 419"/>
                <a:gd name="T59" fmla="*/ 17 h 515"/>
                <a:gd name="T60" fmla="*/ 92 w 419"/>
                <a:gd name="T61" fmla="*/ 30 h 515"/>
                <a:gd name="T62" fmla="*/ 99 w 419"/>
                <a:gd name="T63" fmla="*/ 39 h 515"/>
                <a:gd name="T64" fmla="*/ 101 w 419"/>
                <a:gd name="T65" fmla="*/ 43 h 515"/>
                <a:gd name="T66" fmla="*/ 94 w 419"/>
                <a:gd name="T67" fmla="*/ 46 h 515"/>
                <a:gd name="T68" fmla="*/ 90 w 419"/>
                <a:gd name="T69" fmla="*/ 51 h 515"/>
                <a:gd name="T70" fmla="*/ 89 w 419"/>
                <a:gd name="T71" fmla="*/ 58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9"/>
                <a:gd name="T109" fmla="*/ 0 h 515"/>
                <a:gd name="T110" fmla="*/ 419 w 419"/>
                <a:gd name="T111" fmla="*/ 515 h 5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01" name="Freeform 12"/>
            <p:cNvSpPr>
              <a:spLocks/>
            </p:cNvSpPr>
            <p:nvPr/>
          </p:nvSpPr>
          <p:spPr bwMode="auto">
            <a:xfrm>
              <a:off x="5138" y="666"/>
              <a:ext cx="124" cy="250"/>
            </a:xfrm>
            <a:custGeom>
              <a:avLst/>
              <a:gdLst>
                <a:gd name="T0" fmla="*/ 34 w 248"/>
                <a:gd name="T1" fmla="*/ 124 h 500"/>
                <a:gd name="T2" fmla="*/ 30 w 248"/>
                <a:gd name="T3" fmla="*/ 120 h 500"/>
                <a:gd name="T4" fmla="*/ 24 w 248"/>
                <a:gd name="T5" fmla="*/ 120 h 500"/>
                <a:gd name="T6" fmla="*/ 20 w 248"/>
                <a:gd name="T7" fmla="*/ 119 h 500"/>
                <a:gd name="T8" fmla="*/ 21 w 248"/>
                <a:gd name="T9" fmla="*/ 115 h 500"/>
                <a:gd name="T10" fmla="*/ 25 w 248"/>
                <a:gd name="T11" fmla="*/ 111 h 500"/>
                <a:gd name="T12" fmla="*/ 29 w 248"/>
                <a:gd name="T13" fmla="*/ 110 h 500"/>
                <a:gd name="T14" fmla="*/ 32 w 248"/>
                <a:gd name="T15" fmla="*/ 110 h 500"/>
                <a:gd name="T16" fmla="*/ 35 w 248"/>
                <a:gd name="T17" fmla="*/ 109 h 500"/>
                <a:gd name="T18" fmla="*/ 37 w 248"/>
                <a:gd name="T19" fmla="*/ 107 h 500"/>
                <a:gd name="T20" fmla="*/ 39 w 248"/>
                <a:gd name="T21" fmla="*/ 104 h 500"/>
                <a:gd name="T22" fmla="*/ 39 w 248"/>
                <a:gd name="T23" fmla="*/ 102 h 500"/>
                <a:gd name="T24" fmla="*/ 39 w 248"/>
                <a:gd name="T25" fmla="*/ 99 h 500"/>
                <a:gd name="T26" fmla="*/ 38 w 248"/>
                <a:gd name="T27" fmla="*/ 97 h 500"/>
                <a:gd name="T28" fmla="*/ 36 w 248"/>
                <a:gd name="T29" fmla="*/ 95 h 500"/>
                <a:gd name="T30" fmla="*/ 33 w 248"/>
                <a:gd name="T31" fmla="*/ 94 h 500"/>
                <a:gd name="T32" fmla="*/ 29 w 248"/>
                <a:gd name="T33" fmla="*/ 94 h 500"/>
                <a:gd name="T34" fmla="*/ 26 w 248"/>
                <a:gd name="T35" fmla="*/ 94 h 500"/>
                <a:gd name="T36" fmla="*/ 24 w 248"/>
                <a:gd name="T37" fmla="*/ 97 h 500"/>
                <a:gd name="T38" fmla="*/ 23 w 248"/>
                <a:gd name="T39" fmla="*/ 100 h 500"/>
                <a:gd name="T40" fmla="*/ 21 w 248"/>
                <a:gd name="T41" fmla="*/ 104 h 500"/>
                <a:gd name="T42" fmla="*/ 17 w 248"/>
                <a:gd name="T43" fmla="*/ 108 h 500"/>
                <a:gd name="T44" fmla="*/ 15 w 248"/>
                <a:gd name="T45" fmla="*/ 108 h 500"/>
                <a:gd name="T46" fmla="*/ 13 w 248"/>
                <a:gd name="T47" fmla="*/ 107 h 500"/>
                <a:gd name="T48" fmla="*/ 13 w 248"/>
                <a:gd name="T49" fmla="*/ 104 h 500"/>
                <a:gd name="T50" fmla="*/ 14 w 248"/>
                <a:gd name="T51" fmla="*/ 99 h 500"/>
                <a:gd name="T52" fmla="*/ 17 w 248"/>
                <a:gd name="T53" fmla="*/ 95 h 500"/>
                <a:gd name="T54" fmla="*/ 20 w 248"/>
                <a:gd name="T55" fmla="*/ 91 h 500"/>
                <a:gd name="T56" fmla="*/ 21 w 248"/>
                <a:gd name="T57" fmla="*/ 88 h 500"/>
                <a:gd name="T58" fmla="*/ 21 w 248"/>
                <a:gd name="T59" fmla="*/ 87 h 500"/>
                <a:gd name="T60" fmla="*/ 20 w 248"/>
                <a:gd name="T61" fmla="*/ 84 h 500"/>
                <a:gd name="T62" fmla="*/ 17 w 248"/>
                <a:gd name="T63" fmla="*/ 81 h 500"/>
                <a:gd name="T64" fmla="*/ 12 w 248"/>
                <a:gd name="T65" fmla="*/ 80 h 500"/>
                <a:gd name="T66" fmla="*/ 9 w 248"/>
                <a:gd name="T67" fmla="*/ 80 h 500"/>
                <a:gd name="T68" fmla="*/ 7 w 248"/>
                <a:gd name="T69" fmla="*/ 82 h 500"/>
                <a:gd name="T70" fmla="*/ 5 w 248"/>
                <a:gd name="T71" fmla="*/ 83 h 500"/>
                <a:gd name="T72" fmla="*/ 2 w 248"/>
                <a:gd name="T73" fmla="*/ 78 h 500"/>
                <a:gd name="T74" fmla="*/ 0 w 248"/>
                <a:gd name="T75" fmla="*/ 66 h 500"/>
                <a:gd name="T76" fmla="*/ 4 w 248"/>
                <a:gd name="T77" fmla="*/ 54 h 500"/>
                <a:gd name="T78" fmla="*/ 10 w 248"/>
                <a:gd name="T79" fmla="*/ 42 h 500"/>
                <a:gd name="T80" fmla="*/ 18 w 248"/>
                <a:gd name="T81" fmla="*/ 30 h 500"/>
                <a:gd name="T82" fmla="*/ 28 w 248"/>
                <a:gd name="T83" fmla="*/ 20 h 500"/>
                <a:gd name="T84" fmla="*/ 39 w 248"/>
                <a:gd name="T85" fmla="*/ 12 h 500"/>
                <a:gd name="T86" fmla="*/ 49 w 248"/>
                <a:gd name="T87" fmla="*/ 6 h 500"/>
                <a:gd name="T88" fmla="*/ 54 w 248"/>
                <a:gd name="T89" fmla="*/ 4 h 500"/>
                <a:gd name="T90" fmla="*/ 58 w 248"/>
                <a:gd name="T91" fmla="*/ 2 h 500"/>
                <a:gd name="T92" fmla="*/ 62 w 248"/>
                <a:gd name="T93" fmla="*/ 0 h 500"/>
                <a:gd name="T94" fmla="*/ 62 w 248"/>
                <a:gd name="T95" fmla="*/ 1 h 500"/>
                <a:gd name="T96" fmla="*/ 57 w 248"/>
                <a:gd name="T97" fmla="*/ 9 h 500"/>
                <a:gd name="T98" fmla="*/ 51 w 248"/>
                <a:gd name="T99" fmla="*/ 23 h 500"/>
                <a:gd name="T100" fmla="*/ 51 w 248"/>
                <a:gd name="T101" fmla="*/ 35 h 500"/>
                <a:gd name="T102" fmla="*/ 55 w 248"/>
                <a:gd name="T103" fmla="*/ 47 h 500"/>
                <a:gd name="T104" fmla="*/ 58 w 248"/>
                <a:gd name="T105" fmla="*/ 60 h 500"/>
                <a:gd name="T106" fmla="*/ 61 w 248"/>
                <a:gd name="T107" fmla="*/ 70 h 500"/>
                <a:gd name="T108" fmla="*/ 61 w 248"/>
                <a:gd name="T109" fmla="*/ 79 h 500"/>
                <a:gd name="T110" fmla="*/ 60 w 248"/>
                <a:gd name="T111" fmla="*/ 93 h 500"/>
                <a:gd name="T112" fmla="*/ 55 w 248"/>
                <a:gd name="T113" fmla="*/ 109 h 500"/>
                <a:gd name="T114" fmla="*/ 44 w 248"/>
                <a:gd name="T115" fmla="*/ 122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8"/>
                <a:gd name="T175" fmla="*/ 0 h 500"/>
                <a:gd name="T176" fmla="*/ 248 w 248"/>
                <a:gd name="T177" fmla="*/ 500 h 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02" name="Freeform 13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140 w 1208"/>
                <a:gd name="T1" fmla="*/ 181 h 847"/>
                <a:gd name="T2" fmla="*/ 129 w 1208"/>
                <a:gd name="T3" fmla="*/ 200 h 847"/>
                <a:gd name="T4" fmla="*/ 122 w 1208"/>
                <a:gd name="T5" fmla="*/ 205 h 847"/>
                <a:gd name="T6" fmla="*/ 106 w 1208"/>
                <a:gd name="T7" fmla="*/ 180 h 847"/>
                <a:gd name="T8" fmla="*/ 95 w 1208"/>
                <a:gd name="T9" fmla="*/ 170 h 847"/>
                <a:gd name="T10" fmla="*/ 85 w 1208"/>
                <a:gd name="T11" fmla="*/ 150 h 847"/>
                <a:gd name="T12" fmla="*/ 90 w 1208"/>
                <a:gd name="T13" fmla="*/ 113 h 847"/>
                <a:gd name="T14" fmla="*/ 104 w 1208"/>
                <a:gd name="T15" fmla="*/ 91 h 847"/>
                <a:gd name="T16" fmla="*/ 107 w 1208"/>
                <a:gd name="T17" fmla="*/ 76 h 847"/>
                <a:gd name="T18" fmla="*/ 99 w 1208"/>
                <a:gd name="T19" fmla="*/ 91 h 847"/>
                <a:gd name="T20" fmla="*/ 83 w 1208"/>
                <a:gd name="T21" fmla="*/ 115 h 847"/>
                <a:gd name="T22" fmla="*/ 48 w 1208"/>
                <a:gd name="T23" fmla="*/ 130 h 847"/>
                <a:gd name="T24" fmla="*/ 35 w 1208"/>
                <a:gd name="T25" fmla="*/ 128 h 847"/>
                <a:gd name="T26" fmla="*/ 15 w 1208"/>
                <a:gd name="T27" fmla="*/ 120 h 847"/>
                <a:gd name="T28" fmla="*/ 6 w 1208"/>
                <a:gd name="T29" fmla="*/ 111 h 847"/>
                <a:gd name="T30" fmla="*/ 26 w 1208"/>
                <a:gd name="T31" fmla="*/ 101 h 847"/>
                <a:gd name="T32" fmla="*/ 46 w 1208"/>
                <a:gd name="T33" fmla="*/ 75 h 847"/>
                <a:gd name="T34" fmla="*/ 78 w 1208"/>
                <a:gd name="T35" fmla="*/ 67 h 847"/>
                <a:gd name="T36" fmla="*/ 87 w 1208"/>
                <a:gd name="T37" fmla="*/ 68 h 847"/>
                <a:gd name="T38" fmla="*/ 93 w 1208"/>
                <a:gd name="T39" fmla="*/ 65 h 847"/>
                <a:gd name="T40" fmla="*/ 88 w 1208"/>
                <a:gd name="T41" fmla="*/ 78 h 847"/>
                <a:gd name="T42" fmla="*/ 89 w 1208"/>
                <a:gd name="T43" fmla="*/ 81 h 847"/>
                <a:gd name="T44" fmla="*/ 97 w 1208"/>
                <a:gd name="T45" fmla="*/ 82 h 847"/>
                <a:gd name="T46" fmla="*/ 102 w 1208"/>
                <a:gd name="T47" fmla="*/ 70 h 847"/>
                <a:gd name="T48" fmla="*/ 102 w 1208"/>
                <a:gd name="T49" fmla="*/ 63 h 847"/>
                <a:gd name="T50" fmla="*/ 105 w 1208"/>
                <a:gd name="T51" fmla="*/ 71 h 847"/>
                <a:gd name="T52" fmla="*/ 118 w 1208"/>
                <a:gd name="T53" fmla="*/ 74 h 847"/>
                <a:gd name="T54" fmla="*/ 131 w 1208"/>
                <a:gd name="T55" fmla="*/ 70 h 847"/>
                <a:gd name="T56" fmla="*/ 141 w 1208"/>
                <a:gd name="T57" fmla="*/ 64 h 847"/>
                <a:gd name="T58" fmla="*/ 153 w 1208"/>
                <a:gd name="T59" fmla="*/ 61 h 847"/>
                <a:gd name="T60" fmla="*/ 162 w 1208"/>
                <a:gd name="T61" fmla="*/ 45 h 847"/>
                <a:gd name="T62" fmla="*/ 188 w 1208"/>
                <a:gd name="T63" fmla="*/ 7 h 847"/>
                <a:gd name="T64" fmla="*/ 223 w 1208"/>
                <a:gd name="T65" fmla="*/ 0 h 847"/>
                <a:gd name="T66" fmla="*/ 243 w 1208"/>
                <a:gd name="T67" fmla="*/ 3 h 847"/>
                <a:gd name="T68" fmla="*/ 268 w 1208"/>
                <a:gd name="T69" fmla="*/ 13 h 847"/>
                <a:gd name="T70" fmla="*/ 293 w 1208"/>
                <a:gd name="T71" fmla="*/ 15 h 847"/>
                <a:gd name="T72" fmla="*/ 298 w 1208"/>
                <a:gd name="T73" fmla="*/ 21 h 847"/>
                <a:gd name="T74" fmla="*/ 268 w 1208"/>
                <a:gd name="T75" fmla="*/ 59 h 847"/>
                <a:gd name="T76" fmla="*/ 238 w 1208"/>
                <a:gd name="T77" fmla="*/ 78 h 847"/>
                <a:gd name="T78" fmla="*/ 206 w 1208"/>
                <a:gd name="T79" fmla="*/ 87 h 847"/>
                <a:gd name="T80" fmla="*/ 177 w 1208"/>
                <a:gd name="T81" fmla="*/ 82 h 847"/>
                <a:gd name="T82" fmla="*/ 159 w 1208"/>
                <a:gd name="T83" fmla="*/ 73 h 847"/>
                <a:gd name="T84" fmla="*/ 148 w 1208"/>
                <a:gd name="T85" fmla="*/ 68 h 847"/>
                <a:gd name="T86" fmla="*/ 136 w 1208"/>
                <a:gd name="T87" fmla="*/ 71 h 847"/>
                <a:gd name="T88" fmla="*/ 134 w 1208"/>
                <a:gd name="T89" fmla="*/ 77 h 847"/>
                <a:gd name="T90" fmla="*/ 146 w 1208"/>
                <a:gd name="T91" fmla="*/ 77 h 847"/>
                <a:gd name="T92" fmla="*/ 160 w 1208"/>
                <a:gd name="T93" fmla="*/ 75 h 847"/>
                <a:gd name="T94" fmla="*/ 184 w 1208"/>
                <a:gd name="T95" fmla="*/ 82 h 847"/>
                <a:gd name="T96" fmla="*/ 214 w 1208"/>
                <a:gd name="T97" fmla="*/ 109 h 847"/>
                <a:gd name="T98" fmla="*/ 226 w 1208"/>
                <a:gd name="T99" fmla="*/ 149 h 847"/>
                <a:gd name="T100" fmla="*/ 217 w 1208"/>
                <a:gd name="T101" fmla="*/ 158 h 847"/>
                <a:gd name="T102" fmla="*/ 182 w 1208"/>
                <a:gd name="T103" fmla="*/ 145 h 847"/>
                <a:gd name="T104" fmla="*/ 158 w 1208"/>
                <a:gd name="T105" fmla="*/ 140 h 847"/>
                <a:gd name="T106" fmla="*/ 141 w 1208"/>
                <a:gd name="T107" fmla="*/ 116 h 847"/>
                <a:gd name="T108" fmla="*/ 133 w 1208"/>
                <a:gd name="T109" fmla="*/ 88 h 847"/>
                <a:gd name="T110" fmla="*/ 120 w 1208"/>
                <a:gd name="T111" fmla="*/ 78 h 847"/>
                <a:gd name="T112" fmla="*/ 111 w 1208"/>
                <a:gd name="T113" fmla="*/ 77 h 847"/>
                <a:gd name="T114" fmla="*/ 115 w 1208"/>
                <a:gd name="T115" fmla="*/ 88 h 847"/>
                <a:gd name="T116" fmla="*/ 137 w 1208"/>
                <a:gd name="T117" fmla="*/ 11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8"/>
                <a:gd name="T178" fmla="*/ 0 h 847"/>
                <a:gd name="T179" fmla="*/ 1208 w 1208"/>
                <a:gd name="T180" fmla="*/ 847 h 8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03" name="Freeform 14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69 w 364"/>
                <a:gd name="T1" fmla="*/ 89 h 367"/>
                <a:gd name="T2" fmla="*/ 72 w 364"/>
                <a:gd name="T3" fmla="*/ 84 h 367"/>
                <a:gd name="T4" fmla="*/ 78 w 364"/>
                <a:gd name="T5" fmla="*/ 83 h 367"/>
                <a:gd name="T6" fmla="*/ 82 w 364"/>
                <a:gd name="T7" fmla="*/ 84 h 367"/>
                <a:gd name="T8" fmla="*/ 83 w 364"/>
                <a:gd name="T9" fmla="*/ 86 h 367"/>
                <a:gd name="T10" fmla="*/ 86 w 364"/>
                <a:gd name="T11" fmla="*/ 87 h 367"/>
                <a:gd name="T12" fmla="*/ 90 w 364"/>
                <a:gd name="T13" fmla="*/ 88 h 367"/>
                <a:gd name="T14" fmla="*/ 91 w 364"/>
                <a:gd name="T15" fmla="*/ 87 h 367"/>
                <a:gd name="T16" fmla="*/ 89 w 364"/>
                <a:gd name="T17" fmla="*/ 85 h 367"/>
                <a:gd name="T18" fmla="*/ 86 w 364"/>
                <a:gd name="T19" fmla="*/ 82 h 367"/>
                <a:gd name="T20" fmla="*/ 83 w 364"/>
                <a:gd name="T21" fmla="*/ 81 h 367"/>
                <a:gd name="T22" fmla="*/ 79 w 364"/>
                <a:gd name="T23" fmla="*/ 81 h 367"/>
                <a:gd name="T24" fmla="*/ 75 w 364"/>
                <a:gd name="T25" fmla="*/ 78 h 367"/>
                <a:gd name="T26" fmla="*/ 74 w 364"/>
                <a:gd name="T27" fmla="*/ 74 h 367"/>
                <a:gd name="T28" fmla="*/ 75 w 364"/>
                <a:gd name="T29" fmla="*/ 71 h 367"/>
                <a:gd name="T30" fmla="*/ 76 w 364"/>
                <a:gd name="T31" fmla="*/ 69 h 367"/>
                <a:gd name="T32" fmla="*/ 79 w 364"/>
                <a:gd name="T33" fmla="*/ 67 h 367"/>
                <a:gd name="T34" fmla="*/ 83 w 364"/>
                <a:gd name="T35" fmla="*/ 65 h 367"/>
                <a:gd name="T36" fmla="*/ 86 w 364"/>
                <a:gd name="T37" fmla="*/ 56 h 367"/>
                <a:gd name="T38" fmla="*/ 84 w 364"/>
                <a:gd name="T39" fmla="*/ 38 h 367"/>
                <a:gd name="T40" fmla="*/ 72 w 364"/>
                <a:gd name="T41" fmla="*/ 24 h 367"/>
                <a:gd name="T42" fmla="*/ 51 w 364"/>
                <a:gd name="T43" fmla="*/ 13 h 367"/>
                <a:gd name="T44" fmla="*/ 31 w 364"/>
                <a:gd name="T45" fmla="*/ 10 h 367"/>
                <a:gd name="T46" fmla="*/ 21 w 364"/>
                <a:gd name="T47" fmla="*/ 7 h 367"/>
                <a:gd name="T48" fmla="*/ 11 w 364"/>
                <a:gd name="T49" fmla="*/ 4 h 367"/>
                <a:gd name="T50" fmla="*/ 3 w 364"/>
                <a:gd name="T51" fmla="*/ 1 h 367"/>
                <a:gd name="T52" fmla="*/ 3 w 364"/>
                <a:gd name="T53" fmla="*/ 5 h 367"/>
                <a:gd name="T54" fmla="*/ 9 w 364"/>
                <a:gd name="T55" fmla="*/ 16 h 367"/>
                <a:gd name="T56" fmla="*/ 13 w 364"/>
                <a:gd name="T57" fmla="*/ 28 h 367"/>
                <a:gd name="T58" fmla="*/ 17 w 364"/>
                <a:gd name="T59" fmla="*/ 40 h 367"/>
                <a:gd name="T60" fmla="*/ 19 w 364"/>
                <a:gd name="T61" fmla="*/ 51 h 367"/>
                <a:gd name="T62" fmla="*/ 25 w 364"/>
                <a:gd name="T63" fmla="*/ 66 h 367"/>
                <a:gd name="T64" fmla="*/ 37 w 364"/>
                <a:gd name="T65" fmla="*/ 81 h 367"/>
                <a:gd name="T66" fmla="*/ 56 w 364"/>
                <a:gd name="T67" fmla="*/ 9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367"/>
                <a:gd name="T104" fmla="*/ 364 w 364"/>
                <a:gd name="T105" fmla="*/ 367 h 3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04" name="Freeform 15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4 h 38"/>
                <a:gd name="T2" fmla="*/ 0 w 39"/>
                <a:gd name="T3" fmla="*/ 2 h 38"/>
                <a:gd name="T4" fmla="*/ 1 w 39"/>
                <a:gd name="T5" fmla="*/ 1 h 38"/>
                <a:gd name="T6" fmla="*/ 3 w 39"/>
                <a:gd name="T7" fmla="*/ 0 h 38"/>
                <a:gd name="T8" fmla="*/ 5 w 39"/>
                <a:gd name="T9" fmla="*/ 0 h 38"/>
                <a:gd name="T10" fmla="*/ 7 w 39"/>
                <a:gd name="T11" fmla="*/ 1 h 38"/>
                <a:gd name="T12" fmla="*/ 8 w 39"/>
                <a:gd name="T13" fmla="*/ 2 h 38"/>
                <a:gd name="T14" fmla="*/ 9 w 39"/>
                <a:gd name="T15" fmla="*/ 3 h 38"/>
                <a:gd name="T16" fmla="*/ 9 w 39"/>
                <a:gd name="T17" fmla="*/ 6 h 38"/>
                <a:gd name="T18" fmla="*/ 9 w 39"/>
                <a:gd name="T19" fmla="*/ 7 h 38"/>
                <a:gd name="T20" fmla="*/ 8 w 39"/>
                <a:gd name="T21" fmla="*/ 9 h 38"/>
                <a:gd name="T22" fmla="*/ 6 w 39"/>
                <a:gd name="T23" fmla="*/ 10 h 38"/>
                <a:gd name="T24" fmla="*/ 5 w 39"/>
                <a:gd name="T25" fmla="*/ 11 h 38"/>
                <a:gd name="T26" fmla="*/ 4 w 39"/>
                <a:gd name="T27" fmla="*/ 10 h 38"/>
                <a:gd name="T28" fmla="*/ 2 w 39"/>
                <a:gd name="T29" fmla="*/ 8 h 38"/>
                <a:gd name="T30" fmla="*/ 0 w 39"/>
                <a:gd name="T31" fmla="*/ 6 h 38"/>
                <a:gd name="T32" fmla="*/ 0 w 39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05" name="Freeform 16"/>
            <p:cNvSpPr>
              <a:spLocks/>
            </p:cNvSpPr>
            <p:nvPr/>
          </p:nvSpPr>
          <p:spPr bwMode="auto">
            <a:xfrm>
              <a:off x="5188" y="860"/>
              <a:ext cx="21" cy="20"/>
            </a:xfrm>
            <a:custGeom>
              <a:avLst/>
              <a:gdLst>
                <a:gd name="T0" fmla="*/ 1 w 42"/>
                <a:gd name="T1" fmla="*/ 1 h 42"/>
                <a:gd name="T2" fmla="*/ 3 w 42"/>
                <a:gd name="T3" fmla="*/ 0 h 42"/>
                <a:gd name="T4" fmla="*/ 5 w 42"/>
                <a:gd name="T5" fmla="*/ 0 h 42"/>
                <a:gd name="T6" fmla="*/ 8 w 42"/>
                <a:gd name="T7" fmla="*/ 0 h 42"/>
                <a:gd name="T8" fmla="*/ 10 w 42"/>
                <a:gd name="T9" fmla="*/ 1 h 42"/>
                <a:gd name="T10" fmla="*/ 10 w 42"/>
                <a:gd name="T11" fmla="*/ 3 h 42"/>
                <a:gd name="T12" fmla="*/ 11 w 42"/>
                <a:gd name="T13" fmla="*/ 5 h 42"/>
                <a:gd name="T14" fmla="*/ 10 w 42"/>
                <a:gd name="T15" fmla="*/ 7 h 42"/>
                <a:gd name="T16" fmla="*/ 10 w 42"/>
                <a:gd name="T17" fmla="*/ 9 h 42"/>
                <a:gd name="T18" fmla="*/ 8 w 42"/>
                <a:gd name="T19" fmla="*/ 9 h 42"/>
                <a:gd name="T20" fmla="*/ 5 w 42"/>
                <a:gd name="T21" fmla="*/ 10 h 42"/>
                <a:gd name="T22" fmla="*/ 3 w 42"/>
                <a:gd name="T23" fmla="*/ 9 h 42"/>
                <a:gd name="T24" fmla="*/ 2 w 42"/>
                <a:gd name="T25" fmla="*/ 7 h 42"/>
                <a:gd name="T26" fmla="*/ 1 w 42"/>
                <a:gd name="T27" fmla="*/ 6 h 42"/>
                <a:gd name="T28" fmla="*/ 0 w 42"/>
                <a:gd name="T29" fmla="*/ 4 h 42"/>
                <a:gd name="T30" fmla="*/ 0 w 42"/>
                <a:gd name="T31" fmla="*/ 2 h 42"/>
                <a:gd name="T32" fmla="*/ 1 w 42"/>
                <a:gd name="T33" fmla="*/ 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2"/>
                <a:gd name="T53" fmla="*/ 42 w 4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06" name="Freeform 17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1 w 40"/>
                <a:gd name="T1" fmla="*/ 2 h 40"/>
                <a:gd name="T2" fmla="*/ 3 w 40"/>
                <a:gd name="T3" fmla="*/ 1 h 40"/>
                <a:gd name="T4" fmla="*/ 5 w 40"/>
                <a:gd name="T5" fmla="*/ 0 h 40"/>
                <a:gd name="T6" fmla="*/ 7 w 40"/>
                <a:gd name="T7" fmla="*/ 0 h 40"/>
                <a:gd name="T8" fmla="*/ 9 w 40"/>
                <a:gd name="T9" fmla="*/ 1 h 40"/>
                <a:gd name="T10" fmla="*/ 10 w 40"/>
                <a:gd name="T11" fmla="*/ 3 h 40"/>
                <a:gd name="T12" fmla="*/ 10 w 40"/>
                <a:gd name="T13" fmla="*/ 5 h 40"/>
                <a:gd name="T14" fmla="*/ 10 w 40"/>
                <a:gd name="T15" fmla="*/ 7 h 40"/>
                <a:gd name="T16" fmla="*/ 8 w 40"/>
                <a:gd name="T17" fmla="*/ 9 h 40"/>
                <a:gd name="T18" fmla="*/ 7 w 40"/>
                <a:gd name="T19" fmla="*/ 10 h 40"/>
                <a:gd name="T20" fmla="*/ 5 w 40"/>
                <a:gd name="T21" fmla="*/ 10 h 40"/>
                <a:gd name="T22" fmla="*/ 3 w 40"/>
                <a:gd name="T23" fmla="*/ 10 h 40"/>
                <a:gd name="T24" fmla="*/ 1 w 40"/>
                <a:gd name="T25" fmla="*/ 10 h 40"/>
                <a:gd name="T26" fmla="*/ 1 w 40"/>
                <a:gd name="T27" fmla="*/ 7 h 40"/>
                <a:gd name="T28" fmla="*/ 0 w 40"/>
                <a:gd name="T29" fmla="*/ 5 h 40"/>
                <a:gd name="T30" fmla="*/ 1 w 40"/>
                <a:gd name="T31" fmla="*/ 3 h 40"/>
                <a:gd name="T32" fmla="*/ 1 w 40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0"/>
                <a:gd name="T53" fmla="*/ 40 w 4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07" name="Freeform 18"/>
            <p:cNvSpPr>
              <a:spLocks/>
            </p:cNvSpPr>
            <p:nvPr/>
          </p:nvSpPr>
          <p:spPr bwMode="auto">
            <a:xfrm>
              <a:off x="5109" y="859"/>
              <a:ext cx="21" cy="20"/>
            </a:xfrm>
            <a:custGeom>
              <a:avLst/>
              <a:gdLst>
                <a:gd name="T0" fmla="*/ 2 w 41"/>
                <a:gd name="T1" fmla="*/ 1 h 40"/>
                <a:gd name="T2" fmla="*/ 1 w 41"/>
                <a:gd name="T3" fmla="*/ 2 h 40"/>
                <a:gd name="T4" fmla="*/ 0 w 41"/>
                <a:gd name="T5" fmla="*/ 5 h 40"/>
                <a:gd name="T6" fmla="*/ 1 w 41"/>
                <a:gd name="T7" fmla="*/ 7 h 40"/>
                <a:gd name="T8" fmla="*/ 1 w 41"/>
                <a:gd name="T9" fmla="*/ 9 h 40"/>
                <a:gd name="T10" fmla="*/ 3 w 41"/>
                <a:gd name="T11" fmla="*/ 10 h 40"/>
                <a:gd name="T12" fmla="*/ 5 w 41"/>
                <a:gd name="T13" fmla="*/ 10 h 40"/>
                <a:gd name="T14" fmla="*/ 8 w 41"/>
                <a:gd name="T15" fmla="*/ 10 h 40"/>
                <a:gd name="T16" fmla="*/ 10 w 41"/>
                <a:gd name="T17" fmla="*/ 10 h 40"/>
                <a:gd name="T18" fmla="*/ 10 w 41"/>
                <a:gd name="T19" fmla="*/ 8 h 40"/>
                <a:gd name="T20" fmla="*/ 11 w 41"/>
                <a:gd name="T21" fmla="*/ 6 h 40"/>
                <a:gd name="T22" fmla="*/ 11 w 41"/>
                <a:gd name="T23" fmla="*/ 5 h 40"/>
                <a:gd name="T24" fmla="*/ 10 w 41"/>
                <a:gd name="T25" fmla="*/ 3 h 40"/>
                <a:gd name="T26" fmla="*/ 9 w 41"/>
                <a:gd name="T27" fmla="*/ 2 h 40"/>
                <a:gd name="T28" fmla="*/ 7 w 41"/>
                <a:gd name="T29" fmla="*/ 1 h 40"/>
                <a:gd name="T30" fmla="*/ 4 w 41"/>
                <a:gd name="T31" fmla="*/ 0 h 40"/>
                <a:gd name="T32" fmla="*/ 2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40"/>
                <a:gd name="T53" fmla="*/ 41 w 4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08" name="Freeform 19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6 h 36"/>
                <a:gd name="T2" fmla="*/ 0 w 34"/>
                <a:gd name="T3" fmla="*/ 5 h 36"/>
                <a:gd name="T4" fmla="*/ 0 w 34"/>
                <a:gd name="T5" fmla="*/ 2 h 36"/>
                <a:gd name="T6" fmla="*/ 1 w 34"/>
                <a:gd name="T7" fmla="*/ 1 h 36"/>
                <a:gd name="T8" fmla="*/ 3 w 34"/>
                <a:gd name="T9" fmla="*/ 1 h 36"/>
                <a:gd name="T10" fmla="*/ 5 w 34"/>
                <a:gd name="T11" fmla="*/ 0 h 36"/>
                <a:gd name="T12" fmla="*/ 7 w 34"/>
                <a:gd name="T13" fmla="*/ 1 h 36"/>
                <a:gd name="T14" fmla="*/ 8 w 34"/>
                <a:gd name="T15" fmla="*/ 2 h 36"/>
                <a:gd name="T16" fmla="*/ 9 w 34"/>
                <a:gd name="T17" fmla="*/ 3 h 36"/>
                <a:gd name="T18" fmla="*/ 9 w 34"/>
                <a:gd name="T19" fmla="*/ 5 h 36"/>
                <a:gd name="T20" fmla="*/ 8 w 34"/>
                <a:gd name="T21" fmla="*/ 7 h 36"/>
                <a:gd name="T22" fmla="*/ 7 w 34"/>
                <a:gd name="T23" fmla="*/ 9 h 36"/>
                <a:gd name="T24" fmla="*/ 5 w 34"/>
                <a:gd name="T25" fmla="*/ 9 h 36"/>
                <a:gd name="T26" fmla="*/ 4 w 34"/>
                <a:gd name="T27" fmla="*/ 9 h 36"/>
                <a:gd name="T28" fmla="*/ 2 w 34"/>
                <a:gd name="T29" fmla="*/ 9 h 36"/>
                <a:gd name="T30" fmla="*/ 1 w 34"/>
                <a:gd name="T31" fmla="*/ 7 h 36"/>
                <a:gd name="T32" fmla="*/ 0 w 34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6"/>
                <a:gd name="T53" fmla="*/ 34 w 3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09" name="Freeform 20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2 w 31"/>
                <a:gd name="T1" fmla="*/ 11 h 41"/>
                <a:gd name="T2" fmla="*/ 1 w 31"/>
                <a:gd name="T3" fmla="*/ 10 h 41"/>
                <a:gd name="T4" fmla="*/ 0 w 31"/>
                <a:gd name="T5" fmla="*/ 9 h 41"/>
                <a:gd name="T6" fmla="*/ 0 w 31"/>
                <a:gd name="T7" fmla="*/ 7 h 41"/>
                <a:gd name="T8" fmla="*/ 0 w 31"/>
                <a:gd name="T9" fmla="*/ 5 h 41"/>
                <a:gd name="T10" fmla="*/ 0 w 31"/>
                <a:gd name="T11" fmla="*/ 3 h 41"/>
                <a:gd name="T12" fmla="*/ 1 w 31"/>
                <a:gd name="T13" fmla="*/ 2 h 41"/>
                <a:gd name="T14" fmla="*/ 3 w 31"/>
                <a:gd name="T15" fmla="*/ 1 h 41"/>
                <a:gd name="T16" fmla="*/ 5 w 31"/>
                <a:gd name="T17" fmla="*/ 0 h 41"/>
                <a:gd name="T18" fmla="*/ 6 w 31"/>
                <a:gd name="T19" fmla="*/ 1 h 41"/>
                <a:gd name="T20" fmla="*/ 7 w 31"/>
                <a:gd name="T21" fmla="*/ 2 h 41"/>
                <a:gd name="T22" fmla="*/ 7 w 31"/>
                <a:gd name="T23" fmla="*/ 4 h 41"/>
                <a:gd name="T24" fmla="*/ 7 w 31"/>
                <a:gd name="T25" fmla="*/ 6 h 41"/>
                <a:gd name="T26" fmla="*/ 7 w 31"/>
                <a:gd name="T27" fmla="*/ 7 h 41"/>
                <a:gd name="T28" fmla="*/ 6 w 31"/>
                <a:gd name="T29" fmla="*/ 9 h 41"/>
                <a:gd name="T30" fmla="*/ 4 w 31"/>
                <a:gd name="T31" fmla="*/ 10 h 41"/>
                <a:gd name="T32" fmla="*/ 2 w 31"/>
                <a:gd name="T33" fmla="*/ 1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41"/>
                <a:gd name="T53" fmla="*/ 31 w 3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10" name="Freeform 21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6 h 46"/>
                <a:gd name="T2" fmla="*/ 1 w 37"/>
                <a:gd name="T3" fmla="*/ 5 h 46"/>
                <a:gd name="T4" fmla="*/ 2 w 37"/>
                <a:gd name="T5" fmla="*/ 2 h 46"/>
                <a:gd name="T6" fmla="*/ 4 w 37"/>
                <a:gd name="T7" fmla="*/ 1 h 46"/>
                <a:gd name="T8" fmla="*/ 6 w 37"/>
                <a:gd name="T9" fmla="*/ 0 h 46"/>
                <a:gd name="T10" fmla="*/ 8 w 37"/>
                <a:gd name="T11" fmla="*/ 1 h 46"/>
                <a:gd name="T12" fmla="*/ 9 w 37"/>
                <a:gd name="T13" fmla="*/ 2 h 46"/>
                <a:gd name="T14" fmla="*/ 10 w 37"/>
                <a:gd name="T15" fmla="*/ 4 h 46"/>
                <a:gd name="T16" fmla="*/ 9 w 37"/>
                <a:gd name="T17" fmla="*/ 6 h 46"/>
                <a:gd name="T18" fmla="*/ 8 w 37"/>
                <a:gd name="T19" fmla="*/ 9 h 46"/>
                <a:gd name="T20" fmla="*/ 7 w 37"/>
                <a:gd name="T21" fmla="*/ 10 h 46"/>
                <a:gd name="T22" fmla="*/ 5 w 37"/>
                <a:gd name="T23" fmla="*/ 12 h 46"/>
                <a:gd name="T24" fmla="*/ 3 w 37"/>
                <a:gd name="T25" fmla="*/ 12 h 46"/>
                <a:gd name="T26" fmla="*/ 2 w 37"/>
                <a:gd name="T27" fmla="*/ 12 h 46"/>
                <a:gd name="T28" fmla="*/ 1 w 37"/>
                <a:gd name="T29" fmla="*/ 10 h 46"/>
                <a:gd name="T30" fmla="*/ 0 w 37"/>
                <a:gd name="T31" fmla="*/ 9 h 46"/>
                <a:gd name="T32" fmla="*/ 1 w 37"/>
                <a:gd name="T33" fmla="*/ 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46"/>
                <a:gd name="T53" fmla="*/ 37 w 37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11" name="Freeform 22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7 w 37"/>
                <a:gd name="T1" fmla="*/ 1 h 36"/>
                <a:gd name="T2" fmla="*/ 8 w 37"/>
                <a:gd name="T3" fmla="*/ 2 h 36"/>
                <a:gd name="T4" fmla="*/ 9 w 37"/>
                <a:gd name="T5" fmla="*/ 3 h 36"/>
                <a:gd name="T6" fmla="*/ 9 w 37"/>
                <a:gd name="T7" fmla="*/ 6 h 36"/>
                <a:gd name="T8" fmla="*/ 8 w 37"/>
                <a:gd name="T9" fmla="*/ 7 h 36"/>
                <a:gd name="T10" fmla="*/ 7 w 37"/>
                <a:gd name="T11" fmla="*/ 8 h 36"/>
                <a:gd name="T12" fmla="*/ 6 w 37"/>
                <a:gd name="T13" fmla="*/ 10 h 36"/>
                <a:gd name="T14" fmla="*/ 4 w 37"/>
                <a:gd name="T15" fmla="*/ 10 h 36"/>
                <a:gd name="T16" fmla="*/ 3 w 37"/>
                <a:gd name="T17" fmla="*/ 10 h 36"/>
                <a:gd name="T18" fmla="*/ 2 w 37"/>
                <a:gd name="T19" fmla="*/ 9 h 36"/>
                <a:gd name="T20" fmla="*/ 0 w 37"/>
                <a:gd name="T21" fmla="*/ 8 h 36"/>
                <a:gd name="T22" fmla="*/ 0 w 37"/>
                <a:gd name="T23" fmla="*/ 6 h 36"/>
                <a:gd name="T24" fmla="*/ 0 w 37"/>
                <a:gd name="T25" fmla="*/ 4 h 36"/>
                <a:gd name="T26" fmla="*/ 1 w 37"/>
                <a:gd name="T27" fmla="*/ 2 h 36"/>
                <a:gd name="T28" fmla="*/ 3 w 37"/>
                <a:gd name="T29" fmla="*/ 1 h 36"/>
                <a:gd name="T30" fmla="*/ 5 w 37"/>
                <a:gd name="T31" fmla="*/ 0 h 36"/>
                <a:gd name="T32" fmla="*/ 7 w 37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6"/>
                <a:gd name="T53" fmla="*/ 37 w 3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12" name="Freeform 23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76 w 308"/>
                <a:gd name="T1" fmla="*/ 6 h 211"/>
                <a:gd name="T2" fmla="*/ 74 w 308"/>
                <a:gd name="T3" fmla="*/ 4 h 211"/>
                <a:gd name="T4" fmla="*/ 74 w 308"/>
                <a:gd name="T5" fmla="*/ 2 h 211"/>
                <a:gd name="T6" fmla="*/ 70 w 308"/>
                <a:gd name="T7" fmla="*/ 6 h 211"/>
                <a:gd name="T8" fmla="*/ 62 w 308"/>
                <a:gd name="T9" fmla="*/ 4 h 211"/>
                <a:gd name="T10" fmla="*/ 46 w 308"/>
                <a:gd name="T11" fmla="*/ 1 h 211"/>
                <a:gd name="T12" fmla="*/ 34 w 308"/>
                <a:gd name="T13" fmla="*/ 1 h 211"/>
                <a:gd name="T14" fmla="*/ 31 w 308"/>
                <a:gd name="T15" fmla="*/ 2 h 211"/>
                <a:gd name="T16" fmla="*/ 42 w 308"/>
                <a:gd name="T17" fmla="*/ 2 h 211"/>
                <a:gd name="T18" fmla="*/ 55 w 308"/>
                <a:gd name="T19" fmla="*/ 5 h 211"/>
                <a:gd name="T20" fmla="*/ 65 w 308"/>
                <a:gd name="T21" fmla="*/ 10 h 211"/>
                <a:gd name="T22" fmla="*/ 64 w 308"/>
                <a:gd name="T23" fmla="*/ 12 h 211"/>
                <a:gd name="T24" fmla="*/ 57 w 308"/>
                <a:gd name="T25" fmla="*/ 15 h 211"/>
                <a:gd name="T26" fmla="*/ 51 w 308"/>
                <a:gd name="T27" fmla="*/ 17 h 211"/>
                <a:gd name="T28" fmla="*/ 39 w 308"/>
                <a:gd name="T29" fmla="*/ 14 h 211"/>
                <a:gd name="T30" fmla="*/ 26 w 308"/>
                <a:gd name="T31" fmla="*/ 12 h 211"/>
                <a:gd name="T32" fmla="*/ 20 w 308"/>
                <a:gd name="T33" fmla="*/ 15 h 211"/>
                <a:gd name="T34" fmla="*/ 24 w 308"/>
                <a:gd name="T35" fmla="*/ 15 h 211"/>
                <a:gd name="T36" fmla="*/ 31 w 308"/>
                <a:gd name="T37" fmla="*/ 15 h 211"/>
                <a:gd name="T38" fmla="*/ 38 w 308"/>
                <a:gd name="T39" fmla="*/ 16 h 211"/>
                <a:gd name="T40" fmla="*/ 47 w 308"/>
                <a:gd name="T41" fmla="*/ 19 h 211"/>
                <a:gd name="T42" fmla="*/ 50 w 308"/>
                <a:gd name="T43" fmla="*/ 21 h 211"/>
                <a:gd name="T44" fmla="*/ 44 w 308"/>
                <a:gd name="T45" fmla="*/ 24 h 211"/>
                <a:gd name="T46" fmla="*/ 39 w 308"/>
                <a:gd name="T47" fmla="*/ 25 h 211"/>
                <a:gd name="T48" fmla="*/ 35 w 308"/>
                <a:gd name="T49" fmla="*/ 26 h 211"/>
                <a:gd name="T50" fmla="*/ 28 w 308"/>
                <a:gd name="T51" fmla="*/ 25 h 211"/>
                <a:gd name="T52" fmla="*/ 23 w 308"/>
                <a:gd name="T53" fmla="*/ 23 h 211"/>
                <a:gd name="T54" fmla="*/ 15 w 308"/>
                <a:gd name="T55" fmla="*/ 22 h 211"/>
                <a:gd name="T56" fmla="*/ 20 w 308"/>
                <a:gd name="T57" fmla="*/ 25 h 211"/>
                <a:gd name="T58" fmla="*/ 25 w 308"/>
                <a:gd name="T59" fmla="*/ 27 h 211"/>
                <a:gd name="T60" fmla="*/ 29 w 308"/>
                <a:gd name="T61" fmla="*/ 28 h 211"/>
                <a:gd name="T62" fmla="*/ 19 w 308"/>
                <a:gd name="T63" fmla="*/ 31 h 211"/>
                <a:gd name="T64" fmla="*/ 6 w 308"/>
                <a:gd name="T65" fmla="*/ 35 h 211"/>
                <a:gd name="T66" fmla="*/ 0 w 308"/>
                <a:gd name="T67" fmla="*/ 37 h 211"/>
                <a:gd name="T68" fmla="*/ 4 w 308"/>
                <a:gd name="T69" fmla="*/ 38 h 211"/>
                <a:gd name="T70" fmla="*/ 15 w 308"/>
                <a:gd name="T71" fmla="*/ 37 h 211"/>
                <a:gd name="T72" fmla="*/ 27 w 308"/>
                <a:gd name="T73" fmla="*/ 34 h 211"/>
                <a:gd name="T74" fmla="*/ 32 w 308"/>
                <a:gd name="T75" fmla="*/ 36 h 211"/>
                <a:gd name="T76" fmla="*/ 26 w 308"/>
                <a:gd name="T77" fmla="*/ 51 h 211"/>
                <a:gd name="T78" fmla="*/ 27 w 308"/>
                <a:gd name="T79" fmla="*/ 53 h 211"/>
                <a:gd name="T80" fmla="*/ 34 w 308"/>
                <a:gd name="T81" fmla="*/ 42 h 211"/>
                <a:gd name="T82" fmla="*/ 40 w 308"/>
                <a:gd name="T83" fmla="*/ 30 h 211"/>
                <a:gd name="T84" fmla="*/ 47 w 308"/>
                <a:gd name="T85" fmla="*/ 28 h 211"/>
                <a:gd name="T86" fmla="*/ 54 w 308"/>
                <a:gd name="T87" fmla="*/ 25 h 211"/>
                <a:gd name="T88" fmla="*/ 55 w 308"/>
                <a:gd name="T89" fmla="*/ 35 h 211"/>
                <a:gd name="T90" fmla="*/ 51 w 308"/>
                <a:gd name="T91" fmla="*/ 49 h 211"/>
                <a:gd name="T92" fmla="*/ 54 w 308"/>
                <a:gd name="T93" fmla="*/ 46 h 211"/>
                <a:gd name="T94" fmla="*/ 60 w 308"/>
                <a:gd name="T95" fmla="*/ 29 h 211"/>
                <a:gd name="T96" fmla="*/ 66 w 308"/>
                <a:gd name="T97" fmla="*/ 17 h 211"/>
                <a:gd name="T98" fmla="*/ 70 w 308"/>
                <a:gd name="T99" fmla="*/ 12 h 211"/>
                <a:gd name="T100" fmla="*/ 72 w 308"/>
                <a:gd name="T101" fmla="*/ 15 h 211"/>
                <a:gd name="T102" fmla="*/ 71 w 308"/>
                <a:gd name="T103" fmla="*/ 33 h 211"/>
                <a:gd name="T104" fmla="*/ 75 w 308"/>
                <a:gd name="T105" fmla="*/ 23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8"/>
                <a:gd name="T160" fmla="*/ 0 h 211"/>
                <a:gd name="T161" fmla="*/ 308 w 308"/>
                <a:gd name="T162" fmla="*/ 211 h 2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13" name="Freeform 24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60 w 248"/>
                <a:gd name="T1" fmla="*/ 57 h 235"/>
                <a:gd name="T2" fmla="*/ 62 w 248"/>
                <a:gd name="T3" fmla="*/ 55 h 235"/>
                <a:gd name="T4" fmla="*/ 60 w 248"/>
                <a:gd name="T5" fmla="*/ 52 h 235"/>
                <a:gd name="T6" fmla="*/ 56 w 248"/>
                <a:gd name="T7" fmla="*/ 48 h 235"/>
                <a:gd name="T8" fmla="*/ 55 w 248"/>
                <a:gd name="T9" fmla="*/ 41 h 235"/>
                <a:gd name="T10" fmla="*/ 53 w 248"/>
                <a:gd name="T11" fmla="*/ 27 h 235"/>
                <a:gd name="T12" fmla="*/ 50 w 248"/>
                <a:gd name="T13" fmla="*/ 20 h 235"/>
                <a:gd name="T14" fmla="*/ 49 w 248"/>
                <a:gd name="T15" fmla="*/ 20 h 235"/>
                <a:gd name="T16" fmla="*/ 50 w 248"/>
                <a:gd name="T17" fmla="*/ 26 h 235"/>
                <a:gd name="T18" fmla="*/ 50 w 248"/>
                <a:gd name="T19" fmla="*/ 38 h 235"/>
                <a:gd name="T20" fmla="*/ 48 w 248"/>
                <a:gd name="T21" fmla="*/ 41 h 235"/>
                <a:gd name="T22" fmla="*/ 45 w 248"/>
                <a:gd name="T23" fmla="*/ 39 h 235"/>
                <a:gd name="T24" fmla="*/ 41 w 248"/>
                <a:gd name="T25" fmla="*/ 36 h 235"/>
                <a:gd name="T26" fmla="*/ 39 w 248"/>
                <a:gd name="T27" fmla="*/ 34 h 235"/>
                <a:gd name="T28" fmla="*/ 36 w 248"/>
                <a:gd name="T29" fmla="*/ 29 h 235"/>
                <a:gd name="T30" fmla="*/ 33 w 248"/>
                <a:gd name="T31" fmla="*/ 18 h 235"/>
                <a:gd name="T32" fmla="*/ 33 w 248"/>
                <a:gd name="T33" fmla="*/ 10 h 235"/>
                <a:gd name="T34" fmla="*/ 32 w 248"/>
                <a:gd name="T35" fmla="*/ 4 h 235"/>
                <a:gd name="T36" fmla="*/ 30 w 248"/>
                <a:gd name="T37" fmla="*/ 1 h 235"/>
                <a:gd name="T38" fmla="*/ 30 w 248"/>
                <a:gd name="T39" fmla="*/ 3 h 235"/>
                <a:gd name="T40" fmla="*/ 31 w 248"/>
                <a:gd name="T41" fmla="*/ 8 h 235"/>
                <a:gd name="T42" fmla="*/ 30 w 248"/>
                <a:gd name="T43" fmla="*/ 13 h 235"/>
                <a:gd name="T44" fmla="*/ 30 w 248"/>
                <a:gd name="T45" fmla="*/ 18 h 235"/>
                <a:gd name="T46" fmla="*/ 31 w 248"/>
                <a:gd name="T47" fmla="*/ 26 h 235"/>
                <a:gd name="T48" fmla="*/ 27 w 248"/>
                <a:gd name="T49" fmla="*/ 26 h 235"/>
                <a:gd name="T50" fmla="*/ 18 w 248"/>
                <a:gd name="T51" fmla="*/ 16 h 235"/>
                <a:gd name="T52" fmla="*/ 10 w 248"/>
                <a:gd name="T53" fmla="*/ 7 h 235"/>
                <a:gd name="T54" fmla="*/ 3 w 248"/>
                <a:gd name="T55" fmla="*/ 1 h 235"/>
                <a:gd name="T56" fmla="*/ 2 w 248"/>
                <a:gd name="T57" fmla="*/ 2 h 235"/>
                <a:gd name="T58" fmla="*/ 6 w 248"/>
                <a:gd name="T59" fmla="*/ 8 h 235"/>
                <a:gd name="T60" fmla="*/ 11 w 248"/>
                <a:gd name="T61" fmla="*/ 14 h 235"/>
                <a:gd name="T62" fmla="*/ 14 w 248"/>
                <a:gd name="T63" fmla="*/ 19 h 235"/>
                <a:gd name="T64" fmla="*/ 16 w 248"/>
                <a:gd name="T65" fmla="*/ 22 h 235"/>
                <a:gd name="T66" fmla="*/ 19 w 248"/>
                <a:gd name="T67" fmla="*/ 25 h 235"/>
                <a:gd name="T68" fmla="*/ 23 w 248"/>
                <a:gd name="T69" fmla="*/ 29 h 235"/>
                <a:gd name="T70" fmla="*/ 27 w 248"/>
                <a:gd name="T71" fmla="*/ 32 h 235"/>
                <a:gd name="T72" fmla="*/ 27 w 248"/>
                <a:gd name="T73" fmla="*/ 33 h 235"/>
                <a:gd name="T74" fmla="*/ 23 w 248"/>
                <a:gd name="T75" fmla="*/ 33 h 235"/>
                <a:gd name="T76" fmla="*/ 19 w 248"/>
                <a:gd name="T77" fmla="*/ 32 h 235"/>
                <a:gd name="T78" fmla="*/ 16 w 248"/>
                <a:gd name="T79" fmla="*/ 30 h 235"/>
                <a:gd name="T80" fmla="*/ 13 w 248"/>
                <a:gd name="T81" fmla="*/ 28 h 235"/>
                <a:gd name="T82" fmla="*/ 11 w 248"/>
                <a:gd name="T83" fmla="*/ 29 h 235"/>
                <a:gd name="T84" fmla="*/ 13 w 248"/>
                <a:gd name="T85" fmla="*/ 32 h 235"/>
                <a:gd name="T86" fmla="*/ 19 w 248"/>
                <a:gd name="T87" fmla="*/ 35 h 235"/>
                <a:gd name="T88" fmla="*/ 26 w 248"/>
                <a:gd name="T89" fmla="*/ 38 h 235"/>
                <a:gd name="T90" fmla="*/ 33 w 248"/>
                <a:gd name="T91" fmla="*/ 39 h 235"/>
                <a:gd name="T92" fmla="*/ 37 w 248"/>
                <a:gd name="T93" fmla="*/ 39 h 235"/>
                <a:gd name="T94" fmla="*/ 41 w 248"/>
                <a:gd name="T95" fmla="*/ 41 h 235"/>
                <a:gd name="T96" fmla="*/ 45 w 248"/>
                <a:gd name="T97" fmla="*/ 44 h 235"/>
                <a:gd name="T98" fmla="*/ 47 w 248"/>
                <a:gd name="T99" fmla="*/ 47 h 235"/>
                <a:gd name="T100" fmla="*/ 46 w 248"/>
                <a:gd name="T101" fmla="*/ 49 h 235"/>
                <a:gd name="T102" fmla="*/ 42 w 248"/>
                <a:gd name="T103" fmla="*/ 50 h 235"/>
                <a:gd name="T104" fmla="*/ 36 w 248"/>
                <a:gd name="T105" fmla="*/ 51 h 235"/>
                <a:gd name="T106" fmla="*/ 31 w 248"/>
                <a:gd name="T107" fmla="*/ 51 h 235"/>
                <a:gd name="T108" fmla="*/ 26 w 248"/>
                <a:gd name="T109" fmla="*/ 50 h 235"/>
                <a:gd name="T110" fmla="*/ 26 w 248"/>
                <a:gd name="T111" fmla="*/ 51 h 235"/>
                <a:gd name="T112" fmla="*/ 33 w 248"/>
                <a:gd name="T113" fmla="*/ 53 h 235"/>
                <a:gd name="T114" fmla="*/ 40 w 248"/>
                <a:gd name="T115" fmla="*/ 53 h 235"/>
                <a:gd name="T116" fmla="*/ 46 w 248"/>
                <a:gd name="T117" fmla="*/ 53 h 235"/>
                <a:gd name="T118" fmla="*/ 52 w 248"/>
                <a:gd name="T119" fmla="*/ 53 h 235"/>
                <a:gd name="T120" fmla="*/ 56 w 248"/>
                <a:gd name="T121" fmla="*/ 53 h 235"/>
                <a:gd name="T122" fmla="*/ 59 w 248"/>
                <a:gd name="T123" fmla="*/ 5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8"/>
                <a:gd name="T187" fmla="*/ 0 h 235"/>
                <a:gd name="T188" fmla="*/ 248 w 248"/>
                <a:gd name="T189" fmla="*/ 235 h 2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14" name="Freeform 25"/>
            <p:cNvSpPr>
              <a:spLocks/>
            </p:cNvSpPr>
            <p:nvPr/>
          </p:nvSpPr>
          <p:spPr bwMode="auto">
            <a:xfrm>
              <a:off x="5167" y="705"/>
              <a:ext cx="77" cy="178"/>
            </a:xfrm>
            <a:custGeom>
              <a:avLst/>
              <a:gdLst>
                <a:gd name="T0" fmla="*/ 4 w 152"/>
                <a:gd name="T1" fmla="*/ 74 h 355"/>
                <a:gd name="T2" fmla="*/ 7 w 152"/>
                <a:gd name="T3" fmla="*/ 70 h 355"/>
                <a:gd name="T4" fmla="*/ 9 w 152"/>
                <a:gd name="T5" fmla="*/ 71 h 355"/>
                <a:gd name="T6" fmla="*/ 10 w 152"/>
                <a:gd name="T7" fmla="*/ 63 h 355"/>
                <a:gd name="T8" fmla="*/ 4 w 152"/>
                <a:gd name="T9" fmla="*/ 50 h 355"/>
                <a:gd name="T10" fmla="*/ 1 w 152"/>
                <a:gd name="T11" fmla="*/ 36 h 355"/>
                <a:gd name="T12" fmla="*/ 2 w 152"/>
                <a:gd name="T13" fmla="*/ 37 h 355"/>
                <a:gd name="T14" fmla="*/ 8 w 152"/>
                <a:gd name="T15" fmla="*/ 52 h 355"/>
                <a:gd name="T16" fmla="*/ 15 w 152"/>
                <a:gd name="T17" fmla="*/ 42 h 355"/>
                <a:gd name="T18" fmla="*/ 15 w 152"/>
                <a:gd name="T19" fmla="*/ 25 h 355"/>
                <a:gd name="T20" fmla="*/ 14 w 152"/>
                <a:gd name="T21" fmla="*/ 10 h 355"/>
                <a:gd name="T22" fmla="*/ 16 w 152"/>
                <a:gd name="T23" fmla="*/ 11 h 355"/>
                <a:gd name="T24" fmla="*/ 16 w 152"/>
                <a:gd name="T25" fmla="*/ 20 h 355"/>
                <a:gd name="T26" fmla="*/ 20 w 152"/>
                <a:gd name="T27" fmla="*/ 20 h 355"/>
                <a:gd name="T28" fmla="*/ 29 w 152"/>
                <a:gd name="T29" fmla="*/ 1 h 355"/>
                <a:gd name="T30" fmla="*/ 31 w 152"/>
                <a:gd name="T31" fmla="*/ 1 h 355"/>
                <a:gd name="T32" fmla="*/ 25 w 152"/>
                <a:gd name="T33" fmla="*/ 13 h 355"/>
                <a:gd name="T34" fmla="*/ 24 w 152"/>
                <a:gd name="T35" fmla="*/ 25 h 355"/>
                <a:gd name="T36" fmla="*/ 33 w 152"/>
                <a:gd name="T37" fmla="*/ 21 h 355"/>
                <a:gd name="T38" fmla="*/ 34 w 152"/>
                <a:gd name="T39" fmla="*/ 21 h 355"/>
                <a:gd name="T40" fmla="*/ 31 w 152"/>
                <a:gd name="T41" fmla="*/ 24 h 355"/>
                <a:gd name="T42" fmla="*/ 25 w 152"/>
                <a:gd name="T43" fmla="*/ 28 h 355"/>
                <a:gd name="T44" fmla="*/ 21 w 152"/>
                <a:gd name="T45" fmla="*/ 31 h 355"/>
                <a:gd name="T46" fmla="*/ 17 w 152"/>
                <a:gd name="T47" fmla="*/ 51 h 355"/>
                <a:gd name="T48" fmla="*/ 22 w 152"/>
                <a:gd name="T49" fmla="*/ 55 h 355"/>
                <a:gd name="T50" fmla="*/ 30 w 152"/>
                <a:gd name="T51" fmla="*/ 53 h 355"/>
                <a:gd name="T52" fmla="*/ 35 w 152"/>
                <a:gd name="T53" fmla="*/ 51 h 355"/>
                <a:gd name="T54" fmla="*/ 37 w 152"/>
                <a:gd name="T55" fmla="*/ 51 h 355"/>
                <a:gd name="T56" fmla="*/ 33 w 152"/>
                <a:gd name="T57" fmla="*/ 54 h 355"/>
                <a:gd name="T58" fmla="*/ 24 w 152"/>
                <a:gd name="T59" fmla="*/ 58 h 355"/>
                <a:gd name="T60" fmla="*/ 17 w 152"/>
                <a:gd name="T61" fmla="*/ 61 h 355"/>
                <a:gd name="T62" fmla="*/ 13 w 152"/>
                <a:gd name="T63" fmla="*/ 70 h 355"/>
                <a:gd name="T64" fmla="*/ 16 w 152"/>
                <a:gd name="T65" fmla="*/ 73 h 355"/>
                <a:gd name="T66" fmla="*/ 23 w 152"/>
                <a:gd name="T67" fmla="*/ 72 h 355"/>
                <a:gd name="T68" fmla="*/ 30 w 152"/>
                <a:gd name="T69" fmla="*/ 68 h 355"/>
                <a:gd name="T70" fmla="*/ 35 w 152"/>
                <a:gd name="T71" fmla="*/ 66 h 355"/>
                <a:gd name="T72" fmla="*/ 39 w 152"/>
                <a:gd name="T73" fmla="*/ 63 h 355"/>
                <a:gd name="T74" fmla="*/ 36 w 152"/>
                <a:gd name="T75" fmla="*/ 68 h 355"/>
                <a:gd name="T76" fmla="*/ 31 w 152"/>
                <a:gd name="T77" fmla="*/ 74 h 355"/>
                <a:gd name="T78" fmla="*/ 26 w 152"/>
                <a:gd name="T79" fmla="*/ 80 h 355"/>
                <a:gd name="T80" fmla="*/ 24 w 152"/>
                <a:gd name="T81" fmla="*/ 78 h 355"/>
                <a:gd name="T82" fmla="*/ 21 w 152"/>
                <a:gd name="T83" fmla="*/ 75 h 355"/>
                <a:gd name="T84" fmla="*/ 17 w 152"/>
                <a:gd name="T85" fmla="*/ 74 h 355"/>
                <a:gd name="T86" fmla="*/ 11 w 152"/>
                <a:gd name="T87" fmla="*/ 75 h 355"/>
                <a:gd name="T88" fmla="*/ 8 w 152"/>
                <a:gd name="T89" fmla="*/ 79 h 355"/>
                <a:gd name="T90" fmla="*/ 6 w 152"/>
                <a:gd name="T91" fmla="*/ 85 h 355"/>
                <a:gd name="T92" fmla="*/ 1 w 152"/>
                <a:gd name="T93" fmla="*/ 89 h 355"/>
                <a:gd name="T94" fmla="*/ 6 w 152"/>
                <a:gd name="T95" fmla="*/ 81 h 355"/>
                <a:gd name="T96" fmla="*/ 3 w 152"/>
                <a:gd name="T97" fmla="*/ 77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"/>
                <a:gd name="T148" fmla="*/ 0 h 355"/>
                <a:gd name="T149" fmla="*/ 152 w 152"/>
                <a:gd name="T150" fmla="*/ 355 h 3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15" name="Freeform 26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7 w 28"/>
                <a:gd name="T1" fmla="*/ 10 h 45"/>
                <a:gd name="T2" fmla="*/ 6 w 28"/>
                <a:gd name="T3" fmla="*/ 10 h 45"/>
                <a:gd name="T4" fmla="*/ 4 w 28"/>
                <a:gd name="T5" fmla="*/ 10 h 45"/>
                <a:gd name="T6" fmla="*/ 3 w 28"/>
                <a:gd name="T7" fmla="*/ 10 h 45"/>
                <a:gd name="T8" fmla="*/ 2 w 28"/>
                <a:gd name="T9" fmla="*/ 11 h 45"/>
                <a:gd name="T10" fmla="*/ 1 w 28"/>
                <a:gd name="T11" fmla="*/ 8 h 45"/>
                <a:gd name="T12" fmla="*/ 1 w 28"/>
                <a:gd name="T13" fmla="*/ 5 h 45"/>
                <a:gd name="T14" fmla="*/ 0 w 28"/>
                <a:gd name="T15" fmla="*/ 3 h 45"/>
                <a:gd name="T16" fmla="*/ 0 w 28"/>
                <a:gd name="T17" fmla="*/ 0 h 45"/>
                <a:gd name="T18" fmla="*/ 1 w 28"/>
                <a:gd name="T19" fmla="*/ 0 h 45"/>
                <a:gd name="T20" fmla="*/ 1 w 28"/>
                <a:gd name="T21" fmla="*/ 0 h 45"/>
                <a:gd name="T22" fmla="*/ 2 w 28"/>
                <a:gd name="T23" fmla="*/ 0 h 45"/>
                <a:gd name="T24" fmla="*/ 2 w 28"/>
                <a:gd name="T25" fmla="*/ 1 h 45"/>
                <a:gd name="T26" fmla="*/ 2 w 28"/>
                <a:gd name="T27" fmla="*/ 3 h 45"/>
                <a:gd name="T28" fmla="*/ 4 w 28"/>
                <a:gd name="T29" fmla="*/ 5 h 45"/>
                <a:gd name="T30" fmla="*/ 5 w 28"/>
                <a:gd name="T31" fmla="*/ 8 h 45"/>
                <a:gd name="T32" fmla="*/ 7 w 28"/>
                <a:gd name="T33" fmla="*/ 1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5"/>
                <a:gd name="T53" fmla="*/ 28 w 28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16" name="Freeform 27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12 w 485"/>
                <a:gd name="T1" fmla="*/ 53 h 297"/>
                <a:gd name="T2" fmla="*/ 23 w 485"/>
                <a:gd name="T3" fmla="*/ 46 h 297"/>
                <a:gd name="T4" fmla="*/ 30 w 485"/>
                <a:gd name="T5" fmla="*/ 28 h 297"/>
                <a:gd name="T6" fmla="*/ 39 w 485"/>
                <a:gd name="T7" fmla="*/ 14 h 297"/>
                <a:gd name="T8" fmla="*/ 51 w 485"/>
                <a:gd name="T9" fmla="*/ 2 h 297"/>
                <a:gd name="T10" fmla="*/ 55 w 485"/>
                <a:gd name="T11" fmla="*/ 2 h 297"/>
                <a:gd name="T12" fmla="*/ 47 w 485"/>
                <a:gd name="T13" fmla="*/ 10 h 297"/>
                <a:gd name="T14" fmla="*/ 36 w 485"/>
                <a:gd name="T15" fmla="*/ 24 h 297"/>
                <a:gd name="T16" fmla="*/ 32 w 485"/>
                <a:gd name="T17" fmla="*/ 37 h 297"/>
                <a:gd name="T18" fmla="*/ 33 w 485"/>
                <a:gd name="T19" fmla="*/ 41 h 297"/>
                <a:gd name="T20" fmla="*/ 40 w 485"/>
                <a:gd name="T21" fmla="*/ 35 h 297"/>
                <a:gd name="T22" fmla="*/ 49 w 485"/>
                <a:gd name="T23" fmla="*/ 30 h 297"/>
                <a:gd name="T24" fmla="*/ 61 w 485"/>
                <a:gd name="T25" fmla="*/ 15 h 297"/>
                <a:gd name="T26" fmla="*/ 79 w 485"/>
                <a:gd name="T27" fmla="*/ 3 h 297"/>
                <a:gd name="T28" fmla="*/ 85 w 485"/>
                <a:gd name="T29" fmla="*/ 2 h 297"/>
                <a:gd name="T30" fmla="*/ 71 w 485"/>
                <a:gd name="T31" fmla="*/ 12 h 297"/>
                <a:gd name="T32" fmla="*/ 57 w 485"/>
                <a:gd name="T33" fmla="*/ 27 h 297"/>
                <a:gd name="T34" fmla="*/ 59 w 485"/>
                <a:gd name="T35" fmla="*/ 30 h 297"/>
                <a:gd name="T36" fmla="*/ 67 w 485"/>
                <a:gd name="T37" fmla="*/ 29 h 297"/>
                <a:gd name="T38" fmla="*/ 74 w 485"/>
                <a:gd name="T39" fmla="*/ 27 h 297"/>
                <a:gd name="T40" fmla="*/ 87 w 485"/>
                <a:gd name="T41" fmla="*/ 19 h 297"/>
                <a:gd name="T42" fmla="*/ 105 w 485"/>
                <a:gd name="T43" fmla="*/ 11 h 297"/>
                <a:gd name="T44" fmla="*/ 110 w 485"/>
                <a:gd name="T45" fmla="*/ 11 h 297"/>
                <a:gd name="T46" fmla="*/ 96 w 485"/>
                <a:gd name="T47" fmla="*/ 17 h 297"/>
                <a:gd name="T48" fmla="*/ 84 w 485"/>
                <a:gd name="T49" fmla="*/ 26 h 297"/>
                <a:gd name="T50" fmla="*/ 97 w 485"/>
                <a:gd name="T51" fmla="*/ 28 h 297"/>
                <a:gd name="T52" fmla="*/ 114 w 485"/>
                <a:gd name="T53" fmla="*/ 24 h 297"/>
                <a:gd name="T54" fmla="*/ 122 w 485"/>
                <a:gd name="T55" fmla="*/ 22 h 297"/>
                <a:gd name="T56" fmla="*/ 111 w 485"/>
                <a:gd name="T57" fmla="*/ 28 h 297"/>
                <a:gd name="T58" fmla="*/ 90 w 485"/>
                <a:gd name="T59" fmla="*/ 34 h 297"/>
                <a:gd name="T60" fmla="*/ 93 w 485"/>
                <a:gd name="T61" fmla="*/ 39 h 297"/>
                <a:gd name="T62" fmla="*/ 106 w 485"/>
                <a:gd name="T63" fmla="*/ 47 h 297"/>
                <a:gd name="T64" fmla="*/ 111 w 485"/>
                <a:gd name="T65" fmla="*/ 50 h 297"/>
                <a:gd name="T66" fmla="*/ 97 w 485"/>
                <a:gd name="T67" fmla="*/ 46 h 297"/>
                <a:gd name="T68" fmla="*/ 79 w 485"/>
                <a:gd name="T69" fmla="*/ 38 h 297"/>
                <a:gd name="T70" fmla="*/ 70 w 485"/>
                <a:gd name="T71" fmla="*/ 37 h 297"/>
                <a:gd name="T72" fmla="*/ 61 w 485"/>
                <a:gd name="T73" fmla="*/ 37 h 297"/>
                <a:gd name="T74" fmla="*/ 65 w 485"/>
                <a:gd name="T75" fmla="*/ 44 h 297"/>
                <a:gd name="T76" fmla="*/ 74 w 485"/>
                <a:gd name="T77" fmla="*/ 52 h 297"/>
                <a:gd name="T78" fmla="*/ 81 w 485"/>
                <a:gd name="T79" fmla="*/ 56 h 297"/>
                <a:gd name="T80" fmla="*/ 87 w 485"/>
                <a:gd name="T81" fmla="*/ 59 h 297"/>
                <a:gd name="T82" fmla="*/ 90 w 485"/>
                <a:gd name="T83" fmla="*/ 64 h 297"/>
                <a:gd name="T84" fmla="*/ 74 w 485"/>
                <a:gd name="T85" fmla="*/ 55 h 297"/>
                <a:gd name="T86" fmla="*/ 57 w 485"/>
                <a:gd name="T87" fmla="*/ 44 h 297"/>
                <a:gd name="T88" fmla="*/ 50 w 485"/>
                <a:gd name="T89" fmla="*/ 41 h 297"/>
                <a:gd name="T90" fmla="*/ 42 w 485"/>
                <a:gd name="T91" fmla="*/ 44 h 297"/>
                <a:gd name="T92" fmla="*/ 33 w 485"/>
                <a:gd name="T93" fmla="*/ 47 h 297"/>
                <a:gd name="T94" fmla="*/ 33 w 485"/>
                <a:gd name="T95" fmla="*/ 51 h 297"/>
                <a:gd name="T96" fmla="*/ 44 w 485"/>
                <a:gd name="T97" fmla="*/ 60 h 297"/>
                <a:gd name="T98" fmla="*/ 60 w 485"/>
                <a:gd name="T99" fmla="*/ 71 h 297"/>
                <a:gd name="T100" fmla="*/ 62 w 485"/>
                <a:gd name="T101" fmla="*/ 75 h 297"/>
                <a:gd name="T102" fmla="*/ 47 w 485"/>
                <a:gd name="T103" fmla="*/ 65 h 297"/>
                <a:gd name="T104" fmla="*/ 29 w 485"/>
                <a:gd name="T105" fmla="*/ 55 h 297"/>
                <a:gd name="T106" fmla="*/ 19 w 485"/>
                <a:gd name="T107" fmla="*/ 56 h 297"/>
                <a:gd name="T108" fmla="*/ 3 w 485"/>
                <a:gd name="T109" fmla="*/ 61 h 297"/>
                <a:gd name="T110" fmla="*/ 3 w 485"/>
                <a:gd name="T111" fmla="*/ 60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5"/>
                <a:gd name="T169" fmla="*/ 0 h 297"/>
                <a:gd name="T170" fmla="*/ 485 w 485"/>
                <a:gd name="T171" fmla="*/ 297 h 2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17" name="Freeform 28"/>
            <p:cNvSpPr>
              <a:spLocks/>
            </p:cNvSpPr>
            <p:nvPr/>
          </p:nvSpPr>
          <p:spPr bwMode="auto">
            <a:xfrm>
              <a:off x="5204" y="946"/>
              <a:ext cx="177" cy="147"/>
            </a:xfrm>
            <a:custGeom>
              <a:avLst/>
              <a:gdLst>
                <a:gd name="T0" fmla="*/ 7 w 353"/>
                <a:gd name="T1" fmla="*/ 4 h 292"/>
                <a:gd name="T2" fmla="*/ 12 w 353"/>
                <a:gd name="T3" fmla="*/ 8 h 292"/>
                <a:gd name="T4" fmla="*/ 18 w 353"/>
                <a:gd name="T5" fmla="*/ 9 h 292"/>
                <a:gd name="T6" fmla="*/ 34 w 353"/>
                <a:gd name="T7" fmla="*/ 6 h 292"/>
                <a:gd name="T8" fmla="*/ 52 w 353"/>
                <a:gd name="T9" fmla="*/ 5 h 292"/>
                <a:gd name="T10" fmla="*/ 62 w 353"/>
                <a:gd name="T11" fmla="*/ 8 h 292"/>
                <a:gd name="T12" fmla="*/ 55 w 353"/>
                <a:gd name="T13" fmla="*/ 8 h 292"/>
                <a:gd name="T14" fmla="*/ 43 w 353"/>
                <a:gd name="T15" fmla="*/ 8 h 292"/>
                <a:gd name="T16" fmla="*/ 28 w 353"/>
                <a:gd name="T17" fmla="*/ 10 h 292"/>
                <a:gd name="T18" fmla="*/ 24 w 353"/>
                <a:gd name="T19" fmla="*/ 14 h 292"/>
                <a:gd name="T20" fmla="*/ 32 w 353"/>
                <a:gd name="T21" fmla="*/ 17 h 292"/>
                <a:gd name="T22" fmla="*/ 38 w 353"/>
                <a:gd name="T23" fmla="*/ 20 h 292"/>
                <a:gd name="T24" fmla="*/ 49 w 353"/>
                <a:gd name="T25" fmla="*/ 20 h 292"/>
                <a:gd name="T26" fmla="*/ 68 w 353"/>
                <a:gd name="T27" fmla="*/ 21 h 292"/>
                <a:gd name="T28" fmla="*/ 80 w 353"/>
                <a:gd name="T29" fmla="*/ 26 h 292"/>
                <a:gd name="T30" fmla="*/ 81 w 353"/>
                <a:gd name="T31" fmla="*/ 29 h 292"/>
                <a:gd name="T32" fmla="*/ 72 w 353"/>
                <a:gd name="T33" fmla="*/ 26 h 292"/>
                <a:gd name="T34" fmla="*/ 56 w 353"/>
                <a:gd name="T35" fmla="*/ 24 h 292"/>
                <a:gd name="T36" fmla="*/ 45 w 353"/>
                <a:gd name="T37" fmla="*/ 24 h 292"/>
                <a:gd name="T38" fmla="*/ 51 w 353"/>
                <a:gd name="T39" fmla="*/ 28 h 292"/>
                <a:gd name="T40" fmla="*/ 55 w 353"/>
                <a:gd name="T41" fmla="*/ 31 h 292"/>
                <a:gd name="T42" fmla="*/ 59 w 353"/>
                <a:gd name="T43" fmla="*/ 33 h 292"/>
                <a:gd name="T44" fmla="*/ 73 w 353"/>
                <a:gd name="T45" fmla="*/ 36 h 292"/>
                <a:gd name="T46" fmla="*/ 86 w 353"/>
                <a:gd name="T47" fmla="*/ 44 h 292"/>
                <a:gd name="T48" fmla="*/ 83 w 353"/>
                <a:gd name="T49" fmla="*/ 45 h 292"/>
                <a:gd name="T50" fmla="*/ 72 w 353"/>
                <a:gd name="T51" fmla="*/ 40 h 292"/>
                <a:gd name="T52" fmla="*/ 62 w 353"/>
                <a:gd name="T53" fmla="*/ 38 h 292"/>
                <a:gd name="T54" fmla="*/ 74 w 353"/>
                <a:gd name="T55" fmla="*/ 51 h 292"/>
                <a:gd name="T56" fmla="*/ 83 w 353"/>
                <a:gd name="T57" fmla="*/ 60 h 292"/>
                <a:gd name="T58" fmla="*/ 86 w 353"/>
                <a:gd name="T59" fmla="*/ 65 h 292"/>
                <a:gd name="T60" fmla="*/ 89 w 353"/>
                <a:gd name="T61" fmla="*/ 74 h 292"/>
                <a:gd name="T62" fmla="*/ 78 w 353"/>
                <a:gd name="T63" fmla="*/ 61 h 292"/>
                <a:gd name="T64" fmla="*/ 65 w 353"/>
                <a:gd name="T65" fmla="*/ 45 h 292"/>
                <a:gd name="T66" fmla="*/ 58 w 353"/>
                <a:gd name="T67" fmla="*/ 40 h 292"/>
                <a:gd name="T68" fmla="*/ 57 w 353"/>
                <a:gd name="T69" fmla="*/ 45 h 292"/>
                <a:gd name="T70" fmla="*/ 63 w 353"/>
                <a:gd name="T71" fmla="*/ 61 h 292"/>
                <a:gd name="T72" fmla="*/ 65 w 353"/>
                <a:gd name="T73" fmla="*/ 67 h 292"/>
                <a:gd name="T74" fmla="*/ 61 w 353"/>
                <a:gd name="T75" fmla="*/ 63 h 292"/>
                <a:gd name="T76" fmla="*/ 56 w 353"/>
                <a:gd name="T77" fmla="*/ 52 h 292"/>
                <a:gd name="T78" fmla="*/ 52 w 353"/>
                <a:gd name="T79" fmla="*/ 40 h 292"/>
                <a:gd name="T80" fmla="*/ 48 w 353"/>
                <a:gd name="T81" fmla="*/ 33 h 292"/>
                <a:gd name="T82" fmla="*/ 42 w 353"/>
                <a:gd name="T83" fmla="*/ 29 h 292"/>
                <a:gd name="T84" fmla="*/ 38 w 353"/>
                <a:gd name="T85" fmla="*/ 26 h 292"/>
                <a:gd name="T86" fmla="*/ 36 w 353"/>
                <a:gd name="T87" fmla="*/ 26 h 292"/>
                <a:gd name="T88" fmla="*/ 38 w 353"/>
                <a:gd name="T89" fmla="*/ 41 h 292"/>
                <a:gd name="T90" fmla="*/ 46 w 353"/>
                <a:gd name="T91" fmla="*/ 59 h 292"/>
                <a:gd name="T92" fmla="*/ 43 w 353"/>
                <a:gd name="T93" fmla="*/ 59 h 292"/>
                <a:gd name="T94" fmla="*/ 37 w 353"/>
                <a:gd name="T95" fmla="*/ 50 h 292"/>
                <a:gd name="T96" fmla="*/ 32 w 353"/>
                <a:gd name="T97" fmla="*/ 35 h 292"/>
                <a:gd name="T98" fmla="*/ 31 w 353"/>
                <a:gd name="T99" fmla="*/ 22 h 292"/>
                <a:gd name="T100" fmla="*/ 25 w 353"/>
                <a:gd name="T101" fmla="*/ 19 h 292"/>
                <a:gd name="T102" fmla="*/ 20 w 353"/>
                <a:gd name="T103" fmla="*/ 16 h 292"/>
                <a:gd name="T104" fmla="*/ 18 w 353"/>
                <a:gd name="T105" fmla="*/ 24 h 292"/>
                <a:gd name="T106" fmla="*/ 21 w 353"/>
                <a:gd name="T107" fmla="*/ 38 h 292"/>
                <a:gd name="T108" fmla="*/ 25 w 353"/>
                <a:gd name="T109" fmla="*/ 54 h 292"/>
                <a:gd name="T110" fmla="*/ 22 w 353"/>
                <a:gd name="T111" fmla="*/ 52 h 292"/>
                <a:gd name="T112" fmla="*/ 17 w 353"/>
                <a:gd name="T113" fmla="*/ 31 h 292"/>
                <a:gd name="T114" fmla="*/ 11 w 353"/>
                <a:gd name="T115" fmla="*/ 12 h 292"/>
                <a:gd name="T116" fmla="*/ 5 w 353"/>
                <a:gd name="T117" fmla="*/ 6 h 292"/>
                <a:gd name="T118" fmla="*/ 1 w 353"/>
                <a:gd name="T119" fmla="*/ 2 h 292"/>
                <a:gd name="T120" fmla="*/ 1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3"/>
                <a:gd name="T184" fmla="*/ 0 h 292"/>
                <a:gd name="T185" fmla="*/ 353 w 353"/>
                <a:gd name="T186" fmla="*/ 292 h 2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18" name="Freeform 29"/>
            <p:cNvSpPr>
              <a:spLocks/>
            </p:cNvSpPr>
            <p:nvPr/>
          </p:nvSpPr>
          <p:spPr bwMode="auto">
            <a:xfrm>
              <a:off x="5114" y="964"/>
              <a:ext cx="121" cy="201"/>
            </a:xfrm>
            <a:custGeom>
              <a:avLst/>
              <a:gdLst>
                <a:gd name="T0" fmla="*/ 27 w 241"/>
                <a:gd name="T1" fmla="*/ 1 h 402"/>
                <a:gd name="T2" fmla="*/ 29 w 241"/>
                <a:gd name="T3" fmla="*/ 12 h 402"/>
                <a:gd name="T4" fmla="*/ 30 w 241"/>
                <a:gd name="T5" fmla="*/ 15 h 402"/>
                <a:gd name="T6" fmla="*/ 35 w 241"/>
                <a:gd name="T7" fmla="*/ 19 h 402"/>
                <a:gd name="T8" fmla="*/ 41 w 241"/>
                <a:gd name="T9" fmla="*/ 25 h 402"/>
                <a:gd name="T10" fmla="*/ 47 w 241"/>
                <a:gd name="T11" fmla="*/ 32 h 402"/>
                <a:gd name="T12" fmla="*/ 54 w 241"/>
                <a:gd name="T13" fmla="*/ 45 h 402"/>
                <a:gd name="T14" fmla="*/ 60 w 241"/>
                <a:gd name="T15" fmla="*/ 53 h 402"/>
                <a:gd name="T16" fmla="*/ 61 w 241"/>
                <a:gd name="T17" fmla="*/ 58 h 402"/>
                <a:gd name="T18" fmla="*/ 59 w 241"/>
                <a:gd name="T19" fmla="*/ 58 h 402"/>
                <a:gd name="T20" fmla="*/ 57 w 241"/>
                <a:gd name="T21" fmla="*/ 53 h 402"/>
                <a:gd name="T22" fmla="*/ 53 w 241"/>
                <a:gd name="T23" fmla="*/ 46 h 402"/>
                <a:gd name="T24" fmla="*/ 47 w 241"/>
                <a:gd name="T25" fmla="*/ 38 h 402"/>
                <a:gd name="T26" fmla="*/ 43 w 241"/>
                <a:gd name="T27" fmla="*/ 31 h 402"/>
                <a:gd name="T28" fmla="*/ 38 w 241"/>
                <a:gd name="T29" fmla="*/ 27 h 402"/>
                <a:gd name="T30" fmla="*/ 34 w 241"/>
                <a:gd name="T31" fmla="*/ 25 h 402"/>
                <a:gd name="T32" fmla="*/ 32 w 241"/>
                <a:gd name="T33" fmla="*/ 29 h 402"/>
                <a:gd name="T34" fmla="*/ 33 w 241"/>
                <a:gd name="T35" fmla="*/ 41 h 402"/>
                <a:gd name="T36" fmla="*/ 36 w 241"/>
                <a:gd name="T37" fmla="*/ 47 h 402"/>
                <a:gd name="T38" fmla="*/ 43 w 241"/>
                <a:gd name="T39" fmla="*/ 53 h 402"/>
                <a:gd name="T40" fmla="*/ 51 w 241"/>
                <a:gd name="T41" fmla="*/ 62 h 402"/>
                <a:gd name="T42" fmla="*/ 56 w 241"/>
                <a:gd name="T43" fmla="*/ 74 h 402"/>
                <a:gd name="T44" fmla="*/ 57 w 241"/>
                <a:gd name="T45" fmla="*/ 83 h 402"/>
                <a:gd name="T46" fmla="*/ 54 w 241"/>
                <a:gd name="T47" fmla="*/ 79 h 402"/>
                <a:gd name="T48" fmla="*/ 50 w 241"/>
                <a:gd name="T49" fmla="*/ 69 h 402"/>
                <a:gd name="T50" fmla="*/ 46 w 241"/>
                <a:gd name="T51" fmla="*/ 62 h 402"/>
                <a:gd name="T52" fmla="*/ 41 w 241"/>
                <a:gd name="T53" fmla="*/ 57 h 402"/>
                <a:gd name="T54" fmla="*/ 36 w 241"/>
                <a:gd name="T55" fmla="*/ 53 h 402"/>
                <a:gd name="T56" fmla="*/ 37 w 241"/>
                <a:gd name="T57" fmla="*/ 61 h 402"/>
                <a:gd name="T58" fmla="*/ 40 w 241"/>
                <a:gd name="T59" fmla="*/ 87 h 402"/>
                <a:gd name="T60" fmla="*/ 39 w 241"/>
                <a:gd name="T61" fmla="*/ 101 h 402"/>
                <a:gd name="T62" fmla="*/ 38 w 241"/>
                <a:gd name="T63" fmla="*/ 99 h 402"/>
                <a:gd name="T64" fmla="*/ 37 w 241"/>
                <a:gd name="T65" fmla="*/ 89 h 402"/>
                <a:gd name="T66" fmla="*/ 32 w 241"/>
                <a:gd name="T67" fmla="*/ 64 h 402"/>
                <a:gd name="T68" fmla="*/ 28 w 241"/>
                <a:gd name="T69" fmla="*/ 58 h 402"/>
                <a:gd name="T70" fmla="*/ 23 w 241"/>
                <a:gd name="T71" fmla="*/ 63 h 402"/>
                <a:gd name="T72" fmla="*/ 18 w 241"/>
                <a:gd name="T73" fmla="*/ 69 h 402"/>
                <a:gd name="T74" fmla="*/ 15 w 241"/>
                <a:gd name="T75" fmla="*/ 76 h 402"/>
                <a:gd name="T76" fmla="*/ 13 w 241"/>
                <a:gd name="T77" fmla="*/ 82 h 402"/>
                <a:gd name="T78" fmla="*/ 11 w 241"/>
                <a:gd name="T79" fmla="*/ 80 h 402"/>
                <a:gd name="T80" fmla="*/ 13 w 241"/>
                <a:gd name="T81" fmla="*/ 73 h 402"/>
                <a:gd name="T82" fmla="*/ 17 w 241"/>
                <a:gd name="T83" fmla="*/ 66 h 402"/>
                <a:gd name="T84" fmla="*/ 21 w 241"/>
                <a:gd name="T85" fmla="*/ 57 h 402"/>
                <a:gd name="T86" fmla="*/ 26 w 241"/>
                <a:gd name="T87" fmla="*/ 51 h 402"/>
                <a:gd name="T88" fmla="*/ 28 w 241"/>
                <a:gd name="T89" fmla="*/ 43 h 402"/>
                <a:gd name="T90" fmla="*/ 28 w 241"/>
                <a:gd name="T91" fmla="*/ 29 h 402"/>
                <a:gd name="T92" fmla="*/ 25 w 241"/>
                <a:gd name="T93" fmla="*/ 27 h 402"/>
                <a:gd name="T94" fmla="*/ 17 w 241"/>
                <a:gd name="T95" fmla="*/ 35 h 402"/>
                <a:gd name="T96" fmla="*/ 9 w 241"/>
                <a:gd name="T97" fmla="*/ 44 h 402"/>
                <a:gd name="T98" fmla="*/ 4 w 241"/>
                <a:gd name="T99" fmla="*/ 52 h 402"/>
                <a:gd name="T100" fmla="*/ 1 w 241"/>
                <a:gd name="T101" fmla="*/ 58 h 402"/>
                <a:gd name="T102" fmla="*/ 0 w 241"/>
                <a:gd name="T103" fmla="*/ 57 h 402"/>
                <a:gd name="T104" fmla="*/ 2 w 241"/>
                <a:gd name="T105" fmla="*/ 51 h 402"/>
                <a:gd name="T106" fmla="*/ 7 w 241"/>
                <a:gd name="T107" fmla="*/ 43 h 402"/>
                <a:gd name="T108" fmla="*/ 15 w 241"/>
                <a:gd name="T109" fmla="*/ 31 h 402"/>
                <a:gd name="T110" fmla="*/ 22 w 241"/>
                <a:gd name="T111" fmla="*/ 22 h 402"/>
                <a:gd name="T112" fmla="*/ 27 w 241"/>
                <a:gd name="T113" fmla="*/ 15 h 402"/>
                <a:gd name="T114" fmla="*/ 26 w 241"/>
                <a:gd name="T115" fmla="*/ 6 h 402"/>
                <a:gd name="T116" fmla="*/ 25 w 241"/>
                <a:gd name="T117" fmla="*/ 3 h 402"/>
                <a:gd name="T118" fmla="*/ 26 w 241"/>
                <a:gd name="T119" fmla="*/ 2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1"/>
                <a:gd name="T181" fmla="*/ 0 h 402"/>
                <a:gd name="T182" fmla="*/ 241 w 241"/>
                <a:gd name="T183" fmla="*/ 402 h 4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19" name="Freeform 30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2 w 293"/>
                <a:gd name="T1" fmla="*/ 100 h 418"/>
                <a:gd name="T2" fmla="*/ 8 w 293"/>
                <a:gd name="T3" fmla="*/ 86 h 418"/>
                <a:gd name="T4" fmla="*/ 12 w 293"/>
                <a:gd name="T5" fmla="*/ 76 h 418"/>
                <a:gd name="T6" fmla="*/ 18 w 293"/>
                <a:gd name="T7" fmla="*/ 62 h 418"/>
                <a:gd name="T8" fmla="*/ 17 w 293"/>
                <a:gd name="T9" fmla="*/ 56 h 418"/>
                <a:gd name="T10" fmla="*/ 13 w 293"/>
                <a:gd name="T11" fmla="*/ 51 h 418"/>
                <a:gd name="T12" fmla="*/ 13 w 293"/>
                <a:gd name="T13" fmla="*/ 45 h 418"/>
                <a:gd name="T14" fmla="*/ 14 w 293"/>
                <a:gd name="T15" fmla="*/ 46 h 418"/>
                <a:gd name="T16" fmla="*/ 16 w 293"/>
                <a:gd name="T17" fmla="*/ 50 h 418"/>
                <a:gd name="T18" fmla="*/ 21 w 293"/>
                <a:gd name="T19" fmla="*/ 52 h 418"/>
                <a:gd name="T20" fmla="*/ 25 w 293"/>
                <a:gd name="T21" fmla="*/ 50 h 418"/>
                <a:gd name="T22" fmla="*/ 30 w 293"/>
                <a:gd name="T23" fmla="*/ 44 h 418"/>
                <a:gd name="T24" fmla="*/ 36 w 293"/>
                <a:gd name="T25" fmla="*/ 37 h 418"/>
                <a:gd name="T26" fmla="*/ 39 w 293"/>
                <a:gd name="T27" fmla="*/ 31 h 418"/>
                <a:gd name="T28" fmla="*/ 40 w 293"/>
                <a:gd name="T29" fmla="*/ 26 h 418"/>
                <a:gd name="T30" fmla="*/ 37 w 293"/>
                <a:gd name="T31" fmla="*/ 14 h 418"/>
                <a:gd name="T32" fmla="*/ 33 w 293"/>
                <a:gd name="T33" fmla="*/ 7 h 418"/>
                <a:gd name="T34" fmla="*/ 32 w 293"/>
                <a:gd name="T35" fmla="*/ 5 h 418"/>
                <a:gd name="T36" fmla="*/ 37 w 293"/>
                <a:gd name="T37" fmla="*/ 10 h 418"/>
                <a:gd name="T38" fmla="*/ 43 w 293"/>
                <a:gd name="T39" fmla="*/ 22 h 418"/>
                <a:gd name="T40" fmla="*/ 45 w 293"/>
                <a:gd name="T41" fmla="*/ 23 h 418"/>
                <a:gd name="T42" fmla="*/ 49 w 293"/>
                <a:gd name="T43" fmla="*/ 16 h 418"/>
                <a:gd name="T44" fmla="*/ 53 w 293"/>
                <a:gd name="T45" fmla="*/ 9 h 418"/>
                <a:gd name="T46" fmla="*/ 57 w 293"/>
                <a:gd name="T47" fmla="*/ 3 h 418"/>
                <a:gd name="T48" fmla="*/ 61 w 293"/>
                <a:gd name="T49" fmla="*/ 0 h 418"/>
                <a:gd name="T50" fmla="*/ 61 w 293"/>
                <a:gd name="T51" fmla="*/ 2 h 418"/>
                <a:gd name="T52" fmla="*/ 58 w 293"/>
                <a:gd name="T53" fmla="*/ 6 h 418"/>
                <a:gd name="T54" fmla="*/ 55 w 293"/>
                <a:gd name="T55" fmla="*/ 13 h 418"/>
                <a:gd name="T56" fmla="*/ 51 w 293"/>
                <a:gd name="T57" fmla="*/ 22 h 418"/>
                <a:gd name="T58" fmla="*/ 47 w 293"/>
                <a:gd name="T59" fmla="*/ 28 h 418"/>
                <a:gd name="T60" fmla="*/ 49 w 293"/>
                <a:gd name="T61" fmla="*/ 29 h 418"/>
                <a:gd name="T62" fmla="*/ 56 w 293"/>
                <a:gd name="T63" fmla="*/ 27 h 418"/>
                <a:gd name="T64" fmla="*/ 61 w 293"/>
                <a:gd name="T65" fmla="*/ 25 h 418"/>
                <a:gd name="T66" fmla="*/ 66 w 293"/>
                <a:gd name="T67" fmla="*/ 23 h 418"/>
                <a:gd name="T68" fmla="*/ 70 w 293"/>
                <a:gd name="T69" fmla="*/ 21 h 418"/>
                <a:gd name="T70" fmla="*/ 73 w 293"/>
                <a:gd name="T71" fmla="*/ 21 h 418"/>
                <a:gd name="T72" fmla="*/ 69 w 293"/>
                <a:gd name="T73" fmla="*/ 24 h 418"/>
                <a:gd name="T74" fmla="*/ 62 w 293"/>
                <a:gd name="T75" fmla="*/ 27 h 418"/>
                <a:gd name="T76" fmla="*/ 54 w 293"/>
                <a:gd name="T77" fmla="*/ 33 h 418"/>
                <a:gd name="T78" fmla="*/ 46 w 293"/>
                <a:gd name="T79" fmla="*/ 36 h 418"/>
                <a:gd name="T80" fmla="*/ 43 w 293"/>
                <a:gd name="T81" fmla="*/ 37 h 418"/>
                <a:gd name="T82" fmla="*/ 39 w 293"/>
                <a:gd name="T83" fmla="*/ 40 h 418"/>
                <a:gd name="T84" fmla="*/ 35 w 293"/>
                <a:gd name="T85" fmla="*/ 44 h 418"/>
                <a:gd name="T86" fmla="*/ 33 w 293"/>
                <a:gd name="T87" fmla="*/ 48 h 418"/>
                <a:gd name="T88" fmla="*/ 34 w 293"/>
                <a:gd name="T89" fmla="*/ 50 h 418"/>
                <a:gd name="T90" fmla="*/ 37 w 293"/>
                <a:gd name="T91" fmla="*/ 51 h 418"/>
                <a:gd name="T92" fmla="*/ 36 w 293"/>
                <a:gd name="T93" fmla="*/ 52 h 418"/>
                <a:gd name="T94" fmla="*/ 32 w 293"/>
                <a:gd name="T95" fmla="*/ 55 h 418"/>
                <a:gd name="T96" fmla="*/ 30 w 293"/>
                <a:gd name="T97" fmla="*/ 56 h 418"/>
                <a:gd name="T98" fmla="*/ 29 w 293"/>
                <a:gd name="T99" fmla="*/ 56 h 418"/>
                <a:gd name="T100" fmla="*/ 27 w 293"/>
                <a:gd name="T101" fmla="*/ 58 h 418"/>
                <a:gd name="T102" fmla="*/ 22 w 293"/>
                <a:gd name="T103" fmla="*/ 68 h 418"/>
                <a:gd name="T104" fmla="*/ 17 w 293"/>
                <a:gd name="T105" fmla="*/ 80 h 418"/>
                <a:gd name="T106" fmla="*/ 13 w 293"/>
                <a:gd name="T107" fmla="*/ 90 h 418"/>
                <a:gd name="T108" fmla="*/ 12 w 293"/>
                <a:gd name="T109" fmla="*/ 96 h 418"/>
                <a:gd name="T110" fmla="*/ 10 w 293"/>
                <a:gd name="T111" fmla="*/ 101 h 418"/>
                <a:gd name="T112" fmla="*/ 7 w 293"/>
                <a:gd name="T113" fmla="*/ 103 h 418"/>
                <a:gd name="T114" fmla="*/ 2 w 293"/>
                <a:gd name="T115" fmla="*/ 105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3"/>
                <a:gd name="T175" fmla="*/ 0 h 418"/>
                <a:gd name="T176" fmla="*/ 293 w 29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20" name="Freeform 31"/>
            <p:cNvSpPr>
              <a:spLocks/>
            </p:cNvSpPr>
            <p:nvPr/>
          </p:nvSpPr>
          <p:spPr bwMode="auto">
            <a:xfrm>
              <a:off x="5023" y="1035"/>
              <a:ext cx="94" cy="161"/>
            </a:xfrm>
            <a:custGeom>
              <a:avLst/>
              <a:gdLst>
                <a:gd name="T0" fmla="*/ 30 w 190"/>
                <a:gd name="T1" fmla="*/ 5 h 323"/>
                <a:gd name="T2" fmla="*/ 26 w 190"/>
                <a:gd name="T3" fmla="*/ 14 h 323"/>
                <a:gd name="T4" fmla="*/ 22 w 190"/>
                <a:gd name="T5" fmla="*/ 16 h 323"/>
                <a:gd name="T6" fmla="*/ 15 w 190"/>
                <a:gd name="T7" fmla="*/ 19 h 323"/>
                <a:gd name="T8" fmla="*/ 7 w 190"/>
                <a:gd name="T9" fmla="*/ 23 h 323"/>
                <a:gd name="T10" fmla="*/ 2 w 190"/>
                <a:gd name="T11" fmla="*/ 27 h 323"/>
                <a:gd name="T12" fmla="*/ 0 w 190"/>
                <a:gd name="T13" fmla="*/ 30 h 323"/>
                <a:gd name="T14" fmla="*/ 0 w 190"/>
                <a:gd name="T15" fmla="*/ 31 h 323"/>
                <a:gd name="T16" fmla="*/ 4 w 190"/>
                <a:gd name="T17" fmla="*/ 29 h 323"/>
                <a:gd name="T18" fmla="*/ 9 w 190"/>
                <a:gd name="T19" fmla="*/ 26 h 323"/>
                <a:gd name="T20" fmla="*/ 15 w 190"/>
                <a:gd name="T21" fmla="*/ 23 h 323"/>
                <a:gd name="T22" fmla="*/ 21 w 190"/>
                <a:gd name="T23" fmla="*/ 20 h 323"/>
                <a:gd name="T24" fmla="*/ 22 w 190"/>
                <a:gd name="T25" fmla="*/ 23 h 323"/>
                <a:gd name="T26" fmla="*/ 20 w 190"/>
                <a:gd name="T27" fmla="*/ 34 h 323"/>
                <a:gd name="T28" fmla="*/ 17 w 190"/>
                <a:gd name="T29" fmla="*/ 39 h 323"/>
                <a:gd name="T30" fmla="*/ 12 w 190"/>
                <a:gd name="T31" fmla="*/ 45 h 323"/>
                <a:gd name="T32" fmla="*/ 7 w 190"/>
                <a:gd name="T33" fmla="*/ 51 h 323"/>
                <a:gd name="T34" fmla="*/ 2 w 190"/>
                <a:gd name="T35" fmla="*/ 55 h 323"/>
                <a:gd name="T36" fmla="*/ 1 w 190"/>
                <a:gd name="T37" fmla="*/ 59 h 323"/>
                <a:gd name="T38" fmla="*/ 2 w 190"/>
                <a:gd name="T39" fmla="*/ 60 h 323"/>
                <a:gd name="T40" fmla="*/ 5 w 190"/>
                <a:gd name="T41" fmla="*/ 56 h 323"/>
                <a:gd name="T42" fmla="*/ 9 w 190"/>
                <a:gd name="T43" fmla="*/ 53 h 323"/>
                <a:gd name="T44" fmla="*/ 14 w 190"/>
                <a:gd name="T45" fmla="*/ 48 h 323"/>
                <a:gd name="T46" fmla="*/ 18 w 190"/>
                <a:gd name="T47" fmla="*/ 44 h 323"/>
                <a:gd name="T48" fmla="*/ 20 w 190"/>
                <a:gd name="T49" fmla="*/ 50 h 323"/>
                <a:gd name="T50" fmla="*/ 22 w 190"/>
                <a:gd name="T51" fmla="*/ 71 h 323"/>
                <a:gd name="T52" fmla="*/ 23 w 190"/>
                <a:gd name="T53" fmla="*/ 80 h 323"/>
                <a:gd name="T54" fmla="*/ 24 w 190"/>
                <a:gd name="T55" fmla="*/ 80 h 323"/>
                <a:gd name="T56" fmla="*/ 24 w 190"/>
                <a:gd name="T57" fmla="*/ 70 h 323"/>
                <a:gd name="T58" fmla="*/ 23 w 190"/>
                <a:gd name="T59" fmla="*/ 46 h 323"/>
                <a:gd name="T60" fmla="*/ 24 w 190"/>
                <a:gd name="T61" fmla="*/ 39 h 323"/>
                <a:gd name="T62" fmla="*/ 26 w 190"/>
                <a:gd name="T63" fmla="*/ 40 h 323"/>
                <a:gd name="T64" fmla="*/ 27 w 190"/>
                <a:gd name="T65" fmla="*/ 43 h 323"/>
                <a:gd name="T66" fmla="*/ 31 w 190"/>
                <a:gd name="T67" fmla="*/ 49 h 323"/>
                <a:gd name="T68" fmla="*/ 36 w 190"/>
                <a:gd name="T69" fmla="*/ 55 h 323"/>
                <a:gd name="T70" fmla="*/ 40 w 190"/>
                <a:gd name="T71" fmla="*/ 60 h 323"/>
                <a:gd name="T72" fmla="*/ 43 w 190"/>
                <a:gd name="T73" fmla="*/ 60 h 323"/>
                <a:gd name="T74" fmla="*/ 42 w 190"/>
                <a:gd name="T75" fmla="*/ 57 h 323"/>
                <a:gd name="T76" fmla="*/ 38 w 190"/>
                <a:gd name="T77" fmla="*/ 53 h 323"/>
                <a:gd name="T78" fmla="*/ 34 w 190"/>
                <a:gd name="T79" fmla="*/ 48 h 323"/>
                <a:gd name="T80" fmla="*/ 31 w 190"/>
                <a:gd name="T81" fmla="*/ 43 h 323"/>
                <a:gd name="T82" fmla="*/ 28 w 190"/>
                <a:gd name="T83" fmla="*/ 38 h 323"/>
                <a:gd name="T84" fmla="*/ 27 w 190"/>
                <a:gd name="T85" fmla="*/ 33 h 323"/>
                <a:gd name="T86" fmla="*/ 28 w 190"/>
                <a:gd name="T87" fmla="*/ 23 h 323"/>
                <a:gd name="T88" fmla="*/ 29 w 190"/>
                <a:gd name="T89" fmla="*/ 20 h 323"/>
                <a:gd name="T90" fmla="*/ 31 w 190"/>
                <a:gd name="T91" fmla="*/ 21 h 323"/>
                <a:gd name="T92" fmla="*/ 33 w 190"/>
                <a:gd name="T93" fmla="*/ 24 h 323"/>
                <a:gd name="T94" fmla="*/ 37 w 190"/>
                <a:gd name="T95" fmla="*/ 27 h 323"/>
                <a:gd name="T96" fmla="*/ 42 w 190"/>
                <a:gd name="T97" fmla="*/ 31 h 323"/>
                <a:gd name="T98" fmla="*/ 45 w 190"/>
                <a:gd name="T99" fmla="*/ 34 h 323"/>
                <a:gd name="T100" fmla="*/ 47 w 190"/>
                <a:gd name="T101" fmla="*/ 35 h 323"/>
                <a:gd name="T102" fmla="*/ 44 w 190"/>
                <a:gd name="T103" fmla="*/ 31 h 323"/>
                <a:gd name="T104" fmla="*/ 39 w 190"/>
                <a:gd name="T105" fmla="*/ 25 h 323"/>
                <a:gd name="T106" fmla="*/ 34 w 190"/>
                <a:gd name="T107" fmla="*/ 20 h 323"/>
                <a:gd name="T108" fmla="*/ 33 w 190"/>
                <a:gd name="T109" fmla="*/ 16 h 323"/>
                <a:gd name="T110" fmla="*/ 33 w 190"/>
                <a:gd name="T111" fmla="*/ 8 h 323"/>
                <a:gd name="T112" fmla="*/ 36 w 190"/>
                <a:gd name="T113" fmla="*/ 1 h 323"/>
                <a:gd name="T114" fmla="*/ 34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0"/>
                <a:gd name="T175" fmla="*/ 0 h 323"/>
                <a:gd name="T176" fmla="*/ 190 w 190"/>
                <a:gd name="T177" fmla="*/ 323 h 3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221" name="Freeform 32"/>
            <p:cNvSpPr>
              <a:spLocks/>
            </p:cNvSpPr>
            <p:nvPr/>
          </p:nvSpPr>
          <p:spPr bwMode="auto">
            <a:xfrm>
              <a:off x="5355" y="963"/>
              <a:ext cx="188" cy="147"/>
            </a:xfrm>
            <a:custGeom>
              <a:avLst/>
              <a:gdLst>
                <a:gd name="T0" fmla="*/ 5 w 376"/>
                <a:gd name="T1" fmla="*/ 10 h 293"/>
                <a:gd name="T2" fmla="*/ 10 w 376"/>
                <a:gd name="T3" fmla="*/ 14 h 293"/>
                <a:gd name="T4" fmla="*/ 14 w 376"/>
                <a:gd name="T5" fmla="*/ 16 h 293"/>
                <a:gd name="T6" fmla="*/ 20 w 376"/>
                <a:gd name="T7" fmla="*/ 19 h 293"/>
                <a:gd name="T8" fmla="*/ 21 w 376"/>
                <a:gd name="T9" fmla="*/ 34 h 293"/>
                <a:gd name="T10" fmla="*/ 23 w 376"/>
                <a:gd name="T11" fmla="*/ 49 h 293"/>
                <a:gd name="T12" fmla="*/ 23 w 376"/>
                <a:gd name="T13" fmla="*/ 45 h 293"/>
                <a:gd name="T14" fmla="*/ 25 w 376"/>
                <a:gd name="T15" fmla="*/ 25 h 293"/>
                <a:gd name="T16" fmla="*/ 29 w 376"/>
                <a:gd name="T17" fmla="*/ 23 h 293"/>
                <a:gd name="T18" fmla="*/ 38 w 376"/>
                <a:gd name="T19" fmla="*/ 30 h 293"/>
                <a:gd name="T20" fmla="*/ 43 w 376"/>
                <a:gd name="T21" fmla="*/ 35 h 293"/>
                <a:gd name="T22" fmla="*/ 48 w 376"/>
                <a:gd name="T23" fmla="*/ 66 h 293"/>
                <a:gd name="T24" fmla="*/ 53 w 376"/>
                <a:gd name="T25" fmla="*/ 73 h 293"/>
                <a:gd name="T26" fmla="*/ 50 w 376"/>
                <a:gd name="T27" fmla="*/ 61 h 293"/>
                <a:gd name="T28" fmla="*/ 47 w 376"/>
                <a:gd name="T29" fmla="*/ 38 h 293"/>
                <a:gd name="T30" fmla="*/ 65 w 376"/>
                <a:gd name="T31" fmla="*/ 47 h 293"/>
                <a:gd name="T32" fmla="*/ 85 w 376"/>
                <a:gd name="T33" fmla="*/ 59 h 293"/>
                <a:gd name="T34" fmla="*/ 94 w 376"/>
                <a:gd name="T35" fmla="*/ 64 h 293"/>
                <a:gd name="T36" fmla="*/ 90 w 376"/>
                <a:gd name="T37" fmla="*/ 59 h 293"/>
                <a:gd name="T38" fmla="*/ 77 w 376"/>
                <a:gd name="T39" fmla="*/ 50 h 293"/>
                <a:gd name="T40" fmla="*/ 58 w 376"/>
                <a:gd name="T41" fmla="*/ 38 h 293"/>
                <a:gd name="T42" fmla="*/ 48 w 376"/>
                <a:gd name="T43" fmla="*/ 33 h 293"/>
                <a:gd name="T44" fmla="*/ 54 w 376"/>
                <a:gd name="T45" fmla="*/ 32 h 293"/>
                <a:gd name="T46" fmla="*/ 67 w 376"/>
                <a:gd name="T47" fmla="*/ 29 h 293"/>
                <a:gd name="T48" fmla="*/ 84 w 376"/>
                <a:gd name="T49" fmla="*/ 29 h 293"/>
                <a:gd name="T50" fmla="*/ 94 w 376"/>
                <a:gd name="T51" fmla="*/ 32 h 293"/>
                <a:gd name="T52" fmla="*/ 90 w 376"/>
                <a:gd name="T53" fmla="*/ 27 h 293"/>
                <a:gd name="T54" fmla="*/ 77 w 376"/>
                <a:gd name="T55" fmla="*/ 26 h 293"/>
                <a:gd name="T56" fmla="*/ 56 w 376"/>
                <a:gd name="T57" fmla="*/ 27 h 293"/>
                <a:gd name="T58" fmla="*/ 47 w 376"/>
                <a:gd name="T59" fmla="*/ 27 h 293"/>
                <a:gd name="T60" fmla="*/ 40 w 376"/>
                <a:gd name="T61" fmla="*/ 22 h 293"/>
                <a:gd name="T62" fmla="*/ 33 w 376"/>
                <a:gd name="T63" fmla="*/ 16 h 293"/>
                <a:gd name="T64" fmla="*/ 38 w 376"/>
                <a:gd name="T65" fmla="*/ 12 h 293"/>
                <a:gd name="T66" fmla="*/ 49 w 376"/>
                <a:gd name="T67" fmla="*/ 6 h 293"/>
                <a:gd name="T68" fmla="*/ 58 w 376"/>
                <a:gd name="T69" fmla="*/ 2 h 293"/>
                <a:gd name="T70" fmla="*/ 57 w 376"/>
                <a:gd name="T71" fmla="*/ 0 h 293"/>
                <a:gd name="T72" fmla="*/ 47 w 376"/>
                <a:gd name="T73" fmla="*/ 3 h 293"/>
                <a:gd name="T74" fmla="*/ 36 w 376"/>
                <a:gd name="T75" fmla="*/ 9 h 293"/>
                <a:gd name="T76" fmla="*/ 27 w 376"/>
                <a:gd name="T77" fmla="*/ 13 h 293"/>
                <a:gd name="T78" fmla="*/ 21 w 376"/>
                <a:gd name="T79" fmla="*/ 13 h 293"/>
                <a:gd name="T80" fmla="*/ 13 w 376"/>
                <a:gd name="T81" fmla="*/ 10 h 293"/>
                <a:gd name="T82" fmla="*/ 5 w 376"/>
                <a:gd name="T83" fmla="*/ 7 h 293"/>
                <a:gd name="T84" fmla="*/ 0 w 376"/>
                <a:gd name="T85" fmla="*/ 6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6"/>
                <a:gd name="T130" fmla="*/ 0 h 293"/>
                <a:gd name="T131" fmla="*/ 376 w 376"/>
                <a:gd name="T132" fmla="*/ 293 h 2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668972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                 </a:t>
            </a:r>
            <a:r>
              <a:rPr lang="en-US" sz="3200" b="1" smtClean="0">
                <a:solidFill>
                  <a:srgbClr val="FFFF66"/>
                </a:solidFill>
              </a:rPr>
              <a:t>Hoạt động 1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i="1" smtClean="0"/>
              <a:t> </a:t>
            </a:r>
            <a:r>
              <a:rPr lang="en-US" sz="3200" b="1" i="1" smtClean="0">
                <a:solidFill>
                  <a:schemeClr val="tx1"/>
                </a:solidFill>
              </a:rPr>
              <a:t>Yêu cầu cần thiết xây dựng Nhà   máy thuỷ điện Hoà Bình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7391400" cy="3581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i="1" smtClean="0"/>
              <a:t>          </a:t>
            </a:r>
            <a:r>
              <a:rPr lang="en-US" sz="2000" b="1" i="1" smtClean="0">
                <a:solidFill>
                  <a:srgbClr val="FFFF66"/>
                </a:solidFill>
              </a:rPr>
              <a:t>Học sinh hoạt động theo nhóm 4 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800" b="1" i="1" smtClean="0">
              <a:solidFill>
                <a:srgbClr val="FFFF66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FFFF66"/>
                </a:solidFill>
              </a:rPr>
              <a:t>   </a:t>
            </a:r>
            <a:r>
              <a:rPr lang="en-US" sz="2800" b="1" smtClean="0">
                <a:solidFill>
                  <a:srgbClr val="FFFF66"/>
                </a:solidFill>
              </a:rPr>
              <a:t>* </a:t>
            </a:r>
            <a:r>
              <a:rPr lang="en-US" sz="2000" b="1" smtClean="0">
                <a:solidFill>
                  <a:srgbClr val="FFFF66"/>
                </a:solidFill>
              </a:rPr>
              <a:t> </a:t>
            </a:r>
            <a:r>
              <a:rPr lang="en-US" sz="2800" b="1" smtClean="0">
                <a:solidFill>
                  <a:srgbClr val="FFFF66"/>
                </a:solidFill>
              </a:rPr>
              <a:t>Hãy chỉ vị trí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FFFF66"/>
                </a:solidFill>
              </a:rPr>
              <a:t>Nhà máy Thuỷ điện Hoà Bình trên bản đồ ?</a:t>
            </a:r>
            <a:endParaRPr lang="en-US" sz="2000" b="1" smtClean="0">
              <a:solidFill>
                <a:srgbClr val="FFFF66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000" b="1" smtClean="0">
              <a:solidFill>
                <a:srgbClr val="FFFF66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FFFF66"/>
                </a:solidFill>
              </a:rPr>
              <a:t>  </a:t>
            </a:r>
            <a:r>
              <a:rPr lang="en-US" sz="2800" b="1" smtClean="0">
                <a:solidFill>
                  <a:srgbClr val="FFFF66"/>
                </a:solidFill>
              </a:rPr>
              <a:t>*   Nhà máy Thuỷ điện Hoà Bình được xây dựng năm nào ? ở đâu ? Trong thời gian bao lâu ? Ai là người cộng tác với chúng ta trong thời gian này ?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000" b="1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8010525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FFFF"/>
                </a:solidFill>
              </a:rPr>
              <a:t>Tìm và chỉ vị trí Nhà máy Thuỷ điện Hoà Bình trên bản đồ Việt Nam</a:t>
            </a:r>
            <a:r>
              <a:rPr lang="en-US" sz="3600" b="1" smtClean="0"/>
              <a:t> .</a:t>
            </a:r>
          </a:p>
        </p:txBody>
      </p:sp>
      <p:pic>
        <p:nvPicPr>
          <p:cNvPr id="10243" name="Picture 1028" descr="bản đồ hành chính nước VN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l="15517"/>
          <a:stretch>
            <a:fillRect/>
          </a:stretch>
        </p:blipFill>
        <p:spPr>
          <a:xfrm>
            <a:off x="304800" y="1524000"/>
            <a:ext cx="4191000" cy="5257800"/>
          </a:xfrm>
          <a:noFill/>
        </p:spPr>
      </p:pic>
      <p:pic>
        <p:nvPicPr>
          <p:cNvPr id="111624" name="Picture 1032" descr="RBWBUTNW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362200"/>
            <a:ext cx="381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001000" cy="4876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i="1" smtClean="0">
                <a:solidFill>
                  <a:srgbClr val="FFFF66"/>
                </a:solidFill>
              </a:rPr>
              <a:t>Nhà máy Thuỷ điện Hoà Bình được chính thức khởi công xây dựng vào ngày 6 – 11 – 1979 , trên sông Đà , tại thị xã Hoà Bình và sau 15 năm lao động vất vả nhà máy được hoàn thành . Chính phủ Liên Xô là người cộng tác , giúp đỡ chúng ta xây dựng nhà máy này.</a:t>
            </a:r>
          </a:p>
        </p:txBody>
      </p:sp>
      <p:grpSp>
        <p:nvGrpSpPr>
          <p:cNvPr id="11267" name="Group 8"/>
          <p:cNvGrpSpPr>
            <a:grpSpLocks noChangeAspect="1"/>
          </p:cNvGrpSpPr>
          <p:nvPr/>
        </p:nvGrpSpPr>
        <p:grpSpPr bwMode="auto">
          <a:xfrm rot="4651953">
            <a:off x="569119" y="5222081"/>
            <a:ext cx="1081088" cy="1152525"/>
            <a:chOff x="4944" y="658"/>
            <a:chExt cx="624" cy="553"/>
          </a:xfrm>
        </p:grpSpPr>
        <p:sp>
          <p:nvSpPr>
            <p:cNvPr id="11295" name="AutoShape 9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96" name="Freeform 10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11 w 248"/>
                <a:gd name="T1" fmla="*/ 15 h 253"/>
                <a:gd name="T2" fmla="*/ 6 w 248"/>
                <a:gd name="T3" fmla="*/ 20 h 253"/>
                <a:gd name="T4" fmla="*/ 8 w 248"/>
                <a:gd name="T5" fmla="*/ 29 h 253"/>
                <a:gd name="T6" fmla="*/ 14 w 248"/>
                <a:gd name="T7" fmla="*/ 30 h 253"/>
                <a:gd name="T8" fmla="*/ 19 w 248"/>
                <a:gd name="T9" fmla="*/ 32 h 253"/>
                <a:gd name="T10" fmla="*/ 22 w 248"/>
                <a:gd name="T11" fmla="*/ 36 h 253"/>
                <a:gd name="T12" fmla="*/ 19 w 248"/>
                <a:gd name="T13" fmla="*/ 36 h 253"/>
                <a:gd name="T14" fmla="*/ 14 w 248"/>
                <a:gd name="T15" fmla="*/ 35 h 253"/>
                <a:gd name="T16" fmla="*/ 11 w 248"/>
                <a:gd name="T17" fmla="*/ 32 h 253"/>
                <a:gd name="T18" fmla="*/ 3 w 248"/>
                <a:gd name="T19" fmla="*/ 33 h 253"/>
                <a:gd name="T20" fmla="*/ 0 w 248"/>
                <a:gd name="T21" fmla="*/ 41 h 253"/>
                <a:gd name="T22" fmla="*/ 2 w 248"/>
                <a:gd name="T23" fmla="*/ 46 h 253"/>
                <a:gd name="T24" fmla="*/ 6 w 248"/>
                <a:gd name="T25" fmla="*/ 49 h 253"/>
                <a:gd name="T26" fmla="*/ 11 w 248"/>
                <a:gd name="T27" fmla="*/ 49 h 253"/>
                <a:gd name="T28" fmla="*/ 15 w 248"/>
                <a:gd name="T29" fmla="*/ 47 h 253"/>
                <a:gd name="T30" fmla="*/ 20 w 248"/>
                <a:gd name="T31" fmla="*/ 45 h 253"/>
                <a:gd name="T32" fmla="*/ 15 w 248"/>
                <a:gd name="T33" fmla="*/ 53 h 253"/>
                <a:gd name="T34" fmla="*/ 17 w 248"/>
                <a:gd name="T35" fmla="*/ 62 h 253"/>
                <a:gd name="T36" fmla="*/ 22 w 248"/>
                <a:gd name="T37" fmla="*/ 63 h 253"/>
                <a:gd name="T38" fmla="*/ 27 w 248"/>
                <a:gd name="T39" fmla="*/ 60 h 253"/>
                <a:gd name="T40" fmla="*/ 29 w 248"/>
                <a:gd name="T41" fmla="*/ 53 h 253"/>
                <a:gd name="T42" fmla="*/ 27 w 248"/>
                <a:gd name="T43" fmla="*/ 46 h 253"/>
                <a:gd name="T44" fmla="*/ 28 w 248"/>
                <a:gd name="T45" fmla="*/ 44 h 253"/>
                <a:gd name="T46" fmla="*/ 30 w 248"/>
                <a:gd name="T47" fmla="*/ 47 h 253"/>
                <a:gd name="T48" fmla="*/ 33 w 248"/>
                <a:gd name="T49" fmla="*/ 53 h 253"/>
                <a:gd name="T50" fmla="*/ 42 w 248"/>
                <a:gd name="T51" fmla="*/ 53 h 253"/>
                <a:gd name="T52" fmla="*/ 50 w 248"/>
                <a:gd name="T53" fmla="*/ 55 h 253"/>
                <a:gd name="T54" fmla="*/ 57 w 248"/>
                <a:gd name="T55" fmla="*/ 51 h 253"/>
                <a:gd name="T56" fmla="*/ 58 w 248"/>
                <a:gd name="T57" fmla="*/ 46 h 253"/>
                <a:gd name="T58" fmla="*/ 57 w 248"/>
                <a:gd name="T59" fmla="*/ 44 h 253"/>
                <a:gd name="T60" fmla="*/ 49 w 248"/>
                <a:gd name="T61" fmla="*/ 40 h 253"/>
                <a:gd name="T62" fmla="*/ 43 w 248"/>
                <a:gd name="T63" fmla="*/ 39 h 253"/>
                <a:gd name="T64" fmla="*/ 46 w 248"/>
                <a:gd name="T65" fmla="*/ 33 h 253"/>
                <a:gd name="T66" fmla="*/ 52 w 248"/>
                <a:gd name="T67" fmla="*/ 30 h 253"/>
                <a:gd name="T68" fmla="*/ 57 w 248"/>
                <a:gd name="T69" fmla="*/ 29 h 253"/>
                <a:gd name="T70" fmla="*/ 60 w 248"/>
                <a:gd name="T71" fmla="*/ 27 h 253"/>
                <a:gd name="T72" fmla="*/ 62 w 248"/>
                <a:gd name="T73" fmla="*/ 20 h 253"/>
                <a:gd name="T74" fmla="*/ 59 w 248"/>
                <a:gd name="T75" fmla="*/ 15 h 253"/>
                <a:gd name="T76" fmla="*/ 54 w 248"/>
                <a:gd name="T77" fmla="*/ 14 h 253"/>
                <a:gd name="T78" fmla="*/ 49 w 248"/>
                <a:gd name="T79" fmla="*/ 14 h 253"/>
                <a:gd name="T80" fmla="*/ 46 w 248"/>
                <a:gd name="T81" fmla="*/ 19 h 253"/>
                <a:gd name="T82" fmla="*/ 44 w 248"/>
                <a:gd name="T83" fmla="*/ 24 h 253"/>
                <a:gd name="T84" fmla="*/ 38 w 248"/>
                <a:gd name="T85" fmla="*/ 29 h 253"/>
                <a:gd name="T86" fmla="*/ 36 w 248"/>
                <a:gd name="T87" fmla="*/ 27 h 253"/>
                <a:gd name="T88" fmla="*/ 37 w 248"/>
                <a:gd name="T89" fmla="*/ 21 h 253"/>
                <a:gd name="T90" fmla="*/ 41 w 248"/>
                <a:gd name="T91" fmla="*/ 15 h 253"/>
                <a:gd name="T92" fmla="*/ 44 w 248"/>
                <a:gd name="T93" fmla="*/ 6 h 253"/>
                <a:gd name="T94" fmla="*/ 37 w 248"/>
                <a:gd name="T95" fmla="*/ 0 h 253"/>
                <a:gd name="T96" fmla="*/ 30 w 248"/>
                <a:gd name="T97" fmla="*/ 1 h 253"/>
                <a:gd name="T98" fmla="*/ 26 w 248"/>
                <a:gd name="T99" fmla="*/ 5 h 253"/>
                <a:gd name="T100" fmla="*/ 25 w 248"/>
                <a:gd name="T101" fmla="*/ 9 h 253"/>
                <a:gd name="T102" fmla="*/ 28 w 248"/>
                <a:gd name="T103" fmla="*/ 15 h 253"/>
                <a:gd name="T104" fmla="*/ 30 w 248"/>
                <a:gd name="T105" fmla="*/ 21 h 253"/>
                <a:gd name="T106" fmla="*/ 28 w 248"/>
                <a:gd name="T107" fmla="*/ 25 h 253"/>
                <a:gd name="T108" fmla="*/ 26 w 248"/>
                <a:gd name="T109" fmla="*/ 26 h 253"/>
                <a:gd name="T110" fmla="*/ 20 w 248"/>
                <a:gd name="T111" fmla="*/ 15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8"/>
                <a:gd name="T169" fmla="*/ 0 h 253"/>
                <a:gd name="T170" fmla="*/ 248 w 248"/>
                <a:gd name="T171" fmla="*/ 253 h 2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97" name="Freeform 11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63 w 254"/>
                <a:gd name="T1" fmla="*/ 0 h 441"/>
                <a:gd name="T2" fmla="*/ 58 w 254"/>
                <a:gd name="T3" fmla="*/ 7 h 441"/>
                <a:gd name="T4" fmla="*/ 52 w 254"/>
                <a:gd name="T5" fmla="*/ 13 h 441"/>
                <a:gd name="T6" fmla="*/ 46 w 254"/>
                <a:gd name="T7" fmla="*/ 18 h 441"/>
                <a:gd name="T8" fmla="*/ 39 w 254"/>
                <a:gd name="T9" fmla="*/ 22 h 441"/>
                <a:gd name="T10" fmla="*/ 32 w 254"/>
                <a:gd name="T11" fmla="*/ 25 h 441"/>
                <a:gd name="T12" fmla="*/ 25 w 254"/>
                <a:gd name="T13" fmla="*/ 27 h 441"/>
                <a:gd name="T14" fmla="*/ 18 w 254"/>
                <a:gd name="T15" fmla="*/ 28 h 441"/>
                <a:gd name="T16" fmla="*/ 12 w 254"/>
                <a:gd name="T17" fmla="*/ 28 h 441"/>
                <a:gd name="T18" fmla="*/ 12 w 254"/>
                <a:gd name="T19" fmla="*/ 30 h 441"/>
                <a:gd name="T20" fmla="*/ 12 w 254"/>
                <a:gd name="T21" fmla="*/ 33 h 441"/>
                <a:gd name="T22" fmla="*/ 12 w 254"/>
                <a:gd name="T23" fmla="*/ 36 h 441"/>
                <a:gd name="T24" fmla="*/ 11 w 254"/>
                <a:gd name="T25" fmla="*/ 39 h 441"/>
                <a:gd name="T26" fmla="*/ 9 w 254"/>
                <a:gd name="T27" fmla="*/ 43 h 441"/>
                <a:gd name="T28" fmla="*/ 7 w 254"/>
                <a:gd name="T29" fmla="*/ 46 h 441"/>
                <a:gd name="T30" fmla="*/ 4 w 254"/>
                <a:gd name="T31" fmla="*/ 49 h 441"/>
                <a:gd name="T32" fmla="*/ 0 w 254"/>
                <a:gd name="T33" fmla="*/ 51 h 441"/>
                <a:gd name="T34" fmla="*/ 5 w 254"/>
                <a:gd name="T35" fmla="*/ 58 h 441"/>
                <a:gd name="T36" fmla="*/ 7 w 254"/>
                <a:gd name="T37" fmla="*/ 67 h 441"/>
                <a:gd name="T38" fmla="*/ 7 w 254"/>
                <a:gd name="T39" fmla="*/ 76 h 441"/>
                <a:gd name="T40" fmla="*/ 4 w 254"/>
                <a:gd name="T41" fmla="*/ 83 h 441"/>
                <a:gd name="T42" fmla="*/ 7 w 254"/>
                <a:gd name="T43" fmla="*/ 84 h 441"/>
                <a:gd name="T44" fmla="*/ 10 w 254"/>
                <a:gd name="T45" fmla="*/ 86 h 441"/>
                <a:gd name="T46" fmla="*/ 14 w 254"/>
                <a:gd name="T47" fmla="*/ 88 h 441"/>
                <a:gd name="T48" fmla="*/ 19 w 254"/>
                <a:gd name="T49" fmla="*/ 91 h 441"/>
                <a:gd name="T50" fmla="*/ 22 w 254"/>
                <a:gd name="T51" fmla="*/ 94 h 441"/>
                <a:gd name="T52" fmla="*/ 26 w 254"/>
                <a:gd name="T53" fmla="*/ 99 h 441"/>
                <a:gd name="T54" fmla="*/ 29 w 254"/>
                <a:gd name="T55" fmla="*/ 104 h 441"/>
                <a:gd name="T56" fmla="*/ 31 w 254"/>
                <a:gd name="T57" fmla="*/ 111 h 441"/>
                <a:gd name="T58" fmla="*/ 32 w 254"/>
                <a:gd name="T59" fmla="*/ 107 h 441"/>
                <a:gd name="T60" fmla="*/ 35 w 254"/>
                <a:gd name="T61" fmla="*/ 103 h 441"/>
                <a:gd name="T62" fmla="*/ 37 w 254"/>
                <a:gd name="T63" fmla="*/ 99 h 441"/>
                <a:gd name="T64" fmla="*/ 40 w 254"/>
                <a:gd name="T65" fmla="*/ 94 h 441"/>
                <a:gd name="T66" fmla="*/ 44 w 254"/>
                <a:gd name="T67" fmla="*/ 91 h 441"/>
                <a:gd name="T68" fmla="*/ 48 w 254"/>
                <a:gd name="T69" fmla="*/ 88 h 441"/>
                <a:gd name="T70" fmla="*/ 52 w 254"/>
                <a:gd name="T71" fmla="*/ 86 h 441"/>
                <a:gd name="T72" fmla="*/ 57 w 254"/>
                <a:gd name="T73" fmla="*/ 86 h 441"/>
                <a:gd name="T74" fmla="*/ 55 w 254"/>
                <a:gd name="T75" fmla="*/ 81 h 441"/>
                <a:gd name="T76" fmla="*/ 54 w 254"/>
                <a:gd name="T77" fmla="*/ 74 h 441"/>
                <a:gd name="T78" fmla="*/ 55 w 254"/>
                <a:gd name="T79" fmla="*/ 68 h 441"/>
                <a:gd name="T80" fmla="*/ 59 w 254"/>
                <a:gd name="T81" fmla="*/ 60 h 441"/>
                <a:gd name="T82" fmla="*/ 55 w 254"/>
                <a:gd name="T83" fmla="*/ 48 h 441"/>
                <a:gd name="T84" fmla="*/ 54 w 254"/>
                <a:gd name="T85" fmla="*/ 37 h 441"/>
                <a:gd name="T86" fmla="*/ 54 w 254"/>
                <a:gd name="T87" fmla="*/ 27 h 441"/>
                <a:gd name="T88" fmla="*/ 56 w 254"/>
                <a:gd name="T89" fmla="*/ 19 h 441"/>
                <a:gd name="T90" fmla="*/ 58 w 254"/>
                <a:gd name="T91" fmla="*/ 14 h 441"/>
                <a:gd name="T92" fmla="*/ 60 w 254"/>
                <a:gd name="T93" fmla="*/ 9 h 441"/>
                <a:gd name="T94" fmla="*/ 62 w 254"/>
                <a:gd name="T95" fmla="*/ 6 h 441"/>
                <a:gd name="T96" fmla="*/ 63 w 254"/>
                <a:gd name="T97" fmla="*/ 3 h 441"/>
                <a:gd name="T98" fmla="*/ 64 w 254"/>
                <a:gd name="T99" fmla="*/ 3 h 441"/>
                <a:gd name="T100" fmla="*/ 64 w 254"/>
                <a:gd name="T101" fmla="*/ 2 h 441"/>
                <a:gd name="T102" fmla="*/ 64 w 254"/>
                <a:gd name="T103" fmla="*/ 1 h 441"/>
                <a:gd name="T104" fmla="*/ 63 w 254"/>
                <a:gd name="T105" fmla="*/ 1 h 441"/>
                <a:gd name="T106" fmla="*/ 63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441"/>
                <a:gd name="T164" fmla="*/ 254 w 254"/>
                <a:gd name="T165" fmla="*/ 441 h 4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98" name="Freeform 12"/>
            <p:cNvSpPr>
              <a:spLocks/>
            </p:cNvSpPr>
            <p:nvPr/>
          </p:nvSpPr>
          <p:spPr bwMode="auto">
            <a:xfrm>
              <a:off x="5329" y="935"/>
              <a:ext cx="239" cy="182"/>
            </a:xfrm>
            <a:custGeom>
              <a:avLst/>
              <a:gdLst>
                <a:gd name="T0" fmla="*/ 55 w 478"/>
                <a:gd name="T1" fmla="*/ 0 h 364"/>
                <a:gd name="T2" fmla="*/ 51 w 478"/>
                <a:gd name="T3" fmla="*/ 1 h 364"/>
                <a:gd name="T4" fmla="*/ 46 w 478"/>
                <a:gd name="T5" fmla="*/ 3 h 364"/>
                <a:gd name="T6" fmla="*/ 39 w 478"/>
                <a:gd name="T7" fmla="*/ 6 h 364"/>
                <a:gd name="T8" fmla="*/ 33 w 478"/>
                <a:gd name="T9" fmla="*/ 7 h 364"/>
                <a:gd name="T10" fmla="*/ 26 w 478"/>
                <a:gd name="T11" fmla="*/ 10 h 364"/>
                <a:gd name="T12" fmla="*/ 19 w 478"/>
                <a:gd name="T13" fmla="*/ 11 h 364"/>
                <a:gd name="T14" fmla="*/ 14 w 478"/>
                <a:gd name="T15" fmla="*/ 12 h 364"/>
                <a:gd name="T16" fmla="*/ 8 w 478"/>
                <a:gd name="T17" fmla="*/ 13 h 364"/>
                <a:gd name="T18" fmla="*/ 6 w 478"/>
                <a:gd name="T19" fmla="*/ 12 h 364"/>
                <a:gd name="T20" fmla="*/ 4 w 478"/>
                <a:gd name="T21" fmla="*/ 12 h 364"/>
                <a:gd name="T22" fmla="*/ 2 w 478"/>
                <a:gd name="T23" fmla="*/ 11 h 364"/>
                <a:gd name="T24" fmla="*/ 0 w 478"/>
                <a:gd name="T25" fmla="*/ 11 h 364"/>
                <a:gd name="T26" fmla="*/ 7 w 478"/>
                <a:gd name="T27" fmla="*/ 15 h 364"/>
                <a:gd name="T28" fmla="*/ 13 w 478"/>
                <a:gd name="T29" fmla="*/ 21 h 364"/>
                <a:gd name="T30" fmla="*/ 18 w 478"/>
                <a:gd name="T31" fmla="*/ 27 h 364"/>
                <a:gd name="T32" fmla="*/ 22 w 478"/>
                <a:gd name="T33" fmla="*/ 35 h 364"/>
                <a:gd name="T34" fmla="*/ 27 w 478"/>
                <a:gd name="T35" fmla="*/ 43 h 364"/>
                <a:gd name="T36" fmla="*/ 30 w 478"/>
                <a:gd name="T37" fmla="*/ 51 h 364"/>
                <a:gd name="T38" fmla="*/ 32 w 478"/>
                <a:gd name="T39" fmla="*/ 59 h 364"/>
                <a:gd name="T40" fmla="*/ 34 w 478"/>
                <a:gd name="T41" fmla="*/ 69 h 364"/>
                <a:gd name="T42" fmla="*/ 37 w 478"/>
                <a:gd name="T43" fmla="*/ 69 h 364"/>
                <a:gd name="T44" fmla="*/ 41 w 478"/>
                <a:gd name="T45" fmla="*/ 70 h 364"/>
                <a:gd name="T46" fmla="*/ 45 w 478"/>
                <a:gd name="T47" fmla="*/ 71 h 364"/>
                <a:gd name="T48" fmla="*/ 50 w 478"/>
                <a:gd name="T49" fmla="*/ 74 h 364"/>
                <a:gd name="T50" fmla="*/ 54 w 478"/>
                <a:gd name="T51" fmla="*/ 78 h 364"/>
                <a:gd name="T52" fmla="*/ 59 w 478"/>
                <a:gd name="T53" fmla="*/ 81 h 364"/>
                <a:gd name="T54" fmla="*/ 62 w 478"/>
                <a:gd name="T55" fmla="*/ 86 h 364"/>
                <a:gd name="T56" fmla="*/ 65 w 478"/>
                <a:gd name="T57" fmla="*/ 91 h 364"/>
                <a:gd name="T58" fmla="*/ 69 w 478"/>
                <a:gd name="T59" fmla="*/ 89 h 364"/>
                <a:gd name="T60" fmla="*/ 73 w 478"/>
                <a:gd name="T61" fmla="*/ 86 h 364"/>
                <a:gd name="T62" fmla="*/ 79 w 478"/>
                <a:gd name="T63" fmla="*/ 84 h 364"/>
                <a:gd name="T64" fmla="*/ 86 w 478"/>
                <a:gd name="T65" fmla="*/ 82 h 364"/>
                <a:gd name="T66" fmla="*/ 93 w 478"/>
                <a:gd name="T67" fmla="*/ 81 h 364"/>
                <a:gd name="T68" fmla="*/ 101 w 478"/>
                <a:gd name="T69" fmla="*/ 82 h 364"/>
                <a:gd name="T70" fmla="*/ 110 w 478"/>
                <a:gd name="T71" fmla="*/ 85 h 364"/>
                <a:gd name="T72" fmla="*/ 120 w 478"/>
                <a:gd name="T73" fmla="*/ 88 h 364"/>
                <a:gd name="T74" fmla="*/ 117 w 478"/>
                <a:gd name="T75" fmla="*/ 85 h 364"/>
                <a:gd name="T76" fmla="*/ 114 w 478"/>
                <a:gd name="T77" fmla="*/ 81 h 364"/>
                <a:gd name="T78" fmla="*/ 112 w 478"/>
                <a:gd name="T79" fmla="*/ 76 h 364"/>
                <a:gd name="T80" fmla="*/ 110 w 478"/>
                <a:gd name="T81" fmla="*/ 70 h 364"/>
                <a:gd name="T82" fmla="*/ 109 w 478"/>
                <a:gd name="T83" fmla="*/ 63 h 364"/>
                <a:gd name="T84" fmla="*/ 109 w 478"/>
                <a:gd name="T85" fmla="*/ 56 h 364"/>
                <a:gd name="T86" fmla="*/ 111 w 478"/>
                <a:gd name="T87" fmla="*/ 48 h 364"/>
                <a:gd name="T88" fmla="*/ 115 w 478"/>
                <a:gd name="T89" fmla="*/ 39 h 364"/>
                <a:gd name="T90" fmla="*/ 109 w 478"/>
                <a:gd name="T91" fmla="*/ 38 h 364"/>
                <a:gd name="T92" fmla="*/ 104 w 478"/>
                <a:gd name="T93" fmla="*/ 36 h 364"/>
                <a:gd name="T94" fmla="*/ 98 w 478"/>
                <a:gd name="T95" fmla="*/ 34 h 364"/>
                <a:gd name="T96" fmla="*/ 93 w 478"/>
                <a:gd name="T97" fmla="*/ 30 h 364"/>
                <a:gd name="T98" fmla="*/ 89 w 478"/>
                <a:gd name="T99" fmla="*/ 26 h 364"/>
                <a:gd name="T100" fmla="*/ 86 w 478"/>
                <a:gd name="T101" fmla="*/ 21 h 364"/>
                <a:gd name="T102" fmla="*/ 84 w 478"/>
                <a:gd name="T103" fmla="*/ 14 h 364"/>
                <a:gd name="T104" fmla="*/ 84 w 478"/>
                <a:gd name="T105" fmla="*/ 6 h 364"/>
                <a:gd name="T106" fmla="*/ 81 w 478"/>
                <a:gd name="T107" fmla="*/ 6 h 364"/>
                <a:gd name="T108" fmla="*/ 78 w 478"/>
                <a:gd name="T109" fmla="*/ 7 h 364"/>
                <a:gd name="T110" fmla="*/ 74 w 478"/>
                <a:gd name="T111" fmla="*/ 7 h 364"/>
                <a:gd name="T112" fmla="*/ 71 w 478"/>
                <a:gd name="T113" fmla="*/ 7 h 364"/>
                <a:gd name="T114" fmla="*/ 67 w 478"/>
                <a:gd name="T115" fmla="*/ 6 h 364"/>
                <a:gd name="T116" fmla="*/ 62 w 478"/>
                <a:gd name="T117" fmla="*/ 5 h 364"/>
                <a:gd name="T118" fmla="*/ 59 w 478"/>
                <a:gd name="T119" fmla="*/ 3 h 364"/>
                <a:gd name="T120" fmla="*/ 55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8"/>
                <a:gd name="T184" fmla="*/ 0 h 364"/>
                <a:gd name="T185" fmla="*/ 478 w 478"/>
                <a:gd name="T186" fmla="*/ 364 h 3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99" name="Freeform 13"/>
            <p:cNvSpPr>
              <a:spLocks/>
            </p:cNvSpPr>
            <p:nvPr/>
          </p:nvSpPr>
          <p:spPr bwMode="auto">
            <a:xfrm>
              <a:off x="5207" y="662"/>
              <a:ext cx="209" cy="258"/>
            </a:xfrm>
            <a:custGeom>
              <a:avLst/>
              <a:gdLst>
                <a:gd name="T0" fmla="*/ 88 w 419"/>
                <a:gd name="T1" fmla="*/ 63 h 515"/>
                <a:gd name="T2" fmla="*/ 74 w 419"/>
                <a:gd name="T3" fmla="*/ 63 h 515"/>
                <a:gd name="T4" fmla="*/ 57 w 419"/>
                <a:gd name="T5" fmla="*/ 70 h 515"/>
                <a:gd name="T6" fmla="*/ 40 w 419"/>
                <a:gd name="T7" fmla="*/ 85 h 515"/>
                <a:gd name="T8" fmla="*/ 32 w 419"/>
                <a:gd name="T9" fmla="*/ 103 h 515"/>
                <a:gd name="T10" fmla="*/ 29 w 419"/>
                <a:gd name="T11" fmla="*/ 112 h 515"/>
                <a:gd name="T12" fmla="*/ 26 w 419"/>
                <a:gd name="T13" fmla="*/ 119 h 515"/>
                <a:gd name="T14" fmla="*/ 22 w 419"/>
                <a:gd name="T15" fmla="*/ 123 h 515"/>
                <a:gd name="T16" fmla="*/ 17 w 419"/>
                <a:gd name="T17" fmla="*/ 125 h 515"/>
                <a:gd name="T18" fmla="*/ 11 w 419"/>
                <a:gd name="T19" fmla="*/ 126 h 515"/>
                <a:gd name="T20" fmla="*/ 6 w 419"/>
                <a:gd name="T21" fmla="*/ 127 h 515"/>
                <a:gd name="T22" fmla="*/ 2 w 419"/>
                <a:gd name="T23" fmla="*/ 128 h 515"/>
                <a:gd name="T24" fmla="*/ 0 w 419"/>
                <a:gd name="T25" fmla="*/ 129 h 515"/>
                <a:gd name="T26" fmla="*/ 0 w 419"/>
                <a:gd name="T27" fmla="*/ 128 h 515"/>
                <a:gd name="T28" fmla="*/ 9 w 419"/>
                <a:gd name="T29" fmla="*/ 123 h 515"/>
                <a:gd name="T30" fmla="*/ 20 w 419"/>
                <a:gd name="T31" fmla="*/ 110 h 515"/>
                <a:gd name="T32" fmla="*/ 25 w 419"/>
                <a:gd name="T33" fmla="*/ 95 h 515"/>
                <a:gd name="T34" fmla="*/ 26 w 419"/>
                <a:gd name="T35" fmla="*/ 81 h 515"/>
                <a:gd name="T36" fmla="*/ 26 w 419"/>
                <a:gd name="T37" fmla="*/ 72 h 515"/>
                <a:gd name="T38" fmla="*/ 23 w 419"/>
                <a:gd name="T39" fmla="*/ 61 h 515"/>
                <a:gd name="T40" fmla="*/ 25 w 419"/>
                <a:gd name="T41" fmla="*/ 55 h 515"/>
                <a:gd name="T42" fmla="*/ 33 w 419"/>
                <a:gd name="T43" fmla="*/ 49 h 515"/>
                <a:gd name="T44" fmla="*/ 41 w 419"/>
                <a:gd name="T45" fmla="*/ 40 h 515"/>
                <a:gd name="T46" fmla="*/ 43 w 419"/>
                <a:gd name="T47" fmla="*/ 29 h 515"/>
                <a:gd name="T48" fmla="*/ 46 w 419"/>
                <a:gd name="T49" fmla="*/ 23 h 515"/>
                <a:gd name="T50" fmla="*/ 58 w 419"/>
                <a:gd name="T51" fmla="*/ 19 h 515"/>
                <a:gd name="T52" fmla="*/ 71 w 419"/>
                <a:gd name="T53" fmla="*/ 12 h 515"/>
                <a:gd name="T54" fmla="*/ 82 w 419"/>
                <a:gd name="T55" fmla="*/ 4 h 515"/>
                <a:gd name="T56" fmla="*/ 85 w 419"/>
                <a:gd name="T57" fmla="*/ 5 h 515"/>
                <a:gd name="T58" fmla="*/ 87 w 419"/>
                <a:gd name="T59" fmla="*/ 17 h 515"/>
                <a:gd name="T60" fmla="*/ 92 w 419"/>
                <a:gd name="T61" fmla="*/ 30 h 515"/>
                <a:gd name="T62" fmla="*/ 99 w 419"/>
                <a:gd name="T63" fmla="*/ 39 h 515"/>
                <a:gd name="T64" fmla="*/ 101 w 419"/>
                <a:gd name="T65" fmla="*/ 43 h 515"/>
                <a:gd name="T66" fmla="*/ 94 w 419"/>
                <a:gd name="T67" fmla="*/ 46 h 515"/>
                <a:gd name="T68" fmla="*/ 90 w 419"/>
                <a:gd name="T69" fmla="*/ 51 h 515"/>
                <a:gd name="T70" fmla="*/ 89 w 419"/>
                <a:gd name="T71" fmla="*/ 58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9"/>
                <a:gd name="T109" fmla="*/ 0 h 515"/>
                <a:gd name="T110" fmla="*/ 419 w 419"/>
                <a:gd name="T111" fmla="*/ 515 h 5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00" name="Freeform 14"/>
            <p:cNvSpPr>
              <a:spLocks/>
            </p:cNvSpPr>
            <p:nvPr/>
          </p:nvSpPr>
          <p:spPr bwMode="auto">
            <a:xfrm>
              <a:off x="5138" y="666"/>
              <a:ext cx="124" cy="250"/>
            </a:xfrm>
            <a:custGeom>
              <a:avLst/>
              <a:gdLst>
                <a:gd name="T0" fmla="*/ 34 w 248"/>
                <a:gd name="T1" fmla="*/ 124 h 500"/>
                <a:gd name="T2" fmla="*/ 30 w 248"/>
                <a:gd name="T3" fmla="*/ 120 h 500"/>
                <a:gd name="T4" fmla="*/ 24 w 248"/>
                <a:gd name="T5" fmla="*/ 120 h 500"/>
                <a:gd name="T6" fmla="*/ 20 w 248"/>
                <a:gd name="T7" fmla="*/ 119 h 500"/>
                <a:gd name="T8" fmla="*/ 21 w 248"/>
                <a:gd name="T9" fmla="*/ 115 h 500"/>
                <a:gd name="T10" fmla="*/ 25 w 248"/>
                <a:gd name="T11" fmla="*/ 111 h 500"/>
                <a:gd name="T12" fmla="*/ 29 w 248"/>
                <a:gd name="T13" fmla="*/ 110 h 500"/>
                <a:gd name="T14" fmla="*/ 32 w 248"/>
                <a:gd name="T15" fmla="*/ 110 h 500"/>
                <a:gd name="T16" fmla="*/ 35 w 248"/>
                <a:gd name="T17" fmla="*/ 109 h 500"/>
                <a:gd name="T18" fmla="*/ 37 w 248"/>
                <a:gd name="T19" fmla="*/ 107 h 500"/>
                <a:gd name="T20" fmla="*/ 39 w 248"/>
                <a:gd name="T21" fmla="*/ 104 h 500"/>
                <a:gd name="T22" fmla="*/ 39 w 248"/>
                <a:gd name="T23" fmla="*/ 102 h 500"/>
                <a:gd name="T24" fmla="*/ 39 w 248"/>
                <a:gd name="T25" fmla="*/ 99 h 500"/>
                <a:gd name="T26" fmla="*/ 38 w 248"/>
                <a:gd name="T27" fmla="*/ 97 h 500"/>
                <a:gd name="T28" fmla="*/ 36 w 248"/>
                <a:gd name="T29" fmla="*/ 95 h 500"/>
                <a:gd name="T30" fmla="*/ 33 w 248"/>
                <a:gd name="T31" fmla="*/ 94 h 500"/>
                <a:gd name="T32" fmla="*/ 29 w 248"/>
                <a:gd name="T33" fmla="*/ 94 h 500"/>
                <a:gd name="T34" fmla="*/ 26 w 248"/>
                <a:gd name="T35" fmla="*/ 94 h 500"/>
                <a:gd name="T36" fmla="*/ 24 w 248"/>
                <a:gd name="T37" fmla="*/ 97 h 500"/>
                <a:gd name="T38" fmla="*/ 23 w 248"/>
                <a:gd name="T39" fmla="*/ 100 h 500"/>
                <a:gd name="T40" fmla="*/ 21 w 248"/>
                <a:gd name="T41" fmla="*/ 104 h 500"/>
                <a:gd name="T42" fmla="*/ 17 w 248"/>
                <a:gd name="T43" fmla="*/ 108 h 500"/>
                <a:gd name="T44" fmla="*/ 15 w 248"/>
                <a:gd name="T45" fmla="*/ 108 h 500"/>
                <a:gd name="T46" fmla="*/ 13 w 248"/>
                <a:gd name="T47" fmla="*/ 107 h 500"/>
                <a:gd name="T48" fmla="*/ 13 w 248"/>
                <a:gd name="T49" fmla="*/ 104 h 500"/>
                <a:gd name="T50" fmla="*/ 14 w 248"/>
                <a:gd name="T51" fmla="*/ 99 h 500"/>
                <a:gd name="T52" fmla="*/ 17 w 248"/>
                <a:gd name="T53" fmla="*/ 95 h 500"/>
                <a:gd name="T54" fmla="*/ 20 w 248"/>
                <a:gd name="T55" fmla="*/ 91 h 500"/>
                <a:gd name="T56" fmla="*/ 21 w 248"/>
                <a:gd name="T57" fmla="*/ 88 h 500"/>
                <a:gd name="T58" fmla="*/ 21 w 248"/>
                <a:gd name="T59" fmla="*/ 87 h 500"/>
                <a:gd name="T60" fmla="*/ 20 w 248"/>
                <a:gd name="T61" fmla="*/ 84 h 500"/>
                <a:gd name="T62" fmla="*/ 17 w 248"/>
                <a:gd name="T63" fmla="*/ 81 h 500"/>
                <a:gd name="T64" fmla="*/ 12 w 248"/>
                <a:gd name="T65" fmla="*/ 80 h 500"/>
                <a:gd name="T66" fmla="*/ 9 w 248"/>
                <a:gd name="T67" fmla="*/ 80 h 500"/>
                <a:gd name="T68" fmla="*/ 7 w 248"/>
                <a:gd name="T69" fmla="*/ 82 h 500"/>
                <a:gd name="T70" fmla="*/ 5 w 248"/>
                <a:gd name="T71" fmla="*/ 83 h 500"/>
                <a:gd name="T72" fmla="*/ 2 w 248"/>
                <a:gd name="T73" fmla="*/ 78 h 500"/>
                <a:gd name="T74" fmla="*/ 0 w 248"/>
                <a:gd name="T75" fmla="*/ 66 h 500"/>
                <a:gd name="T76" fmla="*/ 4 w 248"/>
                <a:gd name="T77" fmla="*/ 54 h 500"/>
                <a:gd name="T78" fmla="*/ 10 w 248"/>
                <a:gd name="T79" fmla="*/ 42 h 500"/>
                <a:gd name="T80" fmla="*/ 18 w 248"/>
                <a:gd name="T81" fmla="*/ 30 h 500"/>
                <a:gd name="T82" fmla="*/ 28 w 248"/>
                <a:gd name="T83" fmla="*/ 20 h 500"/>
                <a:gd name="T84" fmla="*/ 39 w 248"/>
                <a:gd name="T85" fmla="*/ 12 h 500"/>
                <a:gd name="T86" fmla="*/ 49 w 248"/>
                <a:gd name="T87" fmla="*/ 6 h 500"/>
                <a:gd name="T88" fmla="*/ 54 w 248"/>
                <a:gd name="T89" fmla="*/ 4 h 500"/>
                <a:gd name="T90" fmla="*/ 58 w 248"/>
                <a:gd name="T91" fmla="*/ 2 h 500"/>
                <a:gd name="T92" fmla="*/ 62 w 248"/>
                <a:gd name="T93" fmla="*/ 0 h 500"/>
                <a:gd name="T94" fmla="*/ 62 w 248"/>
                <a:gd name="T95" fmla="*/ 1 h 500"/>
                <a:gd name="T96" fmla="*/ 57 w 248"/>
                <a:gd name="T97" fmla="*/ 9 h 500"/>
                <a:gd name="T98" fmla="*/ 51 w 248"/>
                <a:gd name="T99" fmla="*/ 23 h 500"/>
                <a:gd name="T100" fmla="*/ 51 w 248"/>
                <a:gd name="T101" fmla="*/ 35 h 500"/>
                <a:gd name="T102" fmla="*/ 55 w 248"/>
                <a:gd name="T103" fmla="*/ 47 h 500"/>
                <a:gd name="T104" fmla="*/ 58 w 248"/>
                <a:gd name="T105" fmla="*/ 60 h 500"/>
                <a:gd name="T106" fmla="*/ 61 w 248"/>
                <a:gd name="T107" fmla="*/ 70 h 500"/>
                <a:gd name="T108" fmla="*/ 61 w 248"/>
                <a:gd name="T109" fmla="*/ 79 h 500"/>
                <a:gd name="T110" fmla="*/ 60 w 248"/>
                <a:gd name="T111" fmla="*/ 93 h 500"/>
                <a:gd name="T112" fmla="*/ 55 w 248"/>
                <a:gd name="T113" fmla="*/ 109 h 500"/>
                <a:gd name="T114" fmla="*/ 44 w 248"/>
                <a:gd name="T115" fmla="*/ 122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8"/>
                <a:gd name="T175" fmla="*/ 0 h 500"/>
                <a:gd name="T176" fmla="*/ 248 w 248"/>
                <a:gd name="T177" fmla="*/ 500 h 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01" name="Freeform 15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140 w 1208"/>
                <a:gd name="T1" fmla="*/ 181 h 847"/>
                <a:gd name="T2" fmla="*/ 129 w 1208"/>
                <a:gd name="T3" fmla="*/ 200 h 847"/>
                <a:gd name="T4" fmla="*/ 122 w 1208"/>
                <a:gd name="T5" fmla="*/ 205 h 847"/>
                <a:gd name="T6" fmla="*/ 106 w 1208"/>
                <a:gd name="T7" fmla="*/ 180 h 847"/>
                <a:gd name="T8" fmla="*/ 95 w 1208"/>
                <a:gd name="T9" fmla="*/ 170 h 847"/>
                <a:gd name="T10" fmla="*/ 85 w 1208"/>
                <a:gd name="T11" fmla="*/ 150 h 847"/>
                <a:gd name="T12" fmla="*/ 90 w 1208"/>
                <a:gd name="T13" fmla="*/ 113 h 847"/>
                <a:gd name="T14" fmla="*/ 104 w 1208"/>
                <a:gd name="T15" fmla="*/ 91 h 847"/>
                <a:gd name="T16" fmla="*/ 107 w 1208"/>
                <a:gd name="T17" fmla="*/ 76 h 847"/>
                <a:gd name="T18" fmla="*/ 99 w 1208"/>
                <a:gd name="T19" fmla="*/ 91 h 847"/>
                <a:gd name="T20" fmla="*/ 83 w 1208"/>
                <a:gd name="T21" fmla="*/ 115 h 847"/>
                <a:gd name="T22" fmla="*/ 48 w 1208"/>
                <a:gd name="T23" fmla="*/ 130 h 847"/>
                <a:gd name="T24" fmla="*/ 35 w 1208"/>
                <a:gd name="T25" fmla="*/ 128 h 847"/>
                <a:gd name="T26" fmla="*/ 15 w 1208"/>
                <a:gd name="T27" fmla="*/ 120 h 847"/>
                <a:gd name="T28" fmla="*/ 6 w 1208"/>
                <a:gd name="T29" fmla="*/ 111 h 847"/>
                <a:gd name="T30" fmla="*/ 26 w 1208"/>
                <a:gd name="T31" fmla="*/ 101 h 847"/>
                <a:gd name="T32" fmla="*/ 46 w 1208"/>
                <a:gd name="T33" fmla="*/ 75 h 847"/>
                <a:gd name="T34" fmla="*/ 78 w 1208"/>
                <a:gd name="T35" fmla="*/ 67 h 847"/>
                <a:gd name="T36" fmla="*/ 87 w 1208"/>
                <a:gd name="T37" fmla="*/ 68 h 847"/>
                <a:gd name="T38" fmla="*/ 93 w 1208"/>
                <a:gd name="T39" fmla="*/ 65 h 847"/>
                <a:gd name="T40" fmla="*/ 88 w 1208"/>
                <a:gd name="T41" fmla="*/ 78 h 847"/>
                <a:gd name="T42" fmla="*/ 89 w 1208"/>
                <a:gd name="T43" fmla="*/ 81 h 847"/>
                <a:gd name="T44" fmla="*/ 97 w 1208"/>
                <a:gd name="T45" fmla="*/ 82 h 847"/>
                <a:gd name="T46" fmla="*/ 102 w 1208"/>
                <a:gd name="T47" fmla="*/ 70 h 847"/>
                <a:gd name="T48" fmla="*/ 102 w 1208"/>
                <a:gd name="T49" fmla="*/ 63 h 847"/>
                <a:gd name="T50" fmla="*/ 105 w 1208"/>
                <a:gd name="T51" fmla="*/ 71 h 847"/>
                <a:gd name="T52" fmla="*/ 118 w 1208"/>
                <a:gd name="T53" fmla="*/ 74 h 847"/>
                <a:gd name="T54" fmla="*/ 131 w 1208"/>
                <a:gd name="T55" fmla="*/ 70 h 847"/>
                <a:gd name="T56" fmla="*/ 141 w 1208"/>
                <a:gd name="T57" fmla="*/ 64 h 847"/>
                <a:gd name="T58" fmla="*/ 153 w 1208"/>
                <a:gd name="T59" fmla="*/ 61 h 847"/>
                <a:gd name="T60" fmla="*/ 162 w 1208"/>
                <a:gd name="T61" fmla="*/ 45 h 847"/>
                <a:gd name="T62" fmla="*/ 188 w 1208"/>
                <a:gd name="T63" fmla="*/ 7 h 847"/>
                <a:gd name="T64" fmla="*/ 223 w 1208"/>
                <a:gd name="T65" fmla="*/ 0 h 847"/>
                <a:gd name="T66" fmla="*/ 243 w 1208"/>
                <a:gd name="T67" fmla="*/ 3 h 847"/>
                <a:gd name="T68" fmla="*/ 268 w 1208"/>
                <a:gd name="T69" fmla="*/ 13 h 847"/>
                <a:gd name="T70" fmla="*/ 293 w 1208"/>
                <a:gd name="T71" fmla="*/ 15 h 847"/>
                <a:gd name="T72" fmla="*/ 298 w 1208"/>
                <a:gd name="T73" fmla="*/ 21 h 847"/>
                <a:gd name="T74" fmla="*/ 268 w 1208"/>
                <a:gd name="T75" fmla="*/ 59 h 847"/>
                <a:gd name="T76" fmla="*/ 238 w 1208"/>
                <a:gd name="T77" fmla="*/ 78 h 847"/>
                <a:gd name="T78" fmla="*/ 206 w 1208"/>
                <a:gd name="T79" fmla="*/ 87 h 847"/>
                <a:gd name="T80" fmla="*/ 177 w 1208"/>
                <a:gd name="T81" fmla="*/ 82 h 847"/>
                <a:gd name="T82" fmla="*/ 159 w 1208"/>
                <a:gd name="T83" fmla="*/ 73 h 847"/>
                <a:gd name="T84" fmla="*/ 148 w 1208"/>
                <a:gd name="T85" fmla="*/ 68 h 847"/>
                <a:gd name="T86" fmla="*/ 136 w 1208"/>
                <a:gd name="T87" fmla="*/ 71 h 847"/>
                <a:gd name="T88" fmla="*/ 134 w 1208"/>
                <a:gd name="T89" fmla="*/ 77 h 847"/>
                <a:gd name="T90" fmla="*/ 146 w 1208"/>
                <a:gd name="T91" fmla="*/ 77 h 847"/>
                <a:gd name="T92" fmla="*/ 160 w 1208"/>
                <a:gd name="T93" fmla="*/ 75 h 847"/>
                <a:gd name="T94" fmla="*/ 184 w 1208"/>
                <a:gd name="T95" fmla="*/ 82 h 847"/>
                <a:gd name="T96" fmla="*/ 214 w 1208"/>
                <a:gd name="T97" fmla="*/ 109 h 847"/>
                <a:gd name="T98" fmla="*/ 226 w 1208"/>
                <a:gd name="T99" fmla="*/ 149 h 847"/>
                <a:gd name="T100" fmla="*/ 217 w 1208"/>
                <a:gd name="T101" fmla="*/ 158 h 847"/>
                <a:gd name="T102" fmla="*/ 182 w 1208"/>
                <a:gd name="T103" fmla="*/ 145 h 847"/>
                <a:gd name="T104" fmla="*/ 158 w 1208"/>
                <a:gd name="T105" fmla="*/ 140 h 847"/>
                <a:gd name="T106" fmla="*/ 141 w 1208"/>
                <a:gd name="T107" fmla="*/ 116 h 847"/>
                <a:gd name="T108" fmla="*/ 133 w 1208"/>
                <a:gd name="T109" fmla="*/ 88 h 847"/>
                <a:gd name="T110" fmla="*/ 120 w 1208"/>
                <a:gd name="T111" fmla="*/ 78 h 847"/>
                <a:gd name="T112" fmla="*/ 111 w 1208"/>
                <a:gd name="T113" fmla="*/ 77 h 847"/>
                <a:gd name="T114" fmla="*/ 115 w 1208"/>
                <a:gd name="T115" fmla="*/ 88 h 847"/>
                <a:gd name="T116" fmla="*/ 137 w 1208"/>
                <a:gd name="T117" fmla="*/ 11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8"/>
                <a:gd name="T178" fmla="*/ 0 h 847"/>
                <a:gd name="T179" fmla="*/ 1208 w 1208"/>
                <a:gd name="T180" fmla="*/ 847 h 8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02" name="Freeform 16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69 w 364"/>
                <a:gd name="T1" fmla="*/ 89 h 367"/>
                <a:gd name="T2" fmla="*/ 72 w 364"/>
                <a:gd name="T3" fmla="*/ 84 h 367"/>
                <a:gd name="T4" fmla="*/ 78 w 364"/>
                <a:gd name="T5" fmla="*/ 83 h 367"/>
                <a:gd name="T6" fmla="*/ 82 w 364"/>
                <a:gd name="T7" fmla="*/ 84 h 367"/>
                <a:gd name="T8" fmla="*/ 83 w 364"/>
                <a:gd name="T9" fmla="*/ 86 h 367"/>
                <a:gd name="T10" fmla="*/ 86 w 364"/>
                <a:gd name="T11" fmla="*/ 87 h 367"/>
                <a:gd name="T12" fmla="*/ 90 w 364"/>
                <a:gd name="T13" fmla="*/ 88 h 367"/>
                <a:gd name="T14" fmla="*/ 91 w 364"/>
                <a:gd name="T15" fmla="*/ 87 h 367"/>
                <a:gd name="T16" fmla="*/ 89 w 364"/>
                <a:gd name="T17" fmla="*/ 85 h 367"/>
                <a:gd name="T18" fmla="*/ 86 w 364"/>
                <a:gd name="T19" fmla="*/ 82 h 367"/>
                <a:gd name="T20" fmla="*/ 83 w 364"/>
                <a:gd name="T21" fmla="*/ 81 h 367"/>
                <a:gd name="T22" fmla="*/ 79 w 364"/>
                <a:gd name="T23" fmla="*/ 81 h 367"/>
                <a:gd name="T24" fmla="*/ 75 w 364"/>
                <a:gd name="T25" fmla="*/ 78 h 367"/>
                <a:gd name="T26" fmla="*/ 74 w 364"/>
                <a:gd name="T27" fmla="*/ 74 h 367"/>
                <a:gd name="T28" fmla="*/ 75 w 364"/>
                <a:gd name="T29" fmla="*/ 71 h 367"/>
                <a:gd name="T30" fmla="*/ 76 w 364"/>
                <a:gd name="T31" fmla="*/ 69 h 367"/>
                <a:gd name="T32" fmla="*/ 79 w 364"/>
                <a:gd name="T33" fmla="*/ 67 h 367"/>
                <a:gd name="T34" fmla="*/ 83 w 364"/>
                <a:gd name="T35" fmla="*/ 65 h 367"/>
                <a:gd name="T36" fmla="*/ 86 w 364"/>
                <a:gd name="T37" fmla="*/ 56 h 367"/>
                <a:gd name="T38" fmla="*/ 84 w 364"/>
                <a:gd name="T39" fmla="*/ 38 h 367"/>
                <a:gd name="T40" fmla="*/ 72 w 364"/>
                <a:gd name="T41" fmla="*/ 24 h 367"/>
                <a:gd name="T42" fmla="*/ 51 w 364"/>
                <a:gd name="T43" fmla="*/ 13 h 367"/>
                <a:gd name="T44" fmla="*/ 31 w 364"/>
                <a:gd name="T45" fmla="*/ 10 h 367"/>
                <a:gd name="T46" fmla="*/ 21 w 364"/>
                <a:gd name="T47" fmla="*/ 7 h 367"/>
                <a:gd name="T48" fmla="*/ 11 w 364"/>
                <a:gd name="T49" fmla="*/ 4 h 367"/>
                <a:gd name="T50" fmla="*/ 3 w 364"/>
                <a:gd name="T51" fmla="*/ 1 h 367"/>
                <a:gd name="T52" fmla="*/ 3 w 364"/>
                <a:gd name="T53" fmla="*/ 5 h 367"/>
                <a:gd name="T54" fmla="*/ 9 w 364"/>
                <a:gd name="T55" fmla="*/ 16 h 367"/>
                <a:gd name="T56" fmla="*/ 13 w 364"/>
                <a:gd name="T57" fmla="*/ 28 h 367"/>
                <a:gd name="T58" fmla="*/ 17 w 364"/>
                <a:gd name="T59" fmla="*/ 40 h 367"/>
                <a:gd name="T60" fmla="*/ 19 w 364"/>
                <a:gd name="T61" fmla="*/ 51 h 367"/>
                <a:gd name="T62" fmla="*/ 25 w 364"/>
                <a:gd name="T63" fmla="*/ 66 h 367"/>
                <a:gd name="T64" fmla="*/ 37 w 364"/>
                <a:gd name="T65" fmla="*/ 81 h 367"/>
                <a:gd name="T66" fmla="*/ 56 w 364"/>
                <a:gd name="T67" fmla="*/ 9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367"/>
                <a:gd name="T104" fmla="*/ 364 w 364"/>
                <a:gd name="T105" fmla="*/ 367 h 3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03" name="Freeform 17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4 h 38"/>
                <a:gd name="T2" fmla="*/ 0 w 39"/>
                <a:gd name="T3" fmla="*/ 2 h 38"/>
                <a:gd name="T4" fmla="*/ 1 w 39"/>
                <a:gd name="T5" fmla="*/ 1 h 38"/>
                <a:gd name="T6" fmla="*/ 3 w 39"/>
                <a:gd name="T7" fmla="*/ 0 h 38"/>
                <a:gd name="T8" fmla="*/ 5 w 39"/>
                <a:gd name="T9" fmla="*/ 0 h 38"/>
                <a:gd name="T10" fmla="*/ 7 w 39"/>
                <a:gd name="T11" fmla="*/ 1 h 38"/>
                <a:gd name="T12" fmla="*/ 8 w 39"/>
                <a:gd name="T13" fmla="*/ 2 h 38"/>
                <a:gd name="T14" fmla="*/ 9 w 39"/>
                <a:gd name="T15" fmla="*/ 3 h 38"/>
                <a:gd name="T16" fmla="*/ 9 w 39"/>
                <a:gd name="T17" fmla="*/ 6 h 38"/>
                <a:gd name="T18" fmla="*/ 9 w 39"/>
                <a:gd name="T19" fmla="*/ 7 h 38"/>
                <a:gd name="T20" fmla="*/ 8 w 39"/>
                <a:gd name="T21" fmla="*/ 9 h 38"/>
                <a:gd name="T22" fmla="*/ 6 w 39"/>
                <a:gd name="T23" fmla="*/ 10 h 38"/>
                <a:gd name="T24" fmla="*/ 5 w 39"/>
                <a:gd name="T25" fmla="*/ 11 h 38"/>
                <a:gd name="T26" fmla="*/ 4 w 39"/>
                <a:gd name="T27" fmla="*/ 10 h 38"/>
                <a:gd name="T28" fmla="*/ 2 w 39"/>
                <a:gd name="T29" fmla="*/ 8 h 38"/>
                <a:gd name="T30" fmla="*/ 0 w 39"/>
                <a:gd name="T31" fmla="*/ 6 h 38"/>
                <a:gd name="T32" fmla="*/ 0 w 39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04" name="Freeform 18"/>
            <p:cNvSpPr>
              <a:spLocks/>
            </p:cNvSpPr>
            <p:nvPr/>
          </p:nvSpPr>
          <p:spPr bwMode="auto">
            <a:xfrm>
              <a:off x="5188" y="860"/>
              <a:ext cx="21" cy="20"/>
            </a:xfrm>
            <a:custGeom>
              <a:avLst/>
              <a:gdLst>
                <a:gd name="T0" fmla="*/ 1 w 42"/>
                <a:gd name="T1" fmla="*/ 1 h 42"/>
                <a:gd name="T2" fmla="*/ 3 w 42"/>
                <a:gd name="T3" fmla="*/ 0 h 42"/>
                <a:gd name="T4" fmla="*/ 5 w 42"/>
                <a:gd name="T5" fmla="*/ 0 h 42"/>
                <a:gd name="T6" fmla="*/ 8 w 42"/>
                <a:gd name="T7" fmla="*/ 0 h 42"/>
                <a:gd name="T8" fmla="*/ 10 w 42"/>
                <a:gd name="T9" fmla="*/ 1 h 42"/>
                <a:gd name="T10" fmla="*/ 10 w 42"/>
                <a:gd name="T11" fmla="*/ 3 h 42"/>
                <a:gd name="T12" fmla="*/ 11 w 42"/>
                <a:gd name="T13" fmla="*/ 5 h 42"/>
                <a:gd name="T14" fmla="*/ 10 w 42"/>
                <a:gd name="T15" fmla="*/ 7 h 42"/>
                <a:gd name="T16" fmla="*/ 10 w 42"/>
                <a:gd name="T17" fmla="*/ 9 h 42"/>
                <a:gd name="T18" fmla="*/ 8 w 42"/>
                <a:gd name="T19" fmla="*/ 9 h 42"/>
                <a:gd name="T20" fmla="*/ 5 w 42"/>
                <a:gd name="T21" fmla="*/ 10 h 42"/>
                <a:gd name="T22" fmla="*/ 3 w 42"/>
                <a:gd name="T23" fmla="*/ 9 h 42"/>
                <a:gd name="T24" fmla="*/ 2 w 42"/>
                <a:gd name="T25" fmla="*/ 7 h 42"/>
                <a:gd name="T26" fmla="*/ 1 w 42"/>
                <a:gd name="T27" fmla="*/ 6 h 42"/>
                <a:gd name="T28" fmla="*/ 0 w 42"/>
                <a:gd name="T29" fmla="*/ 4 h 42"/>
                <a:gd name="T30" fmla="*/ 0 w 42"/>
                <a:gd name="T31" fmla="*/ 2 h 42"/>
                <a:gd name="T32" fmla="*/ 1 w 42"/>
                <a:gd name="T33" fmla="*/ 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2"/>
                <a:gd name="T53" fmla="*/ 42 w 4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05" name="Freeform 19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1 w 40"/>
                <a:gd name="T1" fmla="*/ 2 h 40"/>
                <a:gd name="T2" fmla="*/ 3 w 40"/>
                <a:gd name="T3" fmla="*/ 1 h 40"/>
                <a:gd name="T4" fmla="*/ 5 w 40"/>
                <a:gd name="T5" fmla="*/ 0 h 40"/>
                <a:gd name="T6" fmla="*/ 7 w 40"/>
                <a:gd name="T7" fmla="*/ 0 h 40"/>
                <a:gd name="T8" fmla="*/ 9 w 40"/>
                <a:gd name="T9" fmla="*/ 1 h 40"/>
                <a:gd name="T10" fmla="*/ 10 w 40"/>
                <a:gd name="T11" fmla="*/ 3 h 40"/>
                <a:gd name="T12" fmla="*/ 10 w 40"/>
                <a:gd name="T13" fmla="*/ 5 h 40"/>
                <a:gd name="T14" fmla="*/ 10 w 40"/>
                <a:gd name="T15" fmla="*/ 7 h 40"/>
                <a:gd name="T16" fmla="*/ 8 w 40"/>
                <a:gd name="T17" fmla="*/ 9 h 40"/>
                <a:gd name="T18" fmla="*/ 7 w 40"/>
                <a:gd name="T19" fmla="*/ 10 h 40"/>
                <a:gd name="T20" fmla="*/ 5 w 40"/>
                <a:gd name="T21" fmla="*/ 10 h 40"/>
                <a:gd name="T22" fmla="*/ 3 w 40"/>
                <a:gd name="T23" fmla="*/ 10 h 40"/>
                <a:gd name="T24" fmla="*/ 1 w 40"/>
                <a:gd name="T25" fmla="*/ 10 h 40"/>
                <a:gd name="T26" fmla="*/ 1 w 40"/>
                <a:gd name="T27" fmla="*/ 7 h 40"/>
                <a:gd name="T28" fmla="*/ 0 w 40"/>
                <a:gd name="T29" fmla="*/ 5 h 40"/>
                <a:gd name="T30" fmla="*/ 1 w 40"/>
                <a:gd name="T31" fmla="*/ 3 h 40"/>
                <a:gd name="T32" fmla="*/ 1 w 40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0"/>
                <a:gd name="T53" fmla="*/ 40 w 4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06" name="Freeform 20"/>
            <p:cNvSpPr>
              <a:spLocks/>
            </p:cNvSpPr>
            <p:nvPr/>
          </p:nvSpPr>
          <p:spPr bwMode="auto">
            <a:xfrm>
              <a:off x="5109" y="859"/>
              <a:ext cx="21" cy="20"/>
            </a:xfrm>
            <a:custGeom>
              <a:avLst/>
              <a:gdLst>
                <a:gd name="T0" fmla="*/ 2 w 41"/>
                <a:gd name="T1" fmla="*/ 1 h 40"/>
                <a:gd name="T2" fmla="*/ 1 w 41"/>
                <a:gd name="T3" fmla="*/ 2 h 40"/>
                <a:gd name="T4" fmla="*/ 0 w 41"/>
                <a:gd name="T5" fmla="*/ 5 h 40"/>
                <a:gd name="T6" fmla="*/ 1 w 41"/>
                <a:gd name="T7" fmla="*/ 7 h 40"/>
                <a:gd name="T8" fmla="*/ 1 w 41"/>
                <a:gd name="T9" fmla="*/ 9 h 40"/>
                <a:gd name="T10" fmla="*/ 3 w 41"/>
                <a:gd name="T11" fmla="*/ 10 h 40"/>
                <a:gd name="T12" fmla="*/ 5 w 41"/>
                <a:gd name="T13" fmla="*/ 10 h 40"/>
                <a:gd name="T14" fmla="*/ 8 w 41"/>
                <a:gd name="T15" fmla="*/ 10 h 40"/>
                <a:gd name="T16" fmla="*/ 10 w 41"/>
                <a:gd name="T17" fmla="*/ 10 h 40"/>
                <a:gd name="T18" fmla="*/ 10 w 41"/>
                <a:gd name="T19" fmla="*/ 8 h 40"/>
                <a:gd name="T20" fmla="*/ 11 w 41"/>
                <a:gd name="T21" fmla="*/ 6 h 40"/>
                <a:gd name="T22" fmla="*/ 11 w 41"/>
                <a:gd name="T23" fmla="*/ 5 h 40"/>
                <a:gd name="T24" fmla="*/ 10 w 41"/>
                <a:gd name="T25" fmla="*/ 3 h 40"/>
                <a:gd name="T26" fmla="*/ 9 w 41"/>
                <a:gd name="T27" fmla="*/ 2 h 40"/>
                <a:gd name="T28" fmla="*/ 7 w 41"/>
                <a:gd name="T29" fmla="*/ 1 h 40"/>
                <a:gd name="T30" fmla="*/ 4 w 41"/>
                <a:gd name="T31" fmla="*/ 0 h 40"/>
                <a:gd name="T32" fmla="*/ 2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40"/>
                <a:gd name="T53" fmla="*/ 41 w 4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07" name="Freeform 21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6 h 36"/>
                <a:gd name="T2" fmla="*/ 0 w 34"/>
                <a:gd name="T3" fmla="*/ 5 h 36"/>
                <a:gd name="T4" fmla="*/ 0 w 34"/>
                <a:gd name="T5" fmla="*/ 2 h 36"/>
                <a:gd name="T6" fmla="*/ 1 w 34"/>
                <a:gd name="T7" fmla="*/ 1 h 36"/>
                <a:gd name="T8" fmla="*/ 3 w 34"/>
                <a:gd name="T9" fmla="*/ 1 h 36"/>
                <a:gd name="T10" fmla="*/ 5 w 34"/>
                <a:gd name="T11" fmla="*/ 0 h 36"/>
                <a:gd name="T12" fmla="*/ 7 w 34"/>
                <a:gd name="T13" fmla="*/ 1 h 36"/>
                <a:gd name="T14" fmla="*/ 8 w 34"/>
                <a:gd name="T15" fmla="*/ 2 h 36"/>
                <a:gd name="T16" fmla="*/ 9 w 34"/>
                <a:gd name="T17" fmla="*/ 3 h 36"/>
                <a:gd name="T18" fmla="*/ 9 w 34"/>
                <a:gd name="T19" fmla="*/ 5 h 36"/>
                <a:gd name="T20" fmla="*/ 8 w 34"/>
                <a:gd name="T21" fmla="*/ 7 h 36"/>
                <a:gd name="T22" fmla="*/ 7 w 34"/>
                <a:gd name="T23" fmla="*/ 9 h 36"/>
                <a:gd name="T24" fmla="*/ 5 w 34"/>
                <a:gd name="T25" fmla="*/ 9 h 36"/>
                <a:gd name="T26" fmla="*/ 4 w 34"/>
                <a:gd name="T27" fmla="*/ 9 h 36"/>
                <a:gd name="T28" fmla="*/ 2 w 34"/>
                <a:gd name="T29" fmla="*/ 9 h 36"/>
                <a:gd name="T30" fmla="*/ 1 w 34"/>
                <a:gd name="T31" fmla="*/ 7 h 36"/>
                <a:gd name="T32" fmla="*/ 0 w 34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6"/>
                <a:gd name="T53" fmla="*/ 34 w 3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08" name="Freeform 22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2 w 31"/>
                <a:gd name="T1" fmla="*/ 11 h 41"/>
                <a:gd name="T2" fmla="*/ 1 w 31"/>
                <a:gd name="T3" fmla="*/ 10 h 41"/>
                <a:gd name="T4" fmla="*/ 0 w 31"/>
                <a:gd name="T5" fmla="*/ 9 h 41"/>
                <a:gd name="T6" fmla="*/ 0 w 31"/>
                <a:gd name="T7" fmla="*/ 7 h 41"/>
                <a:gd name="T8" fmla="*/ 0 w 31"/>
                <a:gd name="T9" fmla="*/ 5 h 41"/>
                <a:gd name="T10" fmla="*/ 0 w 31"/>
                <a:gd name="T11" fmla="*/ 3 h 41"/>
                <a:gd name="T12" fmla="*/ 1 w 31"/>
                <a:gd name="T13" fmla="*/ 2 h 41"/>
                <a:gd name="T14" fmla="*/ 3 w 31"/>
                <a:gd name="T15" fmla="*/ 1 h 41"/>
                <a:gd name="T16" fmla="*/ 5 w 31"/>
                <a:gd name="T17" fmla="*/ 0 h 41"/>
                <a:gd name="T18" fmla="*/ 6 w 31"/>
                <a:gd name="T19" fmla="*/ 1 h 41"/>
                <a:gd name="T20" fmla="*/ 7 w 31"/>
                <a:gd name="T21" fmla="*/ 2 h 41"/>
                <a:gd name="T22" fmla="*/ 7 w 31"/>
                <a:gd name="T23" fmla="*/ 4 h 41"/>
                <a:gd name="T24" fmla="*/ 7 w 31"/>
                <a:gd name="T25" fmla="*/ 6 h 41"/>
                <a:gd name="T26" fmla="*/ 7 w 31"/>
                <a:gd name="T27" fmla="*/ 7 h 41"/>
                <a:gd name="T28" fmla="*/ 6 w 31"/>
                <a:gd name="T29" fmla="*/ 9 h 41"/>
                <a:gd name="T30" fmla="*/ 4 w 31"/>
                <a:gd name="T31" fmla="*/ 10 h 41"/>
                <a:gd name="T32" fmla="*/ 2 w 31"/>
                <a:gd name="T33" fmla="*/ 1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41"/>
                <a:gd name="T53" fmla="*/ 31 w 3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09" name="Freeform 23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6 h 46"/>
                <a:gd name="T2" fmla="*/ 1 w 37"/>
                <a:gd name="T3" fmla="*/ 5 h 46"/>
                <a:gd name="T4" fmla="*/ 2 w 37"/>
                <a:gd name="T5" fmla="*/ 2 h 46"/>
                <a:gd name="T6" fmla="*/ 4 w 37"/>
                <a:gd name="T7" fmla="*/ 1 h 46"/>
                <a:gd name="T8" fmla="*/ 6 w 37"/>
                <a:gd name="T9" fmla="*/ 0 h 46"/>
                <a:gd name="T10" fmla="*/ 8 w 37"/>
                <a:gd name="T11" fmla="*/ 1 h 46"/>
                <a:gd name="T12" fmla="*/ 9 w 37"/>
                <a:gd name="T13" fmla="*/ 2 h 46"/>
                <a:gd name="T14" fmla="*/ 10 w 37"/>
                <a:gd name="T15" fmla="*/ 4 h 46"/>
                <a:gd name="T16" fmla="*/ 9 w 37"/>
                <a:gd name="T17" fmla="*/ 6 h 46"/>
                <a:gd name="T18" fmla="*/ 8 w 37"/>
                <a:gd name="T19" fmla="*/ 9 h 46"/>
                <a:gd name="T20" fmla="*/ 7 w 37"/>
                <a:gd name="T21" fmla="*/ 10 h 46"/>
                <a:gd name="T22" fmla="*/ 5 w 37"/>
                <a:gd name="T23" fmla="*/ 12 h 46"/>
                <a:gd name="T24" fmla="*/ 3 w 37"/>
                <a:gd name="T25" fmla="*/ 12 h 46"/>
                <a:gd name="T26" fmla="*/ 2 w 37"/>
                <a:gd name="T27" fmla="*/ 12 h 46"/>
                <a:gd name="T28" fmla="*/ 1 w 37"/>
                <a:gd name="T29" fmla="*/ 10 h 46"/>
                <a:gd name="T30" fmla="*/ 0 w 37"/>
                <a:gd name="T31" fmla="*/ 9 h 46"/>
                <a:gd name="T32" fmla="*/ 1 w 37"/>
                <a:gd name="T33" fmla="*/ 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46"/>
                <a:gd name="T53" fmla="*/ 37 w 37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10" name="Freeform 24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7 w 37"/>
                <a:gd name="T1" fmla="*/ 1 h 36"/>
                <a:gd name="T2" fmla="*/ 8 w 37"/>
                <a:gd name="T3" fmla="*/ 2 h 36"/>
                <a:gd name="T4" fmla="*/ 9 w 37"/>
                <a:gd name="T5" fmla="*/ 3 h 36"/>
                <a:gd name="T6" fmla="*/ 9 w 37"/>
                <a:gd name="T7" fmla="*/ 6 h 36"/>
                <a:gd name="T8" fmla="*/ 8 w 37"/>
                <a:gd name="T9" fmla="*/ 7 h 36"/>
                <a:gd name="T10" fmla="*/ 7 w 37"/>
                <a:gd name="T11" fmla="*/ 8 h 36"/>
                <a:gd name="T12" fmla="*/ 6 w 37"/>
                <a:gd name="T13" fmla="*/ 10 h 36"/>
                <a:gd name="T14" fmla="*/ 4 w 37"/>
                <a:gd name="T15" fmla="*/ 10 h 36"/>
                <a:gd name="T16" fmla="*/ 3 w 37"/>
                <a:gd name="T17" fmla="*/ 10 h 36"/>
                <a:gd name="T18" fmla="*/ 2 w 37"/>
                <a:gd name="T19" fmla="*/ 9 h 36"/>
                <a:gd name="T20" fmla="*/ 0 w 37"/>
                <a:gd name="T21" fmla="*/ 8 h 36"/>
                <a:gd name="T22" fmla="*/ 0 w 37"/>
                <a:gd name="T23" fmla="*/ 6 h 36"/>
                <a:gd name="T24" fmla="*/ 0 w 37"/>
                <a:gd name="T25" fmla="*/ 4 h 36"/>
                <a:gd name="T26" fmla="*/ 1 w 37"/>
                <a:gd name="T27" fmla="*/ 2 h 36"/>
                <a:gd name="T28" fmla="*/ 3 w 37"/>
                <a:gd name="T29" fmla="*/ 1 h 36"/>
                <a:gd name="T30" fmla="*/ 5 w 37"/>
                <a:gd name="T31" fmla="*/ 0 h 36"/>
                <a:gd name="T32" fmla="*/ 7 w 37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6"/>
                <a:gd name="T53" fmla="*/ 37 w 3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11" name="Freeform 25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76 w 308"/>
                <a:gd name="T1" fmla="*/ 6 h 211"/>
                <a:gd name="T2" fmla="*/ 74 w 308"/>
                <a:gd name="T3" fmla="*/ 4 h 211"/>
                <a:gd name="T4" fmla="*/ 74 w 308"/>
                <a:gd name="T5" fmla="*/ 2 h 211"/>
                <a:gd name="T6" fmla="*/ 70 w 308"/>
                <a:gd name="T7" fmla="*/ 6 h 211"/>
                <a:gd name="T8" fmla="*/ 62 w 308"/>
                <a:gd name="T9" fmla="*/ 4 h 211"/>
                <a:gd name="T10" fmla="*/ 46 w 308"/>
                <a:gd name="T11" fmla="*/ 1 h 211"/>
                <a:gd name="T12" fmla="*/ 34 w 308"/>
                <a:gd name="T13" fmla="*/ 1 h 211"/>
                <a:gd name="T14" fmla="*/ 31 w 308"/>
                <a:gd name="T15" fmla="*/ 2 h 211"/>
                <a:gd name="T16" fmla="*/ 42 w 308"/>
                <a:gd name="T17" fmla="*/ 2 h 211"/>
                <a:gd name="T18" fmla="*/ 55 w 308"/>
                <a:gd name="T19" fmla="*/ 5 h 211"/>
                <a:gd name="T20" fmla="*/ 65 w 308"/>
                <a:gd name="T21" fmla="*/ 10 h 211"/>
                <a:gd name="T22" fmla="*/ 64 w 308"/>
                <a:gd name="T23" fmla="*/ 12 h 211"/>
                <a:gd name="T24" fmla="*/ 57 w 308"/>
                <a:gd name="T25" fmla="*/ 15 h 211"/>
                <a:gd name="T26" fmla="*/ 51 w 308"/>
                <a:gd name="T27" fmla="*/ 17 h 211"/>
                <a:gd name="T28" fmla="*/ 39 w 308"/>
                <a:gd name="T29" fmla="*/ 14 h 211"/>
                <a:gd name="T30" fmla="*/ 26 w 308"/>
                <a:gd name="T31" fmla="*/ 12 h 211"/>
                <a:gd name="T32" fmla="*/ 20 w 308"/>
                <a:gd name="T33" fmla="*/ 15 h 211"/>
                <a:gd name="T34" fmla="*/ 24 w 308"/>
                <a:gd name="T35" fmla="*/ 15 h 211"/>
                <a:gd name="T36" fmla="*/ 31 w 308"/>
                <a:gd name="T37" fmla="*/ 15 h 211"/>
                <a:gd name="T38" fmla="*/ 38 w 308"/>
                <a:gd name="T39" fmla="*/ 16 h 211"/>
                <a:gd name="T40" fmla="*/ 47 w 308"/>
                <a:gd name="T41" fmla="*/ 19 h 211"/>
                <a:gd name="T42" fmla="*/ 50 w 308"/>
                <a:gd name="T43" fmla="*/ 21 h 211"/>
                <a:gd name="T44" fmla="*/ 44 w 308"/>
                <a:gd name="T45" fmla="*/ 24 h 211"/>
                <a:gd name="T46" fmla="*/ 39 w 308"/>
                <a:gd name="T47" fmla="*/ 25 h 211"/>
                <a:gd name="T48" fmla="*/ 35 w 308"/>
                <a:gd name="T49" fmla="*/ 26 h 211"/>
                <a:gd name="T50" fmla="*/ 28 w 308"/>
                <a:gd name="T51" fmla="*/ 25 h 211"/>
                <a:gd name="T52" fmla="*/ 23 w 308"/>
                <a:gd name="T53" fmla="*/ 23 h 211"/>
                <a:gd name="T54" fmla="*/ 15 w 308"/>
                <a:gd name="T55" fmla="*/ 22 h 211"/>
                <a:gd name="T56" fmla="*/ 20 w 308"/>
                <a:gd name="T57" fmla="*/ 25 h 211"/>
                <a:gd name="T58" fmla="*/ 25 w 308"/>
                <a:gd name="T59" fmla="*/ 27 h 211"/>
                <a:gd name="T60" fmla="*/ 29 w 308"/>
                <a:gd name="T61" fmla="*/ 28 h 211"/>
                <a:gd name="T62" fmla="*/ 19 w 308"/>
                <a:gd name="T63" fmla="*/ 31 h 211"/>
                <a:gd name="T64" fmla="*/ 6 w 308"/>
                <a:gd name="T65" fmla="*/ 35 h 211"/>
                <a:gd name="T66" fmla="*/ 0 w 308"/>
                <a:gd name="T67" fmla="*/ 37 h 211"/>
                <a:gd name="T68" fmla="*/ 4 w 308"/>
                <a:gd name="T69" fmla="*/ 38 h 211"/>
                <a:gd name="T70" fmla="*/ 15 w 308"/>
                <a:gd name="T71" fmla="*/ 37 h 211"/>
                <a:gd name="T72" fmla="*/ 27 w 308"/>
                <a:gd name="T73" fmla="*/ 34 h 211"/>
                <a:gd name="T74" fmla="*/ 32 w 308"/>
                <a:gd name="T75" fmla="*/ 36 h 211"/>
                <a:gd name="T76" fmla="*/ 26 w 308"/>
                <a:gd name="T77" fmla="*/ 51 h 211"/>
                <a:gd name="T78" fmla="*/ 27 w 308"/>
                <a:gd name="T79" fmla="*/ 53 h 211"/>
                <a:gd name="T80" fmla="*/ 34 w 308"/>
                <a:gd name="T81" fmla="*/ 42 h 211"/>
                <a:gd name="T82" fmla="*/ 40 w 308"/>
                <a:gd name="T83" fmla="*/ 30 h 211"/>
                <a:gd name="T84" fmla="*/ 47 w 308"/>
                <a:gd name="T85" fmla="*/ 28 h 211"/>
                <a:gd name="T86" fmla="*/ 54 w 308"/>
                <a:gd name="T87" fmla="*/ 25 h 211"/>
                <a:gd name="T88" fmla="*/ 55 w 308"/>
                <a:gd name="T89" fmla="*/ 35 h 211"/>
                <a:gd name="T90" fmla="*/ 51 w 308"/>
                <a:gd name="T91" fmla="*/ 49 h 211"/>
                <a:gd name="T92" fmla="*/ 54 w 308"/>
                <a:gd name="T93" fmla="*/ 46 h 211"/>
                <a:gd name="T94" fmla="*/ 60 w 308"/>
                <a:gd name="T95" fmla="*/ 29 h 211"/>
                <a:gd name="T96" fmla="*/ 66 w 308"/>
                <a:gd name="T97" fmla="*/ 17 h 211"/>
                <a:gd name="T98" fmla="*/ 70 w 308"/>
                <a:gd name="T99" fmla="*/ 12 h 211"/>
                <a:gd name="T100" fmla="*/ 72 w 308"/>
                <a:gd name="T101" fmla="*/ 15 h 211"/>
                <a:gd name="T102" fmla="*/ 71 w 308"/>
                <a:gd name="T103" fmla="*/ 33 h 211"/>
                <a:gd name="T104" fmla="*/ 75 w 308"/>
                <a:gd name="T105" fmla="*/ 23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8"/>
                <a:gd name="T160" fmla="*/ 0 h 211"/>
                <a:gd name="T161" fmla="*/ 308 w 308"/>
                <a:gd name="T162" fmla="*/ 211 h 2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12" name="Freeform 26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60 w 248"/>
                <a:gd name="T1" fmla="*/ 57 h 235"/>
                <a:gd name="T2" fmla="*/ 62 w 248"/>
                <a:gd name="T3" fmla="*/ 55 h 235"/>
                <a:gd name="T4" fmla="*/ 60 w 248"/>
                <a:gd name="T5" fmla="*/ 52 h 235"/>
                <a:gd name="T6" fmla="*/ 56 w 248"/>
                <a:gd name="T7" fmla="*/ 48 h 235"/>
                <a:gd name="T8" fmla="*/ 55 w 248"/>
                <a:gd name="T9" fmla="*/ 41 h 235"/>
                <a:gd name="T10" fmla="*/ 53 w 248"/>
                <a:gd name="T11" fmla="*/ 27 h 235"/>
                <a:gd name="T12" fmla="*/ 50 w 248"/>
                <a:gd name="T13" fmla="*/ 20 h 235"/>
                <a:gd name="T14" fmla="*/ 49 w 248"/>
                <a:gd name="T15" fmla="*/ 20 h 235"/>
                <a:gd name="T16" fmla="*/ 50 w 248"/>
                <a:gd name="T17" fmla="*/ 26 h 235"/>
                <a:gd name="T18" fmla="*/ 50 w 248"/>
                <a:gd name="T19" fmla="*/ 38 h 235"/>
                <a:gd name="T20" fmla="*/ 48 w 248"/>
                <a:gd name="T21" fmla="*/ 41 h 235"/>
                <a:gd name="T22" fmla="*/ 45 w 248"/>
                <a:gd name="T23" fmla="*/ 39 h 235"/>
                <a:gd name="T24" fmla="*/ 41 w 248"/>
                <a:gd name="T25" fmla="*/ 36 h 235"/>
                <a:gd name="T26" fmla="*/ 39 w 248"/>
                <a:gd name="T27" fmla="*/ 34 h 235"/>
                <a:gd name="T28" fmla="*/ 36 w 248"/>
                <a:gd name="T29" fmla="*/ 29 h 235"/>
                <a:gd name="T30" fmla="*/ 33 w 248"/>
                <a:gd name="T31" fmla="*/ 18 h 235"/>
                <a:gd name="T32" fmla="*/ 33 w 248"/>
                <a:gd name="T33" fmla="*/ 10 h 235"/>
                <a:gd name="T34" fmla="*/ 32 w 248"/>
                <a:gd name="T35" fmla="*/ 4 h 235"/>
                <a:gd name="T36" fmla="*/ 30 w 248"/>
                <a:gd name="T37" fmla="*/ 1 h 235"/>
                <a:gd name="T38" fmla="*/ 30 w 248"/>
                <a:gd name="T39" fmla="*/ 3 h 235"/>
                <a:gd name="T40" fmla="*/ 31 w 248"/>
                <a:gd name="T41" fmla="*/ 8 h 235"/>
                <a:gd name="T42" fmla="*/ 30 w 248"/>
                <a:gd name="T43" fmla="*/ 13 h 235"/>
                <a:gd name="T44" fmla="*/ 30 w 248"/>
                <a:gd name="T45" fmla="*/ 18 h 235"/>
                <a:gd name="T46" fmla="*/ 31 w 248"/>
                <a:gd name="T47" fmla="*/ 26 h 235"/>
                <a:gd name="T48" fmla="*/ 27 w 248"/>
                <a:gd name="T49" fmla="*/ 26 h 235"/>
                <a:gd name="T50" fmla="*/ 18 w 248"/>
                <a:gd name="T51" fmla="*/ 16 h 235"/>
                <a:gd name="T52" fmla="*/ 10 w 248"/>
                <a:gd name="T53" fmla="*/ 7 h 235"/>
                <a:gd name="T54" fmla="*/ 3 w 248"/>
                <a:gd name="T55" fmla="*/ 1 h 235"/>
                <a:gd name="T56" fmla="*/ 2 w 248"/>
                <a:gd name="T57" fmla="*/ 2 h 235"/>
                <a:gd name="T58" fmla="*/ 6 w 248"/>
                <a:gd name="T59" fmla="*/ 8 h 235"/>
                <a:gd name="T60" fmla="*/ 11 w 248"/>
                <a:gd name="T61" fmla="*/ 14 h 235"/>
                <a:gd name="T62" fmla="*/ 14 w 248"/>
                <a:gd name="T63" fmla="*/ 19 h 235"/>
                <a:gd name="T64" fmla="*/ 16 w 248"/>
                <a:gd name="T65" fmla="*/ 22 h 235"/>
                <a:gd name="T66" fmla="*/ 19 w 248"/>
                <a:gd name="T67" fmla="*/ 25 h 235"/>
                <a:gd name="T68" fmla="*/ 23 w 248"/>
                <a:gd name="T69" fmla="*/ 29 h 235"/>
                <a:gd name="T70" fmla="*/ 27 w 248"/>
                <a:gd name="T71" fmla="*/ 32 h 235"/>
                <a:gd name="T72" fmla="*/ 27 w 248"/>
                <a:gd name="T73" fmla="*/ 33 h 235"/>
                <a:gd name="T74" fmla="*/ 23 w 248"/>
                <a:gd name="T75" fmla="*/ 33 h 235"/>
                <a:gd name="T76" fmla="*/ 19 w 248"/>
                <a:gd name="T77" fmla="*/ 32 h 235"/>
                <a:gd name="T78" fmla="*/ 16 w 248"/>
                <a:gd name="T79" fmla="*/ 30 h 235"/>
                <a:gd name="T80" fmla="*/ 13 w 248"/>
                <a:gd name="T81" fmla="*/ 28 h 235"/>
                <a:gd name="T82" fmla="*/ 11 w 248"/>
                <a:gd name="T83" fmla="*/ 29 h 235"/>
                <a:gd name="T84" fmla="*/ 13 w 248"/>
                <a:gd name="T85" fmla="*/ 32 h 235"/>
                <a:gd name="T86" fmla="*/ 19 w 248"/>
                <a:gd name="T87" fmla="*/ 35 h 235"/>
                <a:gd name="T88" fmla="*/ 26 w 248"/>
                <a:gd name="T89" fmla="*/ 38 h 235"/>
                <a:gd name="T90" fmla="*/ 33 w 248"/>
                <a:gd name="T91" fmla="*/ 39 h 235"/>
                <a:gd name="T92" fmla="*/ 37 w 248"/>
                <a:gd name="T93" fmla="*/ 39 h 235"/>
                <a:gd name="T94" fmla="*/ 41 w 248"/>
                <a:gd name="T95" fmla="*/ 41 h 235"/>
                <a:gd name="T96" fmla="*/ 45 w 248"/>
                <a:gd name="T97" fmla="*/ 44 h 235"/>
                <a:gd name="T98" fmla="*/ 47 w 248"/>
                <a:gd name="T99" fmla="*/ 47 h 235"/>
                <a:gd name="T100" fmla="*/ 46 w 248"/>
                <a:gd name="T101" fmla="*/ 49 h 235"/>
                <a:gd name="T102" fmla="*/ 42 w 248"/>
                <a:gd name="T103" fmla="*/ 50 h 235"/>
                <a:gd name="T104" fmla="*/ 36 w 248"/>
                <a:gd name="T105" fmla="*/ 51 h 235"/>
                <a:gd name="T106" fmla="*/ 31 w 248"/>
                <a:gd name="T107" fmla="*/ 51 h 235"/>
                <a:gd name="T108" fmla="*/ 26 w 248"/>
                <a:gd name="T109" fmla="*/ 50 h 235"/>
                <a:gd name="T110" fmla="*/ 26 w 248"/>
                <a:gd name="T111" fmla="*/ 51 h 235"/>
                <a:gd name="T112" fmla="*/ 33 w 248"/>
                <a:gd name="T113" fmla="*/ 53 h 235"/>
                <a:gd name="T114" fmla="*/ 40 w 248"/>
                <a:gd name="T115" fmla="*/ 53 h 235"/>
                <a:gd name="T116" fmla="*/ 46 w 248"/>
                <a:gd name="T117" fmla="*/ 53 h 235"/>
                <a:gd name="T118" fmla="*/ 52 w 248"/>
                <a:gd name="T119" fmla="*/ 53 h 235"/>
                <a:gd name="T120" fmla="*/ 56 w 248"/>
                <a:gd name="T121" fmla="*/ 53 h 235"/>
                <a:gd name="T122" fmla="*/ 59 w 248"/>
                <a:gd name="T123" fmla="*/ 5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8"/>
                <a:gd name="T187" fmla="*/ 0 h 235"/>
                <a:gd name="T188" fmla="*/ 248 w 248"/>
                <a:gd name="T189" fmla="*/ 235 h 2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13" name="Freeform 27"/>
            <p:cNvSpPr>
              <a:spLocks/>
            </p:cNvSpPr>
            <p:nvPr/>
          </p:nvSpPr>
          <p:spPr bwMode="auto">
            <a:xfrm>
              <a:off x="5167" y="705"/>
              <a:ext cx="77" cy="178"/>
            </a:xfrm>
            <a:custGeom>
              <a:avLst/>
              <a:gdLst>
                <a:gd name="T0" fmla="*/ 4 w 152"/>
                <a:gd name="T1" fmla="*/ 74 h 355"/>
                <a:gd name="T2" fmla="*/ 7 w 152"/>
                <a:gd name="T3" fmla="*/ 70 h 355"/>
                <a:gd name="T4" fmla="*/ 9 w 152"/>
                <a:gd name="T5" fmla="*/ 71 h 355"/>
                <a:gd name="T6" fmla="*/ 10 w 152"/>
                <a:gd name="T7" fmla="*/ 63 h 355"/>
                <a:gd name="T8" fmla="*/ 4 w 152"/>
                <a:gd name="T9" fmla="*/ 50 h 355"/>
                <a:gd name="T10" fmla="*/ 1 w 152"/>
                <a:gd name="T11" fmla="*/ 36 h 355"/>
                <a:gd name="T12" fmla="*/ 2 w 152"/>
                <a:gd name="T13" fmla="*/ 37 h 355"/>
                <a:gd name="T14" fmla="*/ 8 w 152"/>
                <a:gd name="T15" fmla="*/ 52 h 355"/>
                <a:gd name="T16" fmla="*/ 15 w 152"/>
                <a:gd name="T17" fmla="*/ 42 h 355"/>
                <a:gd name="T18" fmla="*/ 15 w 152"/>
                <a:gd name="T19" fmla="*/ 25 h 355"/>
                <a:gd name="T20" fmla="*/ 14 w 152"/>
                <a:gd name="T21" fmla="*/ 10 h 355"/>
                <a:gd name="T22" fmla="*/ 16 w 152"/>
                <a:gd name="T23" fmla="*/ 11 h 355"/>
                <a:gd name="T24" fmla="*/ 16 w 152"/>
                <a:gd name="T25" fmla="*/ 20 h 355"/>
                <a:gd name="T26" fmla="*/ 20 w 152"/>
                <a:gd name="T27" fmla="*/ 20 h 355"/>
                <a:gd name="T28" fmla="*/ 29 w 152"/>
                <a:gd name="T29" fmla="*/ 1 h 355"/>
                <a:gd name="T30" fmla="*/ 31 w 152"/>
                <a:gd name="T31" fmla="*/ 1 h 355"/>
                <a:gd name="T32" fmla="*/ 25 w 152"/>
                <a:gd name="T33" fmla="*/ 13 h 355"/>
                <a:gd name="T34" fmla="*/ 24 w 152"/>
                <a:gd name="T35" fmla="*/ 25 h 355"/>
                <a:gd name="T36" fmla="*/ 33 w 152"/>
                <a:gd name="T37" fmla="*/ 21 h 355"/>
                <a:gd name="T38" fmla="*/ 34 w 152"/>
                <a:gd name="T39" fmla="*/ 21 h 355"/>
                <a:gd name="T40" fmla="*/ 31 w 152"/>
                <a:gd name="T41" fmla="*/ 24 h 355"/>
                <a:gd name="T42" fmla="*/ 25 w 152"/>
                <a:gd name="T43" fmla="*/ 28 h 355"/>
                <a:gd name="T44" fmla="*/ 21 w 152"/>
                <a:gd name="T45" fmla="*/ 31 h 355"/>
                <a:gd name="T46" fmla="*/ 17 w 152"/>
                <a:gd name="T47" fmla="*/ 51 h 355"/>
                <a:gd name="T48" fmla="*/ 22 w 152"/>
                <a:gd name="T49" fmla="*/ 55 h 355"/>
                <a:gd name="T50" fmla="*/ 30 w 152"/>
                <a:gd name="T51" fmla="*/ 53 h 355"/>
                <a:gd name="T52" fmla="*/ 35 w 152"/>
                <a:gd name="T53" fmla="*/ 51 h 355"/>
                <a:gd name="T54" fmla="*/ 37 w 152"/>
                <a:gd name="T55" fmla="*/ 51 h 355"/>
                <a:gd name="T56" fmla="*/ 33 w 152"/>
                <a:gd name="T57" fmla="*/ 54 h 355"/>
                <a:gd name="T58" fmla="*/ 24 w 152"/>
                <a:gd name="T59" fmla="*/ 58 h 355"/>
                <a:gd name="T60" fmla="*/ 17 w 152"/>
                <a:gd name="T61" fmla="*/ 61 h 355"/>
                <a:gd name="T62" fmla="*/ 13 w 152"/>
                <a:gd name="T63" fmla="*/ 70 h 355"/>
                <a:gd name="T64" fmla="*/ 16 w 152"/>
                <a:gd name="T65" fmla="*/ 73 h 355"/>
                <a:gd name="T66" fmla="*/ 23 w 152"/>
                <a:gd name="T67" fmla="*/ 72 h 355"/>
                <a:gd name="T68" fmla="*/ 30 w 152"/>
                <a:gd name="T69" fmla="*/ 68 h 355"/>
                <a:gd name="T70" fmla="*/ 35 w 152"/>
                <a:gd name="T71" fmla="*/ 66 h 355"/>
                <a:gd name="T72" fmla="*/ 39 w 152"/>
                <a:gd name="T73" fmla="*/ 63 h 355"/>
                <a:gd name="T74" fmla="*/ 36 w 152"/>
                <a:gd name="T75" fmla="*/ 68 h 355"/>
                <a:gd name="T76" fmla="*/ 31 w 152"/>
                <a:gd name="T77" fmla="*/ 74 h 355"/>
                <a:gd name="T78" fmla="*/ 26 w 152"/>
                <a:gd name="T79" fmla="*/ 80 h 355"/>
                <a:gd name="T80" fmla="*/ 24 w 152"/>
                <a:gd name="T81" fmla="*/ 78 h 355"/>
                <a:gd name="T82" fmla="*/ 21 w 152"/>
                <a:gd name="T83" fmla="*/ 75 h 355"/>
                <a:gd name="T84" fmla="*/ 17 w 152"/>
                <a:gd name="T85" fmla="*/ 74 h 355"/>
                <a:gd name="T86" fmla="*/ 11 w 152"/>
                <a:gd name="T87" fmla="*/ 75 h 355"/>
                <a:gd name="T88" fmla="*/ 8 w 152"/>
                <a:gd name="T89" fmla="*/ 79 h 355"/>
                <a:gd name="T90" fmla="*/ 6 w 152"/>
                <a:gd name="T91" fmla="*/ 85 h 355"/>
                <a:gd name="T92" fmla="*/ 1 w 152"/>
                <a:gd name="T93" fmla="*/ 89 h 355"/>
                <a:gd name="T94" fmla="*/ 6 w 152"/>
                <a:gd name="T95" fmla="*/ 81 h 355"/>
                <a:gd name="T96" fmla="*/ 3 w 152"/>
                <a:gd name="T97" fmla="*/ 77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"/>
                <a:gd name="T148" fmla="*/ 0 h 355"/>
                <a:gd name="T149" fmla="*/ 152 w 152"/>
                <a:gd name="T150" fmla="*/ 355 h 3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14" name="Freeform 28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7 w 28"/>
                <a:gd name="T1" fmla="*/ 10 h 45"/>
                <a:gd name="T2" fmla="*/ 6 w 28"/>
                <a:gd name="T3" fmla="*/ 10 h 45"/>
                <a:gd name="T4" fmla="*/ 4 w 28"/>
                <a:gd name="T5" fmla="*/ 10 h 45"/>
                <a:gd name="T6" fmla="*/ 3 w 28"/>
                <a:gd name="T7" fmla="*/ 10 h 45"/>
                <a:gd name="T8" fmla="*/ 2 w 28"/>
                <a:gd name="T9" fmla="*/ 11 h 45"/>
                <a:gd name="T10" fmla="*/ 1 w 28"/>
                <a:gd name="T11" fmla="*/ 8 h 45"/>
                <a:gd name="T12" fmla="*/ 1 w 28"/>
                <a:gd name="T13" fmla="*/ 5 h 45"/>
                <a:gd name="T14" fmla="*/ 0 w 28"/>
                <a:gd name="T15" fmla="*/ 3 h 45"/>
                <a:gd name="T16" fmla="*/ 0 w 28"/>
                <a:gd name="T17" fmla="*/ 0 h 45"/>
                <a:gd name="T18" fmla="*/ 1 w 28"/>
                <a:gd name="T19" fmla="*/ 0 h 45"/>
                <a:gd name="T20" fmla="*/ 1 w 28"/>
                <a:gd name="T21" fmla="*/ 0 h 45"/>
                <a:gd name="T22" fmla="*/ 2 w 28"/>
                <a:gd name="T23" fmla="*/ 0 h 45"/>
                <a:gd name="T24" fmla="*/ 2 w 28"/>
                <a:gd name="T25" fmla="*/ 1 h 45"/>
                <a:gd name="T26" fmla="*/ 2 w 28"/>
                <a:gd name="T27" fmla="*/ 3 h 45"/>
                <a:gd name="T28" fmla="*/ 4 w 28"/>
                <a:gd name="T29" fmla="*/ 5 h 45"/>
                <a:gd name="T30" fmla="*/ 5 w 28"/>
                <a:gd name="T31" fmla="*/ 8 h 45"/>
                <a:gd name="T32" fmla="*/ 7 w 28"/>
                <a:gd name="T33" fmla="*/ 1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5"/>
                <a:gd name="T53" fmla="*/ 28 w 28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15" name="Freeform 29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12 w 485"/>
                <a:gd name="T1" fmla="*/ 53 h 297"/>
                <a:gd name="T2" fmla="*/ 23 w 485"/>
                <a:gd name="T3" fmla="*/ 46 h 297"/>
                <a:gd name="T4" fmla="*/ 30 w 485"/>
                <a:gd name="T5" fmla="*/ 28 h 297"/>
                <a:gd name="T6" fmla="*/ 39 w 485"/>
                <a:gd name="T7" fmla="*/ 14 h 297"/>
                <a:gd name="T8" fmla="*/ 51 w 485"/>
                <a:gd name="T9" fmla="*/ 2 h 297"/>
                <a:gd name="T10" fmla="*/ 55 w 485"/>
                <a:gd name="T11" fmla="*/ 2 h 297"/>
                <a:gd name="T12" fmla="*/ 47 w 485"/>
                <a:gd name="T13" fmla="*/ 10 h 297"/>
                <a:gd name="T14" fmla="*/ 36 w 485"/>
                <a:gd name="T15" fmla="*/ 24 h 297"/>
                <a:gd name="T16" fmla="*/ 32 w 485"/>
                <a:gd name="T17" fmla="*/ 37 h 297"/>
                <a:gd name="T18" fmla="*/ 33 w 485"/>
                <a:gd name="T19" fmla="*/ 41 h 297"/>
                <a:gd name="T20" fmla="*/ 40 w 485"/>
                <a:gd name="T21" fmla="*/ 35 h 297"/>
                <a:gd name="T22" fmla="*/ 49 w 485"/>
                <a:gd name="T23" fmla="*/ 30 h 297"/>
                <a:gd name="T24" fmla="*/ 61 w 485"/>
                <a:gd name="T25" fmla="*/ 15 h 297"/>
                <a:gd name="T26" fmla="*/ 79 w 485"/>
                <a:gd name="T27" fmla="*/ 3 h 297"/>
                <a:gd name="T28" fmla="*/ 85 w 485"/>
                <a:gd name="T29" fmla="*/ 2 h 297"/>
                <a:gd name="T30" fmla="*/ 71 w 485"/>
                <a:gd name="T31" fmla="*/ 12 h 297"/>
                <a:gd name="T32" fmla="*/ 57 w 485"/>
                <a:gd name="T33" fmla="*/ 27 h 297"/>
                <a:gd name="T34" fmla="*/ 59 w 485"/>
                <a:gd name="T35" fmla="*/ 30 h 297"/>
                <a:gd name="T36" fmla="*/ 67 w 485"/>
                <a:gd name="T37" fmla="*/ 29 h 297"/>
                <a:gd name="T38" fmla="*/ 74 w 485"/>
                <a:gd name="T39" fmla="*/ 27 h 297"/>
                <a:gd name="T40" fmla="*/ 87 w 485"/>
                <a:gd name="T41" fmla="*/ 19 h 297"/>
                <a:gd name="T42" fmla="*/ 105 w 485"/>
                <a:gd name="T43" fmla="*/ 11 h 297"/>
                <a:gd name="T44" fmla="*/ 110 w 485"/>
                <a:gd name="T45" fmla="*/ 11 h 297"/>
                <a:gd name="T46" fmla="*/ 96 w 485"/>
                <a:gd name="T47" fmla="*/ 17 h 297"/>
                <a:gd name="T48" fmla="*/ 84 w 485"/>
                <a:gd name="T49" fmla="*/ 26 h 297"/>
                <a:gd name="T50" fmla="*/ 97 w 485"/>
                <a:gd name="T51" fmla="*/ 28 h 297"/>
                <a:gd name="T52" fmla="*/ 114 w 485"/>
                <a:gd name="T53" fmla="*/ 24 h 297"/>
                <a:gd name="T54" fmla="*/ 122 w 485"/>
                <a:gd name="T55" fmla="*/ 22 h 297"/>
                <a:gd name="T56" fmla="*/ 111 w 485"/>
                <a:gd name="T57" fmla="*/ 28 h 297"/>
                <a:gd name="T58" fmla="*/ 90 w 485"/>
                <a:gd name="T59" fmla="*/ 34 h 297"/>
                <a:gd name="T60" fmla="*/ 93 w 485"/>
                <a:gd name="T61" fmla="*/ 39 h 297"/>
                <a:gd name="T62" fmla="*/ 106 w 485"/>
                <a:gd name="T63" fmla="*/ 47 h 297"/>
                <a:gd name="T64" fmla="*/ 111 w 485"/>
                <a:gd name="T65" fmla="*/ 50 h 297"/>
                <a:gd name="T66" fmla="*/ 97 w 485"/>
                <a:gd name="T67" fmla="*/ 46 h 297"/>
                <a:gd name="T68" fmla="*/ 79 w 485"/>
                <a:gd name="T69" fmla="*/ 38 h 297"/>
                <a:gd name="T70" fmla="*/ 70 w 485"/>
                <a:gd name="T71" fmla="*/ 37 h 297"/>
                <a:gd name="T72" fmla="*/ 61 w 485"/>
                <a:gd name="T73" fmla="*/ 37 h 297"/>
                <a:gd name="T74" fmla="*/ 65 w 485"/>
                <a:gd name="T75" fmla="*/ 44 h 297"/>
                <a:gd name="T76" fmla="*/ 74 w 485"/>
                <a:gd name="T77" fmla="*/ 52 h 297"/>
                <a:gd name="T78" fmla="*/ 81 w 485"/>
                <a:gd name="T79" fmla="*/ 56 h 297"/>
                <a:gd name="T80" fmla="*/ 87 w 485"/>
                <a:gd name="T81" fmla="*/ 59 h 297"/>
                <a:gd name="T82" fmla="*/ 90 w 485"/>
                <a:gd name="T83" fmla="*/ 64 h 297"/>
                <a:gd name="T84" fmla="*/ 74 w 485"/>
                <a:gd name="T85" fmla="*/ 55 h 297"/>
                <a:gd name="T86" fmla="*/ 57 w 485"/>
                <a:gd name="T87" fmla="*/ 44 h 297"/>
                <a:gd name="T88" fmla="*/ 50 w 485"/>
                <a:gd name="T89" fmla="*/ 41 h 297"/>
                <a:gd name="T90" fmla="*/ 42 w 485"/>
                <a:gd name="T91" fmla="*/ 44 h 297"/>
                <a:gd name="T92" fmla="*/ 33 w 485"/>
                <a:gd name="T93" fmla="*/ 47 h 297"/>
                <a:gd name="T94" fmla="*/ 33 w 485"/>
                <a:gd name="T95" fmla="*/ 51 h 297"/>
                <a:gd name="T96" fmla="*/ 44 w 485"/>
                <a:gd name="T97" fmla="*/ 60 h 297"/>
                <a:gd name="T98" fmla="*/ 60 w 485"/>
                <a:gd name="T99" fmla="*/ 71 h 297"/>
                <a:gd name="T100" fmla="*/ 62 w 485"/>
                <a:gd name="T101" fmla="*/ 75 h 297"/>
                <a:gd name="T102" fmla="*/ 47 w 485"/>
                <a:gd name="T103" fmla="*/ 65 h 297"/>
                <a:gd name="T104" fmla="*/ 29 w 485"/>
                <a:gd name="T105" fmla="*/ 55 h 297"/>
                <a:gd name="T106" fmla="*/ 19 w 485"/>
                <a:gd name="T107" fmla="*/ 56 h 297"/>
                <a:gd name="T108" fmla="*/ 3 w 485"/>
                <a:gd name="T109" fmla="*/ 61 h 297"/>
                <a:gd name="T110" fmla="*/ 3 w 485"/>
                <a:gd name="T111" fmla="*/ 60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5"/>
                <a:gd name="T169" fmla="*/ 0 h 297"/>
                <a:gd name="T170" fmla="*/ 485 w 485"/>
                <a:gd name="T171" fmla="*/ 297 h 2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16" name="Freeform 30"/>
            <p:cNvSpPr>
              <a:spLocks/>
            </p:cNvSpPr>
            <p:nvPr/>
          </p:nvSpPr>
          <p:spPr bwMode="auto">
            <a:xfrm>
              <a:off x="5204" y="946"/>
              <a:ext cx="177" cy="147"/>
            </a:xfrm>
            <a:custGeom>
              <a:avLst/>
              <a:gdLst>
                <a:gd name="T0" fmla="*/ 7 w 353"/>
                <a:gd name="T1" fmla="*/ 4 h 292"/>
                <a:gd name="T2" fmla="*/ 12 w 353"/>
                <a:gd name="T3" fmla="*/ 8 h 292"/>
                <a:gd name="T4" fmla="*/ 18 w 353"/>
                <a:gd name="T5" fmla="*/ 9 h 292"/>
                <a:gd name="T6" fmla="*/ 34 w 353"/>
                <a:gd name="T7" fmla="*/ 6 h 292"/>
                <a:gd name="T8" fmla="*/ 52 w 353"/>
                <a:gd name="T9" fmla="*/ 5 h 292"/>
                <a:gd name="T10" fmla="*/ 62 w 353"/>
                <a:gd name="T11" fmla="*/ 8 h 292"/>
                <a:gd name="T12" fmla="*/ 55 w 353"/>
                <a:gd name="T13" fmla="*/ 8 h 292"/>
                <a:gd name="T14" fmla="*/ 43 w 353"/>
                <a:gd name="T15" fmla="*/ 8 h 292"/>
                <a:gd name="T16" fmla="*/ 28 w 353"/>
                <a:gd name="T17" fmla="*/ 10 h 292"/>
                <a:gd name="T18" fmla="*/ 24 w 353"/>
                <a:gd name="T19" fmla="*/ 14 h 292"/>
                <a:gd name="T20" fmla="*/ 32 w 353"/>
                <a:gd name="T21" fmla="*/ 17 h 292"/>
                <a:gd name="T22" fmla="*/ 38 w 353"/>
                <a:gd name="T23" fmla="*/ 20 h 292"/>
                <a:gd name="T24" fmla="*/ 49 w 353"/>
                <a:gd name="T25" fmla="*/ 20 h 292"/>
                <a:gd name="T26" fmla="*/ 68 w 353"/>
                <a:gd name="T27" fmla="*/ 21 h 292"/>
                <a:gd name="T28" fmla="*/ 80 w 353"/>
                <a:gd name="T29" fmla="*/ 26 h 292"/>
                <a:gd name="T30" fmla="*/ 81 w 353"/>
                <a:gd name="T31" fmla="*/ 29 h 292"/>
                <a:gd name="T32" fmla="*/ 72 w 353"/>
                <a:gd name="T33" fmla="*/ 26 h 292"/>
                <a:gd name="T34" fmla="*/ 56 w 353"/>
                <a:gd name="T35" fmla="*/ 24 h 292"/>
                <a:gd name="T36" fmla="*/ 45 w 353"/>
                <a:gd name="T37" fmla="*/ 24 h 292"/>
                <a:gd name="T38" fmla="*/ 51 w 353"/>
                <a:gd name="T39" fmla="*/ 28 h 292"/>
                <a:gd name="T40" fmla="*/ 55 w 353"/>
                <a:gd name="T41" fmla="*/ 31 h 292"/>
                <a:gd name="T42" fmla="*/ 59 w 353"/>
                <a:gd name="T43" fmla="*/ 33 h 292"/>
                <a:gd name="T44" fmla="*/ 73 w 353"/>
                <a:gd name="T45" fmla="*/ 36 h 292"/>
                <a:gd name="T46" fmla="*/ 86 w 353"/>
                <a:gd name="T47" fmla="*/ 44 h 292"/>
                <a:gd name="T48" fmla="*/ 83 w 353"/>
                <a:gd name="T49" fmla="*/ 45 h 292"/>
                <a:gd name="T50" fmla="*/ 72 w 353"/>
                <a:gd name="T51" fmla="*/ 40 h 292"/>
                <a:gd name="T52" fmla="*/ 62 w 353"/>
                <a:gd name="T53" fmla="*/ 38 h 292"/>
                <a:gd name="T54" fmla="*/ 74 w 353"/>
                <a:gd name="T55" fmla="*/ 51 h 292"/>
                <a:gd name="T56" fmla="*/ 83 w 353"/>
                <a:gd name="T57" fmla="*/ 60 h 292"/>
                <a:gd name="T58" fmla="*/ 86 w 353"/>
                <a:gd name="T59" fmla="*/ 65 h 292"/>
                <a:gd name="T60" fmla="*/ 89 w 353"/>
                <a:gd name="T61" fmla="*/ 74 h 292"/>
                <a:gd name="T62" fmla="*/ 78 w 353"/>
                <a:gd name="T63" fmla="*/ 61 h 292"/>
                <a:gd name="T64" fmla="*/ 65 w 353"/>
                <a:gd name="T65" fmla="*/ 45 h 292"/>
                <a:gd name="T66" fmla="*/ 58 w 353"/>
                <a:gd name="T67" fmla="*/ 40 h 292"/>
                <a:gd name="T68" fmla="*/ 57 w 353"/>
                <a:gd name="T69" fmla="*/ 45 h 292"/>
                <a:gd name="T70" fmla="*/ 63 w 353"/>
                <a:gd name="T71" fmla="*/ 61 h 292"/>
                <a:gd name="T72" fmla="*/ 65 w 353"/>
                <a:gd name="T73" fmla="*/ 67 h 292"/>
                <a:gd name="T74" fmla="*/ 61 w 353"/>
                <a:gd name="T75" fmla="*/ 63 h 292"/>
                <a:gd name="T76" fmla="*/ 56 w 353"/>
                <a:gd name="T77" fmla="*/ 52 h 292"/>
                <a:gd name="T78" fmla="*/ 52 w 353"/>
                <a:gd name="T79" fmla="*/ 40 h 292"/>
                <a:gd name="T80" fmla="*/ 48 w 353"/>
                <a:gd name="T81" fmla="*/ 33 h 292"/>
                <a:gd name="T82" fmla="*/ 42 w 353"/>
                <a:gd name="T83" fmla="*/ 29 h 292"/>
                <a:gd name="T84" fmla="*/ 38 w 353"/>
                <a:gd name="T85" fmla="*/ 26 h 292"/>
                <a:gd name="T86" fmla="*/ 36 w 353"/>
                <a:gd name="T87" fmla="*/ 26 h 292"/>
                <a:gd name="T88" fmla="*/ 38 w 353"/>
                <a:gd name="T89" fmla="*/ 41 h 292"/>
                <a:gd name="T90" fmla="*/ 46 w 353"/>
                <a:gd name="T91" fmla="*/ 59 h 292"/>
                <a:gd name="T92" fmla="*/ 43 w 353"/>
                <a:gd name="T93" fmla="*/ 59 h 292"/>
                <a:gd name="T94" fmla="*/ 37 w 353"/>
                <a:gd name="T95" fmla="*/ 50 h 292"/>
                <a:gd name="T96" fmla="*/ 32 w 353"/>
                <a:gd name="T97" fmla="*/ 35 h 292"/>
                <a:gd name="T98" fmla="*/ 31 w 353"/>
                <a:gd name="T99" fmla="*/ 22 h 292"/>
                <a:gd name="T100" fmla="*/ 25 w 353"/>
                <a:gd name="T101" fmla="*/ 19 h 292"/>
                <a:gd name="T102" fmla="*/ 20 w 353"/>
                <a:gd name="T103" fmla="*/ 16 h 292"/>
                <a:gd name="T104" fmla="*/ 18 w 353"/>
                <a:gd name="T105" fmla="*/ 24 h 292"/>
                <a:gd name="T106" fmla="*/ 21 w 353"/>
                <a:gd name="T107" fmla="*/ 38 h 292"/>
                <a:gd name="T108" fmla="*/ 25 w 353"/>
                <a:gd name="T109" fmla="*/ 54 h 292"/>
                <a:gd name="T110" fmla="*/ 22 w 353"/>
                <a:gd name="T111" fmla="*/ 52 h 292"/>
                <a:gd name="T112" fmla="*/ 17 w 353"/>
                <a:gd name="T113" fmla="*/ 31 h 292"/>
                <a:gd name="T114" fmla="*/ 11 w 353"/>
                <a:gd name="T115" fmla="*/ 12 h 292"/>
                <a:gd name="T116" fmla="*/ 5 w 353"/>
                <a:gd name="T117" fmla="*/ 6 h 292"/>
                <a:gd name="T118" fmla="*/ 1 w 353"/>
                <a:gd name="T119" fmla="*/ 2 h 292"/>
                <a:gd name="T120" fmla="*/ 1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3"/>
                <a:gd name="T184" fmla="*/ 0 h 292"/>
                <a:gd name="T185" fmla="*/ 353 w 353"/>
                <a:gd name="T186" fmla="*/ 292 h 2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17" name="Freeform 31"/>
            <p:cNvSpPr>
              <a:spLocks/>
            </p:cNvSpPr>
            <p:nvPr/>
          </p:nvSpPr>
          <p:spPr bwMode="auto">
            <a:xfrm>
              <a:off x="5114" y="964"/>
              <a:ext cx="121" cy="201"/>
            </a:xfrm>
            <a:custGeom>
              <a:avLst/>
              <a:gdLst>
                <a:gd name="T0" fmla="*/ 27 w 241"/>
                <a:gd name="T1" fmla="*/ 1 h 402"/>
                <a:gd name="T2" fmla="*/ 29 w 241"/>
                <a:gd name="T3" fmla="*/ 12 h 402"/>
                <a:gd name="T4" fmla="*/ 30 w 241"/>
                <a:gd name="T5" fmla="*/ 15 h 402"/>
                <a:gd name="T6" fmla="*/ 35 w 241"/>
                <a:gd name="T7" fmla="*/ 19 h 402"/>
                <a:gd name="T8" fmla="*/ 41 w 241"/>
                <a:gd name="T9" fmla="*/ 25 h 402"/>
                <a:gd name="T10" fmla="*/ 47 w 241"/>
                <a:gd name="T11" fmla="*/ 32 h 402"/>
                <a:gd name="T12" fmla="*/ 54 w 241"/>
                <a:gd name="T13" fmla="*/ 45 h 402"/>
                <a:gd name="T14" fmla="*/ 60 w 241"/>
                <a:gd name="T15" fmla="*/ 53 h 402"/>
                <a:gd name="T16" fmla="*/ 61 w 241"/>
                <a:gd name="T17" fmla="*/ 58 h 402"/>
                <a:gd name="T18" fmla="*/ 59 w 241"/>
                <a:gd name="T19" fmla="*/ 58 h 402"/>
                <a:gd name="T20" fmla="*/ 57 w 241"/>
                <a:gd name="T21" fmla="*/ 53 h 402"/>
                <a:gd name="T22" fmla="*/ 53 w 241"/>
                <a:gd name="T23" fmla="*/ 46 h 402"/>
                <a:gd name="T24" fmla="*/ 47 w 241"/>
                <a:gd name="T25" fmla="*/ 38 h 402"/>
                <a:gd name="T26" fmla="*/ 43 w 241"/>
                <a:gd name="T27" fmla="*/ 31 h 402"/>
                <a:gd name="T28" fmla="*/ 38 w 241"/>
                <a:gd name="T29" fmla="*/ 27 h 402"/>
                <a:gd name="T30" fmla="*/ 34 w 241"/>
                <a:gd name="T31" fmla="*/ 25 h 402"/>
                <a:gd name="T32" fmla="*/ 32 w 241"/>
                <a:gd name="T33" fmla="*/ 29 h 402"/>
                <a:gd name="T34" fmla="*/ 33 w 241"/>
                <a:gd name="T35" fmla="*/ 41 h 402"/>
                <a:gd name="T36" fmla="*/ 36 w 241"/>
                <a:gd name="T37" fmla="*/ 47 h 402"/>
                <a:gd name="T38" fmla="*/ 43 w 241"/>
                <a:gd name="T39" fmla="*/ 53 h 402"/>
                <a:gd name="T40" fmla="*/ 51 w 241"/>
                <a:gd name="T41" fmla="*/ 62 h 402"/>
                <a:gd name="T42" fmla="*/ 56 w 241"/>
                <a:gd name="T43" fmla="*/ 74 h 402"/>
                <a:gd name="T44" fmla="*/ 57 w 241"/>
                <a:gd name="T45" fmla="*/ 83 h 402"/>
                <a:gd name="T46" fmla="*/ 54 w 241"/>
                <a:gd name="T47" fmla="*/ 79 h 402"/>
                <a:gd name="T48" fmla="*/ 50 w 241"/>
                <a:gd name="T49" fmla="*/ 69 h 402"/>
                <a:gd name="T50" fmla="*/ 46 w 241"/>
                <a:gd name="T51" fmla="*/ 62 h 402"/>
                <a:gd name="T52" fmla="*/ 41 w 241"/>
                <a:gd name="T53" fmla="*/ 57 h 402"/>
                <a:gd name="T54" fmla="*/ 36 w 241"/>
                <a:gd name="T55" fmla="*/ 53 h 402"/>
                <a:gd name="T56" fmla="*/ 37 w 241"/>
                <a:gd name="T57" fmla="*/ 61 h 402"/>
                <a:gd name="T58" fmla="*/ 40 w 241"/>
                <a:gd name="T59" fmla="*/ 87 h 402"/>
                <a:gd name="T60" fmla="*/ 39 w 241"/>
                <a:gd name="T61" fmla="*/ 101 h 402"/>
                <a:gd name="T62" fmla="*/ 38 w 241"/>
                <a:gd name="T63" fmla="*/ 99 h 402"/>
                <a:gd name="T64" fmla="*/ 37 w 241"/>
                <a:gd name="T65" fmla="*/ 89 h 402"/>
                <a:gd name="T66" fmla="*/ 32 w 241"/>
                <a:gd name="T67" fmla="*/ 64 h 402"/>
                <a:gd name="T68" fmla="*/ 28 w 241"/>
                <a:gd name="T69" fmla="*/ 58 h 402"/>
                <a:gd name="T70" fmla="*/ 23 w 241"/>
                <a:gd name="T71" fmla="*/ 63 h 402"/>
                <a:gd name="T72" fmla="*/ 18 w 241"/>
                <a:gd name="T73" fmla="*/ 69 h 402"/>
                <a:gd name="T74" fmla="*/ 15 w 241"/>
                <a:gd name="T75" fmla="*/ 76 h 402"/>
                <a:gd name="T76" fmla="*/ 13 w 241"/>
                <a:gd name="T77" fmla="*/ 82 h 402"/>
                <a:gd name="T78" fmla="*/ 11 w 241"/>
                <a:gd name="T79" fmla="*/ 80 h 402"/>
                <a:gd name="T80" fmla="*/ 13 w 241"/>
                <a:gd name="T81" fmla="*/ 73 h 402"/>
                <a:gd name="T82" fmla="*/ 17 w 241"/>
                <a:gd name="T83" fmla="*/ 66 h 402"/>
                <a:gd name="T84" fmla="*/ 21 w 241"/>
                <a:gd name="T85" fmla="*/ 57 h 402"/>
                <a:gd name="T86" fmla="*/ 26 w 241"/>
                <a:gd name="T87" fmla="*/ 51 h 402"/>
                <a:gd name="T88" fmla="*/ 28 w 241"/>
                <a:gd name="T89" fmla="*/ 43 h 402"/>
                <a:gd name="T90" fmla="*/ 28 w 241"/>
                <a:gd name="T91" fmla="*/ 29 h 402"/>
                <a:gd name="T92" fmla="*/ 25 w 241"/>
                <a:gd name="T93" fmla="*/ 27 h 402"/>
                <a:gd name="T94" fmla="*/ 17 w 241"/>
                <a:gd name="T95" fmla="*/ 35 h 402"/>
                <a:gd name="T96" fmla="*/ 9 w 241"/>
                <a:gd name="T97" fmla="*/ 44 h 402"/>
                <a:gd name="T98" fmla="*/ 4 w 241"/>
                <a:gd name="T99" fmla="*/ 52 h 402"/>
                <a:gd name="T100" fmla="*/ 1 w 241"/>
                <a:gd name="T101" fmla="*/ 58 h 402"/>
                <a:gd name="T102" fmla="*/ 0 w 241"/>
                <a:gd name="T103" fmla="*/ 57 h 402"/>
                <a:gd name="T104" fmla="*/ 2 w 241"/>
                <a:gd name="T105" fmla="*/ 51 h 402"/>
                <a:gd name="T106" fmla="*/ 7 w 241"/>
                <a:gd name="T107" fmla="*/ 43 h 402"/>
                <a:gd name="T108" fmla="*/ 15 w 241"/>
                <a:gd name="T109" fmla="*/ 31 h 402"/>
                <a:gd name="T110" fmla="*/ 22 w 241"/>
                <a:gd name="T111" fmla="*/ 22 h 402"/>
                <a:gd name="T112" fmla="*/ 27 w 241"/>
                <a:gd name="T113" fmla="*/ 15 h 402"/>
                <a:gd name="T114" fmla="*/ 26 w 241"/>
                <a:gd name="T115" fmla="*/ 6 h 402"/>
                <a:gd name="T116" fmla="*/ 25 w 241"/>
                <a:gd name="T117" fmla="*/ 3 h 402"/>
                <a:gd name="T118" fmla="*/ 26 w 241"/>
                <a:gd name="T119" fmla="*/ 2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1"/>
                <a:gd name="T181" fmla="*/ 0 h 402"/>
                <a:gd name="T182" fmla="*/ 241 w 241"/>
                <a:gd name="T183" fmla="*/ 402 h 4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18" name="Freeform 32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2 w 293"/>
                <a:gd name="T1" fmla="*/ 100 h 418"/>
                <a:gd name="T2" fmla="*/ 8 w 293"/>
                <a:gd name="T3" fmla="*/ 86 h 418"/>
                <a:gd name="T4" fmla="*/ 12 w 293"/>
                <a:gd name="T5" fmla="*/ 76 h 418"/>
                <a:gd name="T6" fmla="*/ 18 w 293"/>
                <a:gd name="T7" fmla="*/ 62 h 418"/>
                <a:gd name="T8" fmla="*/ 17 w 293"/>
                <a:gd name="T9" fmla="*/ 56 h 418"/>
                <a:gd name="T10" fmla="*/ 13 w 293"/>
                <a:gd name="T11" fmla="*/ 51 h 418"/>
                <a:gd name="T12" fmla="*/ 13 w 293"/>
                <a:gd name="T13" fmla="*/ 45 h 418"/>
                <a:gd name="T14" fmla="*/ 14 w 293"/>
                <a:gd name="T15" fmla="*/ 46 h 418"/>
                <a:gd name="T16" fmla="*/ 16 w 293"/>
                <a:gd name="T17" fmla="*/ 50 h 418"/>
                <a:gd name="T18" fmla="*/ 21 w 293"/>
                <a:gd name="T19" fmla="*/ 52 h 418"/>
                <a:gd name="T20" fmla="*/ 25 w 293"/>
                <a:gd name="T21" fmla="*/ 50 h 418"/>
                <a:gd name="T22" fmla="*/ 30 w 293"/>
                <a:gd name="T23" fmla="*/ 44 h 418"/>
                <a:gd name="T24" fmla="*/ 36 w 293"/>
                <a:gd name="T25" fmla="*/ 37 h 418"/>
                <a:gd name="T26" fmla="*/ 39 w 293"/>
                <a:gd name="T27" fmla="*/ 31 h 418"/>
                <a:gd name="T28" fmla="*/ 40 w 293"/>
                <a:gd name="T29" fmla="*/ 26 h 418"/>
                <a:gd name="T30" fmla="*/ 37 w 293"/>
                <a:gd name="T31" fmla="*/ 14 h 418"/>
                <a:gd name="T32" fmla="*/ 33 w 293"/>
                <a:gd name="T33" fmla="*/ 7 h 418"/>
                <a:gd name="T34" fmla="*/ 32 w 293"/>
                <a:gd name="T35" fmla="*/ 5 h 418"/>
                <a:gd name="T36" fmla="*/ 37 w 293"/>
                <a:gd name="T37" fmla="*/ 10 h 418"/>
                <a:gd name="T38" fmla="*/ 43 w 293"/>
                <a:gd name="T39" fmla="*/ 22 h 418"/>
                <a:gd name="T40" fmla="*/ 45 w 293"/>
                <a:gd name="T41" fmla="*/ 23 h 418"/>
                <a:gd name="T42" fmla="*/ 49 w 293"/>
                <a:gd name="T43" fmla="*/ 16 h 418"/>
                <a:gd name="T44" fmla="*/ 53 w 293"/>
                <a:gd name="T45" fmla="*/ 9 h 418"/>
                <a:gd name="T46" fmla="*/ 57 w 293"/>
                <a:gd name="T47" fmla="*/ 3 h 418"/>
                <a:gd name="T48" fmla="*/ 61 w 293"/>
                <a:gd name="T49" fmla="*/ 0 h 418"/>
                <a:gd name="T50" fmla="*/ 61 w 293"/>
                <a:gd name="T51" fmla="*/ 2 h 418"/>
                <a:gd name="T52" fmla="*/ 58 w 293"/>
                <a:gd name="T53" fmla="*/ 6 h 418"/>
                <a:gd name="T54" fmla="*/ 55 w 293"/>
                <a:gd name="T55" fmla="*/ 13 h 418"/>
                <a:gd name="T56" fmla="*/ 51 w 293"/>
                <a:gd name="T57" fmla="*/ 22 h 418"/>
                <a:gd name="T58" fmla="*/ 47 w 293"/>
                <a:gd name="T59" fmla="*/ 28 h 418"/>
                <a:gd name="T60" fmla="*/ 49 w 293"/>
                <a:gd name="T61" fmla="*/ 29 h 418"/>
                <a:gd name="T62" fmla="*/ 56 w 293"/>
                <a:gd name="T63" fmla="*/ 27 h 418"/>
                <a:gd name="T64" fmla="*/ 61 w 293"/>
                <a:gd name="T65" fmla="*/ 25 h 418"/>
                <a:gd name="T66" fmla="*/ 66 w 293"/>
                <a:gd name="T67" fmla="*/ 23 h 418"/>
                <a:gd name="T68" fmla="*/ 70 w 293"/>
                <a:gd name="T69" fmla="*/ 21 h 418"/>
                <a:gd name="T70" fmla="*/ 73 w 293"/>
                <a:gd name="T71" fmla="*/ 21 h 418"/>
                <a:gd name="T72" fmla="*/ 69 w 293"/>
                <a:gd name="T73" fmla="*/ 24 h 418"/>
                <a:gd name="T74" fmla="*/ 62 w 293"/>
                <a:gd name="T75" fmla="*/ 27 h 418"/>
                <a:gd name="T76" fmla="*/ 54 w 293"/>
                <a:gd name="T77" fmla="*/ 33 h 418"/>
                <a:gd name="T78" fmla="*/ 46 w 293"/>
                <a:gd name="T79" fmla="*/ 36 h 418"/>
                <a:gd name="T80" fmla="*/ 43 w 293"/>
                <a:gd name="T81" fmla="*/ 37 h 418"/>
                <a:gd name="T82" fmla="*/ 39 w 293"/>
                <a:gd name="T83" fmla="*/ 40 h 418"/>
                <a:gd name="T84" fmla="*/ 35 w 293"/>
                <a:gd name="T85" fmla="*/ 44 h 418"/>
                <a:gd name="T86" fmla="*/ 33 w 293"/>
                <a:gd name="T87" fmla="*/ 48 h 418"/>
                <a:gd name="T88" fmla="*/ 34 w 293"/>
                <a:gd name="T89" fmla="*/ 50 h 418"/>
                <a:gd name="T90" fmla="*/ 37 w 293"/>
                <a:gd name="T91" fmla="*/ 51 h 418"/>
                <a:gd name="T92" fmla="*/ 36 w 293"/>
                <a:gd name="T93" fmla="*/ 52 h 418"/>
                <a:gd name="T94" fmla="*/ 32 w 293"/>
                <a:gd name="T95" fmla="*/ 55 h 418"/>
                <a:gd name="T96" fmla="*/ 30 w 293"/>
                <a:gd name="T97" fmla="*/ 56 h 418"/>
                <a:gd name="T98" fmla="*/ 29 w 293"/>
                <a:gd name="T99" fmla="*/ 56 h 418"/>
                <a:gd name="T100" fmla="*/ 27 w 293"/>
                <a:gd name="T101" fmla="*/ 58 h 418"/>
                <a:gd name="T102" fmla="*/ 22 w 293"/>
                <a:gd name="T103" fmla="*/ 68 h 418"/>
                <a:gd name="T104" fmla="*/ 17 w 293"/>
                <a:gd name="T105" fmla="*/ 80 h 418"/>
                <a:gd name="T106" fmla="*/ 13 w 293"/>
                <a:gd name="T107" fmla="*/ 90 h 418"/>
                <a:gd name="T108" fmla="*/ 12 w 293"/>
                <a:gd name="T109" fmla="*/ 96 h 418"/>
                <a:gd name="T110" fmla="*/ 10 w 293"/>
                <a:gd name="T111" fmla="*/ 101 h 418"/>
                <a:gd name="T112" fmla="*/ 7 w 293"/>
                <a:gd name="T113" fmla="*/ 103 h 418"/>
                <a:gd name="T114" fmla="*/ 2 w 293"/>
                <a:gd name="T115" fmla="*/ 105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3"/>
                <a:gd name="T175" fmla="*/ 0 h 418"/>
                <a:gd name="T176" fmla="*/ 293 w 29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19" name="Freeform 33"/>
            <p:cNvSpPr>
              <a:spLocks/>
            </p:cNvSpPr>
            <p:nvPr/>
          </p:nvSpPr>
          <p:spPr bwMode="auto">
            <a:xfrm>
              <a:off x="5023" y="1035"/>
              <a:ext cx="94" cy="161"/>
            </a:xfrm>
            <a:custGeom>
              <a:avLst/>
              <a:gdLst>
                <a:gd name="T0" fmla="*/ 30 w 190"/>
                <a:gd name="T1" fmla="*/ 5 h 323"/>
                <a:gd name="T2" fmla="*/ 26 w 190"/>
                <a:gd name="T3" fmla="*/ 14 h 323"/>
                <a:gd name="T4" fmla="*/ 22 w 190"/>
                <a:gd name="T5" fmla="*/ 16 h 323"/>
                <a:gd name="T6" fmla="*/ 15 w 190"/>
                <a:gd name="T7" fmla="*/ 19 h 323"/>
                <a:gd name="T8" fmla="*/ 7 w 190"/>
                <a:gd name="T9" fmla="*/ 23 h 323"/>
                <a:gd name="T10" fmla="*/ 2 w 190"/>
                <a:gd name="T11" fmla="*/ 27 h 323"/>
                <a:gd name="T12" fmla="*/ 0 w 190"/>
                <a:gd name="T13" fmla="*/ 30 h 323"/>
                <a:gd name="T14" fmla="*/ 0 w 190"/>
                <a:gd name="T15" fmla="*/ 31 h 323"/>
                <a:gd name="T16" fmla="*/ 4 w 190"/>
                <a:gd name="T17" fmla="*/ 29 h 323"/>
                <a:gd name="T18" fmla="*/ 9 w 190"/>
                <a:gd name="T19" fmla="*/ 26 h 323"/>
                <a:gd name="T20" fmla="*/ 15 w 190"/>
                <a:gd name="T21" fmla="*/ 23 h 323"/>
                <a:gd name="T22" fmla="*/ 21 w 190"/>
                <a:gd name="T23" fmla="*/ 20 h 323"/>
                <a:gd name="T24" fmla="*/ 22 w 190"/>
                <a:gd name="T25" fmla="*/ 23 h 323"/>
                <a:gd name="T26" fmla="*/ 20 w 190"/>
                <a:gd name="T27" fmla="*/ 34 h 323"/>
                <a:gd name="T28" fmla="*/ 17 w 190"/>
                <a:gd name="T29" fmla="*/ 39 h 323"/>
                <a:gd name="T30" fmla="*/ 12 w 190"/>
                <a:gd name="T31" fmla="*/ 45 h 323"/>
                <a:gd name="T32" fmla="*/ 7 w 190"/>
                <a:gd name="T33" fmla="*/ 51 h 323"/>
                <a:gd name="T34" fmla="*/ 2 w 190"/>
                <a:gd name="T35" fmla="*/ 55 h 323"/>
                <a:gd name="T36" fmla="*/ 1 w 190"/>
                <a:gd name="T37" fmla="*/ 59 h 323"/>
                <a:gd name="T38" fmla="*/ 2 w 190"/>
                <a:gd name="T39" fmla="*/ 60 h 323"/>
                <a:gd name="T40" fmla="*/ 5 w 190"/>
                <a:gd name="T41" fmla="*/ 56 h 323"/>
                <a:gd name="T42" fmla="*/ 9 w 190"/>
                <a:gd name="T43" fmla="*/ 53 h 323"/>
                <a:gd name="T44" fmla="*/ 14 w 190"/>
                <a:gd name="T45" fmla="*/ 48 h 323"/>
                <a:gd name="T46" fmla="*/ 18 w 190"/>
                <a:gd name="T47" fmla="*/ 44 h 323"/>
                <a:gd name="T48" fmla="*/ 20 w 190"/>
                <a:gd name="T49" fmla="*/ 50 h 323"/>
                <a:gd name="T50" fmla="*/ 22 w 190"/>
                <a:gd name="T51" fmla="*/ 71 h 323"/>
                <a:gd name="T52" fmla="*/ 23 w 190"/>
                <a:gd name="T53" fmla="*/ 80 h 323"/>
                <a:gd name="T54" fmla="*/ 24 w 190"/>
                <a:gd name="T55" fmla="*/ 80 h 323"/>
                <a:gd name="T56" fmla="*/ 24 w 190"/>
                <a:gd name="T57" fmla="*/ 70 h 323"/>
                <a:gd name="T58" fmla="*/ 23 w 190"/>
                <a:gd name="T59" fmla="*/ 46 h 323"/>
                <a:gd name="T60" fmla="*/ 24 w 190"/>
                <a:gd name="T61" fmla="*/ 39 h 323"/>
                <a:gd name="T62" fmla="*/ 26 w 190"/>
                <a:gd name="T63" fmla="*/ 40 h 323"/>
                <a:gd name="T64" fmla="*/ 27 w 190"/>
                <a:gd name="T65" fmla="*/ 43 h 323"/>
                <a:gd name="T66" fmla="*/ 31 w 190"/>
                <a:gd name="T67" fmla="*/ 49 h 323"/>
                <a:gd name="T68" fmla="*/ 36 w 190"/>
                <a:gd name="T69" fmla="*/ 55 h 323"/>
                <a:gd name="T70" fmla="*/ 40 w 190"/>
                <a:gd name="T71" fmla="*/ 60 h 323"/>
                <a:gd name="T72" fmla="*/ 43 w 190"/>
                <a:gd name="T73" fmla="*/ 60 h 323"/>
                <a:gd name="T74" fmla="*/ 42 w 190"/>
                <a:gd name="T75" fmla="*/ 57 h 323"/>
                <a:gd name="T76" fmla="*/ 38 w 190"/>
                <a:gd name="T77" fmla="*/ 53 h 323"/>
                <a:gd name="T78" fmla="*/ 34 w 190"/>
                <a:gd name="T79" fmla="*/ 48 h 323"/>
                <a:gd name="T80" fmla="*/ 31 w 190"/>
                <a:gd name="T81" fmla="*/ 43 h 323"/>
                <a:gd name="T82" fmla="*/ 28 w 190"/>
                <a:gd name="T83" fmla="*/ 38 h 323"/>
                <a:gd name="T84" fmla="*/ 27 w 190"/>
                <a:gd name="T85" fmla="*/ 33 h 323"/>
                <a:gd name="T86" fmla="*/ 28 w 190"/>
                <a:gd name="T87" fmla="*/ 23 h 323"/>
                <a:gd name="T88" fmla="*/ 29 w 190"/>
                <a:gd name="T89" fmla="*/ 20 h 323"/>
                <a:gd name="T90" fmla="*/ 31 w 190"/>
                <a:gd name="T91" fmla="*/ 21 h 323"/>
                <a:gd name="T92" fmla="*/ 33 w 190"/>
                <a:gd name="T93" fmla="*/ 24 h 323"/>
                <a:gd name="T94" fmla="*/ 37 w 190"/>
                <a:gd name="T95" fmla="*/ 27 h 323"/>
                <a:gd name="T96" fmla="*/ 42 w 190"/>
                <a:gd name="T97" fmla="*/ 31 h 323"/>
                <a:gd name="T98" fmla="*/ 45 w 190"/>
                <a:gd name="T99" fmla="*/ 34 h 323"/>
                <a:gd name="T100" fmla="*/ 47 w 190"/>
                <a:gd name="T101" fmla="*/ 35 h 323"/>
                <a:gd name="T102" fmla="*/ 44 w 190"/>
                <a:gd name="T103" fmla="*/ 31 h 323"/>
                <a:gd name="T104" fmla="*/ 39 w 190"/>
                <a:gd name="T105" fmla="*/ 25 h 323"/>
                <a:gd name="T106" fmla="*/ 34 w 190"/>
                <a:gd name="T107" fmla="*/ 20 h 323"/>
                <a:gd name="T108" fmla="*/ 33 w 190"/>
                <a:gd name="T109" fmla="*/ 16 h 323"/>
                <a:gd name="T110" fmla="*/ 33 w 190"/>
                <a:gd name="T111" fmla="*/ 8 h 323"/>
                <a:gd name="T112" fmla="*/ 36 w 190"/>
                <a:gd name="T113" fmla="*/ 1 h 323"/>
                <a:gd name="T114" fmla="*/ 34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0"/>
                <a:gd name="T175" fmla="*/ 0 h 323"/>
                <a:gd name="T176" fmla="*/ 190 w 190"/>
                <a:gd name="T177" fmla="*/ 323 h 3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20" name="Freeform 34"/>
            <p:cNvSpPr>
              <a:spLocks/>
            </p:cNvSpPr>
            <p:nvPr/>
          </p:nvSpPr>
          <p:spPr bwMode="auto">
            <a:xfrm>
              <a:off x="5355" y="963"/>
              <a:ext cx="188" cy="147"/>
            </a:xfrm>
            <a:custGeom>
              <a:avLst/>
              <a:gdLst>
                <a:gd name="T0" fmla="*/ 5 w 376"/>
                <a:gd name="T1" fmla="*/ 10 h 293"/>
                <a:gd name="T2" fmla="*/ 10 w 376"/>
                <a:gd name="T3" fmla="*/ 14 h 293"/>
                <a:gd name="T4" fmla="*/ 14 w 376"/>
                <a:gd name="T5" fmla="*/ 16 h 293"/>
                <a:gd name="T6" fmla="*/ 20 w 376"/>
                <a:gd name="T7" fmla="*/ 19 h 293"/>
                <a:gd name="T8" fmla="*/ 21 w 376"/>
                <a:gd name="T9" fmla="*/ 34 h 293"/>
                <a:gd name="T10" fmla="*/ 23 w 376"/>
                <a:gd name="T11" fmla="*/ 49 h 293"/>
                <a:gd name="T12" fmla="*/ 23 w 376"/>
                <a:gd name="T13" fmla="*/ 45 h 293"/>
                <a:gd name="T14" fmla="*/ 25 w 376"/>
                <a:gd name="T15" fmla="*/ 25 h 293"/>
                <a:gd name="T16" fmla="*/ 29 w 376"/>
                <a:gd name="T17" fmla="*/ 23 h 293"/>
                <a:gd name="T18" fmla="*/ 38 w 376"/>
                <a:gd name="T19" fmla="*/ 30 h 293"/>
                <a:gd name="T20" fmla="*/ 43 w 376"/>
                <a:gd name="T21" fmla="*/ 35 h 293"/>
                <a:gd name="T22" fmla="*/ 48 w 376"/>
                <a:gd name="T23" fmla="*/ 66 h 293"/>
                <a:gd name="T24" fmla="*/ 53 w 376"/>
                <a:gd name="T25" fmla="*/ 73 h 293"/>
                <a:gd name="T26" fmla="*/ 50 w 376"/>
                <a:gd name="T27" fmla="*/ 61 h 293"/>
                <a:gd name="T28" fmla="*/ 47 w 376"/>
                <a:gd name="T29" fmla="*/ 38 h 293"/>
                <a:gd name="T30" fmla="*/ 65 w 376"/>
                <a:gd name="T31" fmla="*/ 47 h 293"/>
                <a:gd name="T32" fmla="*/ 85 w 376"/>
                <a:gd name="T33" fmla="*/ 59 h 293"/>
                <a:gd name="T34" fmla="*/ 94 w 376"/>
                <a:gd name="T35" fmla="*/ 64 h 293"/>
                <a:gd name="T36" fmla="*/ 90 w 376"/>
                <a:gd name="T37" fmla="*/ 59 h 293"/>
                <a:gd name="T38" fmla="*/ 77 w 376"/>
                <a:gd name="T39" fmla="*/ 50 h 293"/>
                <a:gd name="T40" fmla="*/ 58 w 376"/>
                <a:gd name="T41" fmla="*/ 38 h 293"/>
                <a:gd name="T42" fmla="*/ 48 w 376"/>
                <a:gd name="T43" fmla="*/ 33 h 293"/>
                <a:gd name="T44" fmla="*/ 54 w 376"/>
                <a:gd name="T45" fmla="*/ 32 h 293"/>
                <a:gd name="T46" fmla="*/ 67 w 376"/>
                <a:gd name="T47" fmla="*/ 29 h 293"/>
                <a:gd name="T48" fmla="*/ 84 w 376"/>
                <a:gd name="T49" fmla="*/ 29 h 293"/>
                <a:gd name="T50" fmla="*/ 94 w 376"/>
                <a:gd name="T51" fmla="*/ 32 h 293"/>
                <a:gd name="T52" fmla="*/ 90 w 376"/>
                <a:gd name="T53" fmla="*/ 27 h 293"/>
                <a:gd name="T54" fmla="*/ 77 w 376"/>
                <a:gd name="T55" fmla="*/ 26 h 293"/>
                <a:gd name="T56" fmla="*/ 56 w 376"/>
                <a:gd name="T57" fmla="*/ 27 h 293"/>
                <a:gd name="T58" fmla="*/ 47 w 376"/>
                <a:gd name="T59" fmla="*/ 27 h 293"/>
                <a:gd name="T60" fmla="*/ 40 w 376"/>
                <a:gd name="T61" fmla="*/ 22 h 293"/>
                <a:gd name="T62" fmla="*/ 33 w 376"/>
                <a:gd name="T63" fmla="*/ 16 h 293"/>
                <a:gd name="T64" fmla="*/ 38 w 376"/>
                <a:gd name="T65" fmla="*/ 12 h 293"/>
                <a:gd name="T66" fmla="*/ 49 w 376"/>
                <a:gd name="T67" fmla="*/ 6 h 293"/>
                <a:gd name="T68" fmla="*/ 58 w 376"/>
                <a:gd name="T69" fmla="*/ 2 h 293"/>
                <a:gd name="T70" fmla="*/ 57 w 376"/>
                <a:gd name="T71" fmla="*/ 0 h 293"/>
                <a:gd name="T72" fmla="*/ 47 w 376"/>
                <a:gd name="T73" fmla="*/ 3 h 293"/>
                <a:gd name="T74" fmla="*/ 36 w 376"/>
                <a:gd name="T75" fmla="*/ 9 h 293"/>
                <a:gd name="T76" fmla="*/ 27 w 376"/>
                <a:gd name="T77" fmla="*/ 13 h 293"/>
                <a:gd name="T78" fmla="*/ 21 w 376"/>
                <a:gd name="T79" fmla="*/ 13 h 293"/>
                <a:gd name="T80" fmla="*/ 13 w 376"/>
                <a:gd name="T81" fmla="*/ 10 h 293"/>
                <a:gd name="T82" fmla="*/ 5 w 376"/>
                <a:gd name="T83" fmla="*/ 7 h 293"/>
                <a:gd name="T84" fmla="*/ 0 w 376"/>
                <a:gd name="T85" fmla="*/ 6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6"/>
                <a:gd name="T130" fmla="*/ 0 h 293"/>
                <a:gd name="T131" fmla="*/ 376 w 376"/>
                <a:gd name="T132" fmla="*/ 293 h 2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11268" name="Group 35"/>
          <p:cNvGrpSpPr>
            <a:grpSpLocks noChangeAspect="1"/>
          </p:cNvGrpSpPr>
          <p:nvPr/>
        </p:nvGrpSpPr>
        <p:grpSpPr bwMode="auto">
          <a:xfrm rot="4651953">
            <a:off x="6665119" y="5145881"/>
            <a:ext cx="1081088" cy="1152525"/>
            <a:chOff x="4944" y="658"/>
            <a:chExt cx="624" cy="553"/>
          </a:xfrm>
        </p:grpSpPr>
        <p:sp>
          <p:nvSpPr>
            <p:cNvPr id="11269" name="AutoShape 36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70" name="Freeform 37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11 w 248"/>
                <a:gd name="T1" fmla="*/ 15 h 253"/>
                <a:gd name="T2" fmla="*/ 6 w 248"/>
                <a:gd name="T3" fmla="*/ 20 h 253"/>
                <a:gd name="T4" fmla="*/ 8 w 248"/>
                <a:gd name="T5" fmla="*/ 29 h 253"/>
                <a:gd name="T6" fmla="*/ 14 w 248"/>
                <a:gd name="T7" fmla="*/ 30 h 253"/>
                <a:gd name="T8" fmla="*/ 19 w 248"/>
                <a:gd name="T9" fmla="*/ 32 h 253"/>
                <a:gd name="T10" fmla="*/ 22 w 248"/>
                <a:gd name="T11" fmla="*/ 36 h 253"/>
                <a:gd name="T12" fmla="*/ 19 w 248"/>
                <a:gd name="T13" fmla="*/ 36 h 253"/>
                <a:gd name="T14" fmla="*/ 14 w 248"/>
                <a:gd name="T15" fmla="*/ 35 h 253"/>
                <a:gd name="T16" fmla="*/ 11 w 248"/>
                <a:gd name="T17" fmla="*/ 32 h 253"/>
                <a:gd name="T18" fmla="*/ 3 w 248"/>
                <a:gd name="T19" fmla="*/ 33 h 253"/>
                <a:gd name="T20" fmla="*/ 0 w 248"/>
                <a:gd name="T21" fmla="*/ 41 h 253"/>
                <a:gd name="T22" fmla="*/ 2 w 248"/>
                <a:gd name="T23" fmla="*/ 46 h 253"/>
                <a:gd name="T24" fmla="*/ 6 w 248"/>
                <a:gd name="T25" fmla="*/ 49 h 253"/>
                <a:gd name="T26" fmla="*/ 11 w 248"/>
                <a:gd name="T27" fmla="*/ 49 h 253"/>
                <a:gd name="T28" fmla="*/ 15 w 248"/>
                <a:gd name="T29" fmla="*/ 47 h 253"/>
                <a:gd name="T30" fmla="*/ 20 w 248"/>
                <a:gd name="T31" fmla="*/ 45 h 253"/>
                <a:gd name="T32" fmla="*/ 15 w 248"/>
                <a:gd name="T33" fmla="*/ 53 h 253"/>
                <a:gd name="T34" fmla="*/ 17 w 248"/>
                <a:gd name="T35" fmla="*/ 62 h 253"/>
                <a:gd name="T36" fmla="*/ 22 w 248"/>
                <a:gd name="T37" fmla="*/ 63 h 253"/>
                <a:gd name="T38" fmla="*/ 27 w 248"/>
                <a:gd name="T39" fmla="*/ 60 h 253"/>
                <a:gd name="T40" fmla="*/ 29 w 248"/>
                <a:gd name="T41" fmla="*/ 53 h 253"/>
                <a:gd name="T42" fmla="*/ 27 w 248"/>
                <a:gd name="T43" fmla="*/ 46 h 253"/>
                <a:gd name="T44" fmla="*/ 28 w 248"/>
                <a:gd name="T45" fmla="*/ 44 h 253"/>
                <a:gd name="T46" fmla="*/ 30 w 248"/>
                <a:gd name="T47" fmla="*/ 47 h 253"/>
                <a:gd name="T48" fmla="*/ 33 w 248"/>
                <a:gd name="T49" fmla="*/ 53 h 253"/>
                <a:gd name="T50" fmla="*/ 42 w 248"/>
                <a:gd name="T51" fmla="*/ 53 h 253"/>
                <a:gd name="T52" fmla="*/ 50 w 248"/>
                <a:gd name="T53" fmla="*/ 55 h 253"/>
                <a:gd name="T54" fmla="*/ 57 w 248"/>
                <a:gd name="T55" fmla="*/ 51 h 253"/>
                <a:gd name="T56" fmla="*/ 58 w 248"/>
                <a:gd name="T57" fmla="*/ 46 h 253"/>
                <a:gd name="T58" fmla="*/ 57 w 248"/>
                <a:gd name="T59" fmla="*/ 44 h 253"/>
                <a:gd name="T60" fmla="*/ 49 w 248"/>
                <a:gd name="T61" fmla="*/ 40 h 253"/>
                <a:gd name="T62" fmla="*/ 43 w 248"/>
                <a:gd name="T63" fmla="*/ 39 h 253"/>
                <a:gd name="T64" fmla="*/ 46 w 248"/>
                <a:gd name="T65" fmla="*/ 33 h 253"/>
                <a:gd name="T66" fmla="*/ 52 w 248"/>
                <a:gd name="T67" fmla="*/ 30 h 253"/>
                <a:gd name="T68" fmla="*/ 57 w 248"/>
                <a:gd name="T69" fmla="*/ 29 h 253"/>
                <a:gd name="T70" fmla="*/ 60 w 248"/>
                <a:gd name="T71" fmla="*/ 27 h 253"/>
                <a:gd name="T72" fmla="*/ 62 w 248"/>
                <a:gd name="T73" fmla="*/ 20 h 253"/>
                <a:gd name="T74" fmla="*/ 59 w 248"/>
                <a:gd name="T75" fmla="*/ 15 h 253"/>
                <a:gd name="T76" fmla="*/ 54 w 248"/>
                <a:gd name="T77" fmla="*/ 14 h 253"/>
                <a:gd name="T78" fmla="*/ 49 w 248"/>
                <a:gd name="T79" fmla="*/ 14 h 253"/>
                <a:gd name="T80" fmla="*/ 46 w 248"/>
                <a:gd name="T81" fmla="*/ 19 h 253"/>
                <a:gd name="T82" fmla="*/ 44 w 248"/>
                <a:gd name="T83" fmla="*/ 24 h 253"/>
                <a:gd name="T84" fmla="*/ 38 w 248"/>
                <a:gd name="T85" fmla="*/ 29 h 253"/>
                <a:gd name="T86" fmla="*/ 36 w 248"/>
                <a:gd name="T87" fmla="*/ 27 h 253"/>
                <a:gd name="T88" fmla="*/ 37 w 248"/>
                <a:gd name="T89" fmla="*/ 21 h 253"/>
                <a:gd name="T90" fmla="*/ 41 w 248"/>
                <a:gd name="T91" fmla="*/ 15 h 253"/>
                <a:gd name="T92" fmla="*/ 44 w 248"/>
                <a:gd name="T93" fmla="*/ 6 h 253"/>
                <a:gd name="T94" fmla="*/ 37 w 248"/>
                <a:gd name="T95" fmla="*/ 0 h 253"/>
                <a:gd name="T96" fmla="*/ 30 w 248"/>
                <a:gd name="T97" fmla="*/ 1 h 253"/>
                <a:gd name="T98" fmla="*/ 26 w 248"/>
                <a:gd name="T99" fmla="*/ 5 h 253"/>
                <a:gd name="T100" fmla="*/ 25 w 248"/>
                <a:gd name="T101" fmla="*/ 9 h 253"/>
                <a:gd name="T102" fmla="*/ 28 w 248"/>
                <a:gd name="T103" fmla="*/ 15 h 253"/>
                <a:gd name="T104" fmla="*/ 30 w 248"/>
                <a:gd name="T105" fmla="*/ 21 h 253"/>
                <a:gd name="T106" fmla="*/ 28 w 248"/>
                <a:gd name="T107" fmla="*/ 25 h 253"/>
                <a:gd name="T108" fmla="*/ 26 w 248"/>
                <a:gd name="T109" fmla="*/ 26 h 253"/>
                <a:gd name="T110" fmla="*/ 20 w 248"/>
                <a:gd name="T111" fmla="*/ 15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8"/>
                <a:gd name="T169" fmla="*/ 0 h 253"/>
                <a:gd name="T170" fmla="*/ 248 w 248"/>
                <a:gd name="T171" fmla="*/ 253 h 2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71" name="Freeform 38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63 w 254"/>
                <a:gd name="T1" fmla="*/ 0 h 441"/>
                <a:gd name="T2" fmla="*/ 58 w 254"/>
                <a:gd name="T3" fmla="*/ 7 h 441"/>
                <a:gd name="T4" fmla="*/ 52 w 254"/>
                <a:gd name="T5" fmla="*/ 13 h 441"/>
                <a:gd name="T6" fmla="*/ 46 w 254"/>
                <a:gd name="T7" fmla="*/ 18 h 441"/>
                <a:gd name="T8" fmla="*/ 39 w 254"/>
                <a:gd name="T9" fmla="*/ 22 h 441"/>
                <a:gd name="T10" fmla="*/ 32 w 254"/>
                <a:gd name="T11" fmla="*/ 25 h 441"/>
                <a:gd name="T12" fmla="*/ 25 w 254"/>
                <a:gd name="T13" fmla="*/ 27 h 441"/>
                <a:gd name="T14" fmla="*/ 18 w 254"/>
                <a:gd name="T15" fmla="*/ 28 h 441"/>
                <a:gd name="T16" fmla="*/ 12 w 254"/>
                <a:gd name="T17" fmla="*/ 28 h 441"/>
                <a:gd name="T18" fmla="*/ 12 w 254"/>
                <a:gd name="T19" fmla="*/ 30 h 441"/>
                <a:gd name="T20" fmla="*/ 12 w 254"/>
                <a:gd name="T21" fmla="*/ 33 h 441"/>
                <a:gd name="T22" fmla="*/ 12 w 254"/>
                <a:gd name="T23" fmla="*/ 36 h 441"/>
                <a:gd name="T24" fmla="*/ 11 w 254"/>
                <a:gd name="T25" fmla="*/ 39 h 441"/>
                <a:gd name="T26" fmla="*/ 9 w 254"/>
                <a:gd name="T27" fmla="*/ 43 h 441"/>
                <a:gd name="T28" fmla="*/ 7 w 254"/>
                <a:gd name="T29" fmla="*/ 46 h 441"/>
                <a:gd name="T30" fmla="*/ 4 w 254"/>
                <a:gd name="T31" fmla="*/ 49 h 441"/>
                <a:gd name="T32" fmla="*/ 0 w 254"/>
                <a:gd name="T33" fmla="*/ 51 h 441"/>
                <a:gd name="T34" fmla="*/ 5 w 254"/>
                <a:gd name="T35" fmla="*/ 58 h 441"/>
                <a:gd name="T36" fmla="*/ 7 w 254"/>
                <a:gd name="T37" fmla="*/ 67 h 441"/>
                <a:gd name="T38" fmla="*/ 7 w 254"/>
                <a:gd name="T39" fmla="*/ 76 h 441"/>
                <a:gd name="T40" fmla="*/ 4 w 254"/>
                <a:gd name="T41" fmla="*/ 83 h 441"/>
                <a:gd name="T42" fmla="*/ 7 w 254"/>
                <a:gd name="T43" fmla="*/ 84 h 441"/>
                <a:gd name="T44" fmla="*/ 10 w 254"/>
                <a:gd name="T45" fmla="*/ 86 h 441"/>
                <a:gd name="T46" fmla="*/ 14 w 254"/>
                <a:gd name="T47" fmla="*/ 88 h 441"/>
                <a:gd name="T48" fmla="*/ 19 w 254"/>
                <a:gd name="T49" fmla="*/ 91 h 441"/>
                <a:gd name="T50" fmla="*/ 22 w 254"/>
                <a:gd name="T51" fmla="*/ 94 h 441"/>
                <a:gd name="T52" fmla="*/ 26 w 254"/>
                <a:gd name="T53" fmla="*/ 99 h 441"/>
                <a:gd name="T54" fmla="*/ 29 w 254"/>
                <a:gd name="T55" fmla="*/ 104 h 441"/>
                <a:gd name="T56" fmla="*/ 31 w 254"/>
                <a:gd name="T57" fmla="*/ 111 h 441"/>
                <a:gd name="T58" fmla="*/ 32 w 254"/>
                <a:gd name="T59" fmla="*/ 107 h 441"/>
                <a:gd name="T60" fmla="*/ 35 w 254"/>
                <a:gd name="T61" fmla="*/ 103 h 441"/>
                <a:gd name="T62" fmla="*/ 37 w 254"/>
                <a:gd name="T63" fmla="*/ 99 h 441"/>
                <a:gd name="T64" fmla="*/ 40 w 254"/>
                <a:gd name="T65" fmla="*/ 94 h 441"/>
                <a:gd name="T66" fmla="*/ 44 w 254"/>
                <a:gd name="T67" fmla="*/ 91 h 441"/>
                <a:gd name="T68" fmla="*/ 48 w 254"/>
                <a:gd name="T69" fmla="*/ 88 h 441"/>
                <a:gd name="T70" fmla="*/ 52 w 254"/>
                <a:gd name="T71" fmla="*/ 86 h 441"/>
                <a:gd name="T72" fmla="*/ 57 w 254"/>
                <a:gd name="T73" fmla="*/ 86 h 441"/>
                <a:gd name="T74" fmla="*/ 55 w 254"/>
                <a:gd name="T75" fmla="*/ 81 h 441"/>
                <a:gd name="T76" fmla="*/ 54 w 254"/>
                <a:gd name="T77" fmla="*/ 74 h 441"/>
                <a:gd name="T78" fmla="*/ 55 w 254"/>
                <a:gd name="T79" fmla="*/ 68 h 441"/>
                <a:gd name="T80" fmla="*/ 59 w 254"/>
                <a:gd name="T81" fmla="*/ 60 h 441"/>
                <a:gd name="T82" fmla="*/ 55 w 254"/>
                <a:gd name="T83" fmla="*/ 48 h 441"/>
                <a:gd name="T84" fmla="*/ 54 w 254"/>
                <a:gd name="T85" fmla="*/ 37 h 441"/>
                <a:gd name="T86" fmla="*/ 54 w 254"/>
                <a:gd name="T87" fmla="*/ 27 h 441"/>
                <a:gd name="T88" fmla="*/ 56 w 254"/>
                <a:gd name="T89" fmla="*/ 19 h 441"/>
                <a:gd name="T90" fmla="*/ 58 w 254"/>
                <a:gd name="T91" fmla="*/ 14 h 441"/>
                <a:gd name="T92" fmla="*/ 60 w 254"/>
                <a:gd name="T93" fmla="*/ 9 h 441"/>
                <a:gd name="T94" fmla="*/ 62 w 254"/>
                <a:gd name="T95" fmla="*/ 6 h 441"/>
                <a:gd name="T96" fmla="*/ 63 w 254"/>
                <a:gd name="T97" fmla="*/ 3 h 441"/>
                <a:gd name="T98" fmla="*/ 64 w 254"/>
                <a:gd name="T99" fmla="*/ 3 h 441"/>
                <a:gd name="T100" fmla="*/ 64 w 254"/>
                <a:gd name="T101" fmla="*/ 2 h 441"/>
                <a:gd name="T102" fmla="*/ 64 w 254"/>
                <a:gd name="T103" fmla="*/ 1 h 441"/>
                <a:gd name="T104" fmla="*/ 63 w 254"/>
                <a:gd name="T105" fmla="*/ 1 h 441"/>
                <a:gd name="T106" fmla="*/ 63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441"/>
                <a:gd name="T164" fmla="*/ 254 w 254"/>
                <a:gd name="T165" fmla="*/ 441 h 4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72" name="Freeform 39"/>
            <p:cNvSpPr>
              <a:spLocks/>
            </p:cNvSpPr>
            <p:nvPr/>
          </p:nvSpPr>
          <p:spPr bwMode="auto">
            <a:xfrm>
              <a:off x="5329" y="935"/>
              <a:ext cx="239" cy="182"/>
            </a:xfrm>
            <a:custGeom>
              <a:avLst/>
              <a:gdLst>
                <a:gd name="T0" fmla="*/ 55 w 478"/>
                <a:gd name="T1" fmla="*/ 0 h 364"/>
                <a:gd name="T2" fmla="*/ 51 w 478"/>
                <a:gd name="T3" fmla="*/ 1 h 364"/>
                <a:gd name="T4" fmla="*/ 46 w 478"/>
                <a:gd name="T5" fmla="*/ 3 h 364"/>
                <a:gd name="T6" fmla="*/ 39 w 478"/>
                <a:gd name="T7" fmla="*/ 6 h 364"/>
                <a:gd name="T8" fmla="*/ 33 w 478"/>
                <a:gd name="T9" fmla="*/ 7 h 364"/>
                <a:gd name="T10" fmla="*/ 26 w 478"/>
                <a:gd name="T11" fmla="*/ 10 h 364"/>
                <a:gd name="T12" fmla="*/ 19 w 478"/>
                <a:gd name="T13" fmla="*/ 11 h 364"/>
                <a:gd name="T14" fmla="*/ 14 w 478"/>
                <a:gd name="T15" fmla="*/ 12 h 364"/>
                <a:gd name="T16" fmla="*/ 8 w 478"/>
                <a:gd name="T17" fmla="*/ 13 h 364"/>
                <a:gd name="T18" fmla="*/ 6 w 478"/>
                <a:gd name="T19" fmla="*/ 12 h 364"/>
                <a:gd name="T20" fmla="*/ 4 w 478"/>
                <a:gd name="T21" fmla="*/ 12 h 364"/>
                <a:gd name="T22" fmla="*/ 2 w 478"/>
                <a:gd name="T23" fmla="*/ 11 h 364"/>
                <a:gd name="T24" fmla="*/ 0 w 478"/>
                <a:gd name="T25" fmla="*/ 11 h 364"/>
                <a:gd name="T26" fmla="*/ 7 w 478"/>
                <a:gd name="T27" fmla="*/ 15 h 364"/>
                <a:gd name="T28" fmla="*/ 13 w 478"/>
                <a:gd name="T29" fmla="*/ 21 h 364"/>
                <a:gd name="T30" fmla="*/ 18 w 478"/>
                <a:gd name="T31" fmla="*/ 27 h 364"/>
                <a:gd name="T32" fmla="*/ 22 w 478"/>
                <a:gd name="T33" fmla="*/ 35 h 364"/>
                <a:gd name="T34" fmla="*/ 27 w 478"/>
                <a:gd name="T35" fmla="*/ 43 h 364"/>
                <a:gd name="T36" fmla="*/ 30 w 478"/>
                <a:gd name="T37" fmla="*/ 51 h 364"/>
                <a:gd name="T38" fmla="*/ 32 w 478"/>
                <a:gd name="T39" fmla="*/ 59 h 364"/>
                <a:gd name="T40" fmla="*/ 34 w 478"/>
                <a:gd name="T41" fmla="*/ 69 h 364"/>
                <a:gd name="T42" fmla="*/ 37 w 478"/>
                <a:gd name="T43" fmla="*/ 69 h 364"/>
                <a:gd name="T44" fmla="*/ 41 w 478"/>
                <a:gd name="T45" fmla="*/ 70 h 364"/>
                <a:gd name="T46" fmla="*/ 45 w 478"/>
                <a:gd name="T47" fmla="*/ 71 h 364"/>
                <a:gd name="T48" fmla="*/ 50 w 478"/>
                <a:gd name="T49" fmla="*/ 74 h 364"/>
                <a:gd name="T50" fmla="*/ 54 w 478"/>
                <a:gd name="T51" fmla="*/ 78 h 364"/>
                <a:gd name="T52" fmla="*/ 59 w 478"/>
                <a:gd name="T53" fmla="*/ 81 h 364"/>
                <a:gd name="T54" fmla="*/ 62 w 478"/>
                <a:gd name="T55" fmla="*/ 86 h 364"/>
                <a:gd name="T56" fmla="*/ 65 w 478"/>
                <a:gd name="T57" fmla="*/ 91 h 364"/>
                <a:gd name="T58" fmla="*/ 69 w 478"/>
                <a:gd name="T59" fmla="*/ 89 h 364"/>
                <a:gd name="T60" fmla="*/ 73 w 478"/>
                <a:gd name="T61" fmla="*/ 86 h 364"/>
                <a:gd name="T62" fmla="*/ 79 w 478"/>
                <a:gd name="T63" fmla="*/ 84 h 364"/>
                <a:gd name="T64" fmla="*/ 86 w 478"/>
                <a:gd name="T65" fmla="*/ 82 h 364"/>
                <a:gd name="T66" fmla="*/ 93 w 478"/>
                <a:gd name="T67" fmla="*/ 81 h 364"/>
                <a:gd name="T68" fmla="*/ 101 w 478"/>
                <a:gd name="T69" fmla="*/ 82 h 364"/>
                <a:gd name="T70" fmla="*/ 110 w 478"/>
                <a:gd name="T71" fmla="*/ 85 h 364"/>
                <a:gd name="T72" fmla="*/ 120 w 478"/>
                <a:gd name="T73" fmla="*/ 88 h 364"/>
                <a:gd name="T74" fmla="*/ 117 w 478"/>
                <a:gd name="T75" fmla="*/ 85 h 364"/>
                <a:gd name="T76" fmla="*/ 114 w 478"/>
                <a:gd name="T77" fmla="*/ 81 h 364"/>
                <a:gd name="T78" fmla="*/ 112 w 478"/>
                <a:gd name="T79" fmla="*/ 76 h 364"/>
                <a:gd name="T80" fmla="*/ 110 w 478"/>
                <a:gd name="T81" fmla="*/ 70 h 364"/>
                <a:gd name="T82" fmla="*/ 109 w 478"/>
                <a:gd name="T83" fmla="*/ 63 h 364"/>
                <a:gd name="T84" fmla="*/ 109 w 478"/>
                <a:gd name="T85" fmla="*/ 56 h 364"/>
                <a:gd name="T86" fmla="*/ 111 w 478"/>
                <a:gd name="T87" fmla="*/ 48 h 364"/>
                <a:gd name="T88" fmla="*/ 115 w 478"/>
                <a:gd name="T89" fmla="*/ 39 h 364"/>
                <a:gd name="T90" fmla="*/ 109 w 478"/>
                <a:gd name="T91" fmla="*/ 38 h 364"/>
                <a:gd name="T92" fmla="*/ 104 w 478"/>
                <a:gd name="T93" fmla="*/ 36 h 364"/>
                <a:gd name="T94" fmla="*/ 98 w 478"/>
                <a:gd name="T95" fmla="*/ 34 h 364"/>
                <a:gd name="T96" fmla="*/ 93 w 478"/>
                <a:gd name="T97" fmla="*/ 30 h 364"/>
                <a:gd name="T98" fmla="*/ 89 w 478"/>
                <a:gd name="T99" fmla="*/ 26 h 364"/>
                <a:gd name="T100" fmla="*/ 86 w 478"/>
                <a:gd name="T101" fmla="*/ 21 h 364"/>
                <a:gd name="T102" fmla="*/ 84 w 478"/>
                <a:gd name="T103" fmla="*/ 14 h 364"/>
                <a:gd name="T104" fmla="*/ 84 w 478"/>
                <a:gd name="T105" fmla="*/ 6 h 364"/>
                <a:gd name="T106" fmla="*/ 81 w 478"/>
                <a:gd name="T107" fmla="*/ 6 h 364"/>
                <a:gd name="T108" fmla="*/ 78 w 478"/>
                <a:gd name="T109" fmla="*/ 7 h 364"/>
                <a:gd name="T110" fmla="*/ 74 w 478"/>
                <a:gd name="T111" fmla="*/ 7 h 364"/>
                <a:gd name="T112" fmla="*/ 71 w 478"/>
                <a:gd name="T113" fmla="*/ 7 h 364"/>
                <a:gd name="T114" fmla="*/ 67 w 478"/>
                <a:gd name="T115" fmla="*/ 6 h 364"/>
                <a:gd name="T116" fmla="*/ 62 w 478"/>
                <a:gd name="T117" fmla="*/ 5 h 364"/>
                <a:gd name="T118" fmla="*/ 59 w 478"/>
                <a:gd name="T119" fmla="*/ 3 h 364"/>
                <a:gd name="T120" fmla="*/ 55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8"/>
                <a:gd name="T184" fmla="*/ 0 h 364"/>
                <a:gd name="T185" fmla="*/ 478 w 478"/>
                <a:gd name="T186" fmla="*/ 364 h 3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73" name="Freeform 40"/>
            <p:cNvSpPr>
              <a:spLocks/>
            </p:cNvSpPr>
            <p:nvPr/>
          </p:nvSpPr>
          <p:spPr bwMode="auto">
            <a:xfrm>
              <a:off x="5207" y="662"/>
              <a:ext cx="209" cy="258"/>
            </a:xfrm>
            <a:custGeom>
              <a:avLst/>
              <a:gdLst>
                <a:gd name="T0" fmla="*/ 88 w 419"/>
                <a:gd name="T1" fmla="*/ 63 h 515"/>
                <a:gd name="T2" fmla="*/ 74 w 419"/>
                <a:gd name="T3" fmla="*/ 63 h 515"/>
                <a:gd name="T4" fmla="*/ 57 w 419"/>
                <a:gd name="T5" fmla="*/ 70 h 515"/>
                <a:gd name="T6" fmla="*/ 40 w 419"/>
                <a:gd name="T7" fmla="*/ 85 h 515"/>
                <a:gd name="T8" fmla="*/ 32 w 419"/>
                <a:gd name="T9" fmla="*/ 103 h 515"/>
                <a:gd name="T10" fmla="*/ 29 w 419"/>
                <a:gd name="T11" fmla="*/ 112 h 515"/>
                <a:gd name="T12" fmla="*/ 26 w 419"/>
                <a:gd name="T13" fmla="*/ 119 h 515"/>
                <a:gd name="T14" fmla="*/ 22 w 419"/>
                <a:gd name="T15" fmla="*/ 123 h 515"/>
                <a:gd name="T16" fmla="*/ 17 w 419"/>
                <a:gd name="T17" fmla="*/ 125 h 515"/>
                <a:gd name="T18" fmla="*/ 11 w 419"/>
                <a:gd name="T19" fmla="*/ 126 h 515"/>
                <a:gd name="T20" fmla="*/ 6 w 419"/>
                <a:gd name="T21" fmla="*/ 127 h 515"/>
                <a:gd name="T22" fmla="*/ 2 w 419"/>
                <a:gd name="T23" fmla="*/ 128 h 515"/>
                <a:gd name="T24" fmla="*/ 0 w 419"/>
                <a:gd name="T25" fmla="*/ 129 h 515"/>
                <a:gd name="T26" fmla="*/ 0 w 419"/>
                <a:gd name="T27" fmla="*/ 128 h 515"/>
                <a:gd name="T28" fmla="*/ 9 w 419"/>
                <a:gd name="T29" fmla="*/ 123 h 515"/>
                <a:gd name="T30" fmla="*/ 20 w 419"/>
                <a:gd name="T31" fmla="*/ 110 h 515"/>
                <a:gd name="T32" fmla="*/ 25 w 419"/>
                <a:gd name="T33" fmla="*/ 95 h 515"/>
                <a:gd name="T34" fmla="*/ 26 w 419"/>
                <a:gd name="T35" fmla="*/ 81 h 515"/>
                <a:gd name="T36" fmla="*/ 26 w 419"/>
                <a:gd name="T37" fmla="*/ 72 h 515"/>
                <a:gd name="T38" fmla="*/ 23 w 419"/>
                <a:gd name="T39" fmla="*/ 61 h 515"/>
                <a:gd name="T40" fmla="*/ 25 w 419"/>
                <a:gd name="T41" fmla="*/ 55 h 515"/>
                <a:gd name="T42" fmla="*/ 33 w 419"/>
                <a:gd name="T43" fmla="*/ 49 h 515"/>
                <a:gd name="T44" fmla="*/ 41 w 419"/>
                <a:gd name="T45" fmla="*/ 40 h 515"/>
                <a:gd name="T46" fmla="*/ 43 w 419"/>
                <a:gd name="T47" fmla="*/ 29 h 515"/>
                <a:gd name="T48" fmla="*/ 46 w 419"/>
                <a:gd name="T49" fmla="*/ 23 h 515"/>
                <a:gd name="T50" fmla="*/ 58 w 419"/>
                <a:gd name="T51" fmla="*/ 19 h 515"/>
                <a:gd name="T52" fmla="*/ 71 w 419"/>
                <a:gd name="T53" fmla="*/ 12 h 515"/>
                <a:gd name="T54" fmla="*/ 82 w 419"/>
                <a:gd name="T55" fmla="*/ 4 h 515"/>
                <a:gd name="T56" fmla="*/ 85 w 419"/>
                <a:gd name="T57" fmla="*/ 5 h 515"/>
                <a:gd name="T58" fmla="*/ 87 w 419"/>
                <a:gd name="T59" fmla="*/ 17 h 515"/>
                <a:gd name="T60" fmla="*/ 92 w 419"/>
                <a:gd name="T61" fmla="*/ 30 h 515"/>
                <a:gd name="T62" fmla="*/ 99 w 419"/>
                <a:gd name="T63" fmla="*/ 39 h 515"/>
                <a:gd name="T64" fmla="*/ 101 w 419"/>
                <a:gd name="T65" fmla="*/ 43 h 515"/>
                <a:gd name="T66" fmla="*/ 94 w 419"/>
                <a:gd name="T67" fmla="*/ 46 h 515"/>
                <a:gd name="T68" fmla="*/ 90 w 419"/>
                <a:gd name="T69" fmla="*/ 51 h 515"/>
                <a:gd name="T70" fmla="*/ 89 w 419"/>
                <a:gd name="T71" fmla="*/ 58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9"/>
                <a:gd name="T109" fmla="*/ 0 h 515"/>
                <a:gd name="T110" fmla="*/ 419 w 419"/>
                <a:gd name="T111" fmla="*/ 515 h 5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74" name="Freeform 41"/>
            <p:cNvSpPr>
              <a:spLocks/>
            </p:cNvSpPr>
            <p:nvPr/>
          </p:nvSpPr>
          <p:spPr bwMode="auto">
            <a:xfrm>
              <a:off x="5138" y="666"/>
              <a:ext cx="124" cy="250"/>
            </a:xfrm>
            <a:custGeom>
              <a:avLst/>
              <a:gdLst>
                <a:gd name="T0" fmla="*/ 34 w 248"/>
                <a:gd name="T1" fmla="*/ 124 h 500"/>
                <a:gd name="T2" fmla="*/ 30 w 248"/>
                <a:gd name="T3" fmla="*/ 120 h 500"/>
                <a:gd name="T4" fmla="*/ 24 w 248"/>
                <a:gd name="T5" fmla="*/ 120 h 500"/>
                <a:gd name="T6" fmla="*/ 20 w 248"/>
                <a:gd name="T7" fmla="*/ 119 h 500"/>
                <a:gd name="T8" fmla="*/ 21 w 248"/>
                <a:gd name="T9" fmla="*/ 115 h 500"/>
                <a:gd name="T10" fmla="*/ 25 w 248"/>
                <a:gd name="T11" fmla="*/ 111 h 500"/>
                <a:gd name="T12" fmla="*/ 29 w 248"/>
                <a:gd name="T13" fmla="*/ 110 h 500"/>
                <a:gd name="T14" fmla="*/ 32 w 248"/>
                <a:gd name="T15" fmla="*/ 110 h 500"/>
                <a:gd name="T16" fmla="*/ 35 w 248"/>
                <a:gd name="T17" fmla="*/ 109 h 500"/>
                <a:gd name="T18" fmla="*/ 37 w 248"/>
                <a:gd name="T19" fmla="*/ 107 h 500"/>
                <a:gd name="T20" fmla="*/ 39 w 248"/>
                <a:gd name="T21" fmla="*/ 104 h 500"/>
                <a:gd name="T22" fmla="*/ 39 w 248"/>
                <a:gd name="T23" fmla="*/ 102 h 500"/>
                <a:gd name="T24" fmla="*/ 39 w 248"/>
                <a:gd name="T25" fmla="*/ 99 h 500"/>
                <a:gd name="T26" fmla="*/ 38 w 248"/>
                <a:gd name="T27" fmla="*/ 97 h 500"/>
                <a:gd name="T28" fmla="*/ 36 w 248"/>
                <a:gd name="T29" fmla="*/ 95 h 500"/>
                <a:gd name="T30" fmla="*/ 33 w 248"/>
                <a:gd name="T31" fmla="*/ 94 h 500"/>
                <a:gd name="T32" fmla="*/ 29 w 248"/>
                <a:gd name="T33" fmla="*/ 94 h 500"/>
                <a:gd name="T34" fmla="*/ 26 w 248"/>
                <a:gd name="T35" fmla="*/ 94 h 500"/>
                <a:gd name="T36" fmla="*/ 24 w 248"/>
                <a:gd name="T37" fmla="*/ 97 h 500"/>
                <a:gd name="T38" fmla="*/ 23 w 248"/>
                <a:gd name="T39" fmla="*/ 100 h 500"/>
                <a:gd name="T40" fmla="*/ 21 w 248"/>
                <a:gd name="T41" fmla="*/ 104 h 500"/>
                <a:gd name="T42" fmla="*/ 17 w 248"/>
                <a:gd name="T43" fmla="*/ 108 h 500"/>
                <a:gd name="T44" fmla="*/ 15 w 248"/>
                <a:gd name="T45" fmla="*/ 108 h 500"/>
                <a:gd name="T46" fmla="*/ 13 w 248"/>
                <a:gd name="T47" fmla="*/ 107 h 500"/>
                <a:gd name="T48" fmla="*/ 13 w 248"/>
                <a:gd name="T49" fmla="*/ 104 h 500"/>
                <a:gd name="T50" fmla="*/ 14 w 248"/>
                <a:gd name="T51" fmla="*/ 99 h 500"/>
                <a:gd name="T52" fmla="*/ 17 w 248"/>
                <a:gd name="T53" fmla="*/ 95 h 500"/>
                <a:gd name="T54" fmla="*/ 20 w 248"/>
                <a:gd name="T55" fmla="*/ 91 h 500"/>
                <a:gd name="T56" fmla="*/ 21 w 248"/>
                <a:gd name="T57" fmla="*/ 88 h 500"/>
                <a:gd name="T58" fmla="*/ 21 w 248"/>
                <a:gd name="T59" fmla="*/ 87 h 500"/>
                <a:gd name="T60" fmla="*/ 20 w 248"/>
                <a:gd name="T61" fmla="*/ 84 h 500"/>
                <a:gd name="T62" fmla="*/ 17 w 248"/>
                <a:gd name="T63" fmla="*/ 81 h 500"/>
                <a:gd name="T64" fmla="*/ 12 w 248"/>
                <a:gd name="T65" fmla="*/ 80 h 500"/>
                <a:gd name="T66" fmla="*/ 9 w 248"/>
                <a:gd name="T67" fmla="*/ 80 h 500"/>
                <a:gd name="T68" fmla="*/ 7 w 248"/>
                <a:gd name="T69" fmla="*/ 82 h 500"/>
                <a:gd name="T70" fmla="*/ 5 w 248"/>
                <a:gd name="T71" fmla="*/ 83 h 500"/>
                <a:gd name="T72" fmla="*/ 2 w 248"/>
                <a:gd name="T73" fmla="*/ 78 h 500"/>
                <a:gd name="T74" fmla="*/ 0 w 248"/>
                <a:gd name="T75" fmla="*/ 66 h 500"/>
                <a:gd name="T76" fmla="*/ 4 w 248"/>
                <a:gd name="T77" fmla="*/ 54 h 500"/>
                <a:gd name="T78" fmla="*/ 10 w 248"/>
                <a:gd name="T79" fmla="*/ 42 h 500"/>
                <a:gd name="T80" fmla="*/ 18 w 248"/>
                <a:gd name="T81" fmla="*/ 30 h 500"/>
                <a:gd name="T82" fmla="*/ 28 w 248"/>
                <a:gd name="T83" fmla="*/ 20 h 500"/>
                <a:gd name="T84" fmla="*/ 39 w 248"/>
                <a:gd name="T85" fmla="*/ 12 h 500"/>
                <a:gd name="T86" fmla="*/ 49 w 248"/>
                <a:gd name="T87" fmla="*/ 6 h 500"/>
                <a:gd name="T88" fmla="*/ 54 w 248"/>
                <a:gd name="T89" fmla="*/ 4 h 500"/>
                <a:gd name="T90" fmla="*/ 58 w 248"/>
                <a:gd name="T91" fmla="*/ 2 h 500"/>
                <a:gd name="T92" fmla="*/ 62 w 248"/>
                <a:gd name="T93" fmla="*/ 0 h 500"/>
                <a:gd name="T94" fmla="*/ 62 w 248"/>
                <a:gd name="T95" fmla="*/ 1 h 500"/>
                <a:gd name="T96" fmla="*/ 57 w 248"/>
                <a:gd name="T97" fmla="*/ 9 h 500"/>
                <a:gd name="T98" fmla="*/ 51 w 248"/>
                <a:gd name="T99" fmla="*/ 23 h 500"/>
                <a:gd name="T100" fmla="*/ 51 w 248"/>
                <a:gd name="T101" fmla="*/ 35 h 500"/>
                <a:gd name="T102" fmla="*/ 55 w 248"/>
                <a:gd name="T103" fmla="*/ 47 h 500"/>
                <a:gd name="T104" fmla="*/ 58 w 248"/>
                <a:gd name="T105" fmla="*/ 60 h 500"/>
                <a:gd name="T106" fmla="*/ 61 w 248"/>
                <a:gd name="T107" fmla="*/ 70 h 500"/>
                <a:gd name="T108" fmla="*/ 61 w 248"/>
                <a:gd name="T109" fmla="*/ 79 h 500"/>
                <a:gd name="T110" fmla="*/ 60 w 248"/>
                <a:gd name="T111" fmla="*/ 93 h 500"/>
                <a:gd name="T112" fmla="*/ 55 w 248"/>
                <a:gd name="T113" fmla="*/ 109 h 500"/>
                <a:gd name="T114" fmla="*/ 44 w 248"/>
                <a:gd name="T115" fmla="*/ 122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8"/>
                <a:gd name="T175" fmla="*/ 0 h 500"/>
                <a:gd name="T176" fmla="*/ 248 w 248"/>
                <a:gd name="T177" fmla="*/ 500 h 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75" name="Freeform 42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140 w 1208"/>
                <a:gd name="T1" fmla="*/ 181 h 847"/>
                <a:gd name="T2" fmla="*/ 129 w 1208"/>
                <a:gd name="T3" fmla="*/ 200 h 847"/>
                <a:gd name="T4" fmla="*/ 122 w 1208"/>
                <a:gd name="T5" fmla="*/ 205 h 847"/>
                <a:gd name="T6" fmla="*/ 106 w 1208"/>
                <a:gd name="T7" fmla="*/ 180 h 847"/>
                <a:gd name="T8" fmla="*/ 95 w 1208"/>
                <a:gd name="T9" fmla="*/ 170 h 847"/>
                <a:gd name="T10" fmla="*/ 85 w 1208"/>
                <a:gd name="T11" fmla="*/ 150 h 847"/>
                <a:gd name="T12" fmla="*/ 90 w 1208"/>
                <a:gd name="T13" fmla="*/ 113 h 847"/>
                <a:gd name="T14" fmla="*/ 104 w 1208"/>
                <a:gd name="T15" fmla="*/ 91 h 847"/>
                <a:gd name="T16" fmla="*/ 107 w 1208"/>
                <a:gd name="T17" fmla="*/ 76 h 847"/>
                <a:gd name="T18" fmla="*/ 99 w 1208"/>
                <a:gd name="T19" fmla="*/ 91 h 847"/>
                <a:gd name="T20" fmla="*/ 83 w 1208"/>
                <a:gd name="T21" fmla="*/ 115 h 847"/>
                <a:gd name="T22" fmla="*/ 48 w 1208"/>
                <a:gd name="T23" fmla="*/ 130 h 847"/>
                <a:gd name="T24" fmla="*/ 35 w 1208"/>
                <a:gd name="T25" fmla="*/ 128 h 847"/>
                <a:gd name="T26" fmla="*/ 15 w 1208"/>
                <a:gd name="T27" fmla="*/ 120 h 847"/>
                <a:gd name="T28" fmla="*/ 6 w 1208"/>
                <a:gd name="T29" fmla="*/ 111 h 847"/>
                <a:gd name="T30" fmla="*/ 26 w 1208"/>
                <a:gd name="T31" fmla="*/ 101 h 847"/>
                <a:gd name="T32" fmla="*/ 46 w 1208"/>
                <a:gd name="T33" fmla="*/ 75 h 847"/>
                <a:gd name="T34" fmla="*/ 78 w 1208"/>
                <a:gd name="T35" fmla="*/ 67 h 847"/>
                <a:gd name="T36" fmla="*/ 87 w 1208"/>
                <a:gd name="T37" fmla="*/ 68 h 847"/>
                <a:gd name="T38" fmla="*/ 93 w 1208"/>
                <a:gd name="T39" fmla="*/ 65 h 847"/>
                <a:gd name="T40" fmla="*/ 88 w 1208"/>
                <a:gd name="T41" fmla="*/ 78 h 847"/>
                <a:gd name="T42" fmla="*/ 89 w 1208"/>
                <a:gd name="T43" fmla="*/ 81 h 847"/>
                <a:gd name="T44" fmla="*/ 97 w 1208"/>
                <a:gd name="T45" fmla="*/ 82 h 847"/>
                <a:gd name="T46" fmla="*/ 102 w 1208"/>
                <a:gd name="T47" fmla="*/ 70 h 847"/>
                <a:gd name="T48" fmla="*/ 102 w 1208"/>
                <a:gd name="T49" fmla="*/ 63 h 847"/>
                <a:gd name="T50" fmla="*/ 105 w 1208"/>
                <a:gd name="T51" fmla="*/ 71 h 847"/>
                <a:gd name="T52" fmla="*/ 118 w 1208"/>
                <a:gd name="T53" fmla="*/ 74 h 847"/>
                <a:gd name="T54" fmla="*/ 131 w 1208"/>
                <a:gd name="T55" fmla="*/ 70 h 847"/>
                <a:gd name="T56" fmla="*/ 141 w 1208"/>
                <a:gd name="T57" fmla="*/ 64 h 847"/>
                <a:gd name="T58" fmla="*/ 153 w 1208"/>
                <a:gd name="T59" fmla="*/ 61 h 847"/>
                <a:gd name="T60" fmla="*/ 162 w 1208"/>
                <a:gd name="T61" fmla="*/ 45 h 847"/>
                <a:gd name="T62" fmla="*/ 188 w 1208"/>
                <a:gd name="T63" fmla="*/ 7 h 847"/>
                <a:gd name="T64" fmla="*/ 223 w 1208"/>
                <a:gd name="T65" fmla="*/ 0 h 847"/>
                <a:gd name="T66" fmla="*/ 243 w 1208"/>
                <a:gd name="T67" fmla="*/ 3 h 847"/>
                <a:gd name="T68" fmla="*/ 268 w 1208"/>
                <a:gd name="T69" fmla="*/ 13 h 847"/>
                <a:gd name="T70" fmla="*/ 293 w 1208"/>
                <a:gd name="T71" fmla="*/ 15 h 847"/>
                <a:gd name="T72" fmla="*/ 298 w 1208"/>
                <a:gd name="T73" fmla="*/ 21 h 847"/>
                <a:gd name="T74" fmla="*/ 268 w 1208"/>
                <a:gd name="T75" fmla="*/ 59 h 847"/>
                <a:gd name="T76" fmla="*/ 238 w 1208"/>
                <a:gd name="T77" fmla="*/ 78 h 847"/>
                <a:gd name="T78" fmla="*/ 206 w 1208"/>
                <a:gd name="T79" fmla="*/ 87 h 847"/>
                <a:gd name="T80" fmla="*/ 177 w 1208"/>
                <a:gd name="T81" fmla="*/ 82 h 847"/>
                <a:gd name="T82" fmla="*/ 159 w 1208"/>
                <a:gd name="T83" fmla="*/ 73 h 847"/>
                <a:gd name="T84" fmla="*/ 148 w 1208"/>
                <a:gd name="T85" fmla="*/ 68 h 847"/>
                <a:gd name="T86" fmla="*/ 136 w 1208"/>
                <a:gd name="T87" fmla="*/ 71 h 847"/>
                <a:gd name="T88" fmla="*/ 134 w 1208"/>
                <a:gd name="T89" fmla="*/ 77 h 847"/>
                <a:gd name="T90" fmla="*/ 146 w 1208"/>
                <a:gd name="T91" fmla="*/ 77 h 847"/>
                <a:gd name="T92" fmla="*/ 160 w 1208"/>
                <a:gd name="T93" fmla="*/ 75 h 847"/>
                <a:gd name="T94" fmla="*/ 184 w 1208"/>
                <a:gd name="T95" fmla="*/ 82 h 847"/>
                <a:gd name="T96" fmla="*/ 214 w 1208"/>
                <a:gd name="T97" fmla="*/ 109 h 847"/>
                <a:gd name="T98" fmla="*/ 226 w 1208"/>
                <a:gd name="T99" fmla="*/ 149 h 847"/>
                <a:gd name="T100" fmla="*/ 217 w 1208"/>
                <a:gd name="T101" fmla="*/ 158 h 847"/>
                <a:gd name="T102" fmla="*/ 182 w 1208"/>
                <a:gd name="T103" fmla="*/ 145 h 847"/>
                <a:gd name="T104" fmla="*/ 158 w 1208"/>
                <a:gd name="T105" fmla="*/ 140 h 847"/>
                <a:gd name="T106" fmla="*/ 141 w 1208"/>
                <a:gd name="T107" fmla="*/ 116 h 847"/>
                <a:gd name="T108" fmla="*/ 133 w 1208"/>
                <a:gd name="T109" fmla="*/ 88 h 847"/>
                <a:gd name="T110" fmla="*/ 120 w 1208"/>
                <a:gd name="T111" fmla="*/ 78 h 847"/>
                <a:gd name="T112" fmla="*/ 111 w 1208"/>
                <a:gd name="T113" fmla="*/ 77 h 847"/>
                <a:gd name="T114" fmla="*/ 115 w 1208"/>
                <a:gd name="T115" fmla="*/ 88 h 847"/>
                <a:gd name="T116" fmla="*/ 137 w 1208"/>
                <a:gd name="T117" fmla="*/ 11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8"/>
                <a:gd name="T178" fmla="*/ 0 h 847"/>
                <a:gd name="T179" fmla="*/ 1208 w 1208"/>
                <a:gd name="T180" fmla="*/ 847 h 8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76" name="Freeform 43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69 w 364"/>
                <a:gd name="T1" fmla="*/ 89 h 367"/>
                <a:gd name="T2" fmla="*/ 72 w 364"/>
                <a:gd name="T3" fmla="*/ 84 h 367"/>
                <a:gd name="T4" fmla="*/ 78 w 364"/>
                <a:gd name="T5" fmla="*/ 83 h 367"/>
                <a:gd name="T6" fmla="*/ 82 w 364"/>
                <a:gd name="T7" fmla="*/ 84 h 367"/>
                <a:gd name="T8" fmla="*/ 83 w 364"/>
                <a:gd name="T9" fmla="*/ 86 h 367"/>
                <a:gd name="T10" fmla="*/ 86 w 364"/>
                <a:gd name="T11" fmla="*/ 87 h 367"/>
                <a:gd name="T12" fmla="*/ 90 w 364"/>
                <a:gd name="T13" fmla="*/ 88 h 367"/>
                <a:gd name="T14" fmla="*/ 91 w 364"/>
                <a:gd name="T15" fmla="*/ 87 h 367"/>
                <a:gd name="T16" fmla="*/ 89 w 364"/>
                <a:gd name="T17" fmla="*/ 85 h 367"/>
                <a:gd name="T18" fmla="*/ 86 w 364"/>
                <a:gd name="T19" fmla="*/ 82 h 367"/>
                <a:gd name="T20" fmla="*/ 83 w 364"/>
                <a:gd name="T21" fmla="*/ 81 h 367"/>
                <a:gd name="T22" fmla="*/ 79 w 364"/>
                <a:gd name="T23" fmla="*/ 81 h 367"/>
                <a:gd name="T24" fmla="*/ 75 w 364"/>
                <a:gd name="T25" fmla="*/ 78 h 367"/>
                <a:gd name="T26" fmla="*/ 74 w 364"/>
                <a:gd name="T27" fmla="*/ 74 h 367"/>
                <a:gd name="T28" fmla="*/ 75 w 364"/>
                <a:gd name="T29" fmla="*/ 71 h 367"/>
                <a:gd name="T30" fmla="*/ 76 w 364"/>
                <a:gd name="T31" fmla="*/ 69 h 367"/>
                <a:gd name="T32" fmla="*/ 79 w 364"/>
                <a:gd name="T33" fmla="*/ 67 h 367"/>
                <a:gd name="T34" fmla="*/ 83 w 364"/>
                <a:gd name="T35" fmla="*/ 65 h 367"/>
                <a:gd name="T36" fmla="*/ 86 w 364"/>
                <a:gd name="T37" fmla="*/ 56 h 367"/>
                <a:gd name="T38" fmla="*/ 84 w 364"/>
                <a:gd name="T39" fmla="*/ 38 h 367"/>
                <a:gd name="T40" fmla="*/ 72 w 364"/>
                <a:gd name="T41" fmla="*/ 24 h 367"/>
                <a:gd name="T42" fmla="*/ 51 w 364"/>
                <a:gd name="T43" fmla="*/ 13 h 367"/>
                <a:gd name="T44" fmla="*/ 31 w 364"/>
                <a:gd name="T45" fmla="*/ 10 h 367"/>
                <a:gd name="T46" fmla="*/ 21 w 364"/>
                <a:gd name="T47" fmla="*/ 7 h 367"/>
                <a:gd name="T48" fmla="*/ 11 w 364"/>
                <a:gd name="T49" fmla="*/ 4 h 367"/>
                <a:gd name="T50" fmla="*/ 3 w 364"/>
                <a:gd name="T51" fmla="*/ 1 h 367"/>
                <a:gd name="T52" fmla="*/ 3 w 364"/>
                <a:gd name="T53" fmla="*/ 5 h 367"/>
                <a:gd name="T54" fmla="*/ 9 w 364"/>
                <a:gd name="T55" fmla="*/ 16 h 367"/>
                <a:gd name="T56" fmla="*/ 13 w 364"/>
                <a:gd name="T57" fmla="*/ 28 h 367"/>
                <a:gd name="T58" fmla="*/ 17 w 364"/>
                <a:gd name="T59" fmla="*/ 40 h 367"/>
                <a:gd name="T60" fmla="*/ 19 w 364"/>
                <a:gd name="T61" fmla="*/ 51 h 367"/>
                <a:gd name="T62" fmla="*/ 25 w 364"/>
                <a:gd name="T63" fmla="*/ 66 h 367"/>
                <a:gd name="T64" fmla="*/ 37 w 364"/>
                <a:gd name="T65" fmla="*/ 81 h 367"/>
                <a:gd name="T66" fmla="*/ 56 w 364"/>
                <a:gd name="T67" fmla="*/ 9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367"/>
                <a:gd name="T104" fmla="*/ 364 w 364"/>
                <a:gd name="T105" fmla="*/ 367 h 3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77" name="Freeform 44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4 h 38"/>
                <a:gd name="T2" fmla="*/ 0 w 39"/>
                <a:gd name="T3" fmla="*/ 2 h 38"/>
                <a:gd name="T4" fmla="*/ 1 w 39"/>
                <a:gd name="T5" fmla="*/ 1 h 38"/>
                <a:gd name="T6" fmla="*/ 3 w 39"/>
                <a:gd name="T7" fmla="*/ 0 h 38"/>
                <a:gd name="T8" fmla="*/ 5 w 39"/>
                <a:gd name="T9" fmla="*/ 0 h 38"/>
                <a:gd name="T10" fmla="*/ 7 w 39"/>
                <a:gd name="T11" fmla="*/ 1 h 38"/>
                <a:gd name="T12" fmla="*/ 8 w 39"/>
                <a:gd name="T13" fmla="*/ 2 h 38"/>
                <a:gd name="T14" fmla="*/ 9 w 39"/>
                <a:gd name="T15" fmla="*/ 3 h 38"/>
                <a:gd name="T16" fmla="*/ 9 w 39"/>
                <a:gd name="T17" fmla="*/ 6 h 38"/>
                <a:gd name="T18" fmla="*/ 9 w 39"/>
                <a:gd name="T19" fmla="*/ 7 h 38"/>
                <a:gd name="T20" fmla="*/ 8 w 39"/>
                <a:gd name="T21" fmla="*/ 9 h 38"/>
                <a:gd name="T22" fmla="*/ 6 w 39"/>
                <a:gd name="T23" fmla="*/ 10 h 38"/>
                <a:gd name="T24" fmla="*/ 5 w 39"/>
                <a:gd name="T25" fmla="*/ 11 h 38"/>
                <a:gd name="T26" fmla="*/ 4 w 39"/>
                <a:gd name="T27" fmla="*/ 10 h 38"/>
                <a:gd name="T28" fmla="*/ 2 w 39"/>
                <a:gd name="T29" fmla="*/ 8 h 38"/>
                <a:gd name="T30" fmla="*/ 0 w 39"/>
                <a:gd name="T31" fmla="*/ 6 h 38"/>
                <a:gd name="T32" fmla="*/ 0 w 39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78" name="Freeform 45"/>
            <p:cNvSpPr>
              <a:spLocks/>
            </p:cNvSpPr>
            <p:nvPr/>
          </p:nvSpPr>
          <p:spPr bwMode="auto">
            <a:xfrm>
              <a:off x="5188" y="860"/>
              <a:ext cx="21" cy="20"/>
            </a:xfrm>
            <a:custGeom>
              <a:avLst/>
              <a:gdLst>
                <a:gd name="T0" fmla="*/ 1 w 42"/>
                <a:gd name="T1" fmla="*/ 1 h 42"/>
                <a:gd name="T2" fmla="*/ 3 w 42"/>
                <a:gd name="T3" fmla="*/ 0 h 42"/>
                <a:gd name="T4" fmla="*/ 5 w 42"/>
                <a:gd name="T5" fmla="*/ 0 h 42"/>
                <a:gd name="T6" fmla="*/ 8 w 42"/>
                <a:gd name="T7" fmla="*/ 0 h 42"/>
                <a:gd name="T8" fmla="*/ 10 w 42"/>
                <a:gd name="T9" fmla="*/ 1 h 42"/>
                <a:gd name="T10" fmla="*/ 10 w 42"/>
                <a:gd name="T11" fmla="*/ 3 h 42"/>
                <a:gd name="T12" fmla="*/ 11 w 42"/>
                <a:gd name="T13" fmla="*/ 5 h 42"/>
                <a:gd name="T14" fmla="*/ 10 w 42"/>
                <a:gd name="T15" fmla="*/ 7 h 42"/>
                <a:gd name="T16" fmla="*/ 10 w 42"/>
                <a:gd name="T17" fmla="*/ 9 h 42"/>
                <a:gd name="T18" fmla="*/ 8 w 42"/>
                <a:gd name="T19" fmla="*/ 9 h 42"/>
                <a:gd name="T20" fmla="*/ 5 w 42"/>
                <a:gd name="T21" fmla="*/ 10 h 42"/>
                <a:gd name="T22" fmla="*/ 3 w 42"/>
                <a:gd name="T23" fmla="*/ 9 h 42"/>
                <a:gd name="T24" fmla="*/ 2 w 42"/>
                <a:gd name="T25" fmla="*/ 7 h 42"/>
                <a:gd name="T26" fmla="*/ 1 w 42"/>
                <a:gd name="T27" fmla="*/ 6 h 42"/>
                <a:gd name="T28" fmla="*/ 0 w 42"/>
                <a:gd name="T29" fmla="*/ 4 h 42"/>
                <a:gd name="T30" fmla="*/ 0 w 42"/>
                <a:gd name="T31" fmla="*/ 2 h 42"/>
                <a:gd name="T32" fmla="*/ 1 w 42"/>
                <a:gd name="T33" fmla="*/ 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2"/>
                <a:gd name="T53" fmla="*/ 42 w 4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79" name="Freeform 46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1 w 40"/>
                <a:gd name="T1" fmla="*/ 2 h 40"/>
                <a:gd name="T2" fmla="*/ 3 w 40"/>
                <a:gd name="T3" fmla="*/ 1 h 40"/>
                <a:gd name="T4" fmla="*/ 5 w 40"/>
                <a:gd name="T5" fmla="*/ 0 h 40"/>
                <a:gd name="T6" fmla="*/ 7 w 40"/>
                <a:gd name="T7" fmla="*/ 0 h 40"/>
                <a:gd name="T8" fmla="*/ 9 w 40"/>
                <a:gd name="T9" fmla="*/ 1 h 40"/>
                <a:gd name="T10" fmla="*/ 10 w 40"/>
                <a:gd name="T11" fmla="*/ 3 h 40"/>
                <a:gd name="T12" fmla="*/ 10 w 40"/>
                <a:gd name="T13" fmla="*/ 5 h 40"/>
                <a:gd name="T14" fmla="*/ 10 w 40"/>
                <a:gd name="T15" fmla="*/ 7 h 40"/>
                <a:gd name="T16" fmla="*/ 8 w 40"/>
                <a:gd name="T17" fmla="*/ 9 h 40"/>
                <a:gd name="T18" fmla="*/ 7 w 40"/>
                <a:gd name="T19" fmla="*/ 10 h 40"/>
                <a:gd name="T20" fmla="*/ 5 w 40"/>
                <a:gd name="T21" fmla="*/ 10 h 40"/>
                <a:gd name="T22" fmla="*/ 3 w 40"/>
                <a:gd name="T23" fmla="*/ 10 h 40"/>
                <a:gd name="T24" fmla="*/ 1 w 40"/>
                <a:gd name="T25" fmla="*/ 10 h 40"/>
                <a:gd name="T26" fmla="*/ 1 w 40"/>
                <a:gd name="T27" fmla="*/ 7 h 40"/>
                <a:gd name="T28" fmla="*/ 0 w 40"/>
                <a:gd name="T29" fmla="*/ 5 h 40"/>
                <a:gd name="T30" fmla="*/ 1 w 40"/>
                <a:gd name="T31" fmla="*/ 3 h 40"/>
                <a:gd name="T32" fmla="*/ 1 w 40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0"/>
                <a:gd name="T53" fmla="*/ 40 w 4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80" name="Freeform 47"/>
            <p:cNvSpPr>
              <a:spLocks/>
            </p:cNvSpPr>
            <p:nvPr/>
          </p:nvSpPr>
          <p:spPr bwMode="auto">
            <a:xfrm>
              <a:off x="5109" y="859"/>
              <a:ext cx="21" cy="20"/>
            </a:xfrm>
            <a:custGeom>
              <a:avLst/>
              <a:gdLst>
                <a:gd name="T0" fmla="*/ 2 w 41"/>
                <a:gd name="T1" fmla="*/ 1 h 40"/>
                <a:gd name="T2" fmla="*/ 1 w 41"/>
                <a:gd name="T3" fmla="*/ 2 h 40"/>
                <a:gd name="T4" fmla="*/ 0 w 41"/>
                <a:gd name="T5" fmla="*/ 5 h 40"/>
                <a:gd name="T6" fmla="*/ 1 w 41"/>
                <a:gd name="T7" fmla="*/ 7 h 40"/>
                <a:gd name="T8" fmla="*/ 1 w 41"/>
                <a:gd name="T9" fmla="*/ 9 h 40"/>
                <a:gd name="T10" fmla="*/ 3 w 41"/>
                <a:gd name="T11" fmla="*/ 10 h 40"/>
                <a:gd name="T12" fmla="*/ 5 w 41"/>
                <a:gd name="T13" fmla="*/ 10 h 40"/>
                <a:gd name="T14" fmla="*/ 8 w 41"/>
                <a:gd name="T15" fmla="*/ 10 h 40"/>
                <a:gd name="T16" fmla="*/ 10 w 41"/>
                <a:gd name="T17" fmla="*/ 10 h 40"/>
                <a:gd name="T18" fmla="*/ 10 w 41"/>
                <a:gd name="T19" fmla="*/ 8 h 40"/>
                <a:gd name="T20" fmla="*/ 11 w 41"/>
                <a:gd name="T21" fmla="*/ 6 h 40"/>
                <a:gd name="T22" fmla="*/ 11 w 41"/>
                <a:gd name="T23" fmla="*/ 5 h 40"/>
                <a:gd name="T24" fmla="*/ 10 w 41"/>
                <a:gd name="T25" fmla="*/ 3 h 40"/>
                <a:gd name="T26" fmla="*/ 9 w 41"/>
                <a:gd name="T27" fmla="*/ 2 h 40"/>
                <a:gd name="T28" fmla="*/ 7 w 41"/>
                <a:gd name="T29" fmla="*/ 1 h 40"/>
                <a:gd name="T30" fmla="*/ 4 w 41"/>
                <a:gd name="T31" fmla="*/ 0 h 40"/>
                <a:gd name="T32" fmla="*/ 2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40"/>
                <a:gd name="T53" fmla="*/ 41 w 4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81" name="Freeform 48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6 h 36"/>
                <a:gd name="T2" fmla="*/ 0 w 34"/>
                <a:gd name="T3" fmla="*/ 5 h 36"/>
                <a:gd name="T4" fmla="*/ 0 w 34"/>
                <a:gd name="T5" fmla="*/ 2 h 36"/>
                <a:gd name="T6" fmla="*/ 1 w 34"/>
                <a:gd name="T7" fmla="*/ 1 h 36"/>
                <a:gd name="T8" fmla="*/ 3 w 34"/>
                <a:gd name="T9" fmla="*/ 1 h 36"/>
                <a:gd name="T10" fmla="*/ 5 w 34"/>
                <a:gd name="T11" fmla="*/ 0 h 36"/>
                <a:gd name="T12" fmla="*/ 7 w 34"/>
                <a:gd name="T13" fmla="*/ 1 h 36"/>
                <a:gd name="T14" fmla="*/ 8 w 34"/>
                <a:gd name="T15" fmla="*/ 2 h 36"/>
                <a:gd name="T16" fmla="*/ 9 w 34"/>
                <a:gd name="T17" fmla="*/ 3 h 36"/>
                <a:gd name="T18" fmla="*/ 9 w 34"/>
                <a:gd name="T19" fmla="*/ 5 h 36"/>
                <a:gd name="T20" fmla="*/ 8 w 34"/>
                <a:gd name="T21" fmla="*/ 7 h 36"/>
                <a:gd name="T22" fmla="*/ 7 w 34"/>
                <a:gd name="T23" fmla="*/ 9 h 36"/>
                <a:gd name="T24" fmla="*/ 5 w 34"/>
                <a:gd name="T25" fmla="*/ 9 h 36"/>
                <a:gd name="T26" fmla="*/ 4 w 34"/>
                <a:gd name="T27" fmla="*/ 9 h 36"/>
                <a:gd name="T28" fmla="*/ 2 w 34"/>
                <a:gd name="T29" fmla="*/ 9 h 36"/>
                <a:gd name="T30" fmla="*/ 1 w 34"/>
                <a:gd name="T31" fmla="*/ 7 h 36"/>
                <a:gd name="T32" fmla="*/ 0 w 34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6"/>
                <a:gd name="T53" fmla="*/ 34 w 3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82" name="Freeform 49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2 w 31"/>
                <a:gd name="T1" fmla="*/ 11 h 41"/>
                <a:gd name="T2" fmla="*/ 1 w 31"/>
                <a:gd name="T3" fmla="*/ 10 h 41"/>
                <a:gd name="T4" fmla="*/ 0 w 31"/>
                <a:gd name="T5" fmla="*/ 9 h 41"/>
                <a:gd name="T6" fmla="*/ 0 w 31"/>
                <a:gd name="T7" fmla="*/ 7 h 41"/>
                <a:gd name="T8" fmla="*/ 0 w 31"/>
                <a:gd name="T9" fmla="*/ 5 h 41"/>
                <a:gd name="T10" fmla="*/ 0 w 31"/>
                <a:gd name="T11" fmla="*/ 3 h 41"/>
                <a:gd name="T12" fmla="*/ 1 w 31"/>
                <a:gd name="T13" fmla="*/ 2 h 41"/>
                <a:gd name="T14" fmla="*/ 3 w 31"/>
                <a:gd name="T15" fmla="*/ 1 h 41"/>
                <a:gd name="T16" fmla="*/ 5 w 31"/>
                <a:gd name="T17" fmla="*/ 0 h 41"/>
                <a:gd name="T18" fmla="*/ 6 w 31"/>
                <a:gd name="T19" fmla="*/ 1 h 41"/>
                <a:gd name="T20" fmla="*/ 7 w 31"/>
                <a:gd name="T21" fmla="*/ 2 h 41"/>
                <a:gd name="T22" fmla="*/ 7 w 31"/>
                <a:gd name="T23" fmla="*/ 4 h 41"/>
                <a:gd name="T24" fmla="*/ 7 w 31"/>
                <a:gd name="T25" fmla="*/ 6 h 41"/>
                <a:gd name="T26" fmla="*/ 7 w 31"/>
                <a:gd name="T27" fmla="*/ 7 h 41"/>
                <a:gd name="T28" fmla="*/ 6 w 31"/>
                <a:gd name="T29" fmla="*/ 9 h 41"/>
                <a:gd name="T30" fmla="*/ 4 w 31"/>
                <a:gd name="T31" fmla="*/ 10 h 41"/>
                <a:gd name="T32" fmla="*/ 2 w 31"/>
                <a:gd name="T33" fmla="*/ 1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41"/>
                <a:gd name="T53" fmla="*/ 31 w 3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83" name="Freeform 50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6 h 46"/>
                <a:gd name="T2" fmla="*/ 1 w 37"/>
                <a:gd name="T3" fmla="*/ 5 h 46"/>
                <a:gd name="T4" fmla="*/ 2 w 37"/>
                <a:gd name="T5" fmla="*/ 2 h 46"/>
                <a:gd name="T6" fmla="*/ 4 w 37"/>
                <a:gd name="T7" fmla="*/ 1 h 46"/>
                <a:gd name="T8" fmla="*/ 6 w 37"/>
                <a:gd name="T9" fmla="*/ 0 h 46"/>
                <a:gd name="T10" fmla="*/ 8 w 37"/>
                <a:gd name="T11" fmla="*/ 1 h 46"/>
                <a:gd name="T12" fmla="*/ 9 w 37"/>
                <a:gd name="T13" fmla="*/ 2 h 46"/>
                <a:gd name="T14" fmla="*/ 10 w 37"/>
                <a:gd name="T15" fmla="*/ 4 h 46"/>
                <a:gd name="T16" fmla="*/ 9 w 37"/>
                <a:gd name="T17" fmla="*/ 6 h 46"/>
                <a:gd name="T18" fmla="*/ 8 w 37"/>
                <a:gd name="T19" fmla="*/ 9 h 46"/>
                <a:gd name="T20" fmla="*/ 7 w 37"/>
                <a:gd name="T21" fmla="*/ 10 h 46"/>
                <a:gd name="T22" fmla="*/ 5 w 37"/>
                <a:gd name="T23" fmla="*/ 12 h 46"/>
                <a:gd name="T24" fmla="*/ 3 w 37"/>
                <a:gd name="T25" fmla="*/ 12 h 46"/>
                <a:gd name="T26" fmla="*/ 2 w 37"/>
                <a:gd name="T27" fmla="*/ 12 h 46"/>
                <a:gd name="T28" fmla="*/ 1 w 37"/>
                <a:gd name="T29" fmla="*/ 10 h 46"/>
                <a:gd name="T30" fmla="*/ 0 w 37"/>
                <a:gd name="T31" fmla="*/ 9 h 46"/>
                <a:gd name="T32" fmla="*/ 1 w 37"/>
                <a:gd name="T33" fmla="*/ 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46"/>
                <a:gd name="T53" fmla="*/ 37 w 37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84" name="Freeform 51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7 w 37"/>
                <a:gd name="T1" fmla="*/ 1 h 36"/>
                <a:gd name="T2" fmla="*/ 8 w 37"/>
                <a:gd name="T3" fmla="*/ 2 h 36"/>
                <a:gd name="T4" fmla="*/ 9 w 37"/>
                <a:gd name="T5" fmla="*/ 3 h 36"/>
                <a:gd name="T6" fmla="*/ 9 w 37"/>
                <a:gd name="T7" fmla="*/ 6 h 36"/>
                <a:gd name="T8" fmla="*/ 8 w 37"/>
                <a:gd name="T9" fmla="*/ 7 h 36"/>
                <a:gd name="T10" fmla="*/ 7 w 37"/>
                <a:gd name="T11" fmla="*/ 8 h 36"/>
                <a:gd name="T12" fmla="*/ 6 w 37"/>
                <a:gd name="T13" fmla="*/ 10 h 36"/>
                <a:gd name="T14" fmla="*/ 4 w 37"/>
                <a:gd name="T15" fmla="*/ 10 h 36"/>
                <a:gd name="T16" fmla="*/ 3 w 37"/>
                <a:gd name="T17" fmla="*/ 10 h 36"/>
                <a:gd name="T18" fmla="*/ 2 w 37"/>
                <a:gd name="T19" fmla="*/ 9 h 36"/>
                <a:gd name="T20" fmla="*/ 0 w 37"/>
                <a:gd name="T21" fmla="*/ 8 h 36"/>
                <a:gd name="T22" fmla="*/ 0 w 37"/>
                <a:gd name="T23" fmla="*/ 6 h 36"/>
                <a:gd name="T24" fmla="*/ 0 w 37"/>
                <a:gd name="T25" fmla="*/ 4 h 36"/>
                <a:gd name="T26" fmla="*/ 1 w 37"/>
                <a:gd name="T27" fmla="*/ 2 h 36"/>
                <a:gd name="T28" fmla="*/ 3 w 37"/>
                <a:gd name="T29" fmla="*/ 1 h 36"/>
                <a:gd name="T30" fmla="*/ 5 w 37"/>
                <a:gd name="T31" fmla="*/ 0 h 36"/>
                <a:gd name="T32" fmla="*/ 7 w 37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6"/>
                <a:gd name="T53" fmla="*/ 37 w 3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85" name="Freeform 52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76 w 308"/>
                <a:gd name="T1" fmla="*/ 6 h 211"/>
                <a:gd name="T2" fmla="*/ 74 w 308"/>
                <a:gd name="T3" fmla="*/ 4 h 211"/>
                <a:gd name="T4" fmla="*/ 74 w 308"/>
                <a:gd name="T5" fmla="*/ 2 h 211"/>
                <a:gd name="T6" fmla="*/ 70 w 308"/>
                <a:gd name="T7" fmla="*/ 6 h 211"/>
                <a:gd name="T8" fmla="*/ 62 w 308"/>
                <a:gd name="T9" fmla="*/ 4 h 211"/>
                <a:gd name="T10" fmla="*/ 46 w 308"/>
                <a:gd name="T11" fmla="*/ 1 h 211"/>
                <a:gd name="T12" fmla="*/ 34 w 308"/>
                <a:gd name="T13" fmla="*/ 1 h 211"/>
                <a:gd name="T14" fmla="*/ 31 w 308"/>
                <a:gd name="T15" fmla="*/ 2 h 211"/>
                <a:gd name="T16" fmla="*/ 42 w 308"/>
                <a:gd name="T17" fmla="*/ 2 h 211"/>
                <a:gd name="T18" fmla="*/ 55 w 308"/>
                <a:gd name="T19" fmla="*/ 5 h 211"/>
                <a:gd name="T20" fmla="*/ 65 w 308"/>
                <a:gd name="T21" fmla="*/ 10 h 211"/>
                <a:gd name="T22" fmla="*/ 64 w 308"/>
                <a:gd name="T23" fmla="*/ 12 h 211"/>
                <a:gd name="T24" fmla="*/ 57 w 308"/>
                <a:gd name="T25" fmla="*/ 15 h 211"/>
                <a:gd name="T26" fmla="*/ 51 w 308"/>
                <a:gd name="T27" fmla="*/ 17 h 211"/>
                <a:gd name="T28" fmla="*/ 39 w 308"/>
                <a:gd name="T29" fmla="*/ 14 h 211"/>
                <a:gd name="T30" fmla="*/ 26 w 308"/>
                <a:gd name="T31" fmla="*/ 12 h 211"/>
                <a:gd name="T32" fmla="*/ 20 w 308"/>
                <a:gd name="T33" fmla="*/ 15 h 211"/>
                <a:gd name="T34" fmla="*/ 24 w 308"/>
                <a:gd name="T35" fmla="*/ 15 h 211"/>
                <a:gd name="T36" fmla="*/ 31 w 308"/>
                <a:gd name="T37" fmla="*/ 15 h 211"/>
                <a:gd name="T38" fmla="*/ 38 w 308"/>
                <a:gd name="T39" fmla="*/ 16 h 211"/>
                <a:gd name="T40" fmla="*/ 47 w 308"/>
                <a:gd name="T41" fmla="*/ 19 h 211"/>
                <a:gd name="T42" fmla="*/ 50 w 308"/>
                <a:gd name="T43" fmla="*/ 21 h 211"/>
                <a:gd name="T44" fmla="*/ 44 w 308"/>
                <a:gd name="T45" fmla="*/ 24 h 211"/>
                <a:gd name="T46" fmla="*/ 39 w 308"/>
                <a:gd name="T47" fmla="*/ 25 h 211"/>
                <a:gd name="T48" fmla="*/ 35 w 308"/>
                <a:gd name="T49" fmla="*/ 26 h 211"/>
                <a:gd name="T50" fmla="*/ 28 w 308"/>
                <a:gd name="T51" fmla="*/ 25 h 211"/>
                <a:gd name="T52" fmla="*/ 23 w 308"/>
                <a:gd name="T53" fmla="*/ 23 h 211"/>
                <a:gd name="T54" fmla="*/ 15 w 308"/>
                <a:gd name="T55" fmla="*/ 22 h 211"/>
                <a:gd name="T56" fmla="*/ 20 w 308"/>
                <a:gd name="T57" fmla="*/ 25 h 211"/>
                <a:gd name="T58" fmla="*/ 25 w 308"/>
                <a:gd name="T59" fmla="*/ 27 h 211"/>
                <a:gd name="T60" fmla="*/ 29 w 308"/>
                <a:gd name="T61" fmla="*/ 28 h 211"/>
                <a:gd name="T62" fmla="*/ 19 w 308"/>
                <a:gd name="T63" fmla="*/ 31 h 211"/>
                <a:gd name="T64" fmla="*/ 6 w 308"/>
                <a:gd name="T65" fmla="*/ 35 h 211"/>
                <a:gd name="T66" fmla="*/ 0 w 308"/>
                <a:gd name="T67" fmla="*/ 37 h 211"/>
                <a:gd name="T68" fmla="*/ 4 w 308"/>
                <a:gd name="T69" fmla="*/ 38 h 211"/>
                <a:gd name="T70" fmla="*/ 15 w 308"/>
                <a:gd name="T71" fmla="*/ 37 h 211"/>
                <a:gd name="T72" fmla="*/ 27 w 308"/>
                <a:gd name="T73" fmla="*/ 34 h 211"/>
                <a:gd name="T74" fmla="*/ 32 w 308"/>
                <a:gd name="T75" fmla="*/ 36 h 211"/>
                <a:gd name="T76" fmla="*/ 26 w 308"/>
                <a:gd name="T77" fmla="*/ 51 h 211"/>
                <a:gd name="T78" fmla="*/ 27 w 308"/>
                <a:gd name="T79" fmla="*/ 53 h 211"/>
                <a:gd name="T80" fmla="*/ 34 w 308"/>
                <a:gd name="T81" fmla="*/ 42 h 211"/>
                <a:gd name="T82" fmla="*/ 40 w 308"/>
                <a:gd name="T83" fmla="*/ 30 h 211"/>
                <a:gd name="T84" fmla="*/ 47 w 308"/>
                <a:gd name="T85" fmla="*/ 28 h 211"/>
                <a:gd name="T86" fmla="*/ 54 w 308"/>
                <a:gd name="T87" fmla="*/ 25 h 211"/>
                <a:gd name="T88" fmla="*/ 55 w 308"/>
                <a:gd name="T89" fmla="*/ 35 h 211"/>
                <a:gd name="T90" fmla="*/ 51 w 308"/>
                <a:gd name="T91" fmla="*/ 49 h 211"/>
                <a:gd name="T92" fmla="*/ 54 w 308"/>
                <a:gd name="T93" fmla="*/ 46 h 211"/>
                <a:gd name="T94" fmla="*/ 60 w 308"/>
                <a:gd name="T95" fmla="*/ 29 h 211"/>
                <a:gd name="T96" fmla="*/ 66 w 308"/>
                <a:gd name="T97" fmla="*/ 17 h 211"/>
                <a:gd name="T98" fmla="*/ 70 w 308"/>
                <a:gd name="T99" fmla="*/ 12 h 211"/>
                <a:gd name="T100" fmla="*/ 72 w 308"/>
                <a:gd name="T101" fmla="*/ 15 h 211"/>
                <a:gd name="T102" fmla="*/ 71 w 308"/>
                <a:gd name="T103" fmla="*/ 33 h 211"/>
                <a:gd name="T104" fmla="*/ 75 w 308"/>
                <a:gd name="T105" fmla="*/ 23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8"/>
                <a:gd name="T160" fmla="*/ 0 h 211"/>
                <a:gd name="T161" fmla="*/ 308 w 308"/>
                <a:gd name="T162" fmla="*/ 211 h 2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86" name="Freeform 53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60 w 248"/>
                <a:gd name="T1" fmla="*/ 57 h 235"/>
                <a:gd name="T2" fmla="*/ 62 w 248"/>
                <a:gd name="T3" fmla="*/ 55 h 235"/>
                <a:gd name="T4" fmla="*/ 60 w 248"/>
                <a:gd name="T5" fmla="*/ 52 h 235"/>
                <a:gd name="T6" fmla="*/ 56 w 248"/>
                <a:gd name="T7" fmla="*/ 48 h 235"/>
                <a:gd name="T8" fmla="*/ 55 w 248"/>
                <a:gd name="T9" fmla="*/ 41 h 235"/>
                <a:gd name="T10" fmla="*/ 53 w 248"/>
                <a:gd name="T11" fmla="*/ 27 h 235"/>
                <a:gd name="T12" fmla="*/ 50 w 248"/>
                <a:gd name="T13" fmla="*/ 20 h 235"/>
                <a:gd name="T14" fmla="*/ 49 w 248"/>
                <a:gd name="T15" fmla="*/ 20 h 235"/>
                <a:gd name="T16" fmla="*/ 50 w 248"/>
                <a:gd name="T17" fmla="*/ 26 h 235"/>
                <a:gd name="T18" fmla="*/ 50 w 248"/>
                <a:gd name="T19" fmla="*/ 38 h 235"/>
                <a:gd name="T20" fmla="*/ 48 w 248"/>
                <a:gd name="T21" fmla="*/ 41 h 235"/>
                <a:gd name="T22" fmla="*/ 45 w 248"/>
                <a:gd name="T23" fmla="*/ 39 h 235"/>
                <a:gd name="T24" fmla="*/ 41 w 248"/>
                <a:gd name="T25" fmla="*/ 36 h 235"/>
                <a:gd name="T26" fmla="*/ 39 w 248"/>
                <a:gd name="T27" fmla="*/ 34 h 235"/>
                <a:gd name="T28" fmla="*/ 36 w 248"/>
                <a:gd name="T29" fmla="*/ 29 h 235"/>
                <a:gd name="T30" fmla="*/ 33 w 248"/>
                <a:gd name="T31" fmla="*/ 18 h 235"/>
                <a:gd name="T32" fmla="*/ 33 w 248"/>
                <a:gd name="T33" fmla="*/ 10 h 235"/>
                <a:gd name="T34" fmla="*/ 32 w 248"/>
                <a:gd name="T35" fmla="*/ 4 h 235"/>
                <a:gd name="T36" fmla="*/ 30 w 248"/>
                <a:gd name="T37" fmla="*/ 1 h 235"/>
                <a:gd name="T38" fmla="*/ 30 w 248"/>
                <a:gd name="T39" fmla="*/ 3 h 235"/>
                <a:gd name="T40" fmla="*/ 31 w 248"/>
                <a:gd name="T41" fmla="*/ 8 h 235"/>
                <a:gd name="T42" fmla="*/ 30 w 248"/>
                <a:gd name="T43" fmla="*/ 13 h 235"/>
                <a:gd name="T44" fmla="*/ 30 w 248"/>
                <a:gd name="T45" fmla="*/ 18 h 235"/>
                <a:gd name="T46" fmla="*/ 31 w 248"/>
                <a:gd name="T47" fmla="*/ 26 h 235"/>
                <a:gd name="T48" fmla="*/ 27 w 248"/>
                <a:gd name="T49" fmla="*/ 26 h 235"/>
                <a:gd name="T50" fmla="*/ 18 w 248"/>
                <a:gd name="T51" fmla="*/ 16 h 235"/>
                <a:gd name="T52" fmla="*/ 10 w 248"/>
                <a:gd name="T53" fmla="*/ 7 h 235"/>
                <a:gd name="T54" fmla="*/ 3 w 248"/>
                <a:gd name="T55" fmla="*/ 1 h 235"/>
                <a:gd name="T56" fmla="*/ 2 w 248"/>
                <a:gd name="T57" fmla="*/ 2 h 235"/>
                <a:gd name="T58" fmla="*/ 6 w 248"/>
                <a:gd name="T59" fmla="*/ 8 h 235"/>
                <a:gd name="T60" fmla="*/ 11 w 248"/>
                <a:gd name="T61" fmla="*/ 14 h 235"/>
                <a:gd name="T62" fmla="*/ 14 w 248"/>
                <a:gd name="T63" fmla="*/ 19 h 235"/>
                <a:gd name="T64" fmla="*/ 16 w 248"/>
                <a:gd name="T65" fmla="*/ 22 h 235"/>
                <a:gd name="T66" fmla="*/ 19 w 248"/>
                <a:gd name="T67" fmla="*/ 25 h 235"/>
                <a:gd name="T68" fmla="*/ 23 w 248"/>
                <a:gd name="T69" fmla="*/ 29 h 235"/>
                <a:gd name="T70" fmla="*/ 27 w 248"/>
                <a:gd name="T71" fmla="*/ 32 h 235"/>
                <a:gd name="T72" fmla="*/ 27 w 248"/>
                <a:gd name="T73" fmla="*/ 33 h 235"/>
                <a:gd name="T74" fmla="*/ 23 w 248"/>
                <a:gd name="T75" fmla="*/ 33 h 235"/>
                <a:gd name="T76" fmla="*/ 19 w 248"/>
                <a:gd name="T77" fmla="*/ 32 h 235"/>
                <a:gd name="T78" fmla="*/ 16 w 248"/>
                <a:gd name="T79" fmla="*/ 30 h 235"/>
                <a:gd name="T80" fmla="*/ 13 w 248"/>
                <a:gd name="T81" fmla="*/ 28 h 235"/>
                <a:gd name="T82" fmla="*/ 11 w 248"/>
                <a:gd name="T83" fmla="*/ 29 h 235"/>
                <a:gd name="T84" fmla="*/ 13 w 248"/>
                <a:gd name="T85" fmla="*/ 32 h 235"/>
                <a:gd name="T86" fmla="*/ 19 w 248"/>
                <a:gd name="T87" fmla="*/ 35 h 235"/>
                <a:gd name="T88" fmla="*/ 26 w 248"/>
                <a:gd name="T89" fmla="*/ 38 h 235"/>
                <a:gd name="T90" fmla="*/ 33 w 248"/>
                <a:gd name="T91" fmla="*/ 39 h 235"/>
                <a:gd name="T92" fmla="*/ 37 w 248"/>
                <a:gd name="T93" fmla="*/ 39 h 235"/>
                <a:gd name="T94" fmla="*/ 41 w 248"/>
                <a:gd name="T95" fmla="*/ 41 h 235"/>
                <a:gd name="T96" fmla="*/ 45 w 248"/>
                <a:gd name="T97" fmla="*/ 44 h 235"/>
                <a:gd name="T98" fmla="*/ 47 w 248"/>
                <a:gd name="T99" fmla="*/ 47 h 235"/>
                <a:gd name="T100" fmla="*/ 46 w 248"/>
                <a:gd name="T101" fmla="*/ 49 h 235"/>
                <a:gd name="T102" fmla="*/ 42 w 248"/>
                <a:gd name="T103" fmla="*/ 50 h 235"/>
                <a:gd name="T104" fmla="*/ 36 w 248"/>
                <a:gd name="T105" fmla="*/ 51 h 235"/>
                <a:gd name="T106" fmla="*/ 31 w 248"/>
                <a:gd name="T107" fmla="*/ 51 h 235"/>
                <a:gd name="T108" fmla="*/ 26 w 248"/>
                <a:gd name="T109" fmla="*/ 50 h 235"/>
                <a:gd name="T110" fmla="*/ 26 w 248"/>
                <a:gd name="T111" fmla="*/ 51 h 235"/>
                <a:gd name="T112" fmla="*/ 33 w 248"/>
                <a:gd name="T113" fmla="*/ 53 h 235"/>
                <a:gd name="T114" fmla="*/ 40 w 248"/>
                <a:gd name="T115" fmla="*/ 53 h 235"/>
                <a:gd name="T116" fmla="*/ 46 w 248"/>
                <a:gd name="T117" fmla="*/ 53 h 235"/>
                <a:gd name="T118" fmla="*/ 52 w 248"/>
                <a:gd name="T119" fmla="*/ 53 h 235"/>
                <a:gd name="T120" fmla="*/ 56 w 248"/>
                <a:gd name="T121" fmla="*/ 53 h 235"/>
                <a:gd name="T122" fmla="*/ 59 w 248"/>
                <a:gd name="T123" fmla="*/ 5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8"/>
                <a:gd name="T187" fmla="*/ 0 h 235"/>
                <a:gd name="T188" fmla="*/ 248 w 248"/>
                <a:gd name="T189" fmla="*/ 235 h 2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87" name="Freeform 54"/>
            <p:cNvSpPr>
              <a:spLocks/>
            </p:cNvSpPr>
            <p:nvPr/>
          </p:nvSpPr>
          <p:spPr bwMode="auto">
            <a:xfrm>
              <a:off x="5167" y="705"/>
              <a:ext cx="77" cy="178"/>
            </a:xfrm>
            <a:custGeom>
              <a:avLst/>
              <a:gdLst>
                <a:gd name="T0" fmla="*/ 4 w 152"/>
                <a:gd name="T1" fmla="*/ 74 h 355"/>
                <a:gd name="T2" fmla="*/ 7 w 152"/>
                <a:gd name="T3" fmla="*/ 70 h 355"/>
                <a:gd name="T4" fmla="*/ 9 w 152"/>
                <a:gd name="T5" fmla="*/ 71 h 355"/>
                <a:gd name="T6" fmla="*/ 10 w 152"/>
                <a:gd name="T7" fmla="*/ 63 h 355"/>
                <a:gd name="T8" fmla="*/ 4 w 152"/>
                <a:gd name="T9" fmla="*/ 50 h 355"/>
                <a:gd name="T10" fmla="*/ 1 w 152"/>
                <a:gd name="T11" fmla="*/ 36 h 355"/>
                <a:gd name="T12" fmla="*/ 2 w 152"/>
                <a:gd name="T13" fmla="*/ 37 h 355"/>
                <a:gd name="T14" fmla="*/ 8 w 152"/>
                <a:gd name="T15" fmla="*/ 52 h 355"/>
                <a:gd name="T16" fmla="*/ 15 w 152"/>
                <a:gd name="T17" fmla="*/ 42 h 355"/>
                <a:gd name="T18" fmla="*/ 15 w 152"/>
                <a:gd name="T19" fmla="*/ 25 h 355"/>
                <a:gd name="T20" fmla="*/ 14 w 152"/>
                <a:gd name="T21" fmla="*/ 10 h 355"/>
                <a:gd name="T22" fmla="*/ 16 w 152"/>
                <a:gd name="T23" fmla="*/ 11 h 355"/>
                <a:gd name="T24" fmla="*/ 16 w 152"/>
                <a:gd name="T25" fmla="*/ 20 h 355"/>
                <a:gd name="T26" fmla="*/ 20 w 152"/>
                <a:gd name="T27" fmla="*/ 20 h 355"/>
                <a:gd name="T28" fmla="*/ 29 w 152"/>
                <a:gd name="T29" fmla="*/ 1 h 355"/>
                <a:gd name="T30" fmla="*/ 31 w 152"/>
                <a:gd name="T31" fmla="*/ 1 h 355"/>
                <a:gd name="T32" fmla="*/ 25 w 152"/>
                <a:gd name="T33" fmla="*/ 13 h 355"/>
                <a:gd name="T34" fmla="*/ 24 w 152"/>
                <a:gd name="T35" fmla="*/ 25 h 355"/>
                <a:gd name="T36" fmla="*/ 33 w 152"/>
                <a:gd name="T37" fmla="*/ 21 h 355"/>
                <a:gd name="T38" fmla="*/ 34 w 152"/>
                <a:gd name="T39" fmla="*/ 21 h 355"/>
                <a:gd name="T40" fmla="*/ 31 w 152"/>
                <a:gd name="T41" fmla="*/ 24 h 355"/>
                <a:gd name="T42" fmla="*/ 25 w 152"/>
                <a:gd name="T43" fmla="*/ 28 h 355"/>
                <a:gd name="T44" fmla="*/ 21 w 152"/>
                <a:gd name="T45" fmla="*/ 31 h 355"/>
                <a:gd name="T46" fmla="*/ 17 w 152"/>
                <a:gd name="T47" fmla="*/ 51 h 355"/>
                <a:gd name="T48" fmla="*/ 22 w 152"/>
                <a:gd name="T49" fmla="*/ 55 h 355"/>
                <a:gd name="T50" fmla="*/ 30 w 152"/>
                <a:gd name="T51" fmla="*/ 53 h 355"/>
                <a:gd name="T52" fmla="*/ 35 w 152"/>
                <a:gd name="T53" fmla="*/ 51 h 355"/>
                <a:gd name="T54" fmla="*/ 37 w 152"/>
                <a:gd name="T55" fmla="*/ 51 h 355"/>
                <a:gd name="T56" fmla="*/ 33 w 152"/>
                <a:gd name="T57" fmla="*/ 54 h 355"/>
                <a:gd name="T58" fmla="*/ 24 w 152"/>
                <a:gd name="T59" fmla="*/ 58 h 355"/>
                <a:gd name="T60" fmla="*/ 17 w 152"/>
                <a:gd name="T61" fmla="*/ 61 h 355"/>
                <a:gd name="T62" fmla="*/ 13 w 152"/>
                <a:gd name="T63" fmla="*/ 70 h 355"/>
                <a:gd name="T64" fmla="*/ 16 w 152"/>
                <a:gd name="T65" fmla="*/ 73 h 355"/>
                <a:gd name="T66" fmla="*/ 23 w 152"/>
                <a:gd name="T67" fmla="*/ 72 h 355"/>
                <a:gd name="T68" fmla="*/ 30 w 152"/>
                <a:gd name="T69" fmla="*/ 68 h 355"/>
                <a:gd name="T70" fmla="*/ 35 w 152"/>
                <a:gd name="T71" fmla="*/ 66 h 355"/>
                <a:gd name="T72" fmla="*/ 39 w 152"/>
                <a:gd name="T73" fmla="*/ 63 h 355"/>
                <a:gd name="T74" fmla="*/ 36 w 152"/>
                <a:gd name="T75" fmla="*/ 68 h 355"/>
                <a:gd name="T76" fmla="*/ 31 w 152"/>
                <a:gd name="T77" fmla="*/ 74 h 355"/>
                <a:gd name="T78" fmla="*/ 26 w 152"/>
                <a:gd name="T79" fmla="*/ 80 h 355"/>
                <a:gd name="T80" fmla="*/ 24 w 152"/>
                <a:gd name="T81" fmla="*/ 78 h 355"/>
                <a:gd name="T82" fmla="*/ 21 w 152"/>
                <a:gd name="T83" fmla="*/ 75 h 355"/>
                <a:gd name="T84" fmla="*/ 17 w 152"/>
                <a:gd name="T85" fmla="*/ 74 h 355"/>
                <a:gd name="T86" fmla="*/ 11 w 152"/>
                <a:gd name="T87" fmla="*/ 75 h 355"/>
                <a:gd name="T88" fmla="*/ 8 w 152"/>
                <a:gd name="T89" fmla="*/ 79 h 355"/>
                <a:gd name="T90" fmla="*/ 6 w 152"/>
                <a:gd name="T91" fmla="*/ 85 h 355"/>
                <a:gd name="T92" fmla="*/ 1 w 152"/>
                <a:gd name="T93" fmla="*/ 89 h 355"/>
                <a:gd name="T94" fmla="*/ 6 w 152"/>
                <a:gd name="T95" fmla="*/ 81 h 355"/>
                <a:gd name="T96" fmla="*/ 3 w 152"/>
                <a:gd name="T97" fmla="*/ 77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"/>
                <a:gd name="T148" fmla="*/ 0 h 355"/>
                <a:gd name="T149" fmla="*/ 152 w 152"/>
                <a:gd name="T150" fmla="*/ 355 h 3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88" name="Freeform 55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7 w 28"/>
                <a:gd name="T1" fmla="*/ 10 h 45"/>
                <a:gd name="T2" fmla="*/ 6 w 28"/>
                <a:gd name="T3" fmla="*/ 10 h 45"/>
                <a:gd name="T4" fmla="*/ 4 w 28"/>
                <a:gd name="T5" fmla="*/ 10 h 45"/>
                <a:gd name="T6" fmla="*/ 3 w 28"/>
                <a:gd name="T7" fmla="*/ 10 h 45"/>
                <a:gd name="T8" fmla="*/ 2 w 28"/>
                <a:gd name="T9" fmla="*/ 11 h 45"/>
                <a:gd name="T10" fmla="*/ 1 w 28"/>
                <a:gd name="T11" fmla="*/ 8 h 45"/>
                <a:gd name="T12" fmla="*/ 1 w 28"/>
                <a:gd name="T13" fmla="*/ 5 h 45"/>
                <a:gd name="T14" fmla="*/ 0 w 28"/>
                <a:gd name="T15" fmla="*/ 3 h 45"/>
                <a:gd name="T16" fmla="*/ 0 w 28"/>
                <a:gd name="T17" fmla="*/ 0 h 45"/>
                <a:gd name="T18" fmla="*/ 1 w 28"/>
                <a:gd name="T19" fmla="*/ 0 h 45"/>
                <a:gd name="T20" fmla="*/ 1 w 28"/>
                <a:gd name="T21" fmla="*/ 0 h 45"/>
                <a:gd name="T22" fmla="*/ 2 w 28"/>
                <a:gd name="T23" fmla="*/ 0 h 45"/>
                <a:gd name="T24" fmla="*/ 2 w 28"/>
                <a:gd name="T25" fmla="*/ 1 h 45"/>
                <a:gd name="T26" fmla="*/ 2 w 28"/>
                <a:gd name="T27" fmla="*/ 3 h 45"/>
                <a:gd name="T28" fmla="*/ 4 w 28"/>
                <a:gd name="T29" fmla="*/ 5 h 45"/>
                <a:gd name="T30" fmla="*/ 5 w 28"/>
                <a:gd name="T31" fmla="*/ 8 h 45"/>
                <a:gd name="T32" fmla="*/ 7 w 28"/>
                <a:gd name="T33" fmla="*/ 1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5"/>
                <a:gd name="T53" fmla="*/ 28 w 28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89" name="Freeform 56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12 w 485"/>
                <a:gd name="T1" fmla="*/ 53 h 297"/>
                <a:gd name="T2" fmla="*/ 23 w 485"/>
                <a:gd name="T3" fmla="*/ 46 h 297"/>
                <a:gd name="T4" fmla="*/ 30 w 485"/>
                <a:gd name="T5" fmla="*/ 28 h 297"/>
                <a:gd name="T6" fmla="*/ 39 w 485"/>
                <a:gd name="T7" fmla="*/ 14 h 297"/>
                <a:gd name="T8" fmla="*/ 51 w 485"/>
                <a:gd name="T9" fmla="*/ 2 h 297"/>
                <a:gd name="T10" fmla="*/ 55 w 485"/>
                <a:gd name="T11" fmla="*/ 2 h 297"/>
                <a:gd name="T12" fmla="*/ 47 w 485"/>
                <a:gd name="T13" fmla="*/ 10 h 297"/>
                <a:gd name="T14" fmla="*/ 36 w 485"/>
                <a:gd name="T15" fmla="*/ 24 h 297"/>
                <a:gd name="T16" fmla="*/ 32 w 485"/>
                <a:gd name="T17" fmla="*/ 37 h 297"/>
                <a:gd name="T18" fmla="*/ 33 w 485"/>
                <a:gd name="T19" fmla="*/ 41 h 297"/>
                <a:gd name="T20" fmla="*/ 40 w 485"/>
                <a:gd name="T21" fmla="*/ 35 h 297"/>
                <a:gd name="T22" fmla="*/ 49 w 485"/>
                <a:gd name="T23" fmla="*/ 30 h 297"/>
                <a:gd name="T24" fmla="*/ 61 w 485"/>
                <a:gd name="T25" fmla="*/ 15 h 297"/>
                <a:gd name="T26" fmla="*/ 79 w 485"/>
                <a:gd name="T27" fmla="*/ 3 h 297"/>
                <a:gd name="T28" fmla="*/ 85 w 485"/>
                <a:gd name="T29" fmla="*/ 2 h 297"/>
                <a:gd name="T30" fmla="*/ 71 w 485"/>
                <a:gd name="T31" fmla="*/ 12 h 297"/>
                <a:gd name="T32" fmla="*/ 57 w 485"/>
                <a:gd name="T33" fmla="*/ 27 h 297"/>
                <a:gd name="T34" fmla="*/ 59 w 485"/>
                <a:gd name="T35" fmla="*/ 30 h 297"/>
                <a:gd name="T36" fmla="*/ 67 w 485"/>
                <a:gd name="T37" fmla="*/ 29 h 297"/>
                <a:gd name="T38" fmla="*/ 74 w 485"/>
                <a:gd name="T39" fmla="*/ 27 h 297"/>
                <a:gd name="T40" fmla="*/ 87 w 485"/>
                <a:gd name="T41" fmla="*/ 19 h 297"/>
                <a:gd name="T42" fmla="*/ 105 w 485"/>
                <a:gd name="T43" fmla="*/ 11 h 297"/>
                <a:gd name="T44" fmla="*/ 110 w 485"/>
                <a:gd name="T45" fmla="*/ 11 h 297"/>
                <a:gd name="T46" fmla="*/ 96 w 485"/>
                <a:gd name="T47" fmla="*/ 17 h 297"/>
                <a:gd name="T48" fmla="*/ 84 w 485"/>
                <a:gd name="T49" fmla="*/ 26 h 297"/>
                <a:gd name="T50" fmla="*/ 97 w 485"/>
                <a:gd name="T51" fmla="*/ 28 h 297"/>
                <a:gd name="T52" fmla="*/ 114 w 485"/>
                <a:gd name="T53" fmla="*/ 24 h 297"/>
                <a:gd name="T54" fmla="*/ 122 w 485"/>
                <a:gd name="T55" fmla="*/ 22 h 297"/>
                <a:gd name="T56" fmla="*/ 111 w 485"/>
                <a:gd name="T57" fmla="*/ 28 h 297"/>
                <a:gd name="T58" fmla="*/ 90 w 485"/>
                <a:gd name="T59" fmla="*/ 34 h 297"/>
                <a:gd name="T60" fmla="*/ 93 w 485"/>
                <a:gd name="T61" fmla="*/ 39 h 297"/>
                <a:gd name="T62" fmla="*/ 106 w 485"/>
                <a:gd name="T63" fmla="*/ 47 h 297"/>
                <a:gd name="T64" fmla="*/ 111 w 485"/>
                <a:gd name="T65" fmla="*/ 50 h 297"/>
                <a:gd name="T66" fmla="*/ 97 w 485"/>
                <a:gd name="T67" fmla="*/ 46 h 297"/>
                <a:gd name="T68" fmla="*/ 79 w 485"/>
                <a:gd name="T69" fmla="*/ 38 h 297"/>
                <a:gd name="T70" fmla="*/ 70 w 485"/>
                <a:gd name="T71" fmla="*/ 37 h 297"/>
                <a:gd name="T72" fmla="*/ 61 w 485"/>
                <a:gd name="T73" fmla="*/ 37 h 297"/>
                <a:gd name="T74" fmla="*/ 65 w 485"/>
                <a:gd name="T75" fmla="*/ 44 h 297"/>
                <a:gd name="T76" fmla="*/ 74 w 485"/>
                <a:gd name="T77" fmla="*/ 52 h 297"/>
                <a:gd name="T78" fmla="*/ 81 w 485"/>
                <a:gd name="T79" fmla="*/ 56 h 297"/>
                <a:gd name="T80" fmla="*/ 87 w 485"/>
                <a:gd name="T81" fmla="*/ 59 h 297"/>
                <a:gd name="T82" fmla="*/ 90 w 485"/>
                <a:gd name="T83" fmla="*/ 64 h 297"/>
                <a:gd name="T84" fmla="*/ 74 w 485"/>
                <a:gd name="T85" fmla="*/ 55 h 297"/>
                <a:gd name="T86" fmla="*/ 57 w 485"/>
                <a:gd name="T87" fmla="*/ 44 h 297"/>
                <a:gd name="T88" fmla="*/ 50 w 485"/>
                <a:gd name="T89" fmla="*/ 41 h 297"/>
                <a:gd name="T90" fmla="*/ 42 w 485"/>
                <a:gd name="T91" fmla="*/ 44 h 297"/>
                <a:gd name="T92" fmla="*/ 33 w 485"/>
                <a:gd name="T93" fmla="*/ 47 h 297"/>
                <a:gd name="T94" fmla="*/ 33 w 485"/>
                <a:gd name="T95" fmla="*/ 51 h 297"/>
                <a:gd name="T96" fmla="*/ 44 w 485"/>
                <a:gd name="T97" fmla="*/ 60 h 297"/>
                <a:gd name="T98" fmla="*/ 60 w 485"/>
                <a:gd name="T99" fmla="*/ 71 h 297"/>
                <a:gd name="T100" fmla="*/ 62 w 485"/>
                <a:gd name="T101" fmla="*/ 75 h 297"/>
                <a:gd name="T102" fmla="*/ 47 w 485"/>
                <a:gd name="T103" fmla="*/ 65 h 297"/>
                <a:gd name="T104" fmla="*/ 29 w 485"/>
                <a:gd name="T105" fmla="*/ 55 h 297"/>
                <a:gd name="T106" fmla="*/ 19 w 485"/>
                <a:gd name="T107" fmla="*/ 56 h 297"/>
                <a:gd name="T108" fmla="*/ 3 w 485"/>
                <a:gd name="T109" fmla="*/ 61 h 297"/>
                <a:gd name="T110" fmla="*/ 3 w 485"/>
                <a:gd name="T111" fmla="*/ 60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5"/>
                <a:gd name="T169" fmla="*/ 0 h 297"/>
                <a:gd name="T170" fmla="*/ 485 w 485"/>
                <a:gd name="T171" fmla="*/ 297 h 2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90" name="Freeform 57"/>
            <p:cNvSpPr>
              <a:spLocks/>
            </p:cNvSpPr>
            <p:nvPr/>
          </p:nvSpPr>
          <p:spPr bwMode="auto">
            <a:xfrm>
              <a:off x="5204" y="946"/>
              <a:ext cx="177" cy="147"/>
            </a:xfrm>
            <a:custGeom>
              <a:avLst/>
              <a:gdLst>
                <a:gd name="T0" fmla="*/ 7 w 353"/>
                <a:gd name="T1" fmla="*/ 4 h 292"/>
                <a:gd name="T2" fmla="*/ 12 w 353"/>
                <a:gd name="T3" fmla="*/ 8 h 292"/>
                <a:gd name="T4" fmla="*/ 18 w 353"/>
                <a:gd name="T5" fmla="*/ 9 h 292"/>
                <a:gd name="T6" fmla="*/ 34 w 353"/>
                <a:gd name="T7" fmla="*/ 6 h 292"/>
                <a:gd name="T8" fmla="*/ 52 w 353"/>
                <a:gd name="T9" fmla="*/ 5 h 292"/>
                <a:gd name="T10" fmla="*/ 62 w 353"/>
                <a:gd name="T11" fmla="*/ 8 h 292"/>
                <a:gd name="T12" fmla="*/ 55 w 353"/>
                <a:gd name="T13" fmla="*/ 8 h 292"/>
                <a:gd name="T14" fmla="*/ 43 w 353"/>
                <a:gd name="T15" fmla="*/ 8 h 292"/>
                <a:gd name="T16" fmla="*/ 28 w 353"/>
                <a:gd name="T17" fmla="*/ 10 h 292"/>
                <a:gd name="T18" fmla="*/ 24 w 353"/>
                <a:gd name="T19" fmla="*/ 14 h 292"/>
                <a:gd name="T20" fmla="*/ 32 w 353"/>
                <a:gd name="T21" fmla="*/ 17 h 292"/>
                <a:gd name="T22" fmla="*/ 38 w 353"/>
                <a:gd name="T23" fmla="*/ 20 h 292"/>
                <a:gd name="T24" fmla="*/ 49 w 353"/>
                <a:gd name="T25" fmla="*/ 20 h 292"/>
                <a:gd name="T26" fmla="*/ 68 w 353"/>
                <a:gd name="T27" fmla="*/ 21 h 292"/>
                <a:gd name="T28" fmla="*/ 80 w 353"/>
                <a:gd name="T29" fmla="*/ 26 h 292"/>
                <a:gd name="T30" fmla="*/ 81 w 353"/>
                <a:gd name="T31" fmla="*/ 29 h 292"/>
                <a:gd name="T32" fmla="*/ 72 w 353"/>
                <a:gd name="T33" fmla="*/ 26 h 292"/>
                <a:gd name="T34" fmla="*/ 56 w 353"/>
                <a:gd name="T35" fmla="*/ 24 h 292"/>
                <a:gd name="T36" fmla="*/ 45 w 353"/>
                <a:gd name="T37" fmla="*/ 24 h 292"/>
                <a:gd name="T38" fmla="*/ 51 w 353"/>
                <a:gd name="T39" fmla="*/ 28 h 292"/>
                <a:gd name="T40" fmla="*/ 55 w 353"/>
                <a:gd name="T41" fmla="*/ 31 h 292"/>
                <a:gd name="T42" fmla="*/ 59 w 353"/>
                <a:gd name="T43" fmla="*/ 33 h 292"/>
                <a:gd name="T44" fmla="*/ 73 w 353"/>
                <a:gd name="T45" fmla="*/ 36 h 292"/>
                <a:gd name="T46" fmla="*/ 86 w 353"/>
                <a:gd name="T47" fmla="*/ 44 h 292"/>
                <a:gd name="T48" fmla="*/ 83 w 353"/>
                <a:gd name="T49" fmla="*/ 45 h 292"/>
                <a:gd name="T50" fmla="*/ 72 w 353"/>
                <a:gd name="T51" fmla="*/ 40 h 292"/>
                <a:gd name="T52" fmla="*/ 62 w 353"/>
                <a:gd name="T53" fmla="*/ 38 h 292"/>
                <a:gd name="T54" fmla="*/ 74 w 353"/>
                <a:gd name="T55" fmla="*/ 51 h 292"/>
                <a:gd name="T56" fmla="*/ 83 w 353"/>
                <a:gd name="T57" fmla="*/ 60 h 292"/>
                <a:gd name="T58" fmla="*/ 86 w 353"/>
                <a:gd name="T59" fmla="*/ 65 h 292"/>
                <a:gd name="T60" fmla="*/ 89 w 353"/>
                <a:gd name="T61" fmla="*/ 74 h 292"/>
                <a:gd name="T62" fmla="*/ 78 w 353"/>
                <a:gd name="T63" fmla="*/ 61 h 292"/>
                <a:gd name="T64" fmla="*/ 65 w 353"/>
                <a:gd name="T65" fmla="*/ 45 h 292"/>
                <a:gd name="T66" fmla="*/ 58 w 353"/>
                <a:gd name="T67" fmla="*/ 40 h 292"/>
                <a:gd name="T68" fmla="*/ 57 w 353"/>
                <a:gd name="T69" fmla="*/ 45 h 292"/>
                <a:gd name="T70" fmla="*/ 63 w 353"/>
                <a:gd name="T71" fmla="*/ 61 h 292"/>
                <a:gd name="T72" fmla="*/ 65 w 353"/>
                <a:gd name="T73" fmla="*/ 67 h 292"/>
                <a:gd name="T74" fmla="*/ 61 w 353"/>
                <a:gd name="T75" fmla="*/ 63 h 292"/>
                <a:gd name="T76" fmla="*/ 56 w 353"/>
                <a:gd name="T77" fmla="*/ 52 h 292"/>
                <a:gd name="T78" fmla="*/ 52 w 353"/>
                <a:gd name="T79" fmla="*/ 40 h 292"/>
                <a:gd name="T80" fmla="*/ 48 w 353"/>
                <a:gd name="T81" fmla="*/ 33 h 292"/>
                <a:gd name="T82" fmla="*/ 42 w 353"/>
                <a:gd name="T83" fmla="*/ 29 h 292"/>
                <a:gd name="T84" fmla="*/ 38 w 353"/>
                <a:gd name="T85" fmla="*/ 26 h 292"/>
                <a:gd name="T86" fmla="*/ 36 w 353"/>
                <a:gd name="T87" fmla="*/ 26 h 292"/>
                <a:gd name="T88" fmla="*/ 38 w 353"/>
                <a:gd name="T89" fmla="*/ 41 h 292"/>
                <a:gd name="T90" fmla="*/ 46 w 353"/>
                <a:gd name="T91" fmla="*/ 59 h 292"/>
                <a:gd name="T92" fmla="*/ 43 w 353"/>
                <a:gd name="T93" fmla="*/ 59 h 292"/>
                <a:gd name="T94" fmla="*/ 37 w 353"/>
                <a:gd name="T95" fmla="*/ 50 h 292"/>
                <a:gd name="T96" fmla="*/ 32 w 353"/>
                <a:gd name="T97" fmla="*/ 35 h 292"/>
                <a:gd name="T98" fmla="*/ 31 w 353"/>
                <a:gd name="T99" fmla="*/ 22 h 292"/>
                <a:gd name="T100" fmla="*/ 25 w 353"/>
                <a:gd name="T101" fmla="*/ 19 h 292"/>
                <a:gd name="T102" fmla="*/ 20 w 353"/>
                <a:gd name="T103" fmla="*/ 16 h 292"/>
                <a:gd name="T104" fmla="*/ 18 w 353"/>
                <a:gd name="T105" fmla="*/ 24 h 292"/>
                <a:gd name="T106" fmla="*/ 21 w 353"/>
                <a:gd name="T107" fmla="*/ 38 h 292"/>
                <a:gd name="T108" fmla="*/ 25 w 353"/>
                <a:gd name="T109" fmla="*/ 54 h 292"/>
                <a:gd name="T110" fmla="*/ 22 w 353"/>
                <a:gd name="T111" fmla="*/ 52 h 292"/>
                <a:gd name="T112" fmla="*/ 17 w 353"/>
                <a:gd name="T113" fmla="*/ 31 h 292"/>
                <a:gd name="T114" fmla="*/ 11 w 353"/>
                <a:gd name="T115" fmla="*/ 12 h 292"/>
                <a:gd name="T116" fmla="*/ 5 w 353"/>
                <a:gd name="T117" fmla="*/ 6 h 292"/>
                <a:gd name="T118" fmla="*/ 1 w 353"/>
                <a:gd name="T119" fmla="*/ 2 h 292"/>
                <a:gd name="T120" fmla="*/ 1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3"/>
                <a:gd name="T184" fmla="*/ 0 h 292"/>
                <a:gd name="T185" fmla="*/ 353 w 353"/>
                <a:gd name="T186" fmla="*/ 292 h 2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91" name="Freeform 58"/>
            <p:cNvSpPr>
              <a:spLocks/>
            </p:cNvSpPr>
            <p:nvPr/>
          </p:nvSpPr>
          <p:spPr bwMode="auto">
            <a:xfrm>
              <a:off x="5114" y="964"/>
              <a:ext cx="121" cy="201"/>
            </a:xfrm>
            <a:custGeom>
              <a:avLst/>
              <a:gdLst>
                <a:gd name="T0" fmla="*/ 27 w 241"/>
                <a:gd name="T1" fmla="*/ 1 h 402"/>
                <a:gd name="T2" fmla="*/ 29 w 241"/>
                <a:gd name="T3" fmla="*/ 12 h 402"/>
                <a:gd name="T4" fmla="*/ 30 w 241"/>
                <a:gd name="T5" fmla="*/ 15 h 402"/>
                <a:gd name="T6" fmla="*/ 35 w 241"/>
                <a:gd name="T7" fmla="*/ 19 h 402"/>
                <a:gd name="T8" fmla="*/ 41 w 241"/>
                <a:gd name="T9" fmla="*/ 25 h 402"/>
                <a:gd name="T10" fmla="*/ 47 w 241"/>
                <a:gd name="T11" fmla="*/ 32 h 402"/>
                <a:gd name="T12" fmla="*/ 54 w 241"/>
                <a:gd name="T13" fmla="*/ 45 h 402"/>
                <a:gd name="T14" fmla="*/ 60 w 241"/>
                <a:gd name="T15" fmla="*/ 53 h 402"/>
                <a:gd name="T16" fmla="*/ 61 w 241"/>
                <a:gd name="T17" fmla="*/ 58 h 402"/>
                <a:gd name="T18" fmla="*/ 59 w 241"/>
                <a:gd name="T19" fmla="*/ 58 h 402"/>
                <a:gd name="T20" fmla="*/ 57 w 241"/>
                <a:gd name="T21" fmla="*/ 53 h 402"/>
                <a:gd name="T22" fmla="*/ 53 w 241"/>
                <a:gd name="T23" fmla="*/ 46 h 402"/>
                <a:gd name="T24" fmla="*/ 47 w 241"/>
                <a:gd name="T25" fmla="*/ 38 h 402"/>
                <a:gd name="T26" fmla="*/ 43 w 241"/>
                <a:gd name="T27" fmla="*/ 31 h 402"/>
                <a:gd name="T28" fmla="*/ 38 w 241"/>
                <a:gd name="T29" fmla="*/ 27 h 402"/>
                <a:gd name="T30" fmla="*/ 34 w 241"/>
                <a:gd name="T31" fmla="*/ 25 h 402"/>
                <a:gd name="T32" fmla="*/ 32 w 241"/>
                <a:gd name="T33" fmla="*/ 29 h 402"/>
                <a:gd name="T34" fmla="*/ 33 w 241"/>
                <a:gd name="T35" fmla="*/ 41 h 402"/>
                <a:gd name="T36" fmla="*/ 36 w 241"/>
                <a:gd name="T37" fmla="*/ 47 h 402"/>
                <a:gd name="T38" fmla="*/ 43 w 241"/>
                <a:gd name="T39" fmla="*/ 53 h 402"/>
                <a:gd name="T40" fmla="*/ 51 w 241"/>
                <a:gd name="T41" fmla="*/ 62 h 402"/>
                <a:gd name="T42" fmla="*/ 56 w 241"/>
                <a:gd name="T43" fmla="*/ 74 h 402"/>
                <a:gd name="T44" fmla="*/ 57 w 241"/>
                <a:gd name="T45" fmla="*/ 83 h 402"/>
                <a:gd name="T46" fmla="*/ 54 w 241"/>
                <a:gd name="T47" fmla="*/ 79 h 402"/>
                <a:gd name="T48" fmla="*/ 50 w 241"/>
                <a:gd name="T49" fmla="*/ 69 h 402"/>
                <a:gd name="T50" fmla="*/ 46 w 241"/>
                <a:gd name="T51" fmla="*/ 62 h 402"/>
                <a:gd name="T52" fmla="*/ 41 w 241"/>
                <a:gd name="T53" fmla="*/ 57 h 402"/>
                <a:gd name="T54" fmla="*/ 36 w 241"/>
                <a:gd name="T55" fmla="*/ 53 h 402"/>
                <a:gd name="T56" fmla="*/ 37 w 241"/>
                <a:gd name="T57" fmla="*/ 61 h 402"/>
                <a:gd name="T58" fmla="*/ 40 w 241"/>
                <a:gd name="T59" fmla="*/ 87 h 402"/>
                <a:gd name="T60" fmla="*/ 39 w 241"/>
                <a:gd name="T61" fmla="*/ 101 h 402"/>
                <a:gd name="T62" fmla="*/ 38 w 241"/>
                <a:gd name="T63" fmla="*/ 99 h 402"/>
                <a:gd name="T64" fmla="*/ 37 w 241"/>
                <a:gd name="T65" fmla="*/ 89 h 402"/>
                <a:gd name="T66" fmla="*/ 32 w 241"/>
                <a:gd name="T67" fmla="*/ 64 h 402"/>
                <a:gd name="T68" fmla="*/ 28 w 241"/>
                <a:gd name="T69" fmla="*/ 58 h 402"/>
                <a:gd name="T70" fmla="*/ 23 w 241"/>
                <a:gd name="T71" fmla="*/ 63 h 402"/>
                <a:gd name="T72" fmla="*/ 18 w 241"/>
                <a:gd name="T73" fmla="*/ 69 h 402"/>
                <a:gd name="T74" fmla="*/ 15 w 241"/>
                <a:gd name="T75" fmla="*/ 76 h 402"/>
                <a:gd name="T76" fmla="*/ 13 w 241"/>
                <a:gd name="T77" fmla="*/ 82 h 402"/>
                <a:gd name="T78" fmla="*/ 11 w 241"/>
                <a:gd name="T79" fmla="*/ 80 h 402"/>
                <a:gd name="T80" fmla="*/ 13 w 241"/>
                <a:gd name="T81" fmla="*/ 73 h 402"/>
                <a:gd name="T82" fmla="*/ 17 w 241"/>
                <a:gd name="T83" fmla="*/ 66 h 402"/>
                <a:gd name="T84" fmla="*/ 21 w 241"/>
                <a:gd name="T85" fmla="*/ 57 h 402"/>
                <a:gd name="T86" fmla="*/ 26 w 241"/>
                <a:gd name="T87" fmla="*/ 51 h 402"/>
                <a:gd name="T88" fmla="*/ 28 w 241"/>
                <a:gd name="T89" fmla="*/ 43 h 402"/>
                <a:gd name="T90" fmla="*/ 28 w 241"/>
                <a:gd name="T91" fmla="*/ 29 h 402"/>
                <a:gd name="T92" fmla="*/ 25 w 241"/>
                <a:gd name="T93" fmla="*/ 27 h 402"/>
                <a:gd name="T94" fmla="*/ 17 w 241"/>
                <a:gd name="T95" fmla="*/ 35 h 402"/>
                <a:gd name="T96" fmla="*/ 9 w 241"/>
                <a:gd name="T97" fmla="*/ 44 h 402"/>
                <a:gd name="T98" fmla="*/ 4 w 241"/>
                <a:gd name="T99" fmla="*/ 52 h 402"/>
                <a:gd name="T100" fmla="*/ 1 w 241"/>
                <a:gd name="T101" fmla="*/ 58 h 402"/>
                <a:gd name="T102" fmla="*/ 0 w 241"/>
                <a:gd name="T103" fmla="*/ 57 h 402"/>
                <a:gd name="T104" fmla="*/ 2 w 241"/>
                <a:gd name="T105" fmla="*/ 51 h 402"/>
                <a:gd name="T106" fmla="*/ 7 w 241"/>
                <a:gd name="T107" fmla="*/ 43 h 402"/>
                <a:gd name="T108" fmla="*/ 15 w 241"/>
                <a:gd name="T109" fmla="*/ 31 h 402"/>
                <a:gd name="T110" fmla="*/ 22 w 241"/>
                <a:gd name="T111" fmla="*/ 22 h 402"/>
                <a:gd name="T112" fmla="*/ 27 w 241"/>
                <a:gd name="T113" fmla="*/ 15 h 402"/>
                <a:gd name="T114" fmla="*/ 26 w 241"/>
                <a:gd name="T115" fmla="*/ 6 h 402"/>
                <a:gd name="T116" fmla="*/ 25 w 241"/>
                <a:gd name="T117" fmla="*/ 3 h 402"/>
                <a:gd name="T118" fmla="*/ 26 w 241"/>
                <a:gd name="T119" fmla="*/ 2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1"/>
                <a:gd name="T181" fmla="*/ 0 h 402"/>
                <a:gd name="T182" fmla="*/ 241 w 241"/>
                <a:gd name="T183" fmla="*/ 402 h 4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92" name="Freeform 59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2 w 293"/>
                <a:gd name="T1" fmla="*/ 100 h 418"/>
                <a:gd name="T2" fmla="*/ 8 w 293"/>
                <a:gd name="T3" fmla="*/ 86 h 418"/>
                <a:gd name="T4" fmla="*/ 12 w 293"/>
                <a:gd name="T5" fmla="*/ 76 h 418"/>
                <a:gd name="T6" fmla="*/ 18 w 293"/>
                <a:gd name="T7" fmla="*/ 62 h 418"/>
                <a:gd name="T8" fmla="*/ 17 w 293"/>
                <a:gd name="T9" fmla="*/ 56 h 418"/>
                <a:gd name="T10" fmla="*/ 13 w 293"/>
                <a:gd name="T11" fmla="*/ 51 h 418"/>
                <a:gd name="T12" fmla="*/ 13 w 293"/>
                <a:gd name="T13" fmla="*/ 45 h 418"/>
                <a:gd name="T14" fmla="*/ 14 w 293"/>
                <a:gd name="T15" fmla="*/ 46 h 418"/>
                <a:gd name="T16" fmla="*/ 16 w 293"/>
                <a:gd name="T17" fmla="*/ 50 h 418"/>
                <a:gd name="T18" fmla="*/ 21 w 293"/>
                <a:gd name="T19" fmla="*/ 52 h 418"/>
                <a:gd name="T20" fmla="*/ 25 w 293"/>
                <a:gd name="T21" fmla="*/ 50 h 418"/>
                <a:gd name="T22" fmla="*/ 30 w 293"/>
                <a:gd name="T23" fmla="*/ 44 h 418"/>
                <a:gd name="T24" fmla="*/ 36 w 293"/>
                <a:gd name="T25" fmla="*/ 37 h 418"/>
                <a:gd name="T26" fmla="*/ 39 w 293"/>
                <a:gd name="T27" fmla="*/ 31 h 418"/>
                <a:gd name="T28" fmla="*/ 40 w 293"/>
                <a:gd name="T29" fmla="*/ 26 h 418"/>
                <a:gd name="T30" fmla="*/ 37 w 293"/>
                <a:gd name="T31" fmla="*/ 14 h 418"/>
                <a:gd name="T32" fmla="*/ 33 w 293"/>
                <a:gd name="T33" fmla="*/ 7 h 418"/>
                <a:gd name="T34" fmla="*/ 32 w 293"/>
                <a:gd name="T35" fmla="*/ 5 h 418"/>
                <a:gd name="T36" fmla="*/ 37 w 293"/>
                <a:gd name="T37" fmla="*/ 10 h 418"/>
                <a:gd name="T38" fmla="*/ 43 w 293"/>
                <a:gd name="T39" fmla="*/ 22 h 418"/>
                <a:gd name="T40" fmla="*/ 45 w 293"/>
                <a:gd name="T41" fmla="*/ 23 h 418"/>
                <a:gd name="T42" fmla="*/ 49 w 293"/>
                <a:gd name="T43" fmla="*/ 16 h 418"/>
                <a:gd name="T44" fmla="*/ 53 w 293"/>
                <a:gd name="T45" fmla="*/ 9 h 418"/>
                <a:gd name="T46" fmla="*/ 57 w 293"/>
                <a:gd name="T47" fmla="*/ 3 h 418"/>
                <a:gd name="T48" fmla="*/ 61 w 293"/>
                <a:gd name="T49" fmla="*/ 0 h 418"/>
                <a:gd name="T50" fmla="*/ 61 w 293"/>
                <a:gd name="T51" fmla="*/ 2 h 418"/>
                <a:gd name="T52" fmla="*/ 58 w 293"/>
                <a:gd name="T53" fmla="*/ 6 h 418"/>
                <a:gd name="T54" fmla="*/ 55 w 293"/>
                <a:gd name="T55" fmla="*/ 13 h 418"/>
                <a:gd name="T56" fmla="*/ 51 w 293"/>
                <a:gd name="T57" fmla="*/ 22 h 418"/>
                <a:gd name="T58" fmla="*/ 47 w 293"/>
                <a:gd name="T59" fmla="*/ 28 h 418"/>
                <a:gd name="T60" fmla="*/ 49 w 293"/>
                <a:gd name="T61" fmla="*/ 29 h 418"/>
                <a:gd name="T62" fmla="*/ 56 w 293"/>
                <a:gd name="T63" fmla="*/ 27 h 418"/>
                <a:gd name="T64" fmla="*/ 61 w 293"/>
                <a:gd name="T65" fmla="*/ 25 h 418"/>
                <a:gd name="T66" fmla="*/ 66 w 293"/>
                <a:gd name="T67" fmla="*/ 23 h 418"/>
                <a:gd name="T68" fmla="*/ 70 w 293"/>
                <a:gd name="T69" fmla="*/ 21 h 418"/>
                <a:gd name="T70" fmla="*/ 73 w 293"/>
                <a:gd name="T71" fmla="*/ 21 h 418"/>
                <a:gd name="T72" fmla="*/ 69 w 293"/>
                <a:gd name="T73" fmla="*/ 24 h 418"/>
                <a:gd name="T74" fmla="*/ 62 w 293"/>
                <a:gd name="T75" fmla="*/ 27 h 418"/>
                <a:gd name="T76" fmla="*/ 54 w 293"/>
                <a:gd name="T77" fmla="*/ 33 h 418"/>
                <a:gd name="T78" fmla="*/ 46 w 293"/>
                <a:gd name="T79" fmla="*/ 36 h 418"/>
                <a:gd name="T80" fmla="*/ 43 w 293"/>
                <a:gd name="T81" fmla="*/ 37 h 418"/>
                <a:gd name="T82" fmla="*/ 39 w 293"/>
                <a:gd name="T83" fmla="*/ 40 h 418"/>
                <a:gd name="T84" fmla="*/ 35 w 293"/>
                <a:gd name="T85" fmla="*/ 44 h 418"/>
                <a:gd name="T86" fmla="*/ 33 w 293"/>
                <a:gd name="T87" fmla="*/ 48 h 418"/>
                <a:gd name="T88" fmla="*/ 34 w 293"/>
                <a:gd name="T89" fmla="*/ 50 h 418"/>
                <a:gd name="T90" fmla="*/ 37 w 293"/>
                <a:gd name="T91" fmla="*/ 51 h 418"/>
                <a:gd name="T92" fmla="*/ 36 w 293"/>
                <a:gd name="T93" fmla="*/ 52 h 418"/>
                <a:gd name="T94" fmla="*/ 32 w 293"/>
                <a:gd name="T95" fmla="*/ 55 h 418"/>
                <a:gd name="T96" fmla="*/ 30 w 293"/>
                <a:gd name="T97" fmla="*/ 56 h 418"/>
                <a:gd name="T98" fmla="*/ 29 w 293"/>
                <a:gd name="T99" fmla="*/ 56 h 418"/>
                <a:gd name="T100" fmla="*/ 27 w 293"/>
                <a:gd name="T101" fmla="*/ 58 h 418"/>
                <a:gd name="T102" fmla="*/ 22 w 293"/>
                <a:gd name="T103" fmla="*/ 68 h 418"/>
                <a:gd name="T104" fmla="*/ 17 w 293"/>
                <a:gd name="T105" fmla="*/ 80 h 418"/>
                <a:gd name="T106" fmla="*/ 13 w 293"/>
                <a:gd name="T107" fmla="*/ 90 h 418"/>
                <a:gd name="T108" fmla="*/ 12 w 293"/>
                <a:gd name="T109" fmla="*/ 96 h 418"/>
                <a:gd name="T110" fmla="*/ 10 w 293"/>
                <a:gd name="T111" fmla="*/ 101 h 418"/>
                <a:gd name="T112" fmla="*/ 7 w 293"/>
                <a:gd name="T113" fmla="*/ 103 h 418"/>
                <a:gd name="T114" fmla="*/ 2 w 293"/>
                <a:gd name="T115" fmla="*/ 105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3"/>
                <a:gd name="T175" fmla="*/ 0 h 418"/>
                <a:gd name="T176" fmla="*/ 293 w 29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93" name="Freeform 60"/>
            <p:cNvSpPr>
              <a:spLocks/>
            </p:cNvSpPr>
            <p:nvPr/>
          </p:nvSpPr>
          <p:spPr bwMode="auto">
            <a:xfrm>
              <a:off x="5023" y="1035"/>
              <a:ext cx="94" cy="161"/>
            </a:xfrm>
            <a:custGeom>
              <a:avLst/>
              <a:gdLst>
                <a:gd name="T0" fmla="*/ 30 w 190"/>
                <a:gd name="T1" fmla="*/ 5 h 323"/>
                <a:gd name="T2" fmla="*/ 26 w 190"/>
                <a:gd name="T3" fmla="*/ 14 h 323"/>
                <a:gd name="T4" fmla="*/ 22 w 190"/>
                <a:gd name="T5" fmla="*/ 16 h 323"/>
                <a:gd name="T6" fmla="*/ 15 w 190"/>
                <a:gd name="T7" fmla="*/ 19 h 323"/>
                <a:gd name="T8" fmla="*/ 7 w 190"/>
                <a:gd name="T9" fmla="*/ 23 h 323"/>
                <a:gd name="T10" fmla="*/ 2 w 190"/>
                <a:gd name="T11" fmla="*/ 27 h 323"/>
                <a:gd name="T12" fmla="*/ 0 w 190"/>
                <a:gd name="T13" fmla="*/ 30 h 323"/>
                <a:gd name="T14" fmla="*/ 0 w 190"/>
                <a:gd name="T15" fmla="*/ 31 h 323"/>
                <a:gd name="T16" fmla="*/ 4 w 190"/>
                <a:gd name="T17" fmla="*/ 29 h 323"/>
                <a:gd name="T18" fmla="*/ 9 w 190"/>
                <a:gd name="T19" fmla="*/ 26 h 323"/>
                <a:gd name="T20" fmla="*/ 15 w 190"/>
                <a:gd name="T21" fmla="*/ 23 h 323"/>
                <a:gd name="T22" fmla="*/ 21 w 190"/>
                <a:gd name="T23" fmla="*/ 20 h 323"/>
                <a:gd name="T24" fmla="*/ 22 w 190"/>
                <a:gd name="T25" fmla="*/ 23 h 323"/>
                <a:gd name="T26" fmla="*/ 20 w 190"/>
                <a:gd name="T27" fmla="*/ 34 h 323"/>
                <a:gd name="T28" fmla="*/ 17 w 190"/>
                <a:gd name="T29" fmla="*/ 39 h 323"/>
                <a:gd name="T30" fmla="*/ 12 w 190"/>
                <a:gd name="T31" fmla="*/ 45 h 323"/>
                <a:gd name="T32" fmla="*/ 7 w 190"/>
                <a:gd name="T33" fmla="*/ 51 h 323"/>
                <a:gd name="T34" fmla="*/ 2 w 190"/>
                <a:gd name="T35" fmla="*/ 55 h 323"/>
                <a:gd name="T36" fmla="*/ 1 w 190"/>
                <a:gd name="T37" fmla="*/ 59 h 323"/>
                <a:gd name="T38" fmla="*/ 2 w 190"/>
                <a:gd name="T39" fmla="*/ 60 h 323"/>
                <a:gd name="T40" fmla="*/ 5 w 190"/>
                <a:gd name="T41" fmla="*/ 56 h 323"/>
                <a:gd name="T42" fmla="*/ 9 w 190"/>
                <a:gd name="T43" fmla="*/ 53 h 323"/>
                <a:gd name="T44" fmla="*/ 14 w 190"/>
                <a:gd name="T45" fmla="*/ 48 h 323"/>
                <a:gd name="T46" fmla="*/ 18 w 190"/>
                <a:gd name="T47" fmla="*/ 44 h 323"/>
                <a:gd name="T48" fmla="*/ 20 w 190"/>
                <a:gd name="T49" fmla="*/ 50 h 323"/>
                <a:gd name="T50" fmla="*/ 22 w 190"/>
                <a:gd name="T51" fmla="*/ 71 h 323"/>
                <a:gd name="T52" fmla="*/ 23 w 190"/>
                <a:gd name="T53" fmla="*/ 80 h 323"/>
                <a:gd name="T54" fmla="*/ 24 w 190"/>
                <a:gd name="T55" fmla="*/ 80 h 323"/>
                <a:gd name="T56" fmla="*/ 24 w 190"/>
                <a:gd name="T57" fmla="*/ 70 h 323"/>
                <a:gd name="T58" fmla="*/ 23 w 190"/>
                <a:gd name="T59" fmla="*/ 46 h 323"/>
                <a:gd name="T60" fmla="*/ 24 w 190"/>
                <a:gd name="T61" fmla="*/ 39 h 323"/>
                <a:gd name="T62" fmla="*/ 26 w 190"/>
                <a:gd name="T63" fmla="*/ 40 h 323"/>
                <a:gd name="T64" fmla="*/ 27 w 190"/>
                <a:gd name="T65" fmla="*/ 43 h 323"/>
                <a:gd name="T66" fmla="*/ 31 w 190"/>
                <a:gd name="T67" fmla="*/ 49 h 323"/>
                <a:gd name="T68" fmla="*/ 36 w 190"/>
                <a:gd name="T69" fmla="*/ 55 h 323"/>
                <a:gd name="T70" fmla="*/ 40 w 190"/>
                <a:gd name="T71" fmla="*/ 60 h 323"/>
                <a:gd name="T72" fmla="*/ 43 w 190"/>
                <a:gd name="T73" fmla="*/ 60 h 323"/>
                <a:gd name="T74" fmla="*/ 42 w 190"/>
                <a:gd name="T75" fmla="*/ 57 h 323"/>
                <a:gd name="T76" fmla="*/ 38 w 190"/>
                <a:gd name="T77" fmla="*/ 53 h 323"/>
                <a:gd name="T78" fmla="*/ 34 w 190"/>
                <a:gd name="T79" fmla="*/ 48 h 323"/>
                <a:gd name="T80" fmla="*/ 31 w 190"/>
                <a:gd name="T81" fmla="*/ 43 h 323"/>
                <a:gd name="T82" fmla="*/ 28 w 190"/>
                <a:gd name="T83" fmla="*/ 38 h 323"/>
                <a:gd name="T84" fmla="*/ 27 w 190"/>
                <a:gd name="T85" fmla="*/ 33 h 323"/>
                <a:gd name="T86" fmla="*/ 28 w 190"/>
                <a:gd name="T87" fmla="*/ 23 h 323"/>
                <a:gd name="T88" fmla="*/ 29 w 190"/>
                <a:gd name="T89" fmla="*/ 20 h 323"/>
                <a:gd name="T90" fmla="*/ 31 w 190"/>
                <a:gd name="T91" fmla="*/ 21 h 323"/>
                <a:gd name="T92" fmla="*/ 33 w 190"/>
                <a:gd name="T93" fmla="*/ 24 h 323"/>
                <a:gd name="T94" fmla="*/ 37 w 190"/>
                <a:gd name="T95" fmla="*/ 27 h 323"/>
                <a:gd name="T96" fmla="*/ 42 w 190"/>
                <a:gd name="T97" fmla="*/ 31 h 323"/>
                <a:gd name="T98" fmla="*/ 45 w 190"/>
                <a:gd name="T99" fmla="*/ 34 h 323"/>
                <a:gd name="T100" fmla="*/ 47 w 190"/>
                <a:gd name="T101" fmla="*/ 35 h 323"/>
                <a:gd name="T102" fmla="*/ 44 w 190"/>
                <a:gd name="T103" fmla="*/ 31 h 323"/>
                <a:gd name="T104" fmla="*/ 39 w 190"/>
                <a:gd name="T105" fmla="*/ 25 h 323"/>
                <a:gd name="T106" fmla="*/ 34 w 190"/>
                <a:gd name="T107" fmla="*/ 20 h 323"/>
                <a:gd name="T108" fmla="*/ 33 w 190"/>
                <a:gd name="T109" fmla="*/ 16 h 323"/>
                <a:gd name="T110" fmla="*/ 33 w 190"/>
                <a:gd name="T111" fmla="*/ 8 h 323"/>
                <a:gd name="T112" fmla="*/ 36 w 190"/>
                <a:gd name="T113" fmla="*/ 1 h 323"/>
                <a:gd name="T114" fmla="*/ 34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0"/>
                <a:gd name="T175" fmla="*/ 0 h 323"/>
                <a:gd name="T176" fmla="*/ 190 w 190"/>
                <a:gd name="T177" fmla="*/ 323 h 3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94" name="Freeform 61"/>
            <p:cNvSpPr>
              <a:spLocks/>
            </p:cNvSpPr>
            <p:nvPr/>
          </p:nvSpPr>
          <p:spPr bwMode="auto">
            <a:xfrm>
              <a:off x="5355" y="963"/>
              <a:ext cx="188" cy="147"/>
            </a:xfrm>
            <a:custGeom>
              <a:avLst/>
              <a:gdLst>
                <a:gd name="T0" fmla="*/ 5 w 376"/>
                <a:gd name="T1" fmla="*/ 10 h 293"/>
                <a:gd name="T2" fmla="*/ 10 w 376"/>
                <a:gd name="T3" fmla="*/ 14 h 293"/>
                <a:gd name="T4" fmla="*/ 14 w 376"/>
                <a:gd name="T5" fmla="*/ 16 h 293"/>
                <a:gd name="T6" fmla="*/ 20 w 376"/>
                <a:gd name="T7" fmla="*/ 19 h 293"/>
                <a:gd name="T8" fmla="*/ 21 w 376"/>
                <a:gd name="T9" fmla="*/ 34 h 293"/>
                <a:gd name="T10" fmla="*/ 23 w 376"/>
                <a:gd name="T11" fmla="*/ 49 h 293"/>
                <a:gd name="T12" fmla="*/ 23 w 376"/>
                <a:gd name="T13" fmla="*/ 45 h 293"/>
                <a:gd name="T14" fmla="*/ 25 w 376"/>
                <a:gd name="T15" fmla="*/ 25 h 293"/>
                <a:gd name="T16" fmla="*/ 29 w 376"/>
                <a:gd name="T17" fmla="*/ 23 h 293"/>
                <a:gd name="T18" fmla="*/ 38 w 376"/>
                <a:gd name="T19" fmla="*/ 30 h 293"/>
                <a:gd name="T20" fmla="*/ 43 w 376"/>
                <a:gd name="T21" fmla="*/ 35 h 293"/>
                <a:gd name="T22" fmla="*/ 48 w 376"/>
                <a:gd name="T23" fmla="*/ 66 h 293"/>
                <a:gd name="T24" fmla="*/ 53 w 376"/>
                <a:gd name="T25" fmla="*/ 73 h 293"/>
                <a:gd name="T26" fmla="*/ 50 w 376"/>
                <a:gd name="T27" fmla="*/ 61 h 293"/>
                <a:gd name="T28" fmla="*/ 47 w 376"/>
                <a:gd name="T29" fmla="*/ 38 h 293"/>
                <a:gd name="T30" fmla="*/ 65 w 376"/>
                <a:gd name="T31" fmla="*/ 47 h 293"/>
                <a:gd name="T32" fmla="*/ 85 w 376"/>
                <a:gd name="T33" fmla="*/ 59 h 293"/>
                <a:gd name="T34" fmla="*/ 94 w 376"/>
                <a:gd name="T35" fmla="*/ 64 h 293"/>
                <a:gd name="T36" fmla="*/ 90 w 376"/>
                <a:gd name="T37" fmla="*/ 59 h 293"/>
                <a:gd name="T38" fmla="*/ 77 w 376"/>
                <a:gd name="T39" fmla="*/ 50 h 293"/>
                <a:gd name="T40" fmla="*/ 58 w 376"/>
                <a:gd name="T41" fmla="*/ 38 h 293"/>
                <a:gd name="T42" fmla="*/ 48 w 376"/>
                <a:gd name="T43" fmla="*/ 33 h 293"/>
                <a:gd name="T44" fmla="*/ 54 w 376"/>
                <a:gd name="T45" fmla="*/ 32 h 293"/>
                <a:gd name="T46" fmla="*/ 67 w 376"/>
                <a:gd name="T47" fmla="*/ 29 h 293"/>
                <a:gd name="T48" fmla="*/ 84 w 376"/>
                <a:gd name="T49" fmla="*/ 29 h 293"/>
                <a:gd name="T50" fmla="*/ 94 w 376"/>
                <a:gd name="T51" fmla="*/ 32 h 293"/>
                <a:gd name="T52" fmla="*/ 90 w 376"/>
                <a:gd name="T53" fmla="*/ 27 h 293"/>
                <a:gd name="T54" fmla="*/ 77 w 376"/>
                <a:gd name="T55" fmla="*/ 26 h 293"/>
                <a:gd name="T56" fmla="*/ 56 w 376"/>
                <a:gd name="T57" fmla="*/ 27 h 293"/>
                <a:gd name="T58" fmla="*/ 47 w 376"/>
                <a:gd name="T59" fmla="*/ 27 h 293"/>
                <a:gd name="T60" fmla="*/ 40 w 376"/>
                <a:gd name="T61" fmla="*/ 22 h 293"/>
                <a:gd name="T62" fmla="*/ 33 w 376"/>
                <a:gd name="T63" fmla="*/ 16 h 293"/>
                <a:gd name="T64" fmla="*/ 38 w 376"/>
                <a:gd name="T65" fmla="*/ 12 h 293"/>
                <a:gd name="T66" fmla="*/ 49 w 376"/>
                <a:gd name="T67" fmla="*/ 6 h 293"/>
                <a:gd name="T68" fmla="*/ 58 w 376"/>
                <a:gd name="T69" fmla="*/ 2 h 293"/>
                <a:gd name="T70" fmla="*/ 57 w 376"/>
                <a:gd name="T71" fmla="*/ 0 h 293"/>
                <a:gd name="T72" fmla="*/ 47 w 376"/>
                <a:gd name="T73" fmla="*/ 3 h 293"/>
                <a:gd name="T74" fmla="*/ 36 w 376"/>
                <a:gd name="T75" fmla="*/ 9 h 293"/>
                <a:gd name="T76" fmla="*/ 27 w 376"/>
                <a:gd name="T77" fmla="*/ 13 h 293"/>
                <a:gd name="T78" fmla="*/ 21 w 376"/>
                <a:gd name="T79" fmla="*/ 13 h 293"/>
                <a:gd name="T80" fmla="*/ 13 w 376"/>
                <a:gd name="T81" fmla="*/ 10 h 293"/>
                <a:gd name="T82" fmla="*/ 5 w 376"/>
                <a:gd name="T83" fmla="*/ 7 h 293"/>
                <a:gd name="T84" fmla="*/ 0 w 376"/>
                <a:gd name="T85" fmla="*/ 6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6"/>
                <a:gd name="T130" fmla="*/ 0 h 293"/>
                <a:gd name="T131" fmla="*/ 376 w 376"/>
                <a:gd name="T132" fmla="*/ 293 h 2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1006</TotalTime>
  <Words>834</Words>
  <Application>Microsoft Office PowerPoint</Application>
  <PresentationFormat>On-screen Show (4:3)</PresentationFormat>
  <Paragraphs>71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.VnAristote</vt:lpstr>
      <vt:lpstr>Kimono</vt:lpstr>
      <vt:lpstr>Slide 1</vt:lpstr>
      <vt:lpstr>                 Kiểm tra bài cũ      HOÀN THÀNH THỐNG NHẤT Đ NƯỚC   1) Hãy thuật lại sự kiện lịch sử  diễn ra vào ngày 25 – 4 – 1976 ở nước ta ?</vt:lpstr>
      <vt:lpstr>+ Ngày 25 – 4 – 1976 , Cuộc Tổng tuyển cử bầu Quốc hội chung được tổ chức trong cả nước . + Hà Nội , Sài Gòn và khắp nơi trên cả nước tràn ngập cờ hoa , biểu ngữ + Nhân dân cả nước phấn khởi thực hiện quyền công dân của mình cầm lá phiếu bầu Quốc hội thống nhất . + Chiều 25 – 4 – 1976 cuộc tổng bầu cử kết thúc tốt đẹp , cả nước có 98,8% tổng số cử tri đi bầu cử .</vt:lpstr>
      <vt:lpstr>* Quốc hội quyết định : +  Tên nước ta là : Cộng hoà xã hội chủ nghĩa Việt Nam . +  Quyết định Quốc huy . +  Quốc kỳ là lá cờ đỏ sao vàng . +  Quốc ca là bài “ Tiến quân ca”. +  Thủ đô là Hà Nội . +  Đổi tên thành phố Sài Gòn- Gia Định là Thành phố Hồ Chí Minh .</vt:lpstr>
      <vt:lpstr>           Bài mới </vt:lpstr>
      <vt:lpstr>                       Bài 28   Xây dựng Nhà máy Thuỷ điện Hoà Bình.                        </vt:lpstr>
      <vt:lpstr>                 Hoạt động 1  Yêu cầu cần thiết xây dựng Nhà   máy thuỷ điện Hoà Bình</vt:lpstr>
      <vt:lpstr>Tìm và chỉ vị trí Nhà máy Thuỷ điện Hoà Bình trên bản đồ Việt Nam .</vt:lpstr>
      <vt:lpstr>Nhà máy Thuỷ điện Hoà Bình được chính thức khởi công xây dựng vào ngày 6 – 11 – 1979 , trên sông Đà , tại thị xã Hoà Bình và sau 15 năm lao động vất vả nhà máy được hoàn thành . Chính phủ Liên Xô là người cộng tác , giúp đỡ chúng ta xây dựng nhà máy này.</vt:lpstr>
      <vt:lpstr>                                     Hoạt động 2  Tinh thần lao động khẩn trương ,dũng cảm trên công trường xây dựng Nhà            máy Thuỷ điện Hoà Bình .</vt:lpstr>
      <vt:lpstr>   + Suốt ngày đêm có 35000 người và hàng nghìn xe cơ giới làm việc rất tích cực , hối hả trong điều kiện khó khăn , thiếu thốn ( trong đó có 800 kĩ sư , công nhân bậc cao của Liên Xô)  + Có 168 người đã hi sinh tính mạng trong đó có 11 công nhân Liên Xô .</vt:lpstr>
      <vt:lpstr>    Kết luận : Nhà máy Thuỷ điện Hoà Bình là kết quả của 15 năm lao động  sáng tạo đầy gian khổ của công nhân hai nước Việt Nam và Liên Xô .</vt:lpstr>
      <vt:lpstr>Slide 13</vt:lpstr>
      <vt:lpstr>Bộ trưởng Xây dựng Ngô Xuân Lộc và Bộ trưởng Năng lượng Thái Phụng Nê ký biên bản bàn giao tổ máy 8 .</vt:lpstr>
      <vt:lpstr>Phó Thủ tướng Trần Đức Lương và P . Thủ tướng CHLB Nga IAROROP .I.F cắt băng khánh thành tổ máy số 8 .</vt:lpstr>
      <vt:lpstr>Tổng Bí thư Đỗ Mười cắt băng khánh   thành Nhà máy Thuỷ điện Hoà Bình .</vt:lpstr>
      <vt:lpstr>Lo go của Nhà máy Thuỷ điện Hoà Bình.</vt:lpstr>
      <vt:lpstr>                    Hoạt động 3  Vai trò của nhà máy Thuỷ điện Hoà       Bình đối với công cuộc xây dựng đất nước .</vt:lpstr>
      <vt:lpstr> + Hạn chế lũ lụt cho đồng bằng Bắc Bộ  + Cung cấp điện từ Bắc vào Nam , từ rừng núi  đến đồng bằng , nông thôn   đến thành phố , phục vụ cho sản  xuất và đời sống .   +Tạo điều kiện cho việc phát triển   giao thông đường thuỷ . +Nhà máy Thuỷ điện Hoà Bình là công  trình tiêu biểu đầu tiên , thể hiện thành quả của công cuộc xây dựng CNXH .</vt:lpstr>
      <vt:lpstr>Slide 20</vt:lpstr>
      <vt:lpstr>     * Em biết thêm những nhà  máy Thuỷ điện nào đã và đang xây dựng ở nước ta ?</vt:lpstr>
      <vt:lpstr>         + Thuỷ điện Trị An     + Thuỷ điện Đa Nhim     + Thuỷ điện Y – a – ly      + Thuỷ điện Sơn La (đang xây dựng lớn hơn nhà máy Thuỷ điện Hoà Bình ).      + Thuỷ điện Sông Hinh .      + Thuỷ điện Thác Bà .</vt:lpstr>
      <vt:lpstr>               Hoạt động 4</vt:lpstr>
      <vt:lpstr>               Ghi nhớ              </vt:lpstr>
      <vt:lpstr>Trò chơi Rung chuông vàng                                             </vt:lpstr>
      <vt:lpstr> 4) Ai là người cộng tác với chúng ta để xây dựng nhà  máy này ? </vt:lpstr>
      <vt:lpstr> 7) Nhà máy Thuỷ điện Hoà Bình  là một trong những công trình  lớn thứ mấy ở Châu Á ? </vt:lpstr>
      <vt:lpstr>10) Nhà máy Thuỷ điện Hoà Bình có vai trò gì đối với đất nước ta ?</vt:lpstr>
      <vt:lpstr>                DẶN DÒ * Các em về nhà tìm hiểu kĩ bài đã học và chuẩn bị tốt bài tuần sau : “Ôn tập” 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NÚI THÀNH TRƯỜNG TIỂU HỌC NGUYỄN HIỀN</dc:title>
  <dc:creator>TOANCAU</dc:creator>
  <cp:lastModifiedBy>CSTeam</cp:lastModifiedBy>
  <cp:revision>109</cp:revision>
  <dcterms:created xsi:type="dcterms:W3CDTF">2010-10-31T01:21:57Z</dcterms:created>
  <dcterms:modified xsi:type="dcterms:W3CDTF">2016-06-30T02:40:06Z</dcterms:modified>
</cp:coreProperties>
</file>