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713" r:id="rId2"/>
    <p:sldMasterId id="2147483726" r:id="rId3"/>
    <p:sldMasterId id="2147483739" r:id="rId4"/>
    <p:sldMasterId id="2147483752" r:id="rId5"/>
    <p:sldMasterId id="2147483765" r:id="rId6"/>
    <p:sldMasterId id="2147483778" r:id="rId7"/>
  </p:sldMasterIdLst>
  <p:sldIdLst>
    <p:sldId id="291" r:id="rId8"/>
    <p:sldId id="273" r:id="rId9"/>
    <p:sldId id="292" r:id="rId10"/>
    <p:sldId id="260" r:id="rId11"/>
    <p:sldId id="283" r:id="rId12"/>
    <p:sldId id="293" r:id="rId13"/>
    <p:sldId id="262" r:id="rId14"/>
    <p:sldId id="284" r:id="rId15"/>
    <p:sldId id="285" r:id="rId16"/>
    <p:sldId id="286" r:id="rId17"/>
    <p:sldId id="287" r:id="rId18"/>
    <p:sldId id="288" r:id="rId19"/>
    <p:sldId id="289" r:id="rId20"/>
    <p:sldId id="294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8000"/>
    <a:srgbClr val="FFCC00"/>
    <a:srgbClr val="0000CC"/>
    <a:srgbClr val="9900CC"/>
    <a:srgbClr val="FF9900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 varScale="1">
        <p:scale>
          <a:sx n="69" d="100"/>
          <a:sy n="69" d="100"/>
        </p:scale>
        <p:origin x="14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4592 w 6027"/>
                <a:gd name="T1" fmla="*/ 59 h 2296"/>
                <a:gd name="T2" fmla="*/ 0 w 6027"/>
                <a:gd name="T3" fmla="*/ 59 h 2296"/>
                <a:gd name="T4" fmla="*/ 0 w 6027"/>
                <a:gd name="T5" fmla="*/ 0 h 2296"/>
                <a:gd name="T6" fmla="*/ 4592 w 6027"/>
                <a:gd name="T7" fmla="*/ 0 h 2296"/>
                <a:gd name="T8" fmla="*/ 4592 w 6027"/>
                <a:gd name="T9" fmla="*/ 59 h 2296"/>
                <a:gd name="T10" fmla="*/ 4592 w 6027"/>
                <a:gd name="T11" fmla="*/ 59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>
                <a:latin typeface="Arial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>
                <a:latin typeface="Arial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35 h 353"/>
                  <a:gd name="T4" fmla="*/ 24 w 186"/>
                  <a:gd name="T5" fmla="*/ 60 h 353"/>
                  <a:gd name="T6" fmla="*/ 18 w 186"/>
                  <a:gd name="T7" fmla="*/ 130 h 353"/>
                  <a:gd name="T8" fmla="*/ 42 w 186"/>
                  <a:gd name="T9" fmla="*/ 224 h 353"/>
                  <a:gd name="T10" fmla="*/ 48 w 186"/>
                  <a:gd name="T11" fmla="*/ 318 h 353"/>
                  <a:gd name="T12" fmla="*/ 0 w 186"/>
                  <a:gd name="T13" fmla="*/ 694 h 353"/>
                  <a:gd name="T14" fmla="*/ 54 w 186"/>
                  <a:gd name="T15" fmla="*/ 459 h 353"/>
                  <a:gd name="T16" fmla="*/ 84 w 186"/>
                  <a:gd name="T17" fmla="*/ 424 h 353"/>
                  <a:gd name="T18" fmla="*/ 126 w 186"/>
                  <a:gd name="T19" fmla="*/ 248 h 353"/>
                  <a:gd name="T20" fmla="*/ 144 w 186"/>
                  <a:gd name="T21" fmla="*/ 235 h 353"/>
                  <a:gd name="T22" fmla="*/ 144 w 186"/>
                  <a:gd name="T23" fmla="*/ 177 h 353"/>
                  <a:gd name="T24" fmla="*/ 186 w 186"/>
                  <a:gd name="T25" fmla="*/ 130 h 353"/>
                  <a:gd name="T26" fmla="*/ 162 w 186"/>
                  <a:gd name="T27" fmla="*/ 11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2 h 66"/>
                  <a:gd name="T8" fmla="*/ 6 w 155"/>
                  <a:gd name="T9" fmla="*/ 35 h 66"/>
                  <a:gd name="T10" fmla="*/ 0 w 155"/>
                  <a:gd name="T11" fmla="*/ 48 h 66"/>
                  <a:gd name="T12" fmla="*/ 78 w 155"/>
                  <a:gd name="T13" fmla="*/ 118 h 66"/>
                  <a:gd name="T14" fmla="*/ 96 w 155"/>
                  <a:gd name="T15" fmla="*/ 83 h 66"/>
                  <a:gd name="T16" fmla="*/ 155 w 155"/>
                  <a:gd name="T17" fmla="*/ 131 h 66"/>
                  <a:gd name="T18" fmla="*/ 126 w 155"/>
                  <a:gd name="T19" fmla="*/ 48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74 h 72"/>
                  <a:gd name="T2" fmla="*/ 0 w 42"/>
                  <a:gd name="T3" fmla="*/ 37 h 72"/>
                  <a:gd name="T4" fmla="*/ 12 w 42"/>
                  <a:gd name="T5" fmla="*/ 12 h 72"/>
                  <a:gd name="T6" fmla="*/ 0 w 42"/>
                  <a:gd name="T7" fmla="*/ 12 h 72"/>
                  <a:gd name="T8" fmla="*/ 12 w 42"/>
                  <a:gd name="T9" fmla="*/ 12 h 72"/>
                  <a:gd name="T10" fmla="*/ 24 w 42"/>
                  <a:gd name="T11" fmla="*/ 12 h 72"/>
                  <a:gd name="T12" fmla="*/ 36 w 42"/>
                  <a:gd name="T13" fmla="*/ 12 h 72"/>
                  <a:gd name="T14" fmla="*/ 42 w 42"/>
                  <a:gd name="T15" fmla="*/ 0 h 72"/>
                  <a:gd name="T16" fmla="*/ 30 w 42"/>
                  <a:gd name="T17" fmla="*/ 37 h 72"/>
                  <a:gd name="T18" fmla="*/ 42 w 42"/>
                  <a:gd name="T19" fmla="*/ 99 h 72"/>
                  <a:gd name="T20" fmla="*/ 12 w 42"/>
                  <a:gd name="T21" fmla="*/ 145 h 72"/>
                  <a:gd name="T22" fmla="*/ 6 w 42"/>
                  <a:gd name="T23" fmla="*/ 74 h 72"/>
                  <a:gd name="T24" fmla="*/ 6 w 42"/>
                  <a:gd name="T25" fmla="*/ 7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>
                <a:latin typeface="Arial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6 h 287"/>
                <a:gd name="T4" fmla="*/ 66 w 365"/>
                <a:gd name="T5" fmla="*/ 120 h 287"/>
                <a:gd name="T6" fmla="*/ 143 w 365"/>
                <a:gd name="T7" fmla="*/ 198 h 287"/>
                <a:gd name="T8" fmla="*/ 191 w 365"/>
                <a:gd name="T9" fmla="*/ 180 h 287"/>
                <a:gd name="T10" fmla="*/ 341 w 365"/>
                <a:gd name="T11" fmla="*/ 311 h 287"/>
                <a:gd name="T12" fmla="*/ 305 w 365"/>
                <a:gd name="T13" fmla="*/ 189 h 287"/>
                <a:gd name="T14" fmla="*/ 365 w 365"/>
                <a:gd name="T15" fmla="*/ 144 h 287"/>
                <a:gd name="T16" fmla="*/ 359 w 365"/>
                <a:gd name="T17" fmla="*/ 138 h 287"/>
                <a:gd name="T18" fmla="*/ 335 w 365"/>
                <a:gd name="T19" fmla="*/ 126 h 287"/>
                <a:gd name="T20" fmla="*/ 299 w 365"/>
                <a:gd name="T21" fmla="*/ 96 h 287"/>
                <a:gd name="T22" fmla="*/ 257 w 365"/>
                <a:gd name="T23" fmla="*/ 78 h 287"/>
                <a:gd name="T24" fmla="*/ 215 w 365"/>
                <a:gd name="T25" fmla="*/ 60 h 287"/>
                <a:gd name="T26" fmla="*/ 173 w 365"/>
                <a:gd name="T27" fmla="*/ 42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6 h 60"/>
                <a:gd name="T16" fmla="*/ 65 w 71"/>
                <a:gd name="T17" fmla="*/ 48 h 60"/>
                <a:gd name="T18" fmla="*/ 71 w 71"/>
                <a:gd name="T19" fmla="*/ 60 h 60"/>
                <a:gd name="T20" fmla="*/ 71 w 71"/>
                <a:gd name="T21" fmla="*/ 66 h 60"/>
                <a:gd name="T22" fmla="*/ 59 w 71"/>
                <a:gd name="T23" fmla="*/ 60 h 60"/>
                <a:gd name="T24" fmla="*/ 47 w 71"/>
                <a:gd name="T25" fmla="*/ 48 h 60"/>
                <a:gd name="T26" fmla="*/ 23 w 71"/>
                <a:gd name="T27" fmla="*/ 36 h 60"/>
                <a:gd name="T28" fmla="*/ 23 w 71"/>
                <a:gd name="T29" fmla="*/ 42 h 60"/>
                <a:gd name="T30" fmla="*/ 18 w 71"/>
                <a:gd name="T31" fmla="*/ 48 h 60"/>
                <a:gd name="T32" fmla="*/ 12 w 71"/>
                <a:gd name="T33" fmla="*/ 54 h 60"/>
                <a:gd name="T34" fmla="*/ 6 w 71"/>
                <a:gd name="T35" fmla="*/ 54 h 60"/>
                <a:gd name="T36" fmla="*/ 6 w 71"/>
                <a:gd name="T37" fmla="*/ 54 h 60"/>
                <a:gd name="T38" fmla="*/ 6 w 71"/>
                <a:gd name="T39" fmla="*/ 42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0 h 162"/>
                <a:gd name="T10" fmla="*/ 96 w 161"/>
                <a:gd name="T11" fmla="*/ 66 h 162"/>
                <a:gd name="T12" fmla="*/ 102 w 161"/>
                <a:gd name="T13" fmla="*/ 78 h 162"/>
                <a:gd name="T14" fmla="*/ 108 w 161"/>
                <a:gd name="T15" fmla="*/ 90 h 162"/>
                <a:gd name="T16" fmla="*/ 120 w 161"/>
                <a:gd name="T17" fmla="*/ 102 h 162"/>
                <a:gd name="T18" fmla="*/ 143 w 161"/>
                <a:gd name="T19" fmla="*/ 120 h 162"/>
                <a:gd name="T20" fmla="*/ 155 w 161"/>
                <a:gd name="T21" fmla="*/ 150 h 162"/>
                <a:gd name="T22" fmla="*/ 161 w 161"/>
                <a:gd name="T23" fmla="*/ 168 h 162"/>
                <a:gd name="T24" fmla="*/ 161 w 161"/>
                <a:gd name="T25" fmla="*/ 174 h 162"/>
                <a:gd name="T26" fmla="*/ 96 w 161"/>
                <a:gd name="T27" fmla="*/ 108 h 162"/>
                <a:gd name="T28" fmla="*/ 30 w 161"/>
                <a:gd name="T29" fmla="*/ 60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6 h 60"/>
                <a:gd name="T4" fmla="*/ 41 w 59"/>
                <a:gd name="T5" fmla="*/ 42 h 60"/>
                <a:gd name="T6" fmla="*/ 47 w 59"/>
                <a:gd name="T7" fmla="*/ 48 h 60"/>
                <a:gd name="T8" fmla="*/ 53 w 59"/>
                <a:gd name="T9" fmla="*/ 60 h 60"/>
                <a:gd name="T10" fmla="*/ 53 w 59"/>
                <a:gd name="T11" fmla="*/ 66 h 60"/>
                <a:gd name="T12" fmla="*/ 47 w 59"/>
                <a:gd name="T13" fmla="*/ 60 h 60"/>
                <a:gd name="T14" fmla="*/ 35 w 59"/>
                <a:gd name="T15" fmla="*/ 54 h 60"/>
                <a:gd name="T16" fmla="*/ 23 w 59"/>
                <a:gd name="T17" fmla="*/ 42 h 60"/>
                <a:gd name="T18" fmla="*/ 17 w 59"/>
                <a:gd name="T19" fmla="*/ 36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2 h 204"/>
                <a:gd name="T2" fmla="*/ 245 w 245"/>
                <a:gd name="T3" fmla="*/ 48 h 204"/>
                <a:gd name="T4" fmla="*/ 209 w 245"/>
                <a:gd name="T5" fmla="*/ 90 h 204"/>
                <a:gd name="T6" fmla="*/ 143 w 245"/>
                <a:gd name="T7" fmla="*/ 144 h 204"/>
                <a:gd name="T8" fmla="*/ 167 w 245"/>
                <a:gd name="T9" fmla="*/ 168 h 204"/>
                <a:gd name="T10" fmla="*/ 179 w 245"/>
                <a:gd name="T11" fmla="*/ 222 h 204"/>
                <a:gd name="T12" fmla="*/ 77 w 245"/>
                <a:gd name="T13" fmla="*/ 144 h 204"/>
                <a:gd name="T14" fmla="*/ 47 w 245"/>
                <a:gd name="T15" fmla="*/ 90 h 204"/>
                <a:gd name="T16" fmla="*/ 89 w 245"/>
                <a:gd name="T17" fmla="*/ 72 h 204"/>
                <a:gd name="T18" fmla="*/ 59 w 245"/>
                <a:gd name="T19" fmla="*/ 42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2 h 204"/>
                <a:gd name="T50" fmla="*/ 233 w 245"/>
                <a:gd name="T51" fmla="*/ 42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483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64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483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BCE1FF-7344-4B5A-81CD-86B49562A6D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8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C024CB-91AD-4F66-B887-DA066E0DE2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14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866E58-8CB4-437D-A4E9-E2AB732D14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136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8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5A2CC65-CF0B-4109-885B-2723DAD8BDE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7756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6C9B183-BC07-4D88-84D4-88B96D2E856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81780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6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DD187C4-B89C-4672-B5B1-86B1C4A62C2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82509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E6258FB-ADC3-41D1-ABAD-3F9AE5B8AB8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507548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59240FC-22E3-47D2-B233-3B1C022F5F4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27085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5869FAA-669A-411B-9032-B19E6818B6E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296566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4B620631-ED22-44BC-AD9E-D15B791959A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74315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1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AB72986-F319-4DA0-8D4E-FAC56FB4D0C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1251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73DFE4-8332-4190-B5ED-FEAF6F7DB6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4059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A294EBAE-1DFA-4DF1-B0BC-DE581D283CE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9279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404ACA5-DAAE-4105-90B1-292269E5D16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137669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0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0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52035DA-6DAC-4B8B-806E-FE68DAAAE5E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963183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8C5AFE6-A5C8-4709-A00E-AD12801F944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810309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8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4651532-5A38-488F-BEC6-AEF5A53F59F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757195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810D1CD-FF98-420E-BE9B-D7B2FE0E173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474654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6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2A1141C-ACBE-4EB3-A030-FABBBA6E00A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502541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FAE02D6-5F86-471D-B64B-2147942DADA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417037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BA77E16-32DB-447E-BAE5-81BF443AE18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524297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F8A8EAE-1773-4BC7-85D6-B1AEF23DAA6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3942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6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1E66C3-CB1A-4DFA-9D4F-9B27D124C4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233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7C34954-E4AA-4CFA-BBC8-6A480B51F69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746936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1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B5DEF9B-3ECC-45CD-B2B8-05164C76671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848717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B045150-08D8-4FC9-B432-8747A120946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61126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2BF327F-B856-47E1-B068-19BF3738B32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812020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0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0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2BB18A9-B7E5-4007-A12A-F24867205B0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790351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3BEED27-DADE-4842-942B-885C3AD05C3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759278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8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249F2E8-08F1-4ADE-BC0A-BDE643F1A7C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26973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9F2A2B6-D51C-4982-BC06-5E8D91C062B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061320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6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BBA1086-BD1B-496A-AAB7-00463C49D29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816332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B39F189-C2D5-46DA-AE6F-23202301A58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2489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E9717F-ACE5-46E3-9D69-AC73F28695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6034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59ADAAF-6F6F-451D-A631-941F838C4AA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944119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02AE4D3-9BF8-415B-9699-30863CBD37E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852107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9D60B7D-1FC2-4796-AD1A-0103E306EF9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76033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1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703BF8A-F936-4C89-BCE2-D875FB8EAAB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359984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5A627617-5B2C-4FC0-B7F7-7E110794575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206210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61F27FC-F7B0-4173-A6F3-854142AC798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3018120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0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0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69AEF68-3772-4FDB-B42C-7D014D6D855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534388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414E420-DCED-4AC9-AB03-51B6FCC94C3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243583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8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2EB1618-C676-46A2-B122-02308D28FF9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4066252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CC73467-30FE-4049-8BD4-BA21E1657A4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4782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85FE2-70AE-4656-A328-E047E247BA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56141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6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B803D98-C688-4687-8AA1-491E4A7D952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389077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B74453F-BF38-4697-8F37-B3899B67E9C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4999996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860A1A1-EF3D-4D56-9B87-FD19E25F48D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9661811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B483515-4F43-4FBF-8B6B-09FC23863F3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580078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2E3258E-A5FC-422C-9901-3468CCCC430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114617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1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89C202A-0286-4B83-A2DB-2F5B990475E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47814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FE95C15-A5BA-430D-A24C-95238F83DD5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2253421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FDC001B-6CF8-4BBA-B117-486FB35F4D0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2763372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0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0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AC6BDEE-14B3-433C-AF5E-DAA137A485F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8064188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D89CE1B-4EFB-4E28-BE89-11C8674E858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05196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21E309-A601-4CEE-906B-D586B6B588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6631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8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0D62811-52A3-4293-A79B-2B926FA70AA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3218595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0814E80-A6EF-444B-A937-638CC8C939C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158615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6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59DA62D-EB82-4545-A049-1CC6B09974C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5908586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BA90146-13FB-4C39-9624-D79EE5B3C5D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3750417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AE32526-9EB9-4D72-A862-8E5367A55A1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7808363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7617599-D7D9-4EFF-9FD5-D3402997C2A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086500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4A4D2D3-6A41-4402-BA48-D41A85CD142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634118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1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5125944-D01E-49B6-A71F-81C957DA9BD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7253432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C6001103-797E-4FE6-9991-9CF4C4D4E6D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0551173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1DE5CCC-A03C-44CB-A108-1A4A2AC48A0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4397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9C6301-B329-4099-B55D-F87BFC8E72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475000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0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0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CFA85AC-4296-4821-8AB2-E1F1082FC42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7009798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7F16FAF-CD54-40C2-BEB3-7F5150B861E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8505061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8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A28335B-5C2E-449B-ABAC-008FBA54AB0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4582621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AFCD4A6-51D9-4FD9-A0E0-EE0A51E8DE2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2493476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6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43680EA-DD29-403F-8F91-AC6876C20FE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3131828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7CBA1AA-FFE5-4AE9-8D9E-17994A457E0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4231595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6461D53-DCCA-4EBF-B22B-8D8DE3AF121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0122837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AF13D91-5C3C-4FF5-9A16-AFA41E3D8EB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5374767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7A65D7A-37F2-43F2-8017-F332A959EB6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9342063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1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5B4E521-F0F9-469B-AB7B-5A7DD613FA8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1099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1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A426C4-4F51-43E6-AD2B-C7508121CE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19547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545F208-FDDF-404B-9EC1-5F9E61EFF18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5241474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BEF20A3-E985-4ADB-A6A3-E33052B017B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2483493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0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0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41982D2E-EDC4-4266-B75E-43CD6AAF3D6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4568272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BD8672C-6985-4E5B-823C-DED1B341D91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3363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694ECB-CF65-4901-B148-0F95172307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09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4592 w 6027"/>
                <a:gd name="T1" fmla="*/ 59 h 2296"/>
                <a:gd name="T2" fmla="*/ 0 w 6027"/>
                <a:gd name="T3" fmla="*/ 59 h 2296"/>
                <a:gd name="T4" fmla="*/ 0 w 6027"/>
                <a:gd name="T5" fmla="*/ 0 h 2296"/>
                <a:gd name="T6" fmla="*/ 4592 w 6027"/>
                <a:gd name="T7" fmla="*/ 0 h 2296"/>
                <a:gd name="T8" fmla="*/ 4592 w 6027"/>
                <a:gd name="T9" fmla="*/ 59 h 2296"/>
                <a:gd name="T10" fmla="*/ 4592 w 6027"/>
                <a:gd name="T11" fmla="*/ 59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79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>
                <a:latin typeface="Arial" charset="0"/>
              </a:endParaRPr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3379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>
                <a:latin typeface="Arial" charset="0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35 h 353"/>
                  <a:gd name="T4" fmla="*/ 24 w 186"/>
                  <a:gd name="T5" fmla="*/ 60 h 353"/>
                  <a:gd name="T6" fmla="*/ 18 w 186"/>
                  <a:gd name="T7" fmla="*/ 130 h 353"/>
                  <a:gd name="T8" fmla="*/ 42 w 186"/>
                  <a:gd name="T9" fmla="*/ 224 h 353"/>
                  <a:gd name="T10" fmla="*/ 48 w 186"/>
                  <a:gd name="T11" fmla="*/ 318 h 353"/>
                  <a:gd name="T12" fmla="*/ 0 w 186"/>
                  <a:gd name="T13" fmla="*/ 694 h 353"/>
                  <a:gd name="T14" fmla="*/ 54 w 186"/>
                  <a:gd name="T15" fmla="*/ 459 h 353"/>
                  <a:gd name="T16" fmla="*/ 84 w 186"/>
                  <a:gd name="T17" fmla="*/ 424 h 353"/>
                  <a:gd name="T18" fmla="*/ 126 w 186"/>
                  <a:gd name="T19" fmla="*/ 248 h 353"/>
                  <a:gd name="T20" fmla="*/ 144 w 186"/>
                  <a:gd name="T21" fmla="*/ 235 h 353"/>
                  <a:gd name="T22" fmla="*/ 144 w 186"/>
                  <a:gd name="T23" fmla="*/ 177 h 353"/>
                  <a:gd name="T24" fmla="*/ 186 w 186"/>
                  <a:gd name="T25" fmla="*/ 130 h 353"/>
                  <a:gd name="T26" fmla="*/ 162 w 186"/>
                  <a:gd name="T27" fmla="*/ 11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2 h 66"/>
                  <a:gd name="T8" fmla="*/ 6 w 155"/>
                  <a:gd name="T9" fmla="*/ 35 h 66"/>
                  <a:gd name="T10" fmla="*/ 0 w 155"/>
                  <a:gd name="T11" fmla="*/ 48 h 66"/>
                  <a:gd name="T12" fmla="*/ 78 w 155"/>
                  <a:gd name="T13" fmla="*/ 118 h 66"/>
                  <a:gd name="T14" fmla="*/ 96 w 155"/>
                  <a:gd name="T15" fmla="*/ 83 h 66"/>
                  <a:gd name="T16" fmla="*/ 155 w 155"/>
                  <a:gd name="T17" fmla="*/ 131 h 66"/>
                  <a:gd name="T18" fmla="*/ 126 w 155"/>
                  <a:gd name="T19" fmla="*/ 48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74 h 72"/>
                  <a:gd name="T2" fmla="*/ 0 w 42"/>
                  <a:gd name="T3" fmla="*/ 37 h 72"/>
                  <a:gd name="T4" fmla="*/ 12 w 42"/>
                  <a:gd name="T5" fmla="*/ 12 h 72"/>
                  <a:gd name="T6" fmla="*/ 0 w 42"/>
                  <a:gd name="T7" fmla="*/ 12 h 72"/>
                  <a:gd name="T8" fmla="*/ 12 w 42"/>
                  <a:gd name="T9" fmla="*/ 12 h 72"/>
                  <a:gd name="T10" fmla="*/ 24 w 42"/>
                  <a:gd name="T11" fmla="*/ 12 h 72"/>
                  <a:gd name="T12" fmla="*/ 36 w 42"/>
                  <a:gd name="T13" fmla="*/ 12 h 72"/>
                  <a:gd name="T14" fmla="*/ 42 w 42"/>
                  <a:gd name="T15" fmla="*/ 0 h 72"/>
                  <a:gd name="T16" fmla="*/ 30 w 42"/>
                  <a:gd name="T17" fmla="*/ 37 h 72"/>
                  <a:gd name="T18" fmla="*/ 42 w 42"/>
                  <a:gd name="T19" fmla="*/ 99 h 72"/>
                  <a:gd name="T20" fmla="*/ 12 w 42"/>
                  <a:gd name="T21" fmla="*/ 145 h 72"/>
                  <a:gd name="T22" fmla="*/ 6 w 42"/>
                  <a:gd name="T23" fmla="*/ 74 h 72"/>
                  <a:gd name="T24" fmla="*/ 6 w 42"/>
                  <a:gd name="T25" fmla="*/ 7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3380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>
                <a:latin typeface="Arial" charset="0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6 h 287"/>
                <a:gd name="T4" fmla="*/ 66 w 365"/>
                <a:gd name="T5" fmla="*/ 120 h 287"/>
                <a:gd name="T6" fmla="*/ 143 w 365"/>
                <a:gd name="T7" fmla="*/ 198 h 287"/>
                <a:gd name="T8" fmla="*/ 191 w 365"/>
                <a:gd name="T9" fmla="*/ 180 h 287"/>
                <a:gd name="T10" fmla="*/ 341 w 365"/>
                <a:gd name="T11" fmla="*/ 311 h 287"/>
                <a:gd name="T12" fmla="*/ 305 w 365"/>
                <a:gd name="T13" fmla="*/ 189 h 287"/>
                <a:gd name="T14" fmla="*/ 365 w 365"/>
                <a:gd name="T15" fmla="*/ 144 h 287"/>
                <a:gd name="T16" fmla="*/ 359 w 365"/>
                <a:gd name="T17" fmla="*/ 138 h 287"/>
                <a:gd name="T18" fmla="*/ 335 w 365"/>
                <a:gd name="T19" fmla="*/ 126 h 287"/>
                <a:gd name="T20" fmla="*/ 299 w 365"/>
                <a:gd name="T21" fmla="*/ 96 h 287"/>
                <a:gd name="T22" fmla="*/ 257 w 365"/>
                <a:gd name="T23" fmla="*/ 78 h 287"/>
                <a:gd name="T24" fmla="*/ 215 w 365"/>
                <a:gd name="T25" fmla="*/ 60 h 287"/>
                <a:gd name="T26" fmla="*/ 173 w 365"/>
                <a:gd name="T27" fmla="*/ 42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6 h 60"/>
                <a:gd name="T16" fmla="*/ 65 w 71"/>
                <a:gd name="T17" fmla="*/ 48 h 60"/>
                <a:gd name="T18" fmla="*/ 71 w 71"/>
                <a:gd name="T19" fmla="*/ 60 h 60"/>
                <a:gd name="T20" fmla="*/ 71 w 71"/>
                <a:gd name="T21" fmla="*/ 66 h 60"/>
                <a:gd name="T22" fmla="*/ 59 w 71"/>
                <a:gd name="T23" fmla="*/ 60 h 60"/>
                <a:gd name="T24" fmla="*/ 47 w 71"/>
                <a:gd name="T25" fmla="*/ 48 h 60"/>
                <a:gd name="T26" fmla="*/ 23 w 71"/>
                <a:gd name="T27" fmla="*/ 36 h 60"/>
                <a:gd name="T28" fmla="*/ 23 w 71"/>
                <a:gd name="T29" fmla="*/ 42 h 60"/>
                <a:gd name="T30" fmla="*/ 18 w 71"/>
                <a:gd name="T31" fmla="*/ 48 h 60"/>
                <a:gd name="T32" fmla="*/ 12 w 71"/>
                <a:gd name="T33" fmla="*/ 54 h 60"/>
                <a:gd name="T34" fmla="*/ 6 w 71"/>
                <a:gd name="T35" fmla="*/ 54 h 60"/>
                <a:gd name="T36" fmla="*/ 6 w 71"/>
                <a:gd name="T37" fmla="*/ 54 h 60"/>
                <a:gd name="T38" fmla="*/ 6 w 71"/>
                <a:gd name="T39" fmla="*/ 42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0 h 162"/>
                <a:gd name="T10" fmla="*/ 96 w 161"/>
                <a:gd name="T11" fmla="*/ 66 h 162"/>
                <a:gd name="T12" fmla="*/ 102 w 161"/>
                <a:gd name="T13" fmla="*/ 78 h 162"/>
                <a:gd name="T14" fmla="*/ 108 w 161"/>
                <a:gd name="T15" fmla="*/ 90 h 162"/>
                <a:gd name="T16" fmla="*/ 120 w 161"/>
                <a:gd name="T17" fmla="*/ 102 h 162"/>
                <a:gd name="T18" fmla="*/ 143 w 161"/>
                <a:gd name="T19" fmla="*/ 120 h 162"/>
                <a:gd name="T20" fmla="*/ 155 w 161"/>
                <a:gd name="T21" fmla="*/ 150 h 162"/>
                <a:gd name="T22" fmla="*/ 161 w 161"/>
                <a:gd name="T23" fmla="*/ 168 h 162"/>
                <a:gd name="T24" fmla="*/ 161 w 161"/>
                <a:gd name="T25" fmla="*/ 174 h 162"/>
                <a:gd name="T26" fmla="*/ 96 w 161"/>
                <a:gd name="T27" fmla="*/ 108 h 162"/>
                <a:gd name="T28" fmla="*/ 30 w 161"/>
                <a:gd name="T29" fmla="*/ 60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6 h 60"/>
                <a:gd name="T4" fmla="*/ 41 w 59"/>
                <a:gd name="T5" fmla="*/ 42 h 60"/>
                <a:gd name="T6" fmla="*/ 47 w 59"/>
                <a:gd name="T7" fmla="*/ 48 h 60"/>
                <a:gd name="T8" fmla="*/ 53 w 59"/>
                <a:gd name="T9" fmla="*/ 60 h 60"/>
                <a:gd name="T10" fmla="*/ 53 w 59"/>
                <a:gd name="T11" fmla="*/ 66 h 60"/>
                <a:gd name="T12" fmla="*/ 47 w 59"/>
                <a:gd name="T13" fmla="*/ 60 h 60"/>
                <a:gd name="T14" fmla="*/ 35 w 59"/>
                <a:gd name="T15" fmla="*/ 54 h 60"/>
                <a:gd name="T16" fmla="*/ 23 w 59"/>
                <a:gd name="T17" fmla="*/ 42 h 60"/>
                <a:gd name="T18" fmla="*/ 17 w 59"/>
                <a:gd name="T19" fmla="*/ 36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2 h 204"/>
                <a:gd name="T2" fmla="*/ 245 w 245"/>
                <a:gd name="T3" fmla="*/ 48 h 204"/>
                <a:gd name="T4" fmla="*/ 209 w 245"/>
                <a:gd name="T5" fmla="*/ 90 h 204"/>
                <a:gd name="T6" fmla="*/ 143 w 245"/>
                <a:gd name="T7" fmla="*/ 144 h 204"/>
                <a:gd name="T8" fmla="*/ 167 w 245"/>
                <a:gd name="T9" fmla="*/ 168 h 204"/>
                <a:gd name="T10" fmla="*/ 179 w 245"/>
                <a:gd name="T11" fmla="*/ 222 h 204"/>
                <a:gd name="T12" fmla="*/ 77 w 245"/>
                <a:gd name="T13" fmla="*/ 144 h 204"/>
                <a:gd name="T14" fmla="*/ 47 w 245"/>
                <a:gd name="T15" fmla="*/ 90 h 204"/>
                <a:gd name="T16" fmla="*/ 89 w 245"/>
                <a:gd name="T17" fmla="*/ 72 h 204"/>
                <a:gd name="T18" fmla="*/ 59 w 245"/>
                <a:gd name="T19" fmla="*/ 42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2 h 204"/>
                <a:gd name="T50" fmla="*/ 233 w 245"/>
                <a:gd name="T51" fmla="*/ 42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381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381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81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81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854527B-C414-42E9-83BB-4745ABC77AA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0" r:id="rId1"/>
    <p:sldLayoutId id="2147484020" r:id="rId2"/>
    <p:sldLayoutId id="2147484021" r:id="rId3"/>
    <p:sldLayoutId id="2147484022" r:id="rId4"/>
    <p:sldLayoutId id="2147484023" r:id="rId5"/>
    <p:sldLayoutId id="2147484024" r:id="rId6"/>
    <p:sldLayoutId id="2147484025" r:id="rId7"/>
    <p:sldLayoutId id="2147484026" r:id="rId8"/>
    <p:sldLayoutId id="2147484027" r:id="rId9"/>
    <p:sldLayoutId id="2147484028" r:id="rId10"/>
    <p:sldLayoutId id="214748402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898989"/>
                </a:solidFill>
                <a:latin typeface="Tahoma" panose="020B0604030504040204" pitchFamily="34" charset="0"/>
              </a:defRPr>
            </a:lvl1pPr>
          </a:lstStyle>
          <a:p>
            <a:fld id="{137B04C0-7574-4903-AF2B-B3D1072A4EF1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1" r:id="rId1"/>
    <p:sldLayoutId id="2147484032" r:id="rId2"/>
    <p:sldLayoutId id="2147484033" r:id="rId3"/>
    <p:sldLayoutId id="2147484034" r:id="rId4"/>
    <p:sldLayoutId id="2147484035" r:id="rId5"/>
    <p:sldLayoutId id="2147484036" r:id="rId6"/>
    <p:sldLayoutId id="2147484037" r:id="rId7"/>
    <p:sldLayoutId id="2147484038" r:id="rId8"/>
    <p:sldLayoutId id="2147484039" r:id="rId9"/>
    <p:sldLayoutId id="2147484040" r:id="rId10"/>
    <p:sldLayoutId id="2147484041" r:id="rId11"/>
    <p:sldLayoutId id="2147484042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898989"/>
                </a:solidFill>
                <a:latin typeface="Tahoma" panose="020B0604030504040204" pitchFamily="34" charset="0"/>
              </a:defRPr>
            </a:lvl1pPr>
          </a:lstStyle>
          <a:p>
            <a:fld id="{5FB51AAA-DFEB-4212-A956-585F4721704A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898989"/>
                </a:solidFill>
                <a:latin typeface="Tahoma" panose="020B0604030504040204" pitchFamily="34" charset="0"/>
              </a:defRPr>
            </a:lvl1pPr>
          </a:lstStyle>
          <a:p>
            <a:fld id="{F1F0D0EC-79EA-4E12-A326-AFE700E64502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56" r:id="rId2"/>
    <p:sldLayoutId id="2147484057" r:id="rId3"/>
    <p:sldLayoutId id="2147484058" r:id="rId4"/>
    <p:sldLayoutId id="2147484059" r:id="rId5"/>
    <p:sldLayoutId id="2147484060" r:id="rId6"/>
    <p:sldLayoutId id="2147484061" r:id="rId7"/>
    <p:sldLayoutId id="2147484062" r:id="rId8"/>
    <p:sldLayoutId id="2147484063" r:id="rId9"/>
    <p:sldLayoutId id="2147484064" r:id="rId10"/>
    <p:sldLayoutId id="2147484065" r:id="rId11"/>
    <p:sldLayoutId id="214748406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898989"/>
                </a:solidFill>
                <a:latin typeface="Tahoma" panose="020B0604030504040204" pitchFamily="34" charset="0"/>
              </a:defRPr>
            </a:lvl1pPr>
          </a:lstStyle>
          <a:p>
            <a:fld id="{F473979D-961B-4272-A335-76BB37AA1759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5" r:id="rId9"/>
    <p:sldLayoutId id="2147484076" r:id="rId10"/>
    <p:sldLayoutId id="2147484077" r:id="rId11"/>
    <p:sldLayoutId id="214748407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898989"/>
                </a:solidFill>
                <a:latin typeface="Tahoma" panose="020B0604030504040204" pitchFamily="34" charset="0"/>
              </a:defRPr>
            </a:lvl1pPr>
          </a:lstStyle>
          <a:p>
            <a:fld id="{B27A4C50-66F6-42FA-B86C-E2076931E2EF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9" r:id="rId1"/>
    <p:sldLayoutId id="2147484080" r:id="rId2"/>
    <p:sldLayoutId id="2147484081" r:id="rId3"/>
    <p:sldLayoutId id="2147484082" r:id="rId4"/>
    <p:sldLayoutId id="2147484083" r:id="rId5"/>
    <p:sldLayoutId id="2147484084" r:id="rId6"/>
    <p:sldLayoutId id="2147484085" r:id="rId7"/>
    <p:sldLayoutId id="2147484086" r:id="rId8"/>
    <p:sldLayoutId id="2147484087" r:id="rId9"/>
    <p:sldLayoutId id="2147484088" r:id="rId10"/>
    <p:sldLayoutId id="2147484089" r:id="rId11"/>
    <p:sldLayoutId id="214748409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898989"/>
                </a:solidFill>
                <a:latin typeface="Tahoma" panose="020B0604030504040204" pitchFamily="34" charset="0"/>
              </a:defRPr>
            </a:lvl1pPr>
          </a:lstStyle>
          <a:p>
            <a:fld id="{1EC49033-B9B3-45CE-933B-C94E6052581D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02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TOÁN 5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685800" y="2895600"/>
            <a:ext cx="7772400" cy="1752600"/>
          </a:xfrm>
        </p:spPr>
        <p:txBody>
          <a:bodyPr/>
          <a:lstStyle/>
          <a:p>
            <a:pPr>
              <a:defRPr/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CHUNG (TR.124)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62" name="Group 13"/>
          <p:cNvGrpSpPr>
            <a:grpSpLocks/>
          </p:cNvGrpSpPr>
          <p:nvPr/>
        </p:nvGrpSpPr>
        <p:grpSpPr bwMode="auto">
          <a:xfrm>
            <a:off x="381000" y="361950"/>
            <a:ext cx="8382000" cy="609600"/>
            <a:chOff x="240" y="228"/>
            <a:chExt cx="5280" cy="384"/>
          </a:xfrm>
        </p:grpSpPr>
        <p:sp>
          <p:nvSpPr>
            <p:cNvPr id="92198" name="Line 14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2199" name="Line 15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163" name="Text Box 16"/>
          <p:cNvSpPr txBox="1">
            <a:spLocks noChangeArrowheads="1"/>
          </p:cNvSpPr>
          <p:nvPr/>
        </p:nvSpPr>
        <p:spPr bwMode="auto">
          <a:xfrm>
            <a:off x="381000" y="457200"/>
            <a:ext cx="87630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Nếu sơn các mặt ngoài cả hình bên thì diện tích cần sơn bằng bao nhiêu mét vuông?</a:t>
            </a:r>
          </a:p>
        </p:txBody>
      </p:sp>
      <p:sp>
        <p:nvSpPr>
          <p:cNvPr id="92164" name="Line 18"/>
          <p:cNvSpPr>
            <a:spLocks noChangeShapeType="1"/>
          </p:cNvSpPr>
          <p:nvPr/>
        </p:nvSpPr>
        <p:spPr bwMode="auto">
          <a:xfrm>
            <a:off x="4953000" y="31242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2165" name="Group 19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92196" name="Line 20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2197" name="Line 21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92166" name="Group 85"/>
          <p:cNvGrpSpPr>
            <a:grpSpLocks/>
          </p:cNvGrpSpPr>
          <p:nvPr/>
        </p:nvGrpSpPr>
        <p:grpSpPr bwMode="auto">
          <a:xfrm>
            <a:off x="1447800" y="4724400"/>
            <a:ext cx="1219200" cy="1219200"/>
            <a:chOff x="4464" y="2208"/>
            <a:chExt cx="768" cy="768"/>
          </a:xfrm>
        </p:grpSpPr>
        <p:sp>
          <p:nvSpPr>
            <p:cNvPr id="92188" name="AutoShape 86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89" name="AutoShape 87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90" name="AutoShape 88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91" name="AutoShape 89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92" name="AutoShape 90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93" name="AutoShape 91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94" name="AutoShape 92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95" name="AutoShape 93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5" name="Group 94"/>
          <p:cNvGrpSpPr>
            <a:grpSpLocks/>
          </p:cNvGrpSpPr>
          <p:nvPr/>
        </p:nvGrpSpPr>
        <p:grpSpPr bwMode="auto">
          <a:xfrm>
            <a:off x="1447800" y="3810000"/>
            <a:ext cx="1219200" cy="1219200"/>
            <a:chOff x="4656" y="2448"/>
            <a:chExt cx="768" cy="768"/>
          </a:xfrm>
        </p:grpSpPr>
        <p:sp>
          <p:nvSpPr>
            <p:cNvPr id="92180" name="AutoShape 95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81" name="AutoShape 96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82" name="AutoShape 97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83" name="AutoShape 98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84" name="AutoShape 99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85" name="AutoShape 100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86" name="AutoShape 101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87" name="AutoShape 10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92168" name="Group 103"/>
          <p:cNvGrpSpPr>
            <a:grpSpLocks/>
          </p:cNvGrpSpPr>
          <p:nvPr/>
        </p:nvGrpSpPr>
        <p:grpSpPr bwMode="auto">
          <a:xfrm>
            <a:off x="2362200" y="4724400"/>
            <a:ext cx="1219200" cy="1219200"/>
            <a:chOff x="4464" y="2208"/>
            <a:chExt cx="768" cy="768"/>
          </a:xfrm>
        </p:grpSpPr>
        <p:sp>
          <p:nvSpPr>
            <p:cNvPr id="92172" name="AutoShape 104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73" name="AutoShape 10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74" name="AutoShape 106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75" name="AutoShape 107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76" name="AutoShape 108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77" name="AutoShape 10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78" name="AutoShape 110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2179" name="AutoShape 111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06608" name="Line 112"/>
          <p:cNvSpPr>
            <a:spLocks noChangeShapeType="1"/>
          </p:cNvSpPr>
          <p:nvPr/>
        </p:nvSpPr>
        <p:spPr bwMode="auto">
          <a:xfrm>
            <a:off x="1447800" y="5029200"/>
            <a:ext cx="914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6611" name="Text Box 115"/>
          <p:cNvSpPr txBox="1">
            <a:spLocks noChangeArrowheads="1"/>
          </p:cNvSpPr>
          <p:nvPr/>
        </p:nvSpPr>
        <p:spPr bwMode="auto">
          <a:xfrm>
            <a:off x="5181600" y="2895600"/>
            <a:ext cx="2819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5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500" b="1" u="sng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612" name="Text Box 116"/>
          <p:cNvSpPr txBox="1">
            <a:spLocks noChangeArrowheads="1"/>
          </p:cNvSpPr>
          <p:nvPr/>
        </p:nvSpPr>
        <p:spPr bwMode="auto">
          <a:xfrm>
            <a:off x="4953000" y="3697288"/>
            <a:ext cx="4191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06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5.78035E-7 L 2.77556E-17 -0.122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" dur="2000"/>
                                        <p:tgtEl>
                                          <p:spTgt spid="106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0.12208 L 2.77556E-17 5.78035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8763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Nếu sơn các mặt ngoài cả hình bên thì diện tích cần sơn bằng bao nhiêu mét vuông?</a:t>
            </a:r>
          </a:p>
        </p:txBody>
      </p:sp>
      <p:grpSp>
        <p:nvGrpSpPr>
          <p:cNvPr id="93187" name="Group 5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93230" name="Line 6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31" name="Line 7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93188" name="Group 8"/>
          <p:cNvGrpSpPr>
            <a:grpSpLocks/>
          </p:cNvGrpSpPr>
          <p:nvPr/>
        </p:nvGrpSpPr>
        <p:grpSpPr bwMode="auto">
          <a:xfrm>
            <a:off x="381000" y="361950"/>
            <a:ext cx="8382000" cy="609600"/>
            <a:chOff x="240" y="228"/>
            <a:chExt cx="5280" cy="384"/>
          </a:xfrm>
        </p:grpSpPr>
        <p:sp>
          <p:nvSpPr>
            <p:cNvPr id="93228" name="Line 9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29" name="Line 10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7532" name="Line 12"/>
          <p:cNvSpPr>
            <a:spLocks noChangeShapeType="1"/>
          </p:cNvSpPr>
          <p:nvPr/>
        </p:nvSpPr>
        <p:spPr bwMode="auto">
          <a:xfrm>
            <a:off x="3733800" y="3132138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4067175" y="3727450"/>
            <a:ext cx="4876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4371975" y="3032125"/>
            <a:ext cx="281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800" b="1" u="sng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762000" y="4419600"/>
            <a:ext cx="1219200" cy="1219200"/>
            <a:chOff x="4464" y="2208"/>
            <a:chExt cx="768" cy="768"/>
          </a:xfrm>
        </p:grpSpPr>
        <p:sp>
          <p:nvSpPr>
            <p:cNvPr id="93220" name="AutoShape 16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21" name="AutoShape 17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22" name="AutoShape 18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23" name="AutoShape 19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24" name="AutoShape 20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25" name="AutoShape 21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26" name="AutoShape 22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27" name="AutoShape 23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762000" y="3505200"/>
            <a:ext cx="1219200" cy="1219200"/>
            <a:chOff x="4656" y="2448"/>
            <a:chExt cx="768" cy="768"/>
          </a:xfrm>
        </p:grpSpPr>
        <p:sp>
          <p:nvSpPr>
            <p:cNvPr id="93212" name="AutoShape 25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13" name="AutoShape 26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14" name="AutoShape 27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15" name="AutoShape 28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16" name="AutoShape 29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17" name="AutoShape 30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18" name="AutoShape 31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19" name="AutoShape 3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1676400" y="4419600"/>
            <a:ext cx="1219200" cy="1219200"/>
            <a:chOff x="4464" y="2208"/>
            <a:chExt cx="768" cy="768"/>
          </a:xfrm>
        </p:grpSpPr>
        <p:sp>
          <p:nvSpPr>
            <p:cNvPr id="93204" name="AutoShape 34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05" name="AutoShape 3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06" name="AutoShape 36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07" name="AutoShape 37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08" name="AutoShape 38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09" name="AutoShape 3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10" name="AutoShape 40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11" name="AutoShape 41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1676400" y="3505200"/>
            <a:ext cx="1219200" cy="1219200"/>
            <a:chOff x="4656" y="2448"/>
            <a:chExt cx="768" cy="768"/>
          </a:xfrm>
        </p:grpSpPr>
        <p:sp>
          <p:nvSpPr>
            <p:cNvPr id="93196" name="AutoShape 44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197" name="AutoShape 45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198" name="AutoShape 46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199" name="AutoShape 47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00" name="AutoShape 48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01" name="AutoShape 49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02" name="AutoShape 50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3203" name="AutoShape 51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5538 L 3.33333E-6 4.04624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6.76301E-6 C 0.03993 0.02982 0.08003 0.05988 0.09687 0.0423 C 0.11371 0.02473 0.10086 -0.0807 0.10156 -0.10567 " pathEditMode="relative" ptsTypes="a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3" grpId="0"/>
      <p:bldP spid="107533" grpId="1"/>
      <p:bldP spid="1075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2743200"/>
            <a:ext cx="1219200" cy="1219200"/>
            <a:chOff x="4464" y="2208"/>
            <a:chExt cx="768" cy="768"/>
          </a:xfrm>
        </p:grpSpPr>
        <p:sp>
          <p:nvSpPr>
            <p:cNvPr id="94259" name="AutoShape 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60" name="AutoShape 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61" name="AutoShape 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62" name="AutoShape 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63" name="AutoShape 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64" name="AutoShape 1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65" name="AutoShape 1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66" name="AutoShape 1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42863" y="1309688"/>
            <a:ext cx="6553200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2: 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2 x 2 x 6 = 24 (cm</a:t>
            </a:r>
            <a:r>
              <a:rPr lang="en-US" sz="20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24 x 3 = 72 ( cm</a:t>
            </a:r>
            <a:r>
              <a:rPr lang="en-US" sz="20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2 x 2 x 4 = 16 ( cm</a:t>
            </a:r>
            <a:r>
              <a:rPr lang="en-US" sz="20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72 – 16 = 56(cm</a:t>
            </a:r>
            <a:r>
              <a:rPr lang="en-US" sz="20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	  				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56(cm</a:t>
            </a:r>
            <a:r>
              <a:rPr lang="en-US" sz="20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94212" name="Group 50"/>
          <p:cNvGrpSpPr>
            <a:grpSpLocks/>
          </p:cNvGrpSpPr>
          <p:nvPr/>
        </p:nvGrpSpPr>
        <p:grpSpPr bwMode="auto">
          <a:xfrm>
            <a:off x="109538" y="219075"/>
            <a:ext cx="8382000" cy="609600"/>
            <a:chOff x="240" y="228"/>
            <a:chExt cx="5280" cy="384"/>
          </a:xfrm>
        </p:grpSpPr>
        <p:sp>
          <p:nvSpPr>
            <p:cNvPr id="94257" name="Line 51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4258" name="Line 52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94213" name="Group 53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94255" name="Line 54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4256" name="Line 55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pic>
        <p:nvPicPr>
          <p:cNvPr id="110677" name="Picture 8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763" y="1371600"/>
            <a:ext cx="15811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8" name="Picture 8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2133600"/>
            <a:ext cx="14954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9" name="Picture 8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2709863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7"/>
          <p:cNvGrpSpPr>
            <a:grpSpLocks/>
          </p:cNvGrpSpPr>
          <p:nvPr/>
        </p:nvGrpSpPr>
        <p:grpSpPr bwMode="auto">
          <a:xfrm>
            <a:off x="6181725" y="1814513"/>
            <a:ext cx="1219200" cy="1219200"/>
            <a:chOff x="4656" y="2448"/>
            <a:chExt cx="768" cy="768"/>
          </a:xfrm>
        </p:grpSpPr>
        <p:sp>
          <p:nvSpPr>
            <p:cNvPr id="94247" name="AutoShape 98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48" name="AutoShape 99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49" name="AutoShape 100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50" name="AutoShape 101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51" name="AutoShape 102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52" name="AutoShape 103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53" name="AutoShape 104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54" name="AutoShape 105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7096125" y="2743200"/>
            <a:ext cx="1219200" cy="1219200"/>
            <a:chOff x="4464" y="2208"/>
            <a:chExt cx="768" cy="768"/>
          </a:xfrm>
        </p:grpSpPr>
        <p:sp>
          <p:nvSpPr>
            <p:cNvPr id="94239" name="AutoShape 107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40" name="AutoShape 108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41" name="AutoShape 109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42" name="AutoShape 11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43" name="AutoShape 111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44" name="AutoShape 112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45" name="AutoShape 11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46" name="AutoShape 11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6172200" y="871538"/>
            <a:ext cx="1219200" cy="1219200"/>
            <a:chOff x="4656" y="2448"/>
            <a:chExt cx="768" cy="768"/>
          </a:xfrm>
        </p:grpSpPr>
        <p:sp>
          <p:nvSpPr>
            <p:cNvPr id="94231" name="AutoShape 11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32" name="AutoShape 117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33" name="AutoShape 11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34" name="AutoShape 11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35" name="AutoShape 120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36" name="AutoShape 12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37" name="AutoShape 12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38" name="AutoShape 123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7772400" y="2743200"/>
            <a:ext cx="1219200" cy="1219200"/>
            <a:chOff x="4464" y="2208"/>
            <a:chExt cx="768" cy="768"/>
          </a:xfrm>
        </p:grpSpPr>
        <p:sp>
          <p:nvSpPr>
            <p:cNvPr id="94223" name="AutoShape 12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24" name="AutoShape 12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25" name="AutoShape 12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26" name="AutoShape 12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27" name="AutoShape 12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28" name="AutoShape 13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29" name="AutoShape 13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4230" name="AutoShape 13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10725" name="Text Box 133"/>
          <p:cNvSpPr txBox="1">
            <a:spLocks noChangeArrowheads="1"/>
          </p:cNvSpPr>
          <p:nvPr/>
        </p:nvSpPr>
        <p:spPr bwMode="auto">
          <a:xfrm>
            <a:off x="342900" y="1309688"/>
            <a:ext cx="54864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     5 + 4 + 5 = 14 (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     2 x 2 x 14 = 56 (cm</a:t>
            </a:r>
            <a:r>
              <a:rPr lang="en-US" sz="20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56 (cm</a:t>
            </a:r>
            <a:r>
              <a:rPr lang="en-US" sz="20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</a:p>
        </p:txBody>
      </p:sp>
      <p:sp>
        <p:nvSpPr>
          <p:cNvPr id="110726" name="Text Box 134"/>
          <p:cNvSpPr txBox="1">
            <a:spLocks noChangeArrowheads="1"/>
          </p:cNvSpPr>
          <p:nvPr/>
        </p:nvSpPr>
        <p:spPr bwMode="auto">
          <a:xfrm>
            <a:off x="42863" y="1309688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85 C -0.03056 0.01017 -0.06111 0.0222 -0.07795 0.01434 C -0.09462 0.00647 -0.09705 -0.03838 -0.1 -0.04879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15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4.04624E-6 C -0.01372 0.05086 -0.04219 0.10196 -0.03664 0.11422 C -0.03091 0.12647 0.00955 0.10011 0.05 0.07398 " pathEditMode="relative" rAng="0" ptsTypes="a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6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798E-6 L 0.00104 0.1403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00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3.69942E-6 L -0.07292 -3.69942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2000"/>
                                        <p:tgtEl>
                                          <p:spTgt spid="11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9" dur="500"/>
                                        <p:tgtEl>
                                          <p:spTgt spid="110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1" grpId="0"/>
      <p:bldP spid="110725" grpId="0"/>
      <p:bldP spid="110725" grpId="1"/>
      <p:bldP spid="1107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2743200"/>
            <a:ext cx="1219200" cy="1219200"/>
            <a:chOff x="4464" y="2208"/>
            <a:chExt cx="768" cy="768"/>
          </a:xfrm>
        </p:grpSpPr>
        <p:sp>
          <p:nvSpPr>
            <p:cNvPr id="95281" name="AutoShape 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82" name="AutoShape 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83" name="AutoShape 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84" name="AutoShape 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85" name="AutoShape 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86" name="AutoShape 1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87" name="AutoShape 1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88" name="AutoShape 1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42863" y="1066800"/>
            <a:ext cx="65532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b) Cách 2:  Mỗi hình lập phương có diện tích toàn phần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	2 x 2 x 6 = 24 (cm</a:t>
            </a:r>
            <a:r>
              <a:rPr lang="en-US" altLang="en-US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*Diện tích toàn phần của cả 3 hình lập phương 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	24 x 3 = 72 ( cm</a:t>
            </a:r>
            <a:r>
              <a:rPr lang="en-US" altLang="en-US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* Hình lập phương đỏ, nâu đều có 1 mặt không phải sơn, hình lập phương xanh có 2 mặt không cần sơn.</a:t>
            </a:r>
          </a:p>
          <a:p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Do đó có 4 mặt không cần sơn. Vậy diện tích không cần sơn của hình đã cho là 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	2 x 2 x 4 = 16 ( cm</a:t>
            </a:r>
            <a:r>
              <a:rPr lang="en-US" altLang="en-US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*Diện tích cần sơn của hình đã cho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	72 – 16 = 56(cm</a:t>
            </a:r>
            <a:r>
              <a:rPr lang="en-US" altLang="en-US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)	  				Đáp số: 56(cm</a:t>
            </a:r>
            <a:r>
              <a:rPr lang="en-US" altLang="en-US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95236" name="Group 50"/>
          <p:cNvGrpSpPr>
            <a:grpSpLocks/>
          </p:cNvGrpSpPr>
          <p:nvPr/>
        </p:nvGrpSpPr>
        <p:grpSpPr bwMode="auto">
          <a:xfrm>
            <a:off x="109538" y="219075"/>
            <a:ext cx="8382000" cy="609600"/>
            <a:chOff x="240" y="228"/>
            <a:chExt cx="5280" cy="384"/>
          </a:xfrm>
        </p:grpSpPr>
        <p:sp>
          <p:nvSpPr>
            <p:cNvPr id="95279" name="Line 51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5280" name="Line 52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95237" name="Group 53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95277" name="Line 54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5278" name="Line 55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pic>
        <p:nvPicPr>
          <p:cNvPr id="110677" name="Picture 8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763" y="1371600"/>
            <a:ext cx="15811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8" name="Picture 8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2133600"/>
            <a:ext cx="14954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9" name="Picture 8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2709863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7"/>
          <p:cNvGrpSpPr>
            <a:grpSpLocks/>
          </p:cNvGrpSpPr>
          <p:nvPr/>
        </p:nvGrpSpPr>
        <p:grpSpPr bwMode="auto">
          <a:xfrm>
            <a:off x="6181725" y="1814513"/>
            <a:ext cx="1219200" cy="1219200"/>
            <a:chOff x="4656" y="2448"/>
            <a:chExt cx="768" cy="768"/>
          </a:xfrm>
        </p:grpSpPr>
        <p:sp>
          <p:nvSpPr>
            <p:cNvPr id="95269" name="AutoShape 98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70" name="AutoShape 99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71" name="AutoShape 100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72" name="AutoShape 101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73" name="AutoShape 102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74" name="AutoShape 103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75" name="AutoShape 104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76" name="AutoShape 105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7096125" y="2743200"/>
            <a:ext cx="1219200" cy="1219200"/>
            <a:chOff x="4464" y="2208"/>
            <a:chExt cx="768" cy="768"/>
          </a:xfrm>
        </p:grpSpPr>
        <p:sp>
          <p:nvSpPr>
            <p:cNvPr id="95261" name="AutoShape 107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62" name="AutoShape 108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63" name="AutoShape 109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64" name="AutoShape 11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65" name="AutoShape 111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66" name="AutoShape 112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67" name="AutoShape 11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68" name="AutoShape 11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6172200" y="871538"/>
            <a:ext cx="1219200" cy="1219200"/>
            <a:chOff x="4656" y="2448"/>
            <a:chExt cx="768" cy="768"/>
          </a:xfrm>
        </p:grpSpPr>
        <p:sp>
          <p:nvSpPr>
            <p:cNvPr id="95253" name="AutoShape 11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54" name="AutoShape 117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55" name="AutoShape 11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56" name="AutoShape 11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57" name="AutoShape 120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58" name="AutoShape 12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59" name="AutoShape 12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60" name="AutoShape 123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7772400" y="2743200"/>
            <a:ext cx="1219200" cy="1219200"/>
            <a:chOff x="4464" y="2208"/>
            <a:chExt cx="768" cy="768"/>
          </a:xfrm>
        </p:grpSpPr>
        <p:sp>
          <p:nvSpPr>
            <p:cNvPr id="95245" name="AutoShape 12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46" name="AutoShape 12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47" name="AutoShape 12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48" name="AutoShape 12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49" name="AutoShape 12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50" name="AutoShape 13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51" name="AutoShape 13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5252" name="AutoShape 13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85 C -0.03056 0.01017 -0.06111 0.0222 -0.07795 0.01434 C -0.09462 0.00647 -0.09705 -0.03838 -0.1 -0.04879 " pathEditMode="relative" rAng="0" ptsTypes="a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1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4.04624E-6 C -0.01372 0.05086 -0.04219 0.10196 -0.03664 0.11422 C -0.03091 0.12647 0.00955 0.10011 0.05 0.07398 " pathEditMode="relative" rAng="0" ptsTypes="a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6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0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798E-6 L 0.00104 0.1403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00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3.69942E-6 L -0.07292 -3.69942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altLang="vi-VN" smtClean="0">
              <a:latin typeface="Calibri" panose="020F0502020204030204" pitchFamily="34" charset="0"/>
            </a:endParaRPr>
          </a:p>
        </p:txBody>
      </p:sp>
      <p:pic>
        <p:nvPicPr>
          <p:cNvPr id="96259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52400"/>
            <a:ext cx="9144000" cy="67056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09600" y="4572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Ôn bài cũ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228600" y="1614488"/>
            <a:ext cx="89916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1. Muốn tính thể tích hình hộp chữ nhật ta làm thế nào?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228600" y="2438400"/>
            <a:ext cx="93726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2. Muốn tính thể tích hình lập phương ta làm thế nào?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228600" y="3124200"/>
            <a:ext cx="87630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Muốn tìm tỉ số phần trăm của hai số ta làm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33" grpId="0"/>
      <p:bldP spid="26635" grpId="0"/>
      <p:bldP spid="266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33400" y="76200"/>
            <a:ext cx="83058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Bạn Dung tính nhẩm 15% của 120 như sau: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của 120 là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của 120 là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Vậy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của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25400" y="3048000"/>
            <a:ext cx="91440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</a:t>
            </a:r>
            <a:r>
              <a:rPr lang="vi-VN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vi-V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*) - Phân tích 15% = 10% + 5%</a:t>
            </a:r>
          </a:p>
          <a:p>
            <a:pPr eaLnBrk="1" hangingPunct="1"/>
            <a:r>
              <a: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Tính nhẩm 10% của 120 bằng cách lấy 120 chia nhẩm 10.</a:t>
            </a:r>
          </a:p>
          <a:p>
            <a:pPr eaLnBrk="1" hangingPunct="1"/>
            <a:r>
              <a: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Tính nhẩm 5% bằng cách lấy giá trị 10% của 120 chia cho 2.</a:t>
            </a:r>
          </a:p>
          <a:p>
            <a:pPr eaLnBrk="1" hangingPunct="1"/>
            <a:r>
              <a:rPr lang="vi-VN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- 15% của 120 = 10% của 120 + 5% của 120.</a:t>
            </a:r>
          </a:p>
        </p:txBody>
      </p:sp>
      <p:sp>
        <p:nvSpPr>
          <p:cNvPr id="3" name="Cloud 2"/>
          <p:cNvSpPr/>
          <p:nvPr/>
        </p:nvSpPr>
        <p:spPr bwMode="auto">
          <a:xfrm>
            <a:off x="4686300" y="1000125"/>
            <a:ext cx="4114800" cy="1519238"/>
          </a:xfrm>
          <a:prstGeom prst="cloud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24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3" grpId="0"/>
      <p:bldP spid="10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33400" y="76200"/>
            <a:ext cx="83058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Bạn Dung tính nhẩm 15% của 120 như sau: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% của 120 là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% của 120 là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Vậy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% của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152400" y="2667000"/>
            <a:ext cx="8763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a, Em hãy viết số thích hợp vào chỗ chấm để tìm 17,5% của 240 theo cách tính của bạn Dung: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457200" y="370205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17,5% = 10% + 5% + 2,5%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-457200" y="4114800"/>
            <a:ext cx="62484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.VnTime" panose="020B7200000000000000" pitchFamily="34" charset="0"/>
              </a:rPr>
              <a:t>                   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10% của 240 là   ......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5% của 240 là   ......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2,5% của 240 là  ......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029200" y="4814888"/>
            <a:ext cx="4114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b="1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17,5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altLang="en-US" sz="2800" b="1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của 240 là</a:t>
            </a:r>
            <a:r>
              <a:rPr lang="en-US" altLang="en-US" sz="2800" b="1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42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4038600" y="53594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5050"/>
                </a:solidFill>
                <a:latin typeface=".VnTime" panose="020B7200000000000000" pitchFamily="34" charset="0"/>
              </a:rPr>
              <a:t>6  </a:t>
            </a:r>
            <a:r>
              <a:rPr lang="en-US" altLang="en-US" sz="2800" b="1">
                <a:latin typeface=".VnTime" panose="020B7200000000000000" pitchFamily="34" charset="0"/>
              </a:rPr>
              <a:t>          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3962400" y="40894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5050"/>
                </a:solidFill>
                <a:latin typeface=".VnTime" panose="020B7200000000000000" pitchFamily="34" charset="0"/>
              </a:rPr>
              <a:t>24  </a:t>
            </a:r>
            <a:r>
              <a:rPr lang="en-US" altLang="en-US" sz="2800" b="1">
                <a:latin typeface=".VnTime" panose="020B7200000000000000" pitchFamily="34" charset="0"/>
              </a:rPr>
              <a:t>          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3886200" y="47498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5050"/>
                </a:solidFill>
                <a:latin typeface=".VnTime" panose="020B7200000000000000" pitchFamily="34" charset="0"/>
              </a:rPr>
              <a:t>12  </a:t>
            </a:r>
            <a:r>
              <a:rPr lang="en-US" altLang="en-US" sz="2800" b="1">
                <a:latin typeface=".VnTime" panose="020B7200000000000000" pitchFamily="34" charset="0"/>
              </a:rPr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3" grpId="0"/>
      <p:bldP spid="6174" grpId="0"/>
      <p:bldP spid="6175" grpId="0"/>
      <p:bldP spid="6176" grpId="0"/>
      <p:bldP spid="6177" grpId="0"/>
      <p:bldP spid="6180" grpId="0"/>
      <p:bldP spid="6192" grpId="0"/>
      <p:bldP spid="61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533400" y="533400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b. Hãy tính 35% của 520 và nêu cách tính.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762000" y="1600200"/>
            <a:ext cx="518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Ta thấy 35% = 30% + 5%            </a:t>
            </a:r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304800" y="2803525"/>
            <a:ext cx="2895600" cy="492125"/>
          </a:xfrm>
          <a:prstGeom prst="rect">
            <a:avLst/>
          </a:prstGeom>
          <a:solidFill>
            <a:schemeClr val="bg1"/>
          </a:solidFill>
          <a:ln w="9525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10% của </a:t>
            </a:r>
            <a:r>
              <a:rPr lang="en-US" altLang="en-US" sz="2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 là 52            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3657600" y="2590800"/>
            <a:ext cx="3962400" cy="1169988"/>
          </a:xfrm>
          <a:prstGeom prst="rect">
            <a:avLst/>
          </a:prstGeom>
          <a:solidFill>
            <a:schemeClr val="bg1"/>
          </a:solidFill>
          <a:ln w="9525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30% của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 là 156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>
                <a:latin typeface=".VnTime" panose="020B7200000000000000" pitchFamily="34" charset="0"/>
              </a:rPr>
              <a:t>lµ 156 </a:t>
            </a:r>
          </a:p>
        </p:txBody>
      </p:sp>
      <p:sp>
        <p:nvSpPr>
          <p:cNvPr id="79886" name="Text Box 14"/>
          <p:cNvSpPr txBox="1">
            <a:spLocks noChangeArrowheads="1"/>
          </p:cNvSpPr>
          <p:nvPr/>
        </p:nvSpPr>
        <p:spPr bwMode="auto">
          <a:xfrm>
            <a:off x="3657600" y="3108325"/>
            <a:ext cx="3962400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5% của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là 26             </a:t>
            </a:r>
          </a:p>
        </p:txBody>
      </p:sp>
      <p:sp>
        <p:nvSpPr>
          <p:cNvPr id="79887" name="Text Box 15"/>
          <p:cNvSpPr txBox="1">
            <a:spLocks noChangeArrowheads="1"/>
          </p:cNvSpPr>
          <p:nvPr/>
        </p:nvSpPr>
        <p:spPr bwMode="auto">
          <a:xfrm>
            <a:off x="762000" y="4354513"/>
            <a:ext cx="4645025" cy="522287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Vậy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35%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là 182            </a:t>
            </a:r>
          </a:p>
        </p:txBody>
      </p:sp>
      <p:sp>
        <p:nvSpPr>
          <p:cNvPr id="79888" name="AutoShape 16"/>
          <p:cNvSpPr>
            <a:spLocks noChangeArrowheads="1"/>
          </p:cNvSpPr>
          <p:nvPr/>
        </p:nvSpPr>
        <p:spPr bwMode="auto">
          <a:xfrm rot="-1373433">
            <a:off x="3175000" y="2820988"/>
            <a:ext cx="549275" cy="158750"/>
          </a:xfrm>
          <a:prstGeom prst="rightArrow">
            <a:avLst>
              <a:gd name="adj1" fmla="val 50000"/>
              <a:gd name="adj2" fmla="val 86500"/>
            </a:avLst>
          </a:prstGeom>
          <a:solidFill>
            <a:srgbClr val="FFFF00"/>
          </a:solidFill>
          <a:ln w="9525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/>
          </a:p>
        </p:txBody>
      </p:sp>
      <p:sp>
        <p:nvSpPr>
          <p:cNvPr id="79889" name="AutoShape 17"/>
          <p:cNvSpPr>
            <a:spLocks noChangeArrowheads="1"/>
          </p:cNvSpPr>
          <p:nvPr/>
        </p:nvSpPr>
        <p:spPr bwMode="auto">
          <a:xfrm rot="1124580">
            <a:off x="3163888" y="3117850"/>
            <a:ext cx="533400" cy="155575"/>
          </a:xfrm>
          <a:prstGeom prst="rightArrow">
            <a:avLst>
              <a:gd name="adj1" fmla="val 50000"/>
              <a:gd name="adj2" fmla="val 85714"/>
            </a:avLst>
          </a:prstGeom>
          <a:solidFill>
            <a:srgbClr val="FFFF00"/>
          </a:solidFill>
          <a:ln w="9525">
            <a:solidFill>
              <a:srgbClr val="FF5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9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9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9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2" grpId="0"/>
      <p:bldP spid="79883" grpId="0"/>
      <p:bldP spid="79884" grpId="0" animBg="1"/>
      <p:bldP spid="79885" grpId="0" animBg="1"/>
      <p:bldP spid="79886" grpId="0" animBg="1"/>
      <p:bldP spid="79887" grpId="0" animBg="1"/>
      <p:bldP spid="79888" grpId="0" animBg="1"/>
      <p:bldP spid="7988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05000" y="3581400"/>
            <a:ext cx="4572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3:</a:t>
            </a:r>
          </a:p>
          <a:p>
            <a:pPr algn="just"/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10% của 520 là 52</a:t>
            </a:r>
          </a:p>
          <a:p>
            <a:pPr algn="just"/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70 % của 520 là 364</a:t>
            </a:r>
          </a:p>
          <a:p>
            <a:pPr algn="just"/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Vậy : 35 % của 520 là 182.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905000" y="609600"/>
            <a:ext cx="45720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 :</a:t>
            </a:r>
          </a:p>
          <a:p>
            <a:pPr algn="just"/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10% của 520 là 52</a:t>
            </a:r>
          </a:p>
          <a:p>
            <a:pPr algn="just"/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5% của 520 là 26</a:t>
            </a:r>
          </a:p>
          <a:p>
            <a:pPr algn="just"/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20% của 520 là 104</a:t>
            </a:r>
          </a:p>
          <a:p>
            <a:pPr algn="just"/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Vậy : 35% của 520 là 182.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Line 2"/>
          <p:cNvSpPr>
            <a:spLocks noChangeShapeType="1"/>
          </p:cNvSpPr>
          <p:nvPr/>
        </p:nvSpPr>
        <p:spPr bwMode="auto">
          <a:xfrm>
            <a:off x="35052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9091" name="Line 3"/>
          <p:cNvSpPr>
            <a:spLocks noChangeShapeType="1"/>
          </p:cNvSpPr>
          <p:nvPr/>
        </p:nvSpPr>
        <p:spPr bwMode="auto">
          <a:xfrm>
            <a:off x="34290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9092" name="Line 4"/>
          <p:cNvSpPr>
            <a:spLocks noChangeShapeType="1"/>
          </p:cNvSpPr>
          <p:nvPr/>
        </p:nvSpPr>
        <p:spPr bwMode="auto">
          <a:xfrm>
            <a:off x="4648200" y="3657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9093" name="Line 5"/>
          <p:cNvSpPr>
            <a:spLocks noChangeShapeType="1"/>
          </p:cNvSpPr>
          <p:nvPr/>
        </p:nvSpPr>
        <p:spPr bwMode="auto">
          <a:xfrm>
            <a:off x="2057400" y="2514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7467600" y="1752600"/>
            <a:ext cx="1279525" cy="1082675"/>
            <a:chOff x="2208" y="1488"/>
            <a:chExt cx="1248" cy="1056"/>
          </a:xfrm>
        </p:grpSpPr>
        <p:sp>
          <p:nvSpPr>
            <p:cNvPr id="89124" name="Line 7"/>
            <p:cNvSpPr>
              <a:spLocks noChangeShapeType="1"/>
            </p:cNvSpPr>
            <p:nvPr/>
          </p:nvSpPr>
          <p:spPr bwMode="auto">
            <a:xfrm flipV="1">
              <a:off x="2208" y="1488"/>
              <a:ext cx="384" cy="288"/>
            </a:xfrm>
            <a:prstGeom prst="line">
              <a:avLst/>
            </a:prstGeom>
            <a:noFill/>
            <a:ln w="9525">
              <a:solidFill>
                <a:srgbClr val="FF5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9125" name="Line 8"/>
            <p:cNvSpPr>
              <a:spLocks noChangeShapeType="1"/>
            </p:cNvSpPr>
            <p:nvPr/>
          </p:nvSpPr>
          <p:spPr bwMode="auto">
            <a:xfrm>
              <a:off x="2592" y="1488"/>
              <a:ext cx="864" cy="0"/>
            </a:xfrm>
            <a:prstGeom prst="line">
              <a:avLst/>
            </a:prstGeom>
            <a:noFill/>
            <a:ln w="9525">
              <a:solidFill>
                <a:srgbClr val="FF5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89126" name="Group 9"/>
            <p:cNvGrpSpPr>
              <a:grpSpLocks/>
            </p:cNvGrpSpPr>
            <p:nvPr/>
          </p:nvGrpSpPr>
          <p:grpSpPr bwMode="auto">
            <a:xfrm>
              <a:off x="2208" y="1488"/>
              <a:ext cx="1248" cy="1056"/>
              <a:chOff x="2208" y="1488"/>
              <a:chExt cx="1248" cy="1056"/>
            </a:xfrm>
          </p:grpSpPr>
          <p:sp>
            <p:nvSpPr>
              <p:cNvPr id="89127" name="Rectangle 10"/>
              <p:cNvSpPr>
                <a:spLocks noChangeArrowheads="1"/>
              </p:cNvSpPr>
              <p:nvPr/>
            </p:nvSpPr>
            <p:spPr bwMode="auto">
              <a:xfrm>
                <a:off x="2208" y="1776"/>
                <a:ext cx="864" cy="76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FF505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vi-VN" altLang="en-US"/>
              </a:p>
            </p:txBody>
          </p:sp>
          <p:sp>
            <p:nvSpPr>
              <p:cNvPr id="89128" name="Line 11"/>
              <p:cNvSpPr>
                <a:spLocks noChangeShapeType="1"/>
              </p:cNvSpPr>
              <p:nvPr/>
            </p:nvSpPr>
            <p:spPr bwMode="auto">
              <a:xfrm flipV="1">
                <a:off x="3072" y="1488"/>
                <a:ext cx="384" cy="288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29" name="Line 12"/>
              <p:cNvSpPr>
                <a:spLocks noChangeShapeType="1"/>
              </p:cNvSpPr>
              <p:nvPr/>
            </p:nvSpPr>
            <p:spPr bwMode="auto">
              <a:xfrm>
                <a:off x="3456" y="1488"/>
                <a:ext cx="0" cy="768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30" name="Line 13"/>
              <p:cNvSpPr>
                <a:spLocks noChangeShapeType="1"/>
              </p:cNvSpPr>
              <p:nvPr/>
            </p:nvSpPr>
            <p:spPr bwMode="auto">
              <a:xfrm flipV="1">
                <a:off x="3072" y="2256"/>
                <a:ext cx="384" cy="288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31" name="Line 14"/>
              <p:cNvSpPr>
                <a:spLocks noChangeShapeType="1"/>
              </p:cNvSpPr>
              <p:nvPr/>
            </p:nvSpPr>
            <p:spPr bwMode="auto">
              <a:xfrm>
                <a:off x="2592" y="1488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32" name="Line 15"/>
              <p:cNvSpPr>
                <a:spLocks noChangeShapeType="1"/>
              </p:cNvSpPr>
              <p:nvPr/>
            </p:nvSpPr>
            <p:spPr bwMode="auto">
              <a:xfrm flipH="1">
                <a:off x="2208" y="2256"/>
                <a:ext cx="384" cy="288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33" name="Line 16"/>
              <p:cNvSpPr>
                <a:spLocks noChangeShapeType="1"/>
              </p:cNvSpPr>
              <p:nvPr/>
            </p:nvSpPr>
            <p:spPr bwMode="auto">
              <a:xfrm flipV="1">
                <a:off x="2592" y="2256"/>
                <a:ext cx="864" cy="0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1281" name="Group 17"/>
          <p:cNvGrpSpPr>
            <a:grpSpLocks/>
          </p:cNvGrpSpPr>
          <p:nvPr/>
        </p:nvGrpSpPr>
        <p:grpSpPr bwMode="auto">
          <a:xfrm>
            <a:off x="6858000" y="3505200"/>
            <a:ext cx="2057400" cy="1828800"/>
            <a:chOff x="2208" y="1488"/>
            <a:chExt cx="1248" cy="1056"/>
          </a:xfrm>
        </p:grpSpPr>
        <p:sp>
          <p:nvSpPr>
            <p:cNvPr id="89114" name="Line 18"/>
            <p:cNvSpPr>
              <a:spLocks noChangeShapeType="1"/>
            </p:cNvSpPr>
            <p:nvPr/>
          </p:nvSpPr>
          <p:spPr bwMode="auto">
            <a:xfrm flipV="1">
              <a:off x="2208" y="1488"/>
              <a:ext cx="384" cy="288"/>
            </a:xfrm>
            <a:prstGeom prst="line">
              <a:avLst/>
            </a:prstGeom>
            <a:noFill/>
            <a:ln w="9525">
              <a:solidFill>
                <a:srgbClr val="FF5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9115" name="Line 19"/>
            <p:cNvSpPr>
              <a:spLocks noChangeShapeType="1"/>
            </p:cNvSpPr>
            <p:nvPr/>
          </p:nvSpPr>
          <p:spPr bwMode="auto">
            <a:xfrm>
              <a:off x="2592" y="1488"/>
              <a:ext cx="864" cy="0"/>
            </a:xfrm>
            <a:prstGeom prst="line">
              <a:avLst/>
            </a:prstGeom>
            <a:noFill/>
            <a:ln w="9525">
              <a:solidFill>
                <a:srgbClr val="FF5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89116" name="Group 20"/>
            <p:cNvGrpSpPr>
              <a:grpSpLocks/>
            </p:cNvGrpSpPr>
            <p:nvPr/>
          </p:nvGrpSpPr>
          <p:grpSpPr bwMode="auto">
            <a:xfrm>
              <a:off x="2208" y="1488"/>
              <a:ext cx="1248" cy="1056"/>
              <a:chOff x="2208" y="1488"/>
              <a:chExt cx="1248" cy="1056"/>
            </a:xfrm>
          </p:grpSpPr>
          <p:sp>
            <p:nvSpPr>
              <p:cNvPr id="89117" name="Rectangle 21"/>
              <p:cNvSpPr>
                <a:spLocks noChangeArrowheads="1"/>
              </p:cNvSpPr>
              <p:nvPr/>
            </p:nvSpPr>
            <p:spPr bwMode="auto">
              <a:xfrm>
                <a:off x="2208" y="1776"/>
                <a:ext cx="864" cy="76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FF505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vi-VN" altLang="en-US"/>
              </a:p>
            </p:txBody>
          </p:sp>
          <p:sp>
            <p:nvSpPr>
              <p:cNvPr id="89118" name="Line 22"/>
              <p:cNvSpPr>
                <a:spLocks noChangeShapeType="1"/>
              </p:cNvSpPr>
              <p:nvPr/>
            </p:nvSpPr>
            <p:spPr bwMode="auto">
              <a:xfrm flipV="1">
                <a:off x="3072" y="1488"/>
                <a:ext cx="384" cy="288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19" name="Line 23"/>
              <p:cNvSpPr>
                <a:spLocks noChangeShapeType="1"/>
              </p:cNvSpPr>
              <p:nvPr/>
            </p:nvSpPr>
            <p:spPr bwMode="auto">
              <a:xfrm>
                <a:off x="3456" y="1488"/>
                <a:ext cx="0" cy="768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20" name="Line 24"/>
              <p:cNvSpPr>
                <a:spLocks noChangeShapeType="1"/>
              </p:cNvSpPr>
              <p:nvPr/>
            </p:nvSpPr>
            <p:spPr bwMode="auto">
              <a:xfrm flipV="1">
                <a:off x="3072" y="2256"/>
                <a:ext cx="384" cy="288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21" name="Line 25"/>
              <p:cNvSpPr>
                <a:spLocks noChangeShapeType="1"/>
              </p:cNvSpPr>
              <p:nvPr/>
            </p:nvSpPr>
            <p:spPr bwMode="auto">
              <a:xfrm>
                <a:off x="2592" y="1488"/>
                <a:ext cx="0" cy="816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22" name="Line 26"/>
              <p:cNvSpPr>
                <a:spLocks noChangeShapeType="1"/>
              </p:cNvSpPr>
              <p:nvPr/>
            </p:nvSpPr>
            <p:spPr bwMode="auto">
              <a:xfrm flipH="1">
                <a:off x="2208" y="2256"/>
                <a:ext cx="384" cy="288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123" name="Line 27"/>
              <p:cNvSpPr>
                <a:spLocks noChangeShapeType="1"/>
              </p:cNvSpPr>
              <p:nvPr/>
            </p:nvSpPr>
            <p:spPr bwMode="auto">
              <a:xfrm flipV="1">
                <a:off x="2592" y="2256"/>
                <a:ext cx="864" cy="0"/>
              </a:xfrm>
              <a:prstGeom prst="line">
                <a:avLst/>
              </a:prstGeom>
              <a:noFill/>
              <a:ln w="9525">
                <a:solidFill>
                  <a:srgbClr val="FF5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6477000" y="5486400"/>
            <a:ext cx="2514600" cy="3698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 : .........cm</a:t>
            </a:r>
            <a:r>
              <a:rPr lang="en-US" altLang="en-US" sz="18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228600" y="152400"/>
            <a:ext cx="8915400" cy="1477963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Tỉ số thể tích của hai hình lập phương là 2:3 ( xem hình vẽ)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 Thể tích của hình lập phương lớn bằng bao nhiêu phần trăm thể tích của hình lập phương bé??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b. Tính thể tích của hình lập phương lớn.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1676400" y="1447800"/>
            <a:ext cx="160020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228600" y="1752600"/>
            <a:ext cx="6477000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en-US" sz="2200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Tỉ số thể tích của hình lập phương lớn so với thể tích của hình lập phương bé là:</a:t>
            </a:r>
            <a:endParaRPr lang="en-US" altLang="en-US" sz="2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762000" y="4191000"/>
            <a:ext cx="5410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b. Thể tích của hình lập phương lớn là: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1981200" y="3657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 : 2 = 1,5     </a:t>
            </a:r>
          </a:p>
        </p:txBody>
      </p:sp>
      <p:grpSp>
        <p:nvGrpSpPr>
          <p:cNvPr id="11298" name="Group 34"/>
          <p:cNvGrpSpPr>
            <a:grpSpLocks/>
          </p:cNvGrpSpPr>
          <p:nvPr/>
        </p:nvGrpSpPr>
        <p:grpSpPr bwMode="auto">
          <a:xfrm>
            <a:off x="4267200" y="1981200"/>
            <a:ext cx="762000" cy="784225"/>
            <a:chOff x="2400" y="1824"/>
            <a:chExt cx="240" cy="696"/>
          </a:xfrm>
        </p:grpSpPr>
        <p:sp>
          <p:nvSpPr>
            <p:cNvPr id="89112" name="Text Box 35"/>
            <p:cNvSpPr txBox="1">
              <a:spLocks noChangeArrowheads="1"/>
            </p:cNvSpPr>
            <p:nvPr/>
          </p:nvSpPr>
          <p:spPr bwMode="auto">
            <a:xfrm>
              <a:off x="2400" y="1824"/>
              <a:ext cx="240" cy="696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solidFill>
                    <a:srgbClr val="FF5050"/>
                  </a:solidFill>
                  <a:latin typeface=".VnTime" panose="020B7200000000000000" pitchFamily="34" charset="0"/>
                </a:rPr>
                <a:t>3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solidFill>
                    <a:srgbClr val="FF5050"/>
                  </a:solidFill>
                  <a:latin typeface=".VnTime" panose="020B7200000000000000" pitchFamily="34" charset="0"/>
                </a:rPr>
                <a:t>2</a:t>
              </a:r>
            </a:p>
          </p:txBody>
        </p:sp>
        <p:sp>
          <p:nvSpPr>
            <p:cNvPr id="89113" name="Line 36"/>
            <p:cNvSpPr>
              <a:spLocks noChangeShapeType="1"/>
            </p:cNvSpPr>
            <p:nvPr/>
          </p:nvSpPr>
          <p:spPr bwMode="auto">
            <a:xfrm>
              <a:off x="2400" y="216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76200" y="2735263"/>
            <a:ext cx="67056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>
                <a:latin typeface="Times New Roman" panose="02020603050405020304" pitchFamily="18" charset="0"/>
                <a:cs typeface="Times New Roman" panose="02020603050405020304" pitchFamily="18" charset="0"/>
              </a:rPr>
              <a:t>Như vậy, tỉ số phần trăm của thể tích hình lập phương lớn so với thể tích hình lập phương bé là </a:t>
            </a:r>
            <a:r>
              <a:rPr lang="en-US" altLang="en-US" sz="2200" b="1">
                <a:latin typeface=".VnTime" panose="020B7200000000000000" pitchFamily="34" charset="0"/>
              </a:rPr>
              <a:t>: </a:t>
            </a:r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1905000" y="54102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số: a. </a:t>
            </a:r>
            <a:r>
              <a:rPr lang="en-US" altLang="en-US" sz="2400" b="1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%   b. </a:t>
            </a:r>
            <a:r>
              <a:rPr lang="en-US" altLang="en-US" sz="2400" b="1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cm</a:t>
            </a:r>
            <a:r>
              <a:rPr lang="en-US" altLang="en-US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6934200" y="2895600"/>
            <a:ext cx="1981200" cy="33813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Thể tích: 64 cm</a:t>
            </a:r>
            <a:r>
              <a:rPr lang="en-US" altLang="en-US" sz="16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3048000" y="3657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505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150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</p:txBody>
      </p:sp>
      <p:grpSp>
        <p:nvGrpSpPr>
          <p:cNvPr id="11312" name="Group 48"/>
          <p:cNvGrpSpPr>
            <a:grpSpLocks/>
          </p:cNvGrpSpPr>
          <p:nvPr/>
        </p:nvGrpSpPr>
        <p:grpSpPr bwMode="auto">
          <a:xfrm>
            <a:off x="1905000" y="4572000"/>
            <a:ext cx="4876800" cy="1016000"/>
            <a:chOff x="912" y="2880"/>
            <a:chExt cx="3072" cy="640"/>
          </a:xfrm>
        </p:grpSpPr>
        <p:sp>
          <p:nvSpPr>
            <p:cNvPr id="89110" name="Text Box 45"/>
            <p:cNvSpPr txBox="1">
              <a:spLocks noChangeArrowheads="1"/>
            </p:cNvSpPr>
            <p:nvPr/>
          </p:nvSpPr>
          <p:spPr bwMode="auto">
            <a:xfrm>
              <a:off x="912" y="3024"/>
              <a:ext cx="307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.VnTime" panose="020B7200000000000000" pitchFamily="34" charset="0"/>
                </a:rPr>
                <a:t> </a:t>
              </a:r>
              <a:r>
                <a:rPr lang="en-US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64  x         =  96 (</a:t>
              </a:r>
              <a:r>
                <a:rPr lang="en-US" altLang="en-US" sz="2400" b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cm</a:t>
              </a:r>
              <a:r>
                <a:rPr lang="en-US" altLang="en-US" sz="2400" b="1" baseline="300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89111" name="Text Box 46"/>
            <p:cNvSpPr txBox="1">
              <a:spLocks noChangeArrowheads="1"/>
            </p:cNvSpPr>
            <p:nvPr/>
          </p:nvSpPr>
          <p:spPr bwMode="auto">
            <a:xfrm>
              <a:off x="1440" y="2880"/>
              <a:ext cx="288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.VnTime" panose="020B7200000000000000" pitchFamily="34" charset="0"/>
                </a:rPr>
                <a:t>3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.VnTime" panose="020B7200000000000000" pitchFamily="34" charset="0"/>
                </a:rPr>
                <a:t>2</a:t>
              </a:r>
            </a:p>
          </p:txBody>
        </p:sp>
      </p:grpSp>
      <p:sp>
        <p:nvSpPr>
          <p:cNvPr id="11311" name="Line 47"/>
          <p:cNvSpPr>
            <a:spLocks noChangeShapeType="1"/>
          </p:cNvSpPr>
          <p:nvPr/>
        </p:nvSpPr>
        <p:spPr bwMode="auto">
          <a:xfrm>
            <a:off x="2743200" y="50419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7620000" y="5486400"/>
            <a:ext cx="533400" cy="406400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9900"/>
                </a:solidFill>
                <a:latin typeface=".VnTime" panose="020B7200000000000000" pitchFamily="34" charset="0"/>
              </a:rPr>
              <a:t>96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1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2" grpId="0" animBg="1"/>
      <p:bldP spid="11293" grpId="0" animBg="1"/>
      <p:bldP spid="11294" grpId="0"/>
      <p:bldP spid="11295" grpId="0"/>
      <p:bldP spid="11296" grpId="0"/>
      <p:bldP spid="11297" grpId="0"/>
      <p:bldP spid="11301" grpId="0"/>
      <p:bldP spid="11302" grpId="0"/>
      <p:bldP spid="11306" grpId="0" animBg="1"/>
      <p:bldP spid="11308" grpId="0"/>
      <p:bldP spid="113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6172200" y="1828800"/>
            <a:ext cx="1219200" cy="1219200"/>
            <a:chOff x="4464" y="2208"/>
            <a:chExt cx="768" cy="768"/>
          </a:xfrm>
        </p:grpSpPr>
        <p:sp>
          <p:nvSpPr>
            <p:cNvPr id="90156" name="AutoShape 30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7" name="AutoShape 3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8" name="AutoShape 3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9" name="AutoShape 4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60" name="AutoShape 44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61" name="AutoShape 4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62" name="AutoShape 5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63" name="AutoShape 5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02459" name="Line 59"/>
          <p:cNvSpPr>
            <a:spLocks noChangeShapeType="1"/>
          </p:cNvSpPr>
          <p:nvPr/>
        </p:nvSpPr>
        <p:spPr bwMode="auto">
          <a:xfrm>
            <a:off x="6070600" y="3175000"/>
            <a:ext cx="1828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60" name="Line 60"/>
          <p:cNvSpPr>
            <a:spLocks noChangeShapeType="1"/>
          </p:cNvSpPr>
          <p:nvPr/>
        </p:nvSpPr>
        <p:spPr bwMode="auto">
          <a:xfrm>
            <a:off x="5994400" y="1320800"/>
            <a:ext cx="0" cy="1752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61" name="Line 61"/>
          <p:cNvSpPr>
            <a:spLocks noChangeShapeType="1"/>
          </p:cNvSpPr>
          <p:nvPr/>
        </p:nvSpPr>
        <p:spPr bwMode="auto">
          <a:xfrm>
            <a:off x="6438900" y="838200"/>
            <a:ext cx="914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63" name="Line 63"/>
          <p:cNvSpPr>
            <a:spLocks noChangeShapeType="1"/>
          </p:cNvSpPr>
          <p:nvPr/>
        </p:nvSpPr>
        <p:spPr bwMode="auto">
          <a:xfrm flipV="1">
            <a:off x="8051800" y="2806700"/>
            <a:ext cx="304800" cy="304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64" name="Text Box 64"/>
          <p:cNvSpPr txBox="1">
            <a:spLocks noChangeArrowheads="1"/>
          </p:cNvSpPr>
          <p:nvPr/>
        </p:nvSpPr>
        <p:spPr bwMode="auto">
          <a:xfrm>
            <a:off x="6705600" y="3352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00"/>
                </a:solidFill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102465" name="Text Box 65"/>
          <p:cNvSpPr txBox="1">
            <a:spLocks noChangeArrowheads="1"/>
          </p:cNvSpPr>
          <p:nvPr/>
        </p:nvSpPr>
        <p:spPr bwMode="auto">
          <a:xfrm>
            <a:off x="5638800" y="19177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00"/>
                </a:solidFill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102466" name="Text Box 66"/>
          <p:cNvSpPr txBox="1">
            <a:spLocks noChangeArrowheads="1"/>
          </p:cNvSpPr>
          <p:nvPr/>
        </p:nvSpPr>
        <p:spPr bwMode="auto">
          <a:xfrm>
            <a:off x="8153400" y="2895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00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02467" name="Text Box 67"/>
          <p:cNvSpPr txBox="1">
            <a:spLocks noChangeArrowheads="1"/>
          </p:cNvSpPr>
          <p:nvPr/>
        </p:nvSpPr>
        <p:spPr bwMode="auto">
          <a:xfrm>
            <a:off x="6680200" y="5334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00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02469" name="Text Box 69"/>
          <p:cNvSpPr txBox="1">
            <a:spLocks noChangeArrowheads="1"/>
          </p:cNvSpPr>
          <p:nvPr/>
        </p:nvSpPr>
        <p:spPr bwMode="auto">
          <a:xfrm>
            <a:off x="685800" y="609600"/>
            <a:ext cx="5181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Bạn Hạnh xếp các hình lập phương nhỏ có cạnh 1cm thành hình bên. Hỏi:</a:t>
            </a:r>
          </a:p>
        </p:txBody>
      </p:sp>
      <p:sp>
        <p:nvSpPr>
          <p:cNvPr id="102470" name="Text Box 70"/>
          <p:cNvSpPr txBox="1">
            <a:spLocks noChangeArrowheads="1"/>
          </p:cNvSpPr>
          <p:nvPr/>
        </p:nvSpPr>
        <p:spPr bwMode="auto">
          <a:xfrm>
            <a:off x="304800" y="2209800"/>
            <a:ext cx="5410200" cy="26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3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Nếu sơn các mặt ngoài cả hình bên thì diện tích cần sơn bằng bao nhiêu xăng-ti-mét vuông?</a:t>
            </a: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6172200" y="901700"/>
            <a:ext cx="1219200" cy="1219200"/>
            <a:chOff x="4656" y="2448"/>
            <a:chExt cx="768" cy="768"/>
          </a:xfrm>
        </p:grpSpPr>
        <p:sp>
          <p:nvSpPr>
            <p:cNvPr id="90148" name="AutoShape 2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9" name="AutoShape 34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0" name="AutoShape 3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1" name="AutoShape 3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2" name="AutoShape 41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3" name="AutoShape 5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4" name="AutoShape 5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5" name="AutoShape 7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7086600" y="1828800"/>
            <a:ext cx="1219200" cy="1219200"/>
            <a:chOff x="4464" y="2208"/>
            <a:chExt cx="768" cy="768"/>
          </a:xfrm>
        </p:grpSpPr>
        <p:sp>
          <p:nvSpPr>
            <p:cNvPr id="90140" name="AutoShape 7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1" name="AutoShape 7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2" name="AutoShape 7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3" name="AutoShape 7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4" name="AutoShape 7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5" name="AutoShape 8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6" name="AutoShape 8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7" name="AutoShape 8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02485" name="Line 85"/>
          <p:cNvSpPr>
            <a:spLocks noChangeShapeType="1"/>
          </p:cNvSpPr>
          <p:nvPr/>
        </p:nvSpPr>
        <p:spPr bwMode="auto">
          <a:xfrm>
            <a:off x="4953000" y="31242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87" name="Text Box 87"/>
          <p:cNvSpPr txBox="1">
            <a:spLocks noChangeArrowheads="1"/>
          </p:cNvSpPr>
          <p:nvPr/>
        </p:nvSpPr>
        <p:spPr bwMode="auto">
          <a:xfrm>
            <a:off x="390525" y="585788"/>
            <a:ext cx="8763000" cy="240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Nếu sơn các mặt ngoài cả hình bên thì diện tích cần sơn bằng bao nhiêu mét vuông?</a:t>
            </a:r>
          </a:p>
        </p:txBody>
      </p:sp>
      <p:sp>
        <p:nvSpPr>
          <p:cNvPr id="102516" name="Text Box 116"/>
          <p:cNvSpPr txBox="1">
            <a:spLocks noChangeArrowheads="1"/>
          </p:cNvSpPr>
          <p:nvPr/>
        </p:nvSpPr>
        <p:spPr bwMode="auto">
          <a:xfrm>
            <a:off x="4976813" y="3352800"/>
            <a:ext cx="4038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18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1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517" name="Text Box 117"/>
          <p:cNvSpPr txBox="1">
            <a:spLocks noChangeArrowheads="1"/>
          </p:cNvSpPr>
          <p:nvPr/>
        </p:nvSpPr>
        <p:spPr bwMode="auto">
          <a:xfrm>
            <a:off x="5181600" y="2895600"/>
            <a:ext cx="2971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5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500" b="1" u="sng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18" name="Text Box 118"/>
          <p:cNvSpPr txBox="1">
            <a:spLocks noChangeArrowheads="1"/>
          </p:cNvSpPr>
          <p:nvPr/>
        </p:nvSpPr>
        <p:spPr bwMode="auto">
          <a:xfrm>
            <a:off x="4964113" y="3563938"/>
            <a:ext cx="419100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1 cm),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8 x 3 = 24 (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Đ/S: 24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21" name="Line 121"/>
          <p:cNvSpPr>
            <a:spLocks noChangeShapeType="1"/>
          </p:cNvSpPr>
          <p:nvPr/>
        </p:nvSpPr>
        <p:spPr bwMode="auto">
          <a:xfrm>
            <a:off x="3033713" y="1138238"/>
            <a:ext cx="2667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22" name="Line 122"/>
          <p:cNvSpPr>
            <a:spLocks noChangeShapeType="1"/>
          </p:cNvSpPr>
          <p:nvPr/>
        </p:nvSpPr>
        <p:spPr bwMode="auto">
          <a:xfrm>
            <a:off x="914400" y="1524000"/>
            <a:ext cx="4191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23" name="Line 123"/>
          <p:cNvSpPr>
            <a:spLocks noChangeShapeType="1"/>
          </p:cNvSpPr>
          <p:nvPr/>
        </p:nvSpPr>
        <p:spPr bwMode="auto">
          <a:xfrm>
            <a:off x="838200" y="2009775"/>
            <a:ext cx="2514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24" name="Line 124"/>
          <p:cNvSpPr>
            <a:spLocks noChangeShapeType="1"/>
          </p:cNvSpPr>
          <p:nvPr/>
        </p:nvSpPr>
        <p:spPr bwMode="auto">
          <a:xfrm>
            <a:off x="914400" y="2667000"/>
            <a:ext cx="457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25" name="Line 125"/>
          <p:cNvSpPr>
            <a:spLocks noChangeShapeType="1"/>
          </p:cNvSpPr>
          <p:nvPr/>
        </p:nvSpPr>
        <p:spPr bwMode="auto">
          <a:xfrm>
            <a:off x="457200" y="3200400"/>
            <a:ext cx="2667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26" name="Line 126"/>
          <p:cNvSpPr>
            <a:spLocks noChangeShapeType="1"/>
          </p:cNvSpPr>
          <p:nvPr/>
        </p:nvSpPr>
        <p:spPr bwMode="auto">
          <a:xfrm>
            <a:off x="838200" y="3810000"/>
            <a:ext cx="4419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27" name="Line 127"/>
          <p:cNvSpPr>
            <a:spLocks noChangeShapeType="1"/>
          </p:cNvSpPr>
          <p:nvPr/>
        </p:nvSpPr>
        <p:spPr bwMode="auto">
          <a:xfrm>
            <a:off x="457200" y="4267200"/>
            <a:ext cx="487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28" name="Line 128"/>
          <p:cNvSpPr>
            <a:spLocks noChangeShapeType="1"/>
          </p:cNvSpPr>
          <p:nvPr/>
        </p:nvSpPr>
        <p:spPr bwMode="auto">
          <a:xfrm>
            <a:off x="457200" y="4724400"/>
            <a:ext cx="3910013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740"/>
                            </p:stCondLst>
                            <p:childTnLst>
                              <p:par>
                                <p:cTn id="1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740"/>
                            </p:stCondLst>
                            <p:childTnLst>
                              <p:par>
                                <p:cTn id="2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02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240"/>
                            </p:stCondLst>
                            <p:childTnLst>
                              <p:par>
                                <p:cTn id="3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02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740"/>
                            </p:stCondLst>
                            <p:childTnLst>
                              <p:par>
                                <p:cTn id="3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02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1240"/>
                            </p:stCondLst>
                            <p:childTnLst>
                              <p:par>
                                <p:cTn id="4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02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174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02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224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02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740"/>
                            </p:stCondLst>
                            <p:childTnLst>
                              <p:par>
                                <p:cTn id="5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0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4740"/>
                            </p:stCondLst>
                            <p:childTnLst>
                              <p:par>
                                <p:cTn id="5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0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10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102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10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10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10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10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10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10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1" dur="2000"/>
                                        <p:tgtEl>
                                          <p:spTgt spid="102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4" dur="2000"/>
                                        <p:tgtEl>
                                          <p:spTgt spid="102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7" dur="2000"/>
                                        <p:tgtEl>
                                          <p:spTgt spid="102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0" dur="2000"/>
                                        <p:tgtEl>
                                          <p:spTgt spid="102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3" dur="2000"/>
                                        <p:tgtEl>
                                          <p:spTgt spid="102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6" dur="2000"/>
                                        <p:tgtEl>
                                          <p:spTgt spid="102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9" dur="2000"/>
                                        <p:tgtEl>
                                          <p:spTgt spid="102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2" dur="2000"/>
                                        <p:tgtEl>
                                          <p:spTgt spid="102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5" dur="2000"/>
                                        <p:tgtEl>
                                          <p:spTgt spid="102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18" dur="2000"/>
                                        <p:tgtEl>
                                          <p:spTgt spid="102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1" dur="2000"/>
                                        <p:tgtEl>
                                          <p:spTgt spid="102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24" dur="2000"/>
                                        <p:tgtEl>
                                          <p:spTgt spid="102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7" dur="2000"/>
                                        <p:tgtEl>
                                          <p:spTgt spid="102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0" dur="2000"/>
                                        <p:tgtEl>
                                          <p:spTgt spid="102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3" dur="2000"/>
                                        <p:tgtEl>
                                          <p:spTgt spid="102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6" dur="2000"/>
                                        <p:tgtEl>
                                          <p:spTgt spid="102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9" dur="2000"/>
                                        <p:tgtEl>
                                          <p:spTgt spid="102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2" dur="2000"/>
                                        <p:tgtEl>
                                          <p:spTgt spid="102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4" dur="2000"/>
                                        <p:tgtEl>
                                          <p:spTgt spid="10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3785 0.35672 -0.37569 0.41343 -0.41042 0.41667 C -0.44514 0.41991 -0.47778 0.3213 -0.50833 0.31945 C -0.53889 0.31759 -0.57986 0.39121 -0.59375 0.40556 " pathEditMode="relative" ptsTypes="aaaA">
                                      <p:cBhvr>
                                        <p:cTn id="1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29999 C -0.30573 0.37268 -0.31146 0.44536 -0.34167 0.46944 C -0.37187 0.49351 -0.42656 0.46897 -0.48125 0.44444 " pathEditMode="relative" rAng="0" ptsTypes="aaA">
                                      <p:cBhvr>
                                        <p:cTn id="1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1423 0.38009 -0.32847 0.46041 -0.35555 0.44097 C -0.38263 0.42153 -0.44409 0.22731 -0.4625 0.18356 " pathEditMode="relative" rAng="1306537" ptsTypes="aaA">
                                      <p:cBhvr>
                                        <p:cTn id="16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49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6" dur="2000"/>
                                        <p:tgtEl>
                                          <p:spTgt spid="10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9" dur="2000"/>
                                        <p:tgtEl>
                                          <p:spTgt spid="102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 tmFilter="0,0; .5, 1; 1, 1"/>
                                        <p:tgtEl>
                                          <p:spTgt spid="102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82" dur="500"/>
                                        <p:tgtEl>
                                          <p:spTgt spid="102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185" dur="500"/>
                                        <p:tgtEl>
                                          <p:spTgt spid="102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10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4" grpId="0"/>
      <p:bldP spid="102464" grpId="1"/>
      <p:bldP spid="102465" grpId="0"/>
      <p:bldP spid="102465" grpId="1"/>
      <p:bldP spid="102466" grpId="0"/>
      <p:bldP spid="102466" grpId="1"/>
      <p:bldP spid="102467" grpId="0"/>
      <p:bldP spid="102467" grpId="1"/>
      <p:bldP spid="102469" grpId="0"/>
      <p:bldP spid="102469" grpId="1"/>
      <p:bldP spid="102470" grpId="0"/>
      <p:bldP spid="102470" grpId="1"/>
      <p:bldP spid="102487" grpId="0"/>
      <p:bldP spid="102516" grpId="0"/>
      <p:bldP spid="102517" grpId="0"/>
      <p:bldP spid="102517" grpId="1"/>
      <p:bldP spid="1025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8" name="Group 4"/>
          <p:cNvGrpSpPr>
            <a:grpSpLocks/>
          </p:cNvGrpSpPr>
          <p:nvPr/>
        </p:nvGrpSpPr>
        <p:grpSpPr bwMode="auto">
          <a:xfrm>
            <a:off x="381000" y="361950"/>
            <a:ext cx="8382000" cy="609600"/>
            <a:chOff x="240" y="228"/>
            <a:chExt cx="5280" cy="384"/>
          </a:xfrm>
        </p:grpSpPr>
        <p:sp>
          <p:nvSpPr>
            <p:cNvPr id="91174" name="Line 5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1175" name="Line 6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91139" name="Group 7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91172" name="Line 8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1173" name="Line 9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1140" name="Text Box 10"/>
          <p:cNvSpPr txBox="1">
            <a:spLocks noChangeArrowheads="1"/>
          </p:cNvSpPr>
          <p:nvPr/>
        </p:nvSpPr>
        <p:spPr bwMode="auto">
          <a:xfrm>
            <a:off x="381000" y="457200"/>
            <a:ext cx="87630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Nếu sơn các mặt ngoài cả hình bên thì diện tích cần sơn bằng bao nhiêu mét vuông?</a:t>
            </a:r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5181600" y="2895600"/>
            <a:ext cx="2895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5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500" b="1" u="sng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42" name="Line 12"/>
          <p:cNvSpPr>
            <a:spLocks noChangeShapeType="1"/>
          </p:cNvSpPr>
          <p:nvPr/>
        </p:nvSpPr>
        <p:spPr bwMode="auto">
          <a:xfrm>
            <a:off x="4572000" y="31623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1143" name="Group 60"/>
          <p:cNvGrpSpPr>
            <a:grpSpLocks/>
          </p:cNvGrpSpPr>
          <p:nvPr/>
        </p:nvGrpSpPr>
        <p:grpSpPr bwMode="auto">
          <a:xfrm>
            <a:off x="1447800" y="4724400"/>
            <a:ext cx="1219200" cy="1219200"/>
            <a:chOff x="4464" y="2208"/>
            <a:chExt cx="768" cy="768"/>
          </a:xfrm>
        </p:grpSpPr>
        <p:sp>
          <p:nvSpPr>
            <p:cNvPr id="91164" name="AutoShape 61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65" name="AutoShape 62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66" name="AutoShape 63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67" name="AutoShape 64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68" name="AutoShape 65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69" name="AutoShape 66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70" name="AutoShape 67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71" name="AutoShape 68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91144" name="Group 69"/>
          <p:cNvGrpSpPr>
            <a:grpSpLocks/>
          </p:cNvGrpSpPr>
          <p:nvPr/>
        </p:nvGrpSpPr>
        <p:grpSpPr bwMode="auto">
          <a:xfrm>
            <a:off x="1447800" y="3810000"/>
            <a:ext cx="1219200" cy="1219200"/>
            <a:chOff x="4656" y="2448"/>
            <a:chExt cx="768" cy="768"/>
          </a:xfrm>
        </p:grpSpPr>
        <p:sp>
          <p:nvSpPr>
            <p:cNvPr id="91156" name="AutoShape 70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57" name="AutoShape 71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58" name="AutoShape 72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59" name="AutoShape 73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60" name="AutoShape 74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61" name="AutoShape 75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62" name="AutoShape 76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63" name="AutoShape 77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2362200" y="4724400"/>
            <a:ext cx="1219200" cy="1219200"/>
            <a:chOff x="4464" y="2208"/>
            <a:chExt cx="768" cy="768"/>
          </a:xfrm>
        </p:grpSpPr>
        <p:sp>
          <p:nvSpPr>
            <p:cNvPr id="91148" name="AutoShape 79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49" name="AutoShape 80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50" name="AutoShape 81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51" name="AutoShape 82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52" name="AutoShape 83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53" name="AutoShape 84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54" name="AutoShape 85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1155" name="AutoShape 86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05559" name="Line 87"/>
          <p:cNvSpPr>
            <a:spLocks noChangeShapeType="1"/>
          </p:cNvSpPr>
          <p:nvPr/>
        </p:nvSpPr>
        <p:spPr bwMode="auto">
          <a:xfrm>
            <a:off x="2362200" y="50292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5560" name="Text Box 88"/>
          <p:cNvSpPr txBox="1">
            <a:spLocks noChangeArrowheads="1"/>
          </p:cNvSpPr>
          <p:nvPr/>
        </p:nvSpPr>
        <p:spPr bwMode="auto">
          <a:xfrm>
            <a:off x="4762500" y="3640138"/>
            <a:ext cx="4191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38728E-6 L 0.09167 1.38728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1.38728E-6 L 5.55112E-17 1.38728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60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</TotalTime>
  <Words>1249</Words>
  <Application>Microsoft Office PowerPoint</Application>
  <PresentationFormat>On-screen Show (4:3)</PresentationFormat>
  <Paragraphs>117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Tahoma</vt:lpstr>
      <vt:lpstr>Times New Roman</vt:lpstr>
      <vt:lpstr>.VnTime</vt:lpstr>
      <vt:lpstr>Mountain Top</vt:lpstr>
      <vt:lpstr>Office Theme</vt:lpstr>
      <vt:lpstr>1_Office Theme</vt:lpstr>
      <vt:lpstr>2_Office Theme</vt:lpstr>
      <vt:lpstr>3_Office Theme</vt:lpstr>
      <vt:lpstr>4_Office Theme</vt:lpstr>
      <vt:lpstr>5_Office Theme</vt:lpstr>
      <vt:lpstr>TOÁN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MyPC</cp:lastModifiedBy>
  <cp:revision>75</cp:revision>
  <dcterms:created xsi:type="dcterms:W3CDTF">2009-02-17T09:47:27Z</dcterms:created>
  <dcterms:modified xsi:type="dcterms:W3CDTF">2020-04-26T16:17:20Z</dcterms:modified>
</cp:coreProperties>
</file>