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2" r:id="rId6"/>
    <p:sldId id="264" r:id="rId7"/>
    <p:sldId id="265" r:id="rId8"/>
    <p:sldId id="270" r:id="rId9"/>
    <p:sldId id="272" r:id="rId10"/>
    <p:sldId id="273" r:id="rId11"/>
    <p:sldId id="284" r:id="rId12"/>
    <p:sldId id="279" r:id="rId13"/>
    <p:sldId id="266" r:id="rId14"/>
    <p:sldId id="289" r:id="rId15"/>
    <p:sldId id="274" r:id="rId16"/>
    <p:sldId id="267" r:id="rId17"/>
    <p:sldId id="275" r:id="rId18"/>
    <p:sldId id="276" r:id="rId19"/>
    <p:sldId id="311" r:id="rId20"/>
    <p:sldId id="312" r:id="rId21"/>
    <p:sldId id="315" r:id="rId22"/>
    <p:sldId id="285" r:id="rId23"/>
    <p:sldId id="313" r:id="rId24"/>
    <p:sldId id="287" r:id="rId25"/>
    <p:sldId id="316" r:id="rId26"/>
    <p:sldId id="317" r:id="rId27"/>
    <p:sldId id="314" r:id="rId28"/>
    <p:sldId id="288" r:id="rId29"/>
    <p:sldId id="277" r:id="rId30"/>
    <p:sldId id="290" r:id="rId31"/>
    <p:sldId id="281" r:id="rId32"/>
    <p:sldId id="304" r:id="rId33"/>
    <p:sldId id="305" r:id="rId34"/>
    <p:sldId id="308" r:id="rId35"/>
    <p:sldId id="306" r:id="rId36"/>
    <p:sldId id="278" r:id="rId37"/>
    <p:sldId id="291" r:id="rId38"/>
    <p:sldId id="300" r:id="rId39"/>
    <p:sldId id="302" r:id="rId40"/>
    <p:sldId id="301" r:id="rId41"/>
    <p:sldId id="303" r:id="rId42"/>
    <p:sldId id="318" r:id="rId43"/>
    <p:sldId id="310" r:id="rId44"/>
    <p:sldId id="29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CCFFCC"/>
    <a:srgbClr val="333300"/>
    <a:srgbClr val="FFCCFF"/>
    <a:srgbClr val="00CC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7" autoAdjust="0"/>
    <p:restoredTop sz="90799" autoAdjust="0"/>
  </p:normalViewPr>
  <p:slideViewPr>
    <p:cSldViewPr>
      <p:cViewPr varScale="1">
        <p:scale>
          <a:sx n="66" d="100"/>
          <a:sy n="66"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A8B83009-2196-4CEC-A5B0-9E2DB3087FCD}" type="slidenum">
              <a:rPr lang="en-US" smtClean="0"/>
              <a:pPr>
                <a:defRPr/>
              </a:pPr>
              <a:t>‹#›</a:t>
            </a:fld>
            <a:endParaRPr lang="en-US"/>
          </a:p>
        </p:txBody>
      </p:sp>
    </p:spTree>
    <p:extLst>
      <p:ext uri="{BB962C8B-B14F-4D97-AF65-F5344CB8AC3E}">
        <p14:creationId xmlns:p14="http://schemas.microsoft.com/office/powerpoint/2010/main" val="314804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CFA9FA0-A7AC-4644-A9D6-A76CFBE95BE7}" type="slidenum">
              <a:rPr lang="en-US" smtClean="0"/>
              <a:pPr>
                <a:defRPr/>
              </a:pPr>
              <a:t>‹#›</a:t>
            </a:fld>
            <a:endParaRPr lang="en-US"/>
          </a:p>
        </p:txBody>
      </p:sp>
    </p:spTree>
    <p:extLst>
      <p:ext uri="{BB962C8B-B14F-4D97-AF65-F5344CB8AC3E}">
        <p14:creationId xmlns:p14="http://schemas.microsoft.com/office/powerpoint/2010/main" val="32841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CFA9FA0-A7AC-4644-A9D6-A76CFBE95BE7}"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612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CFA9FA0-A7AC-4644-A9D6-A76CFBE95BE7}" type="slidenum">
              <a:rPr lang="en-US" smtClean="0"/>
              <a:pPr>
                <a:defRPr/>
              </a:pPr>
              <a:t>‹#›</a:t>
            </a:fld>
            <a:endParaRPr lang="en-US"/>
          </a:p>
        </p:txBody>
      </p:sp>
    </p:spTree>
    <p:extLst>
      <p:ext uri="{BB962C8B-B14F-4D97-AF65-F5344CB8AC3E}">
        <p14:creationId xmlns:p14="http://schemas.microsoft.com/office/powerpoint/2010/main" val="2709392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CFA9FA0-A7AC-4644-A9D6-A76CFBE95BE7}"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7224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CFA9FA0-A7AC-4644-A9D6-A76CFBE95BE7}" type="slidenum">
              <a:rPr lang="en-US" smtClean="0"/>
              <a:pPr>
                <a:defRPr/>
              </a:pPr>
              <a:t>‹#›</a:t>
            </a:fld>
            <a:endParaRPr lang="en-US"/>
          </a:p>
        </p:txBody>
      </p:sp>
    </p:spTree>
    <p:extLst>
      <p:ext uri="{BB962C8B-B14F-4D97-AF65-F5344CB8AC3E}">
        <p14:creationId xmlns:p14="http://schemas.microsoft.com/office/powerpoint/2010/main" val="299988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FEA8EAD-ABC6-429A-BB87-A83942B47F05}" type="slidenum">
              <a:rPr lang="en-US" smtClean="0"/>
              <a:pPr>
                <a:defRPr/>
              </a:pPr>
              <a:t>‹#›</a:t>
            </a:fld>
            <a:endParaRPr lang="en-US"/>
          </a:p>
        </p:txBody>
      </p:sp>
    </p:spTree>
    <p:extLst>
      <p:ext uri="{BB962C8B-B14F-4D97-AF65-F5344CB8AC3E}">
        <p14:creationId xmlns:p14="http://schemas.microsoft.com/office/powerpoint/2010/main" val="423688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FC74A61-AC3C-488B-A967-6E9AFBF94FE4}" type="slidenum">
              <a:rPr lang="en-US" smtClean="0"/>
              <a:pPr>
                <a:defRPr/>
              </a:pPr>
              <a:t>‹#›</a:t>
            </a:fld>
            <a:endParaRPr lang="en-US"/>
          </a:p>
        </p:txBody>
      </p:sp>
    </p:spTree>
    <p:extLst>
      <p:ext uri="{BB962C8B-B14F-4D97-AF65-F5344CB8AC3E}">
        <p14:creationId xmlns:p14="http://schemas.microsoft.com/office/powerpoint/2010/main" val="158958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5B71CE8-6B43-429F-B7D4-DD2C15095A83}" type="slidenum">
              <a:rPr lang="en-US" smtClean="0"/>
              <a:pPr>
                <a:defRPr/>
              </a:pPr>
              <a:t>‹#›</a:t>
            </a:fld>
            <a:endParaRPr lang="en-US"/>
          </a:p>
        </p:txBody>
      </p:sp>
    </p:spTree>
    <p:extLst>
      <p:ext uri="{BB962C8B-B14F-4D97-AF65-F5344CB8AC3E}">
        <p14:creationId xmlns:p14="http://schemas.microsoft.com/office/powerpoint/2010/main" val="353298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CEAFBDA-58C5-45F5-A308-6C8207FC9BDB}" type="slidenum">
              <a:rPr lang="en-US" smtClean="0"/>
              <a:pPr>
                <a:defRPr/>
              </a:pPr>
              <a:t>‹#›</a:t>
            </a:fld>
            <a:endParaRPr lang="en-US"/>
          </a:p>
        </p:txBody>
      </p:sp>
    </p:spTree>
    <p:extLst>
      <p:ext uri="{BB962C8B-B14F-4D97-AF65-F5344CB8AC3E}">
        <p14:creationId xmlns:p14="http://schemas.microsoft.com/office/powerpoint/2010/main" val="370300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CC87D86C-7D34-4A1A-8950-7ADFCDC9B163}" type="slidenum">
              <a:rPr lang="en-US" smtClean="0"/>
              <a:pPr>
                <a:defRPr/>
              </a:pPr>
              <a:t>‹#›</a:t>
            </a:fld>
            <a:endParaRPr lang="en-US"/>
          </a:p>
        </p:txBody>
      </p:sp>
    </p:spTree>
    <p:extLst>
      <p:ext uri="{BB962C8B-B14F-4D97-AF65-F5344CB8AC3E}">
        <p14:creationId xmlns:p14="http://schemas.microsoft.com/office/powerpoint/2010/main" val="40933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B8223DFB-5AC2-4C57-91E1-DAA85E1F03E2}" type="slidenum">
              <a:rPr lang="en-US" smtClean="0"/>
              <a:pPr>
                <a:defRPr/>
              </a:pPr>
              <a:t>‹#›</a:t>
            </a:fld>
            <a:endParaRPr lang="en-US"/>
          </a:p>
        </p:txBody>
      </p:sp>
    </p:spTree>
    <p:extLst>
      <p:ext uri="{BB962C8B-B14F-4D97-AF65-F5344CB8AC3E}">
        <p14:creationId xmlns:p14="http://schemas.microsoft.com/office/powerpoint/2010/main" val="352916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4E26DE63-5A83-4A76-ACEB-48014A679871}" type="slidenum">
              <a:rPr lang="en-US" smtClean="0"/>
              <a:pPr>
                <a:defRPr/>
              </a:pPr>
              <a:t>‹#›</a:t>
            </a:fld>
            <a:endParaRPr lang="en-US"/>
          </a:p>
        </p:txBody>
      </p:sp>
    </p:spTree>
    <p:extLst>
      <p:ext uri="{BB962C8B-B14F-4D97-AF65-F5344CB8AC3E}">
        <p14:creationId xmlns:p14="http://schemas.microsoft.com/office/powerpoint/2010/main" val="37605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749356E9-AFD1-4FE2-86D4-ABE148EE4001}" type="slidenum">
              <a:rPr lang="en-US" smtClean="0"/>
              <a:pPr>
                <a:defRPr/>
              </a:pPr>
              <a:t>‹#›</a:t>
            </a:fld>
            <a:endParaRPr lang="en-US"/>
          </a:p>
        </p:txBody>
      </p:sp>
    </p:spTree>
    <p:extLst>
      <p:ext uri="{BB962C8B-B14F-4D97-AF65-F5344CB8AC3E}">
        <p14:creationId xmlns:p14="http://schemas.microsoft.com/office/powerpoint/2010/main" val="262564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C381F232-C345-4F84-803C-F82FA7D20178}" type="slidenum">
              <a:rPr lang="en-US" smtClean="0"/>
              <a:pPr>
                <a:defRPr/>
              </a:pPr>
              <a:t>‹#›</a:t>
            </a:fld>
            <a:endParaRPr lang="en-US"/>
          </a:p>
        </p:txBody>
      </p:sp>
    </p:spTree>
    <p:extLst>
      <p:ext uri="{BB962C8B-B14F-4D97-AF65-F5344CB8AC3E}">
        <p14:creationId xmlns:p14="http://schemas.microsoft.com/office/powerpoint/2010/main" val="303788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0B0B98A-28FE-4334-91F9-C9872C85A65D}" type="slidenum">
              <a:rPr lang="en-US" smtClean="0"/>
              <a:pPr>
                <a:defRPr/>
              </a:pPr>
              <a:t>‹#›</a:t>
            </a:fld>
            <a:endParaRPr lang="en-US"/>
          </a:p>
        </p:txBody>
      </p:sp>
    </p:spTree>
    <p:extLst>
      <p:ext uri="{BB962C8B-B14F-4D97-AF65-F5344CB8AC3E}">
        <p14:creationId xmlns:p14="http://schemas.microsoft.com/office/powerpoint/2010/main" val="121519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3CFA9FA0-A7AC-4644-A9D6-A76CFBE95BE7}" type="slidenum">
              <a:rPr lang="en-US" smtClean="0"/>
              <a:pPr>
                <a:defRPr/>
              </a:pPr>
              <a:t>‹#›</a:t>
            </a:fld>
            <a:endParaRPr lang="en-US"/>
          </a:p>
        </p:txBody>
      </p:sp>
    </p:spTree>
    <p:extLst>
      <p:ext uri="{BB962C8B-B14F-4D97-AF65-F5344CB8AC3E}">
        <p14:creationId xmlns:p14="http://schemas.microsoft.com/office/powerpoint/2010/main" val="33628578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jpeg"/><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6"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524000"/>
            <a:ext cx="8229600" cy="1143000"/>
          </a:xfrm>
        </p:spPr>
        <p:txBody>
          <a:bodyPr/>
          <a:lstStyle/>
          <a:p>
            <a:pPr eaLnBrk="1" hangingPunct="1"/>
            <a:r>
              <a:rPr lang="en-US" smtClean="0">
                <a:solidFill>
                  <a:srgbClr val="0000FF"/>
                </a:solidFill>
                <a:latin typeface="VNI-Book" pitchFamily="2" charset="0"/>
              </a:rPr>
              <a:t>KIEÅM TRA BAØI CUÕ</a:t>
            </a:r>
          </a:p>
        </p:txBody>
      </p:sp>
      <p:sp>
        <p:nvSpPr>
          <p:cNvPr id="3075" name="Rectangle 10"/>
          <p:cNvSpPr>
            <a:spLocks noChangeArrowheads="1"/>
          </p:cNvSpPr>
          <p:nvPr/>
        </p:nvSpPr>
        <p:spPr bwMode="auto">
          <a:xfrm>
            <a:off x="1371600" y="2667000"/>
            <a:ext cx="1981200" cy="762000"/>
          </a:xfrm>
          <a:prstGeom prst="rect">
            <a:avLst/>
          </a:prstGeom>
          <a:solidFill>
            <a:schemeClr val="bg1"/>
          </a:solidFill>
          <a:ln w="9525">
            <a:noFill/>
            <a:miter lim="800000"/>
            <a:headEnd/>
            <a:tailEnd/>
          </a:ln>
        </p:spPr>
        <p:txBody>
          <a:bodyPr>
            <a:spAutoFit/>
          </a:bodyPr>
          <a:lstStyle/>
          <a:p>
            <a:r>
              <a:rPr lang="en-US" sz="4400">
                <a:solidFill>
                  <a:srgbClr val="0000FF"/>
                </a:solidFill>
                <a:latin typeface="VNI-Meli" pitchFamily="2" charset="0"/>
                <a:hlinkClick r:id="rId2" action="ppaction://hlinksldjump"/>
              </a:rPr>
              <a:t>Caâu 1</a:t>
            </a:r>
            <a:endParaRPr lang="en-US" sz="4400">
              <a:solidFill>
                <a:srgbClr val="0000FF"/>
              </a:solidFill>
              <a:latin typeface="VNI-Meli" pitchFamily="2" charset="0"/>
            </a:endParaRPr>
          </a:p>
        </p:txBody>
      </p:sp>
      <p:sp>
        <p:nvSpPr>
          <p:cNvPr id="3076" name="Rectangle 14"/>
          <p:cNvSpPr>
            <a:spLocks noChangeArrowheads="1"/>
          </p:cNvSpPr>
          <p:nvPr/>
        </p:nvSpPr>
        <p:spPr bwMode="auto">
          <a:xfrm>
            <a:off x="1295400" y="3810000"/>
            <a:ext cx="1981200" cy="762000"/>
          </a:xfrm>
          <a:prstGeom prst="rect">
            <a:avLst/>
          </a:prstGeom>
          <a:solidFill>
            <a:schemeClr val="bg1"/>
          </a:solidFill>
          <a:ln w="9525">
            <a:noFill/>
            <a:miter lim="800000"/>
            <a:headEnd/>
            <a:tailEnd/>
          </a:ln>
        </p:spPr>
        <p:txBody>
          <a:bodyPr>
            <a:spAutoFit/>
          </a:bodyPr>
          <a:lstStyle/>
          <a:p>
            <a:r>
              <a:rPr lang="en-US" sz="4400">
                <a:solidFill>
                  <a:srgbClr val="008000"/>
                </a:solidFill>
                <a:latin typeface="VNI-Meli" pitchFamily="2" charset="0"/>
                <a:hlinkClick r:id="rId3" action="ppaction://hlinksldjump"/>
              </a:rPr>
              <a:t>Caâu 2</a:t>
            </a:r>
            <a:endParaRPr lang="en-US" sz="4400">
              <a:solidFill>
                <a:srgbClr val="008000"/>
              </a:solidFill>
              <a:latin typeface="VNI-Meli" pitchFamily="2" charset="0"/>
            </a:endParaRPr>
          </a:p>
        </p:txBody>
      </p:sp>
      <p:sp>
        <p:nvSpPr>
          <p:cNvPr id="3077" name="Rectangle 15"/>
          <p:cNvSpPr>
            <a:spLocks noChangeArrowheads="1"/>
          </p:cNvSpPr>
          <p:nvPr/>
        </p:nvSpPr>
        <p:spPr bwMode="auto">
          <a:xfrm>
            <a:off x="1295400" y="4800600"/>
            <a:ext cx="1981200" cy="762000"/>
          </a:xfrm>
          <a:prstGeom prst="rect">
            <a:avLst/>
          </a:prstGeom>
          <a:solidFill>
            <a:schemeClr val="bg1"/>
          </a:solidFill>
          <a:ln w="9525">
            <a:noFill/>
            <a:miter lim="800000"/>
            <a:headEnd/>
            <a:tailEnd/>
          </a:ln>
        </p:spPr>
        <p:txBody>
          <a:bodyPr>
            <a:spAutoFit/>
          </a:bodyPr>
          <a:lstStyle/>
          <a:p>
            <a:r>
              <a:rPr lang="en-US" sz="4400">
                <a:solidFill>
                  <a:srgbClr val="008000"/>
                </a:solidFill>
                <a:latin typeface="VNI-Meli" pitchFamily="2" charset="0"/>
                <a:hlinkClick r:id="rId4" action="ppaction://hlinksldjump"/>
              </a:rPr>
              <a:t>Caâu 3</a:t>
            </a:r>
            <a:endParaRPr lang="en-US" sz="4400">
              <a:solidFill>
                <a:srgbClr val="008000"/>
              </a:solidFill>
              <a:latin typeface="VNI-Meli" pitchFamily="2" charset="0"/>
            </a:endParaRPr>
          </a:p>
        </p:txBody>
      </p:sp>
      <p:sp>
        <p:nvSpPr>
          <p:cNvPr id="3078" name="Text Box 17"/>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spcBef>
                <a:spcPct val="50000"/>
              </a:spcBef>
            </a:pPr>
            <a:r>
              <a:rPr lang="en-US" sz="4000"/>
              <a:t> </a:t>
            </a:r>
            <a:endParaRPr lang="en-US" sz="4000">
              <a:solidFill>
                <a:srgbClr val="0000FF"/>
              </a:solidFill>
            </a:endParaRPr>
          </a:p>
        </p:txBody>
      </p:sp>
      <p:sp>
        <p:nvSpPr>
          <p:cNvPr id="3079" name="Text Box 18"/>
          <p:cNvSpPr txBox="1">
            <a:spLocks noChangeArrowheads="1"/>
          </p:cNvSpPr>
          <p:nvPr/>
        </p:nvSpPr>
        <p:spPr bwMode="auto">
          <a:xfrm>
            <a:off x="2819400" y="685800"/>
            <a:ext cx="4038600" cy="701675"/>
          </a:xfrm>
          <a:prstGeom prst="rect">
            <a:avLst/>
          </a:prstGeom>
          <a:noFill/>
          <a:ln w="9525">
            <a:noFill/>
            <a:miter lim="800000"/>
            <a:headEnd/>
            <a:tailEnd/>
          </a:ln>
        </p:spPr>
        <p:txBody>
          <a:bodyPr>
            <a:spAutoFit/>
          </a:bodyPr>
          <a:lstStyle/>
          <a:p>
            <a:pPr algn="ctr">
              <a:spcBef>
                <a:spcPct val="50000"/>
              </a:spcBef>
            </a:pPr>
            <a:r>
              <a:rPr lang="en-US" sz="4000" u="sng">
                <a:solidFill>
                  <a:srgbClr val="0000FF"/>
                </a:solidFill>
              </a:rPr>
              <a:t>Khoa học</a:t>
            </a:r>
          </a:p>
        </p:txBody>
      </p:sp>
      <p:pic>
        <p:nvPicPr>
          <p:cNvPr id="3080" name="Picture 22" descr="ml0035"/>
          <p:cNvPicPr>
            <a:picLocks noChangeAspect="1" noChangeArrowheads="1"/>
          </p:cNvPicPr>
          <p:nvPr/>
        </p:nvPicPr>
        <p:blipFill>
          <a:blip r:embed="rId5"/>
          <a:srcRect/>
          <a:stretch>
            <a:fillRect/>
          </a:stretch>
        </p:blipFill>
        <p:spPr bwMode="auto">
          <a:xfrm>
            <a:off x="3810000" y="2819400"/>
            <a:ext cx="5334000" cy="3124200"/>
          </a:xfrm>
          <a:prstGeom prst="rect">
            <a:avLst/>
          </a:prstGeom>
          <a:noFill/>
          <a:ln w="9525">
            <a:noFill/>
            <a:miter lim="800000"/>
            <a:headEnd/>
            <a:tailEnd/>
          </a:ln>
        </p:spPr>
      </p:pic>
      <p:sp>
        <p:nvSpPr>
          <p:cNvPr id="3081" name="AutoShape 24">
            <a:hlinkClick r:id="rId6" action="ppaction://hlinksldjump" highlightClick="1"/>
          </p:cNvPr>
          <p:cNvSpPr>
            <a:spLocks noChangeArrowheads="1"/>
          </p:cNvSpPr>
          <p:nvPr/>
        </p:nvSpPr>
        <p:spPr bwMode="auto">
          <a:xfrm>
            <a:off x="7848600" y="6172200"/>
            <a:ext cx="838200" cy="3810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idx="1"/>
          </p:nvPr>
        </p:nvSpPr>
        <p:spPr/>
        <p:txBody>
          <a:bodyPr/>
          <a:lstStyle/>
          <a:p>
            <a:pPr eaLnBrk="1" hangingPunct="1"/>
            <a:endParaRPr lang="en-US" smtClean="0"/>
          </a:p>
        </p:txBody>
      </p:sp>
      <p:pic>
        <p:nvPicPr>
          <p:cNvPr id="82948" name="Picture 4" descr="P1010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0" y="6146800"/>
            <a:ext cx="990600" cy="711200"/>
          </a:xfrm>
          <a:prstGeom prst="rect">
            <a:avLst/>
          </a:prstGeom>
          <a:noFill/>
          <a:ln w="9525">
            <a:solidFill>
              <a:srgbClr val="FF0066"/>
            </a:solidFill>
            <a:miter lim="800000"/>
            <a:headEnd/>
            <a:tailEnd/>
          </a:ln>
        </p:spPr>
        <p:txBody>
          <a:bodyPr>
            <a:spAutoFit/>
          </a:bodyPr>
          <a:lstStyle/>
          <a:p>
            <a:pPr algn="ctr">
              <a:spcBef>
                <a:spcPct val="50000"/>
              </a:spcBef>
            </a:pPr>
            <a:r>
              <a:rPr lang="en-US" sz="4000" b="1">
                <a:solidFill>
                  <a:srgbClr val="FF0000"/>
                </a:solidFill>
              </a:rPr>
              <a:t>3</a:t>
            </a:r>
          </a:p>
        </p:txBody>
      </p:sp>
      <p:sp>
        <p:nvSpPr>
          <p:cNvPr id="12294" name="Text Box 6"/>
          <p:cNvSpPr txBox="1">
            <a:spLocks noChangeArrowheads="1"/>
          </p:cNvSpPr>
          <p:nvPr/>
        </p:nvSpPr>
        <p:spPr bwMode="auto">
          <a:xfrm>
            <a:off x="1981200" y="4724400"/>
            <a:ext cx="2590800" cy="366713"/>
          </a:xfrm>
          <a:prstGeom prst="rect">
            <a:avLst/>
          </a:prstGeom>
          <a:noFill/>
          <a:ln w="9525">
            <a:noFill/>
            <a:miter lim="800000"/>
            <a:headEnd/>
            <a:tailEnd/>
          </a:ln>
        </p:spPr>
        <p:txBody>
          <a:bodyPr>
            <a:spAutoFit/>
          </a:bodyPr>
          <a:lstStyle/>
          <a:p>
            <a:pPr algn="ctr">
              <a:spcBef>
                <a:spcPct val="50000"/>
              </a:spcBef>
            </a:pPr>
            <a:endParaRPr lang="en-US">
              <a:latin typeface="Verdana" pitchFamily="34" charset="0"/>
            </a:endParaRPr>
          </a:p>
        </p:txBody>
      </p:sp>
      <p:sp>
        <p:nvSpPr>
          <p:cNvPr id="12295" name="Text Box 8"/>
          <p:cNvSpPr txBox="1">
            <a:spLocks noChangeArrowheads="1"/>
          </p:cNvSpPr>
          <p:nvPr/>
        </p:nvSpPr>
        <p:spPr bwMode="auto">
          <a:xfrm>
            <a:off x="685800" y="3429000"/>
            <a:ext cx="1600200" cy="366713"/>
          </a:xfrm>
          <a:prstGeom prst="rect">
            <a:avLst/>
          </a:prstGeom>
          <a:noFill/>
          <a:ln w="9525">
            <a:noFill/>
            <a:miter lim="800000"/>
            <a:headEnd/>
            <a:tailEnd/>
          </a:ln>
        </p:spPr>
        <p:txBody>
          <a:bodyPr>
            <a:spAutoFit/>
          </a:bodyPr>
          <a:lstStyle/>
          <a:p>
            <a:pPr algn="ctr">
              <a:spcBef>
                <a:spcPct val="50000"/>
              </a:spcBef>
            </a:pPr>
            <a:endParaRPr lang="en-US">
              <a:latin typeface="Verdana" pitchFamily="34" charset="0"/>
            </a:endParaRPr>
          </a:p>
        </p:txBody>
      </p:sp>
      <p:sp>
        <p:nvSpPr>
          <p:cNvPr id="82953" name="Line 9"/>
          <p:cNvSpPr>
            <a:spLocks noChangeShapeType="1"/>
          </p:cNvSpPr>
          <p:nvPr/>
        </p:nvSpPr>
        <p:spPr bwMode="auto">
          <a:xfrm flipV="1">
            <a:off x="304800" y="2819400"/>
            <a:ext cx="1447800" cy="3733800"/>
          </a:xfrm>
          <a:prstGeom prst="line">
            <a:avLst/>
          </a:prstGeom>
          <a:noFill/>
          <a:ln w="76200">
            <a:solidFill>
              <a:srgbClr val="FF0066"/>
            </a:solidFill>
            <a:round/>
            <a:headEnd/>
            <a:tailEnd type="triangle" w="med" len="med"/>
          </a:ln>
        </p:spPr>
        <p:txBody>
          <a:bodyPr/>
          <a:lstStyle/>
          <a:p>
            <a:endParaRPr lang="en-US"/>
          </a:p>
        </p:txBody>
      </p:sp>
      <p:sp>
        <p:nvSpPr>
          <p:cNvPr id="12297" name="AutoShape 10">
            <a:hlinkClick r:id="" action="ppaction://hlinkshowjump?jump=nextslide" highlightClick="1"/>
          </p:cNvPr>
          <p:cNvSpPr>
            <a:spLocks noChangeArrowheads="1"/>
          </p:cNvSpPr>
          <p:nvPr/>
        </p:nvSpPr>
        <p:spPr bwMode="auto">
          <a:xfrm>
            <a:off x="8534400" y="6324600"/>
            <a:ext cx="609600" cy="533400"/>
          </a:xfrm>
          <a:prstGeom prst="actionButtonForwardNext">
            <a:avLst/>
          </a:prstGeom>
          <a:solidFill>
            <a:schemeClr val="accent1"/>
          </a:solidFill>
          <a:ln w="9525">
            <a:noFill/>
            <a:miter lim="800000"/>
            <a:headEnd/>
            <a:tailEnd/>
          </a:ln>
        </p:spPr>
        <p:txBody>
          <a:bodyPr wrap="none" anchor="ctr"/>
          <a:lstStyle/>
          <a:p>
            <a:endParaRPr lang="en-US"/>
          </a:p>
        </p:txBody>
      </p:sp>
      <p:sp>
        <p:nvSpPr>
          <p:cNvPr id="12298" name="Text Box 11"/>
          <p:cNvSpPr txBox="1">
            <a:spLocks noChangeArrowheads="1"/>
          </p:cNvSpPr>
          <p:nvPr/>
        </p:nvSpPr>
        <p:spPr bwMode="auto">
          <a:xfrm>
            <a:off x="1371600" y="5486400"/>
            <a:ext cx="3505200" cy="366713"/>
          </a:xfrm>
          <a:prstGeom prst="rect">
            <a:avLst/>
          </a:prstGeom>
          <a:noFill/>
          <a:ln w="9525">
            <a:noFill/>
            <a:miter lim="800000"/>
            <a:headEnd/>
            <a:tailEnd/>
          </a:ln>
        </p:spPr>
        <p:txBody>
          <a:bodyPr>
            <a:spAutoFit/>
          </a:bodyPr>
          <a:lstStyle/>
          <a:p>
            <a:pPr algn="ctr">
              <a:spcBef>
                <a:spcPct val="50000"/>
              </a:spcBef>
            </a:pPr>
            <a:endParaRPr lang="en-US"/>
          </a:p>
        </p:txBody>
      </p:sp>
      <p:sp>
        <p:nvSpPr>
          <p:cNvPr id="82958" name="Line 14"/>
          <p:cNvSpPr>
            <a:spLocks noChangeShapeType="1"/>
          </p:cNvSpPr>
          <p:nvPr/>
        </p:nvSpPr>
        <p:spPr bwMode="auto">
          <a:xfrm flipV="1">
            <a:off x="2667000" y="3581400"/>
            <a:ext cx="4648200" cy="1524000"/>
          </a:xfrm>
          <a:prstGeom prst="line">
            <a:avLst/>
          </a:prstGeom>
          <a:noFill/>
          <a:ln w="76200">
            <a:solidFill>
              <a:srgbClr val="FF0066"/>
            </a:solidFill>
            <a:round/>
            <a:headEnd/>
            <a:tailEnd type="triangle" w="med" len="med"/>
          </a:ln>
        </p:spPr>
        <p:txBody>
          <a:bodyPr/>
          <a:lstStyle/>
          <a:p>
            <a:endParaRPr lang="en-US"/>
          </a:p>
        </p:txBody>
      </p:sp>
      <p:sp>
        <p:nvSpPr>
          <p:cNvPr id="82959" name="Line 15"/>
          <p:cNvSpPr>
            <a:spLocks noChangeShapeType="1"/>
          </p:cNvSpPr>
          <p:nvPr/>
        </p:nvSpPr>
        <p:spPr bwMode="auto">
          <a:xfrm>
            <a:off x="2743200" y="5105400"/>
            <a:ext cx="2362200" cy="838200"/>
          </a:xfrm>
          <a:prstGeom prst="line">
            <a:avLst/>
          </a:prstGeom>
          <a:noFill/>
          <a:ln w="76200">
            <a:solidFill>
              <a:srgbClr val="FF0066"/>
            </a:solidFill>
            <a:round/>
            <a:headEnd/>
            <a:tailEnd type="triangle" w="med" len="med"/>
          </a:ln>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diamond(in)">
                                      <p:cBhvr>
                                        <p:cTn id="7" dur="10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959"/>
                                        </p:tgtEl>
                                        <p:attrNameLst>
                                          <p:attrName>style.visibility</p:attrName>
                                        </p:attrNameLst>
                                      </p:cBhvr>
                                      <p:to>
                                        <p:strVal val="visible"/>
                                      </p:to>
                                    </p:set>
                                    <p:animEffect transition="in" filter="diamond(in)">
                                      <p:cBhvr>
                                        <p:cTn id="12" dur="2000"/>
                                        <p:tgtEl>
                                          <p:spTgt spid="82959"/>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82958"/>
                                        </p:tgtEl>
                                        <p:attrNameLst>
                                          <p:attrName>style.visibility</p:attrName>
                                        </p:attrNameLst>
                                      </p:cBhvr>
                                      <p:to>
                                        <p:strVal val="visible"/>
                                      </p:to>
                                    </p:set>
                                    <p:animEffect transition="in" filter="diamond(in)">
                                      <p:cBhvr>
                                        <p:cTn id="16" dur="2000"/>
                                        <p:tgtEl>
                                          <p:spTgt spid="829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82958"/>
                                        </p:tgtEl>
                                      </p:cBhvr>
                                    </p:animEffect>
                                    <p:set>
                                      <p:cBhvr>
                                        <p:cTn id="21" dur="1" fill="hold">
                                          <p:stCondLst>
                                            <p:cond delay="499"/>
                                          </p:stCondLst>
                                        </p:cTn>
                                        <p:tgtEl>
                                          <p:spTgt spid="82958"/>
                                        </p:tgtEl>
                                        <p:attrNameLst>
                                          <p:attrName>style.visibility</p:attrName>
                                        </p:attrNameLst>
                                      </p:cBhvr>
                                      <p:to>
                                        <p:strVal val="hidden"/>
                                      </p:to>
                                    </p:set>
                                  </p:childTnLst>
                                </p:cTn>
                              </p:par>
                            </p:childTnLst>
                          </p:cTn>
                        </p:par>
                        <p:par>
                          <p:cTn id="22" fill="hold">
                            <p:stCondLst>
                              <p:cond delay="500"/>
                            </p:stCondLst>
                            <p:childTnLst>
                              <p:par>
                                <p:cTn id="23" presetID="5" presetClass="exit" presetSubtype="10" fill="hold" grpId="1" nodeType="afterEffect">
                                  <p:stCondLst>
                                    <p:cond delay="0"/>
                                  </p:stCondLst>
                                  <p:childTnLst>
                                    <p:animEffect transition="out" filter="checkerboard(across)">
                                      <p:cBhvr>
                                        <p:cTn id="24" dur="500"/>
                                        <p:tgtEl>
                                          <p:spTgt spid="82959"/>
                                        </p:tgtEl>
                                      </p:cBhvr>
                                    </p:animEffect>
                                    <p:set>
                                      <p:cBhvr>
                                        <p:cTn id="25" dur="1" fill="hold">
                                          <p:stCondLst>
                                            <p:cond delay="499"/>
                                          </p:stCondLst>
                                        </p:cTn>
                                        <p:tgtEl>
                                          <p:spTgt spid="8295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2953"/>
                                        </p:tgtEl>
                                        <p:attrNameLst>
                                          <p:attrName>style.visibility</p:attrName>
                                        </p:attrNameLst>
                                      </p:cBhvr>
                                      <p:to>
                                        <p:strVal val="visible"/>
                                      </p:to>
                                    </p:set>
                                    <p:animEffect transition="in" filter="fade">
                                      <p:cBhvr>
                                        <p:cTn id="30" dur="1000"/>
                                        <p:tgtEl>
                                          <p:spTgt spid="82953"/>
                                        </p:tgtEl>
                                      </p:cBhvr>
                                    </p:animEffect>
                                    <p:anim calcmode="lin" valueType="num">
                                      <p:cBhvr>
                                        <p:cTn id="31" dur="1000" fill="hold"/>
                                        <p:tgtEl>
                                          <p:spTgt spid="82953"/>
                                        </p:tgtEl>
                                        <p:attrNameLst>
                                          <p:attrName>ppt_x</p:attrName>
                                        </p:attrNameLst>
                                      </p:cBhvr>
                                      <p:tavLst>
                                        <p:tav tm="0">
                                          <p:val>
                                            <p:strVal val="#ppt_x"/>
                                          </p:val>
                                        </p:tav>
                                        <p:tav tm="100000">
                                          <p:val>
                                            <p:strVal val="#ppt_x"/>
                                          </p:val>
                                        </p:tav>
                                      </p:tavLst>
                                    </p:anim>
                                    <p:anim calcmode="lin" valueType="num">
                                      <p:cBhvr>
                                        <p:cTn id="32" dur="1000" fill="hold"/>
                                        <p:tgtEl>
                                          <p:spTgt spid="829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82953"/>
                                        </p:tgtEl>
                                      </p:cBhvr>
                                    </p:animEffect>
                                    <p:set>
                                      <p:cBhvr>
                                        <p:cTn id="37" dur="1" fill="hold">
                                          <p:stCondLst>
                                            <p:cond delay="499"/>
                                          </p:stCondLst>
                                        </p:cTn>
                                        <p:tgtEl>
                                          <p:spTgt spid="829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animBg="1"/>
      <p:bldP spid="82953" grpId="1" animBg="1"/>
      <p:bldP spid="82958" grpId="0" animBg="1"/>
      <p:bldP spid="82958" grpId="1" animBg="1"/>
      <p:bldP spid="82959" grpId="0" animBg="1"/>
      <p:bldP spid="8295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idx="1"/>
          </p:nvPr>
        </p:nvSpPr>
        <p:spPr/>
        <p:txBody>
          <a:bodyPr/>
          <a:lstStyle/>
          <a:p>
            <a:pPr eaLnBrk="1" hangingPunct="1"/>
            <a:endParaRPr lang="en-US" smtClean="0"/>
          </a:p>
        </p:txBody>
      </p:sp>
      <p:pic>
        <p:nvPicPr>
          <p:cNvPr id="98308" name="Picture 4" descr="P1010158"/>
          <p:cNvPicPr>
            <a:picLocks noChangeAspect="1" noChangeArrowheads="1"/>
          </p:cNvPicPr>
          <p:nvPr/>
        </p:nvPicPr>
        <p:blipFill>
          <a:blip r:embed="rId2"/>
          <a:srcRect/>
          <a:stretch>
            <a:fillRect/>
          </a:stretch>
        </p:blipFill>
        <p:spPr bwMode="auto">
          <a:xfrm>
            <a:off x="-563563" y="-422275"/>
            <a:ext cx="9707563" cy="7280275"/>
          </a:xfrm>
          <a:prstGeom prst="rect">
            <a:avLst/>
          </a:prstGeom>
          <a:noFill/>
          <a:ln w="9525">
            <a:noFill/>
            <a:miter lim="800000"/>
            <a:headEnd/>
            <a:tailEnd/>
          </a:ln>
        </p:spPr>
      </p:pic>
      <p:sp>
        <p:nvSpPr>
          <p:cNvPr id="13317" name="Text Box 5"/>
          <p:cNvSpPr txBox="1">
            <a:spLocks noChangeArrowheads="1"/>
          </p:cNvSpPr>
          <p:nvPr/>
        </p:nvSpPr>
        <p:spPr bwMode="auto">
          <a:xfrm>
            <a:off x="304800" y="5867400"/>
            <a:ext cx="914400" cy="711200"/>
          </a:xfrm>
          <a:prstGeom prst="rect">
            <a:avLst/>
          </a:prstGeom>
          <a:noFill/>
          <a:ln w="9525">
            <a:solidFill>
              <a:srgbClr val="FF0066"/>
            </a:solidFill>
            <a:miter lim="800000"/>
            <a:headEnd/>
            <a:tailEnd/>
          </a:ln>
        </p:spPr>
        <p:txBody>
          <a:bodyPr>
            <a:spAutoFit/>
          </a:bodyPr>
          <a:lstStyle/>
          <a:p>
            <a:pPr algn="ctr">
              <a:spcBef>
                <a:spcPct val="50000"/>
              </a:spcBef>
            </a:pPr>
            <a:r>
              <a:rPr lang="en-US" sz="4000" b="1">
                <a:solidFill>
                  <a:srgbClr val="FF0000"/>
                </a:solidFill>
              </a:rPr>
              <a:t>5</a:t>
            </a:r>
          </a:p>
        </p:txBody>
      </p:sp>
      <p:sp>
        <p:nvSpPr>
          <p:cNvPr id="13318" name="Text Box 6"/>
          <p:cNvSpPr txBox="1">
            <a:spLocks noChangeArrowheads="1"/>
          </p:cNvSpPr>
          <p:nvPr/>
        </p:nvSpPr>
        <p:spPr bwMode="auto">
          <a:xfrm>
            <a:off x="1219200" y="3429000"/>
            <a:ext cx="1371600" cy="366713"/>
          </a:xfrm>
          <a:prstGeom prst="rect">
            <a:avLst/>
          </a:prstGeom>
          <a:noFill/>
          <a:ln w="9525">
            <a:noFill/>
            <a:miter lim="800000"/>
            <a:headEnd/>
            <a:tailEnd/>
          </a:ln>
        </p:spPr>
        <p:txBody>
          <a:bodyPr>
            <a:spAutoFit/>
          </a:bodyPr>
          <a:lstStyle/>
          <a:p>
            <a:pPr algn="ctr">
              <a:spcBef>
                <a:spcPct val="50000"/>
              </a:spcBef>
            </a:pPr>
            <a:endParaRPr lang="en-US">
              <a:latin typeface="Verdana" pitchFamily="34" charset="0"/>
            </a:endParaRPr>
          </a:p>
        </p:txBody>
      </p:sp>
      <p:sp>
        <p:nvSpPr>
          <p:cNvPr id="98311" name="Line 7"/>
          <p:cNvSpPr>
            <a:spLocks noChangeShapeType="1"/>
          </p:cNvSpPr>
          <p:nvPr/>
        </p:nvSpPr>
        <p:spPr bwMode="auto">
          <a:xfrm flipV="1">
            <a:off x="-838200" y="1447800"/>
            <a:ext cx="3200400" cy="5410200"/>
          </a:xfrm>
          <a:prstGeom prst="line">
            <a:avLst/>
          </a:prstGeom>
          <a:noFill/>
          <a:ln w="76200">
            <a:solidFill>
              <a:srgbClr val="FF0066"/>
            </a:solidFill>
            <a:round/>
            <a:headEnd/>
            <a:tailEnd type="triangle" w="med" len="med"/>
          </a:ln>
        </p:spPr>
        <p:txBody>
          <a:bodyPr/>
          <a:lstStyle/>
          <a:p>
            <a:endParaRPr lang="en-US"/>
          </a:p>
        </p:txBody>
      </p:sp>
      <p:sp>
        <p:nvSpPr>
          <p:cNvPr id="13320" name="Text Box 8"/>
          <p:cNvSpPr txBox="1">
            <a:spLocks noChangeArrowheads="1"/>
          </p:cNvSpPr>
          <p:nvPr/>
        </p:nvSpPr>
        <p:spPr bwMode="auto">
          <a:xfrm>
            <a:off x="1219200" y="1524000"/>
            <a:ext cx="1219200" cy="366713"/>
          </a:xfrm>
          <a:prstGeom prst="rect">
            <a:avLst/>
          </a:prstGeom>
          <a:noFill/>
          <a:ln w="9525">
            <a:noFill/>
            <a:miter lim="800000"/>
            <a:headEnd/>
            <a:tailEnd/>
          </a:ln>
        </p:spPr>
        <p:txBody>
          <a:bodyPr>
            <a:spAutoFit/>
          </a:bodyPr>
          <a:lstStyle/>
          <a:p>
            <a:pPr algn="ctr">
              <a:spcBef>
                <a:spcPct val="50000"/>
              </a:spcBef>
            </a:pPr>
            <a:endParaRPr lang="en-US">
              <a:latin typeface="Verdana" pitchFamily="34" charset="0"/>
            </a:endParaRPr>
          </a:p>
        </p:txBody>
      </p:sp>
      <p:sp>
        <p:nvSpPr>
          <p:cNvPr id="98313" name="Line 9"/>
          <p:cNvSpPr>
            <a:spLocks noChangeShapeType="1"/>
          </p:cNvSpPr>
          <p:nvPr/>
        </p:nvSpPr>
        <p:spPr bwMode="auto">
          <a:xfrm flipH="1" flipV="1">
            <a:off x="1371600" y="1600200"/>
            <a:ext cx="3276600" cy="5257800"/>
          </a:xfrm>
          <a:prstGeom prst="line">
            <a:avLst/>
          </a:prstGeom>
          <a:noFill/>
          <a:ln w="76200">
            <a:solidFill>
              <a:srgbClr val="FF0066"/>
            </a:solidFill>
            <a:round/>
            <a:headEnd/>
            <a:tailEnd type="triangle" w="med" len="med"/>
          </a:ln>
        </p:spPr>
        <p:txBody>
          <a:bodyPr/>
          <a:lstStyle/>
          <a:p>
            <a:endParaRPr lang="en-US"/>
          </a:p>
        </p:txBody>
      </p:sp>
      <p:sp>
        <p:nvSpPr>
          <p:cNvPr id="13322" name="AutoShape 10">
            <a:hlinkClick r:id="" action="ppaction://hlinkshowjump?jump=nextslide" highlightClick="1"/>
          </p:cNvPr>
          <p:cNvSpPr>
            <a:spLocks noChangeArrowheads="1"/>
          </p:cNvSpPr>
          <p:nvPr/>
        </p:nvSpPr>
        <p:spPr bwMode="auto">
          <a:xfrm>
            <a:off x="6172200" y="6172200"/>
            <a:ext cx="609600" cy="3048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10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98311"/>
                                        </p:tgtEl>
                                        <p:attrNameLst>
                                          <p:attrName>style.visibility</p:attrName>
                                        </p:attrNameLst>
                                      </p:cBhvr>
                                      <p:to>
                                        <p:strVal val="visible"/>
                                      </p:to>
                                    </p:set>
                                    <p:anim calcmode="lin" valueType="num">
                                      <p:cBhvr>
                                        <p:cTn id="12" dur="500" fill="hold"/>
                                        <p:tgtEl>
                                          <p:spTgt spid="98311"/>
                                        </p:tgtEl>
                                        <p:attrNameLst>
                                          <p:attrName>ppt_w</p:attrName>
                                        </p:attrNameLst>
                                      </p:cBhvr>
                                      <p:tavLst>
                                        <p:tav tm="0">
                                          <p:val>
                                            <p:fltVal val="0"/>
                                          </p:val>
                                        </p:tav>
                                        <p:tav tm="100000">
                                          <p:val>
                                            <p:strVal val="#ppt_w"/>
                                          </p:val>
                                        </p:tav>
                                      </p:tavLst>
                                    </p:anim>
                                    <p:anim calcmode="lin" valueType="num">
                                      <p:cBhvr>
                                        <p:cTn id="13" dur="500" fill="hold"/>
                                        <p:tgtEl>
                                          <p:spTgt spid="98311"/>
                                        </p:tgtEl>
                                        <p:attrNameLst>
                                          <p:attrName>ppt_h</p:attrName>
                                        </p:attrNameLst>
                                      </p:cBhvr>
                                      <p:tavLst>
                                        <p:tav tm="0">
                                          <p:val>
                                            <p:fltVal val="0"/>
                                          </p:val>
                                        </p:tav>
                                        <p:tav tm="100000">
                                          <p:val>
                                            <p:strVal val="#ppt_h"/>
                                          </p:val>
                                        </p:tav>
                                      </p:tavLst>
                                    </p:anim>
                                    <p:anim calcmode="lin" valueType="num">
                                      <p:cBhvr>
                                        <p:cTn id="14" dur="500" fill="hold"/>
                                        <p:tgtEl>
                                          <p:spTgt spid="98311"/>
                                        </p:tgtEl>
                                        <p:attrNameLst>
                                          <p:attrName>style.rotation</p:attrName>
                                        </p:attrNameLst>
                                      </p:cBhvr>
                                      <p:tavLst>
                                        <p:tav tm="0">
                                          <p:val>
                                            <p:fltVal val="360"/>
                                          </p:val>
                                        </p:tav>
                                        <p:tav tm="100000">
                                          <p:val>
                                            <p:fltVal val="0"/>
                                          </p:val>
                                        </p:tav>
                                      </p:tavLst>
                                    </p:anim>
                                    <p:animEffect transition="in" filter="fade">
                                      <p:cBhvr>
                                        <p:cTn id="15" dur="500"/>
                                        <p:tgtEl>
                                          <p:spTgt spid="983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98311"/>
                                        </p:tgtEl>
                                      </p:cBhvr>
                                    </p:animEffect>
                                    <p:set>
                                      <p:cBhvr>
                                        <p:cTn id="20" dur="1" fill="hold">
                                          <p:stCondLst>
                                            <p:cond delay="499"/>
                                          </p:stCondLst>
                                        </p:cTn>
                                        <p:tgtEl>
                                          <p:spTgt spid="983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98313"/>
                                        </p:tgtEl>
                                        <p:attrNameLst>
                                          <p:attrName>style.visibility</p:attrName>
                                        </p:attrNameLst>
                                      </p:cBhvr>
                                      <p:to>
                                        <p:strVal val="visible"/>
                                      </p:to>
                                    </p:set>
                                    <p:anim to="" calcmode="lin" valueType="num">
                                      <p:cBhvr>
                                        <p:cTn id="25" dur="1" fill="hold"/>
                                        <p:tgtEl>
                                          <p:spTgt spid="98313"/>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98313"/>
                                        </p:tgtEl>
                                        <p:attrNameLst>
                                          <p:attrName>ppt_x</p:attrName>
                                        </p:attrNameLst>
                                      </p:cBhvr>
                                      <p:tavLst>
                                        <p:tav tm="0">
                                          <p:val>
                                            <p:strVal val="ppt_x"/>
                                          </p:val>
                                        </p:tav>
                                        <p:tav tm="100000">
                                          <p:val>
                                            <p:strVal val="ppt_x"/>
                                          </p:val>
                                        </p:tav>
                                      </p:tavLst>
                                    </p:anim>
                                    <p:anim calcmode="lin" valueType="num">
                                      <p:cBhvr additive="base">
                                        <p:cTn id="30" dur="500"/>
                                        <p:tgtEl>
                                          <p:spTgt spid="98313"/>
                                        </p:tgtEl>
                                        <p:attrNameLst>
                                          <p:attrName>ppt_y</p:attrName>
                                        </p:attrNameLst>
                                      </p:cBhvr>
                                      <p:tavLst>
                                        <p:tav tm="0">
                                          <p:val>
                                            <p:strVal val="ppt_y"/>
                                          </p:val>
                                        </p:tav>
                                        <p:tav tm="100000">
                                          <p:val>
                                            <p:strVal val="1+ppt_h/2"/>
                                          </p:val>
                                        </p:tav>
                                      </p:tavLst>
                                    </p:anim>
                                    <p:set>
                                      <p:cBhvr>
                                        <p:cTn id="31" dur="1" fill="hold">
                                          <p:stCondLst>
                                            <p:cond delay="499"/>
                                          </p:stCondLst>
                                        </p:cTn>
                                        <p:tgtEl>
                                          <p:spTgt spid="98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animBg="1"/>
      <p:bldP spid="98311" grpId="1" animBg="1"/>
      <p:bldP spid="98313" grpId="0" animBg="1"/>
      <p:bldP spid="983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470275" y="425450"/>
            <a:ext cx="2284413" cy="641350"/>
          </a:xfrm>
          <a:prstGeom prst="rect">
            <a:avLst/>
          </a:prstGeom>
          <a:noFill/>
          <a:ln w="9525">
            <a:noFill/>
            <a:miter lim="800000"/>
            <a:headEnd/>
            <a:tailEnd/>
          </a:ln>
        </p:spPr>
        <p:txBody>
          <a:bodyPr wrap="none">
            <a:spAutoFit/>
          </a:bodyPr>
          <a:lstStyle/>
          <a:p>
            <a:pPr algn="ctr"/>
            <a:r>
              <a:rPr lang="en-US" sz="3600" u="sng">
                <a:solidFill>
                  <a:srgbClr val="0000FF"/>
                </a:solidFill>
                <a:latin typeface="Verdana" pitchFamily="34" charset="0"/>
              </a:rPr>
              <a:t>Khoa học</a:t>
            </a:r>
          </a:p>
        </p:txBody>
      </p:sp>
      <p:pic>
        <p:nvPicPr>
          <p:cNvPr id="15364" name="Picture 11"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90125" name="Text Box 13"/>
          <p:cNvSpPr txBox="1">
            <a:spLocks noChangeArrowheads="1"/>
          </p:cNvSpPr>
          <p:nvPr/>
        </p:nvSpPr>
        <p:spPr bwMode="auto">
          <a:xfrm>
            <a:off x="0" y="3200400"/>
            <a:ext cx="9144000" cy="1920875"/>
          </a:xfrm>
          <a:prstGeom prst="rect">
            <a:avLst/>
          </a:prstGeom>
          <a:noFill/>
          <a:ln w="9525">
            <a:noFill/>
            <a:miter lim="800000"/>
            <a:headEnd/>
            <a:tailEnd/>
          </a:ln>
        </p:spPr>
        <p:txBody>
          <a:bodyPr>
            <a:spAutoFit/>
          </a:bodyPr>
          <a:lstStyle/>
          <a:p>
            <a:pPr algn="ctr">
              <a:spcBef>
                <a:spcPct val="50000"/>
              </a:spcBef>
            </a:pPr>
            <a:r>
              <a:rPr lang="en-US" sz="6000">
                <a:solidFill>
                  <a:srgbClr val="FF0066"/>
                </a:solidFill>
                <a:hlinkClick r:id="rId3" action="ppaction://hlinksldjump"/>
              </a:rPr>
              <a:t>Nguyên nhân </a:t>
            </a:r>
            <a:r>
              <a:rPr lang="en-US" sz="6000">
                <a:solidFill>
                  <a:schemeClr val="folHlink"/>
                </a:solidFill>
              </a:rPr>
              <a:t>nào bị điện giật?</a:t>
            </a:r>
          </a:p>
        </p:txBody>
      </p:sp>
      <p:sp>
        <p:nvSpPr>
          <p:cNvPr id="15366" name="Text Box 14"/>
          <p:cNvSpPr txBox="1">
            <a:spLocks noChangeArrowheads="1"/>
          </p:cNvSpPr>
          <p:nvPr/>
        </p:nvSpPr>
        <p:spPr bwMode="auto">
          <a:xfrm>
            <a:off x="0" y="990600"/>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 to="" calcmode="lin" valueType="num">
                                      <p:cBhvr>
                                        <p:cTn id="7" dur="1" fill="hold"/>
                                        <p:tgtEl>
                                          <p:spTgt spid="901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Text Box 10"/>
          <p:cNvSpPr txBox="1">
            <a:spLocks noChangeArrowheads="1"/>
          </p:cNvSpPr>
          <p:nvPr/>
        </p:nvSpPr>
        <p:spPr bwMode="auto">
          <a:xfrm>
            <a:off x="0" y="3978275"/>
            <a:ext cx="9144000" cy="1323975"/>
          </a:xfrm>
          <a:prstGeom prst="rect">
            <a:avLst/>
          </a:prstGeom>
          <a:noFill/>
          <a:ln w="9525">
            <a:noFill/>
            <a:miter lim="800000"/>
            <a:headEnd/>
            <a:tailEnd/>
          </a:ln>
        </p:spPr>
        <p:txBody>
          <a:bodyPr>
            <a:spAutoFit/>
          </a:bodyPr>
          <a:lstStyle/>
          <a:p>
            <a:pPr>
              <a:spcBef>
                <a:spcPct val="50000"/>
              </a:spcBef>
            </a:pPr>
            <a:r>
              <a:rPr lang="en-US" sz="3600">
                <a:solidFill>
                  <a:srgbClr val="333300"/>
                </a:solidFill>
              </a:rPr>
              <a:t>- </a:t>
            </a:r>
            <a:r>
              <a:rPr lang="en-US" sz="4000">
                <a:solidFill>
                  <a:srgbClr val="333300"/>
                </a:solidFill>
              </a:rPr>
              <a:t>Vi phạm khoảng cách an toàn lưới điện cao áp.</a:t>
            </a:r>
          </a:p>
        </p:txBody>
      </p:sp>
      <p:sp>
        <p:nvSpPr>
          <p:cNvPr id="75788" name="Text Box 12"/>
          <p:cNvSpPr txBox="1">
            <a:spLocks noChangeArrowheads="1"/>
          </p:cNvSpPr>
          <p:nvPr/>
        </p:nvSpPr>
        <p:spPr bwMode="auto">
          <a:xfrm>
            <a:off x="0" y="3124200"/>
            <a:ext cx="9144000" cy="708025"/>
          </a:xfrm>
          <a:prstGeom prst="rect">
            <a:avLst/>
          </a:prstGeom>
          <a:noFill/>
          <a:ln w="9525">
            <a:noFill/>
            <a:miter lim="800000"/>
            <a:headEnd/>
            <a:tailEnd/>
          </a:ln>
        </p:spPr>
        <p:txBody>
          <a:bodyPr>
            <a:spAutoFit/>
          </a:bodyPr>
          <a:lstStyle/>
          <a:p>
            <a:pPr>
              <a:spcBef>
                <a:spcPct val="50000"/>
              </a:spcBef>
            </a:pPr>
            <a:r>
              <a:rPr lang="en-US" sz="4000">
                <a:solidFill>
                  <a:srgbClr val="333300"/>
                </a:solidFill>
              </a:rPr>
              <a:t>- Do chạm trực tiếp vào vật có điện.</a:t>
            </a:r>
          </a:p>
        </p:txBody>
      </p:sp>
      <p:sp>
        <p:nvSpPr>
          <p:cNvPr id="75789" name="Text Box 13"/>
          <p:cNvSpPr txBox="1">
            <a:spLocks noChangeArrowheads="1"/>
          </p:cNvSpPr>
          <p:nvPr/>
        </p:nvSpPr>
        <p:spPr bwMode="auto">
          <a:xfrm>
            <a:off x="0" y="5426075"/>
            <a:ext cx="9144000" cy="1323975"/>
          </a:xfrm>
          <a:prstGeom prst="rect">
            <a:avLst/>
          </a:prstGeom>
          <a:noFill/>
          <a:ln w="9525">
            <a:noFill/>
            <a:miter lim="800000"/>
            <a:headEnd/>
            <a:tailEnd/>
          </a:ln>
        </p:spPr>
        <p:txBody>
          <a:bodyPr>
            <a:spAutoFit/>
          </a:bodyPr>
          <a:lstStyle/>
          <a:p>
            <a:pPr>
              <a:spcBef>
                <a:spcPct val="50000"/>
              </a:spcBef>
            </a:pPr>
            <a:r>
              <a:rPr lang="en-US" sz="4000">
                <a:solidFill>
                  <a:srgbClr val="333300"/>
                </a:solidFill>
              </a:rPr>
              <a:t>- Đến gần dây dẫn có điện bị đứt chạm mặt đất.</a:t>
            </a:r>
          </a:p>
        </p:txBody>
      </p:sp>
      <p:sp>
        <p:nvSpPr>
          <p:cNvPr id="16389" name="Text Box 16"/>
          <p:cNvSpPr txBox="1">
            <a:spLocks noChangeArrowheads="1"/>
          </p:cNvSpPr>
          <p:nvPr/>
        </p:nvSpPr>
        <p:spPr bwMode="auto">
          <a:xfrm>
            <a:off x="0" y="3810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16390" name="Text Box 17"/>
          <p:cNvSpPr txBox="1">
            <a:spLocks noChangeArrowheads="1"/>
          </p:cNvSpPr>
          <p:nvPr/>
        </p:nvSpPr>
        <p:spPr bwMode="auto">
          <a:xfrm>
            <a:off x="0" y="990600"/>
            <a:ext cx="9144000" cy="584200"/>
          </a:xfrm>
          <a:prstGeom prst="rect">
            <a:avLst/>
          </a:prstGeom>
          <a:noFill/>
          <a:ln w="9525">
            <a:noFill/>
            <a:miter lim="800000"/>
            <a:headEnd/>
            <a:tailEnd/>
          </a:ln>
        </p:spPr>
        <p:txBody>
          <a:bodyPr>
            <a:spAutoFit/>
          </a:bodyPr>
          <a:lstStyle/>
          <a:p>
            <a:pPr algn="ctr">
              <a:spcBef>
                <a:spcPct val="50000"/>
              </a:spcBef>
            </a:pPr>
            <a:r>
              <a:rPr lang="en-US" sz="3200">
                <a:solidFill>
                  <a:srgbClr val="FF0066"/>
                </a:solidFill>
              </a:rPr>
              <a:t>An toàn và tránh lãng phí khi sử dụng điện</a:t>
            </a:r>
          </a:p>
        </p:txBody>
      </p:sp>
      <p:sp>
        <p:nvSpPr>
          <p:cNvPr id="16391" name="Text Box 23"/>
          <p:cNvSpPr txBox="1">
            <a:spLocks noChangeArrowheads="1"/>
          </p:cNvSpPr>
          <p:nvPr/>
        </p:nvSpPr>
        <p:spPr bwMode="auto">
          <a:xfrm>
            <a:off x="0" y="2498725"/>
            <a:ext cx="9144000" cy="708025"/>
          </a:xfrm>
          <a:prstGeom prst="rect">
            <a:avLst/>
          </a:prstGeom>
          <a:noFill/>
          <a:ln w="9525">
            <a:noFill/>
            <a:miter lim="800000"/>
            <a:headEnd/>
            <a:tailEnd/>
          </a:ln>
        </p:spPr>
        <p:txBody>
          <a:bodyPr>
            <a:spAutoFit/>
          </a:bodyPr>
          <a:lstStyle/>
          <a:p>
            <a:pPr>
              <a:spcBef>
                <a:spcPct val="50000"/>
              </a:spcBef>
            </a:pPr>
            <a:r>
              <a:rPr lang="en-US" sz="4000">
                <a:solidFill>
                  <a:srgbClr val="0000FF"/>
                </a:solidFill>
              </a:rPr>
              <a:t>a.</a:t>
            </a:r>
            <a:r>
              <a:rPr lang="en-US" sz="4000" u="sng">
                <a:solidFill>
                  <a:srgbClr val="0000FF"/>
                </a:solidFill>
              </a:rPr>
              <a:t>Nguyên nhân:</a:t>
            </a:r>
          </a:p>
        </p:txBody>
      </p:sp>
      <p:sp>
        <p:nvSpPr>
          <p:cNvPr id="16392" name="Text Box 24"/>
          <p:cNvSpPr txBox="1">
            <a:spLocks noChangeArrowheads="1"/>
          </p:cNvSpPr>
          <p:nvPr/>
        </p:nvSpPr>
        <p:spPr bwMode="auto">
          <a:xfrm>
            <a:off x="0" y="1828800"/>
            <a:ext cx="9144000" cy="461963"/>
          </a:xfrm>
          <a:prstGeom prst="rect">
            <a:avLst/>
          </a:prstGeom>
          <a:noFill/>
          <a:ln w="9525">
            <a:noFill/>
            <a:miter lim="800000"/>
            <a:headEnd/>
            <a:tailEnd/>
          </a:ln>
        </p:spPr>
        <p:txBody>
          <a:bodyPr>
            <a:spAutoFit/>
          </a:bodyPr>
          <a:lstStyle/>
          <a:p>
            <a:pPr>
              <a:spcBef>
                <a:spcPct val="50000"/>
              </a:spcBef>
            </a:pPr>
            <a:r>
              <a:rPr lang="en-US" sz="2400" u="sng">
                <a:solidFill>
                  <a:srgbClr val="FF0000"/>
                </a:solidFill>
              </a:rPr>
              <a:t>I.Nguyên nhân và các biện pháp đề phòng tai nạn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5788"/>
                                        </p:tgtEl>
                                        <p:attrNameLst>
                                          <p:attrName>style.visibility</p:attrName>
                                        </p:attrNameLst>
                                      </p:cBhvr>
                                      <p:to>
                                        <p:strVal val="visible"/>
                                      </p:to>
                                    </p:set>
                                    <p:anim calcmode="lin" valueType="num">
                                      <p:cBhvr>
                                        <p:cTn id="7" dur="1000" fill="hold"/>
                                        <p:tgtEl>
                                          <p:spTgt spid="75788"/>
                                        </p:tgtEl>
                                        <p:attrNameLst>
                                          <p:attrName>ppt_w</p:attrName>
                                        </p:attrNameLst>
                                      </p:cBhvr>
                                      <p:tavLst>
                                        <p:tav tm="0">
                                          <p:val>
                                            <p:fltVal val="0"/>
                                          </p:val>
                                        </p:tav>
                                        <p:tav tm="100000">
                                          <p:val>
                                            <p:strVal val="#ppt_w"/>
                                          </p:val>
                                        </p:tav>
                                      </p:tavLst>
                                    </p:anim>
                                    <p:anim calcmode="lin" valueType="num">
                                      <p:cBhvr>
                                        <p:cTn id="8" dur="1000" fill="hold"/>
                                        <p:tgtEl>
                                          <p:spTgt spid="75788"/>
                                        </p:tgtEl>
                                        <p:attrNameLst>
                                          <p:attrName>ppt_h</p:attrName>
                                        </p:attrNameLst>
                                      </p:cBhvr>
                                      <p:tavLst>
                                        <p:tav tm="0">
                                          <p:val>
                                            <p:fltVal val="0"/>
                                          </p:val>
                                        </p:tav>
                                        <p:tav tm="100000">
                                          <p:val>
                                            <p:strVal val="#ppt_h"/>
                                          </p:val>
                                        </p:tav>
                                      </p:tavLst>
                                    </p:anim>
                                    <p:anim calcmode="lin" valueType="num">
                                      <p:cBhvr>
                                        <p:cTn id="9" dur="1000" fill="hold"/>
                                        <p:tgtEl>
                                          <p:spTgt spid="75788"/>
                                        </p:tgtEl>
                                        <p:attrNameLst>
                                          <p:attrName>style.rotation</p:attrName>
                                        </p:attrNameLst>
                                      </p:cBhvr>
                                      <p:tavLst>
                                        <p:tav tm="0">
                                          <p:val>
                                            <p:fltVal val="90"/>
                                          </p:val>
                                        </p:tav>
                                        <p:tav tm="100000">
                                          <p:val>
                                            <p:fltVal val="0"/>
                                          </p:val>
                                        </p:tav>
                                      </p:tavLst>
                                    </p:anim>
                                    <p:animEffect transition="in" filter="fade">
                                      <p:cBhvr>
                                        <p:cTn id="10" dur="1000"/>
                                        <p:tgtEl>
                                          <p:spTgt spid="75788"/>
                                        </p:tgtEl>
                                      </p:cBhvr>
                                    </p:animEffect>
                                  </p:childTnLst>
                                </p:cTn>
                              </p:par>
                            </p:childTnLst>
                          </p:cTn>
                        </p:par>
                        <p:par>
                          <p:cTn id="11" fill="hold">
                            <p:stCondLst>
                              <p:cond delay="235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5786"/>
                                        </p:tgtEl>
                                        <p:attrNameLst>
                                          <p:attrName>style.visibility</p:attrName>
                                        </p:attrNameLst>
                                      </p:cBhvr>
                                      <p:to>
                                        <p:strVal val="visible"/>
                                      </p:to>
                                    </p:set>
                                    <p:anim calcmode="lin" valueType="num">
                                      <p:cBhvr>
                                        <p:cTn id="14" dur="1000" fill="hold"/>
                                        <p:tgtEl>
                                          <p:spTgt spid="75786"/>
                                        </p:tgtEl>
                                        <p:attrNameLst>
                                          <p:attrName>ppt_w</p:attrName>
                                        </p:attrNameLst>
                                      </p:cBhvr>
                                      <p:tavLst>
                                        <p:tav tm="0">
                                          <p:val>
                                            <p:fltVal val="0"/>
                                          </p:val>
                                        </p:tav>
                                        <p:tav tm="100000">
                                          <p:val>
                                            <p:strVal val="#ppt_w"/>
                                          </p:val>
                                        </p:tav>
                                      </p:tavLst>
                                    </p:anim>
                                    <p:anim calcmode="lin" valueType="num">
                                      <p:cBhvr>
                                        <p:cTn id="15" dur="1000" fill="hold"/>
                                        <p:tgtEl>
                                          <p:spTgt spid="75786"/>
                                        </p:tgtEl>
                                        <p:attrNameLst>
                                          <p:attrName>ppt_h</p:attrName>
                                        </p:attrNameLst>
                                      </p:cBhvr>
                                      <p:tavLst>
                                        <p:tav tm="0">
                                          <p:val>
                                            <p:fltVal val="0"/>
                                          </p:val>
                                        </p:tav>
                                        <p:tav tm="100000">
                                          <p:val>
                                            <p:strVal val="#ppt_h"/>
                                          </p:val>
                                        </p:tav>
                                      </p:tavLst>
                                    </p:anim>
                                    <p:anim calcmode="lin" valueType="num">
                                      <p:cBhvr>
                                        <p:cTn id="16" dur="1000" fill="hold"/>
                                        <p:tgtEl>
                                          <p:spTgt spid="75786"/>
                                        </p:tgtEl>
                                        <p:attrNameLst>
                                          <p:attrName>style.rotation</p:attrName>
                                        </p:attrNameLst>
                                      </p:cBhvr>
                                      <p:tavLst>
                                        <p:tav tm="0">
                                          <p:val>
                                            <p:fltVal val="90"/>
                                          </p:val>
                                        </p:tav>
                                        <p:tav tm="100000">
                                          <p:val>
                                            <p:fltVal val="0"/>
                                          </p:val>
                                        </p:tav>
                                      </p:tavLst>
                                    </p:anim>
                                    <p:animEffect transition="in" filter="fade">
                                      <p:cBhvr>
                                        <p:cTn id="17" dur="1000"/>
                                        <p:tgtEl>
                                          <p:spTgt spid="75786"/>
                                        </p:tgtEl>
                                      </p:cBhvr>
                                    </p:animEffect>
                                  </p:childTnLst>
                                </p:cTn>
                              </p:par>
                            </p:childTnLst>
                          </p:cTn>
                        </p:par>
                        <p:par>
                          <p:cTn id="18" fill="hold">
                            <p:stCondLst>
                              <p:cond delay="515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75789"/>
                                        </p:tgtEl>
                                        <p:attrNameLst>
                                          <p:attrName>style.visibility</p:attrName>
                                        </p:attrNameLst>
                                      </p:cBhvr>
                                      <p:to>
                                        <p:strVal val="visible"/>
                                      </p:to>
                                    </p:set>
                                    <p:anim calcmode="lin" valueType="num">
                                      <p:cBhvr>
                                        <p:cTn id="21" dur="1000" fill="hold"/>
                                        <p:tgtEl>
                                          <p:spTgt spid="75789"/>
                                        </p:tgtEl>
                                        <p:attrNameLst>
                                          <p:attrName>ppt_w</p:attrName>
                                        </p:attrNameLst>
                                      </p:cBhvr>
                                      <p:tavLst>
                                        <p:tav tm="0">
                                          <p:val>
                                            <p:fltVal val="0"/>
                                          </p:val>
                                        </p:tav>
                                        <p:tav tm="100000">
                                          <p:val>
                                            <p:strVal val="#ppt_w"/>
                                          </p:val>
                                        </p:tav>
                                      </p:tavLst>
                                    </p:anim>
                                    <p:anim calcmode="lin" valueType="num">
                                      <p:cBhvr>
                                        <p:cTn id="22" dur="1000" fill="hold"/>
                                        <p:tgtEl>
                                          <p:spTgt spid="75789"/>
                                        </p:tgtEl>
                                        <p:attrNameLst>
                                          <p:attrName>ppt_h</p:attrName>
                                        </p:attrNameLst>
                                      </p:cBhvr>
                                      <p:tavLst>
                                        <p:tav tm="0">
                                          <p:val>
                                            <p:fltVal val="0"/>
                                          </p:val>
                                        </p:tav>
                                        <p:tav tm="100000">
                                          <p:val>
                                            <p:strVal val="#ppt_h"/>
                                          </p:val>
                                        </p:tav>
                                      </p:tavLst>
                                    </p:anim>
                                    <p:anim calcmode="lin" valueType="num">
                                      <p:cBhvr>
                                        <p:cTn id="23" dur="1000" fill="hold"/>
                                        <p:tgtEl>
                                          <p:spTgt spid="75789"/>
                                        </p:tgtEl>
                                        <p:attrNameLst>
                                          <p:attrName>style.rotation</p:attrName>
                                        </p:attrNameLst>
                                      </p:cBhvr>
                                      <p:tavLst>
                                        <p:tav tm="0">
                                          <p:val>
                                            <p:fltVal val="90"/>
                                          </p:val>
                                        </p:tav>
                                        <p:tav tm="100000">
                                          <p:val>
                                            <p:fltVal val="0"/>
                                          </p:val>
                                        </p:tav>
                                      </p:tavLst>
                                    </p:anim>
                                    <p:animEffect transition="in" filter="fade">
                                      <p:cBhvr>
                                        <p:cTn id="24" dur="1000"/>
                                        <p:tgtEl>
                                          <p:spTgt spid="7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P spid="75788" grpId="0"/>
      <p:bldP spid="757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470275" y="425450"/>
            <a:ext cx="2089150" cy="584200"/>
          </a:xfrm>
          <a:prstGeom prst="rect">
            <a:avLst/>
          </a:prstGeom>
          <a:noFill/>
          <a:ln w="9525">
            <a:noFill/>
            <a:miter lim="800000"/>
            <a:headEnd/>
            <a:tailEnd/>
          </a:ln>
        </p:spPr>
        <p:txBody>
          <a:bodyPr wrap="none">
            <a:spAutoFit/>
          </a:bodyPr>
          <a:lstStyle/>
          <a:p>
            <a:pPr algn="ctr"/>
            <a:r>
              <a:rPr lang="en-US" sz="3200" u="sng">
                <a:solidFill>
                  <a:srgbClr val="0000FF"/>
                </a:solidFill>
                <a:latin typeface="Verdana" pitchFamily="34" charset="0"/>
              </a:rPr>
              <a:t>Khoa học</a:t>
            </a:r>
          </a:p>
        </p:txBody>
      </p:sp>
      <p:sp>
        <p:nvSpPr>
          <p:cNvPr id="17411" name="Text Box 6"/>
          <p:cNvSpPr txBox="1">
            <a:spLocks noChangeArrowheads="1"/>
          </p:cNvSpPr>
          <p:nvPr/>
        </p:nvSpPr>
        <p:spPr bwMode="auto">
          <a:xfrm>
            <a:off x="0" y="990600"/>
            <a:ext cx="9144000" cy="584200"/>
          </a:xfrm>
          <a:prstGeom prst="rect">
            <a:avLst/>
          </a:prstGeom>
          <a:noFill/>
          <a:ln w="9525">
            <a:noFill/>
            <a:miter lim="800000"/>
            <a:headEnd/>
            <a:tailEnd/>
          </a:ln>
        </p:spPr>
        <p:txBody>
          <a:bodyPr>
            <a:spAutoFit/>
          </a:bodyPr>
          <a:lstStyle/>
          <a:p>
            <a:pPr algn="ctr">
              <a:spcBef>
                <a:spcPct val="50000"/>
              </a:spcBef>
            </a:pPr>
            <a:r>
              <a:rPr lang="en-US" sz="3200">
                <a:solidFill>
                  <a:srgbClr val="FF0066"/>
                </a:solidFill>
              </a:rPr>
              <a:t>An toàn và tránh lãng phí khi sử dụng điện</a:t>
            </a:r>
          </a:p>
        </p:txBody>
      </p:sp>
      <p:sp>
        <p:nvSpPr>
          <p:cNvPr id="17412" name="Rectangle 8"/>
          <p:cNvSpPr>
            <a:spLocks noChangeArrowheads="1"/>
          </p:cNvSpPr>
          <p:nvPr/>
        </p:nvSpPr>
        <p:spPr bwMode="auto">
          <a:xfrm>
            <a:off x="533400" y="3886200"/>
            <a:ext cx="5383213" cy="830263"/>
          </a:xfrm>
          <a:prstGeom prst="rect">
            <a:avLst/>
          </a:prstGeom>
          <a:noFill/>
          <a:ln w="9525">
            <a:noFill/>
            <a:miter lim="800000"/>
            <a:headEnd/>
            <a:tailEnd/>
          </a:ln>
        </p:spPr>
        <p:txBody>
          <a:bodyPr wrap="none">
            <a:spAutoFit/>
          </a:bodyPr>
          <a:lstStyle/>
          <a:p>
            <a:r>
              <a:rPr lang="en-US" sz="4800">
                <a:solidFill>
                  <a:schemeClr val="hlink"/>
                </a:solidFill>
                <a:latin typeface="Verdana" pitchFamily="34" charset="0"/>
              </a:rPr>
              <a:t>a. </a:t>
            </a:r>
            <a:r>
              <a:rPr lang="en-US" sz="4800" u="sng">
                <a:solidFill>
                  <a:schemeClr val="hlink"/>
                </a:solidFill>
                <a:latin typeface="Verdana" pitchFamily="34" charset="0"/>
              </a:rPr>
              <a:t>Nguyên nhân:</a:t>
            </a:r>
          </a:p>
        </p:txBody>
      </p:sp>
      <p:sp>
        <p:nvSpPr>
          <p:cNvPr id="103433" name="Rectangle 9"/>
          <p:cNvSpPr>
            <a:spLocks noChangeArrowheads="1"/>
          </p:cNvSpPr>
          <p:nvPr/>
        </p:nvSpPr>
        <p:spPr bwMode="auto">
          <a:xfrm>
            <a:off x="457200" y="5410200"/>
            <a:ext cx="7653338" cy="830263"/>
          </a:xfrm>
          <a:prstGeom prst="rect">
            <a:avLst/>
          </a:prstGeom>
          <a:noFill/>
          <a:ln w="9525">
            <a:noFill/>
            <a:miter lim="800000"/>
            <a:headEnd/>
            <a:tailEnd/>
          </a:ln>
        </p:spPr>
        <p:txBody>
          <a:bodyPr wrap="none">
            <a:spAutoFit/>
          </a:bodyPr>
          <a:lstStyle/>
          <a:p>
            <a:r>
              <a:rPr lang="en-US" sz="4800">
                <a:solidFill>
                  <a:schemeClr val="hlink"/>
                </a:solidFill>
                <a:latin typeface="Verdana" pitchFamily="34" charset="0"/>
              </a:rPr>
              <a:t>b.</a:t>
            </a:r>
            <a:r>
              <a:rPr lang="en-US" sz="4800">
                <a:solidFill>
                  <a:srgbClr val="0000FF"/>
                </a:solidFill>
                <a:latin typeface="Verdana" pitchFamily="34" charset="0"/>
              </a:rPr>
              <a:t> </a:t>
            </a:r>
            <a:r>
              <a:rPr lang="en-US" sz="4800" u="sng">
                <a:solidFill>
                  <a:srgbClr val="0000FF"/>
                </a:solidFill>
                <a:latin typeface="Verdana" pitchFamily="34" charset="0"/>
                <a:hlinkClick r:id="rId2" action="ppaction://hlinksldjump"/>
              </a:rPr>
              <a:t>Biện pháp đề phòng</a:t>
            </a:r>
            <a:r>
              <a:rPr lang="en-US" sz="4800" u="sng">
                <a:solidFill>
                  <a:schemeClr val="hlink"/>
                </a:solidFill>
                <a:latin typeface="Verdana" pitchFamily="34" charset="0"/>
              </a:rPr>
              <a:t>:</a:t>
            </a:r>
            <a:r>
              <a:rPr lang="en-US" sz="3600">
                <a:solidFill>
                  <a:schemeClr val="tx2"/>
                </a:solidFill>
                <a:latin typeface="Verdana" pitchFamily="34" charset="0"/>
                <a:hlinkClick r:id="rId2" action="ppaction://hlinksldjump"/>
              </a:rPr>
              <a:t> </a:t>
            </a:r>
            <a:endParaRPr lang="en-US" sz="3600">
              <a:solidFill>
                <a:schemeClr val="tx2"/>
              </a:solidFill>
              <a:latin typeface="Verdana" pitchFamily="34" charset="0"/>
            </a:endParaRPr>
          </a:p>
        </p:txBody>
      </p:sp>
      <p:sp>
        <p:nvSpPr>
          <p:cNvPr id="17414" name="AutoShape 10">
            <a:hlinkClick r:id="rId3" action="ppaction://hlinksldjump" highlightClick="1"/>
          </p:cNvPr>
          <p:cNvSpPr>
            <a:spLocks noChangeArrowheads="1"/>
          </p:cNvSpPr>
          <p:nvPr/>
        </p:nvSpPr>
        <p:spPr bwMode="auto">
          <a:xfrm>
            <a:off x="8534400" y="5715000"/>
            <a:ext cx="609600" cy="533400"/>
          </a:xfrm>
          <a:prstGeom prst="actionButtonForwardNext">
            <a:avLst/>
          </a:prstGeom>
          <a:solidFill>
            <a:schemeClr val="accent1"/>
          </a:solidFill>
          <a:ln w="9525">
            <a:noFill/>
            <a:miter lim="800000"/>
            <a:headEnd/>
            <a:tailEnd/>
          </a:ln>
        </p:spPr>
        <p:txBody>
          <a:bodyPr wrap="none" anchor="ctr"/>
          <a:lstStyle/>
          <a:p>
            <a:endParaRPr lang="en-US" sz="1600"/>
          </a:p>
        </p:txBody>
      </p:sp>
      <p:sp>
        <p:nvSpPr>
          <p:cNvPr id="17415" name="Text Box 12"/>
          <p:cNvSpPr txBox="1">
            <a:spLocks noChangeArrowheads="1"/>
          </p:cNvSpPr>
          <p:nvPr/>
        </p:nvSpPr>
        <p:spPr bwMode="auto">
          <a:xfrm>
            <a:off x="446314" y="1969294"/>
            <a:ext cx="8686800" cy="1570038"/>
          </a:xfrm>
          <a:prstGeom prst="rect">
            <a:avLst/>
          </a:prstGeom>
          <a:noFill/>
          <a:ln w="9525">
            <a:noFill/>
            <a:miter lim="800000"/>
            <a:headEnd/>
            <a:tailEnd/>
          </a:ln>
        </p:spPr>
        <p:txBody>
          <a:bodyPr wrap="square">
            <a:spAutoFit/>
          </a:bodyPr>
          <a:lstStyle/>
          <a:p>
            <a:pPr>
              <a:spcBef>
                <a:spcPct val="50000"/>
              </a:spcBef>
            </a:pPr>
            <a:r>
              <a:rPr lang="en-US" sz="4800" dirty="0">
                <a:solidFill>
                  <a:srgbClr val="FF0000"/>
                </a:solidFill>
              </a:rPr>
              <a:t>I.</a:t>
            </a:r>
            <a:r>
              <a:rPr lang="en-US" sz="4800" u="sng" dirty="0">
                <a:solidFill>
                  <a:srgbClr val="FF0000"/>
                </a:solidFill>
              </a:rPr>
              <a:t> Nguyên nhân và biện pháp đề phòng tai nạn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3433"/>
                                        </p:tgtEl>
                                        <p:attrNameLst>
                                          <p:attrName>style.visibility</p:attrName>
                                        </p:attrNameLst>
                                      </p:cBhvr>
                                      <p:to>
                                        <p:strVal val="visible"/>
                                      </p:to>
                                    </p:set>
                                    <p:animEffect transition="in" filter="fade">
                                      <p:cBhvr>
                                        <p:cTn id="7" dur="50"/>
                                        <p:tgtEl>
                                          <p:spTgt spid="103433"/>
                                        </p:tgtEl>
                                      </p:cBhvr>
                                    </p:animEffect>
                                    <p:anim calcmode="lin" valueType="num">
                                      <p:cBhvr>
                                        <p:cTn id="8" dur="200" fill="hold"/>
                                        <p:tgtEl>
                                          <p:spTgt spid="103433"/>
                                        </p:tgtEl>
                                        <p:attrNameLst>
                                          <p:attrName>ppt_x</p:attrName>
                                        </p:attrNameLst>
                                      </p:cBhvr>
                                      <p:tavLst>
                                        <p:tav tm="0">
                                          <p:val>
                                            <p:strVal val="#ppt_x"/>
                                          </p:val>
                                        </p:tav>
                                        <p:tav tm="100000">
                                          <p:val>
                                            <p:strVal val="#ppt_x"/>
                                          </p:val>
                                        </p:tav>
                                      </p:tavLst>
                                    </p:anim>
                                    <p:anim calcmode="lin" valueType="num">
                                      <p:cBhvr>
                                        <p:cTn id="9" dur="200" fill="hold"/>
                                        <p:tgtEl>
                                          <p:spTgt spid="10343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034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034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8839200" cy="3886200"/>
          </a:xfrm>
        </p:spPr>
        <p:txBody>
          <a:bodyPr/>
          <a:lstStyle/>
          <a:p>
            <a:pPr algn="ctr" eaLnBrk="1" hangingPunct="1"/>
            <a:r>
              <a:rPr lang="en-US" sz="7200" dirty="0" smtClean="0">
                <a:solidFill>
                  <a:srgbClr val="1C6DE4"/>
                </a:solidFill>
              </a:rPr>
              <a:t>Trò chơi:</a:t>
            </a:r>
            <a:br>
              <a:rPr lang="en-US" sz="7200" dirty="0" smtClean="0">
                <a:solidFill>
                  <a:srgbClr val="1C6DE4"/>
                </a:solidFill>
              </a:rPr>
            </a:br>
            <a:r>
              <a:rPr lang="en-US" sz="7200" dirty="0" smtClean="0">
                <a:solidFill>
                  <a:srgbClr val="FF0066"/>
                </a:solidFill>
              </a:rPr>
              <a:t>”Ai nhanh, ai đúng?”</a:t>
            </a:r>
            <a:endParaRPr lang="en-US" sz="7200" dirty="0" smtClean="0">
              <a:solidFill>
                <a:srgbClr val="FF0066"/>
              </a:solidFill>
              <a:hlinkClick r:id="rId2" action="ppaction://hlinksldjump"/>
            </a:endParaRPr>
          </a:p>
        </p:txBody>
      </p:sp>
      <p:pic>
        <p:nvPicPr>
          <p:cNvPr id="84999" name="Picture 7" descr="2011_300102b"/>
          <p:cNvPicPr>
            <a:picLocks noChangeAspect="1" noChangeArrowheads="1" noCrop="1"/>
          </p:cNvPicPr>
          <p:nvPr/>
        </p:nvPicPr>
        <p:blipFill>
          <a:blip r:embed="rId3"/>
          <a:srcRect/>
          <a:stretch>
            <a:fillRect/>
          </a:stretch>
        </p:blipFill>
        <p:spPr bwMode="auto">
          <a:xfrm>
            <a:off x="6400800" y="3124200"/>
            <a:ext cx="2743200" cy="2819400"/>
          </a:xfrm>
          <a:prstGeom prst="rect">
            <a:avLst/>
          </a:prstGeom>
          <a:noFill/>
          <a:ln w="9525">
            <a:noFill/>
            <a:miter lim="800000"/>
            <a:headEnd/>
            <a:tailEnd/>
          </a:ln>
        </p:spPr>
      </p:pic>
      <p:sp>
        <p:nvSpPr>
          <p:cNvPr id="18438" name="AutoShape 11">
            <a:hlinkClick r:id="rId4" action="ppaction://hlinksldjump" highlightClick="1"/>
          </p:cNvPr>
          <p:cNvSpPr>
            <a:spLocks noChangeArrowheads="1"/>
          </p:cNvSpPr>
          <p:nvPr/>
        </p:nvSpPr>
        <p:spPr bwMode="auto">
          <a:xfrm>
            <a:off x="8458200" y="6248400"/>
            <a:ext cx="685800" cy="609600"/>
          </a:xfrm>
          <a:prstGeom prst="actionButtonBackPrevious">
            <a:avLst/>
          </a:prstGeom>
          <a:solidFill>
            <a:schemeClr val="accent1"/>
          </a:solidFill>
          <a:ln w="9525">
            <a:noFill/>
            <a:miter lim="800000"/>
            <a:headEnd/>
            <a:tailEnd/>
          </a:ln>
        </p:spPr>
        <p:txBody>
          <a:bodyPr wrap="none" anchor="ctr"/>
          <a:lstStyle/>
          <a:p>
            <a:endParaRPr lang="en-US" sz="1600"/>
          </a:p>
        </p:txBody>
      </p:sp>
      <p:sp>
        <p:nvSpPr>
          <p:cNvPr id="85004" name="Text Box 12"/>
          <p:cNvSpPr txBox="1">
            <a:spLocks noChangeArrowheads="1"/>
          </p:cNvSpPr>
          <p:nvPr/>
        </p:nvSpPr>
        <p:spPr bwMode="auto">
          <a:xfrm>
            <a:off x="0" y="3733800"/>
            <a:ext cx="6324600" cy="2308225"/>
          </a:xfrm>
          <a:prstGeom prst="rect">
            <a:avLst/>
          </a:prstGeom>
          <a:noFill/>
          <a:ln w="9525">
            <a:noFill/>
            <a:miter lim="800000"/>
            <a:headEnd/>
            <a:tailEnd/>
          </a:ln>
        </p:spPr>
        <p:txBody>
          <a:bodyPr>
            <a:spAutoFit/>
          </a:bodyPr>
          <a:lstStyle/>
          <a:p>
            <a:pPr algn="ctr">
              <a:spcBef>
                <a:spcPct val="50000"/>
              </a:spcBef>
            </a:pPr>
            <a:r>
              <a:rPr lang="en-US" sz="4800" dirty="0">
                <a:solidFill>
                  <a:schemeClr val="folHlink"/>
                </a:solidFill>
              </a:rPr>
              <a:t>Hãy tìm những biện pháp đề phòng điện giật.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heel(4)">
                                      <p:cBhvr>
                                        <p:cTn id="7" dur="2000"/>
                                        <p:tgtEl>
                                          <p:spTgt spid="84994"/>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84999"/>
                                        </p:tgtEl>
                                        <p:attrNameLst>
                                          <p:attrName>style.visibility</p:attrName>
                                        </p:attrNameLst>
                                      </p:cBhvr>
                                      <p:to>
                                        <p:strVal val="visible"/>
                                      </p:to>
                                    </p:set>
                                    <p:animEffect transition="in" filter="fade">
                                      <p:cBhvr>
                                        <p:cTn id="11" dur="800" decel="100000"/>
                                        <p:tgtEl>
                                          <p:spTgt spid="84999"/>
                                        </p:tgtEl>
                                      </p:cBhvr>
                                    </p:animEffect>
                                    <p:anim calcmode="lin" valueType="num">
                                      <p:cBhvr>
                                        <p:cTn id="12" dur="800" decel="100000" fill="hold"/>
                                        <p:tgtEl>
                                          <p:spTgt spid="84999"/>
                                        </p:tgtEl>
                                        <p:attrNameLst>
                                          <p:attrName>style.rotation</p:attrName>
                                        </p:attrNameLst>
                                      </p:cBhvr>
                                      <p:tavLst>
                                        <p:tav tm="0">
                                          <p:val>
                                            <p:fltVal val="-90"/>
                                          </p:val>
                                        </p:tav>
                                        <p:tav tm="100000">
                                          <p:val>
                                            <p:fltVal val="0"/>
                                          </p:val>
                                        </p:tav>
                                      </p:tavLst>
                                    </p:anim>
                                    <p:anim calcmode="lin" valueType="num">
                                      <p:cBhvr>
                                        <p:cTn id="13" dur="800" decel="100000" fill="hold"/>
                                        <p:tgtEl>
                                          <p:spTgt spid="84999"/>
                                        </p:tgtEl>
                                        <p:attrNameLst>
                                          <p:attrName>ppt_x</p:attrName>
                                        </p:attrNameLst>
                                      </p:cBhvr>
                                      <p:tavLst>
                                        <p:tav tm="0">
                                          <p:val>
                                            <p:strVal val="#ppt_x+0.4"/>
                                          </p:val>
                                        </p:tav>
                                        <p:tav tm="100000">
                                          <p:val>
                                            <p:strVal val="#ppt_x-0.05"/>
                                          </p:val>
                                        </p:tav>
                                      </p:tavLst>
                                    </p:anim>
                                    <p:anim calcmode="lin" valueType="num">
                                      <p:cBhvr>
                                        <p:cTn id="14" dur="800" decel="100000" fill="hold"/>
                                        <p:tgtEl>
                                          <p:spTgt spid="8499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499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4999"/>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63" presetClass="path" presetSubtype="0" accel="50000" decel="50000" fill="hold" nodeType="afterEffect">
                                  <p:stCondLst>
                                    <p:cond delay="0"/>
                                  </p:stCondLst>
                                  <p:childTnLst>
                                    <p:animMotion origin="layout" path="M -0.25 0.07765 L 0 0.07765 " pathEditMode="relative" rAng="0" ptsTypes="AA">
                                      <p:cBhvr>
                                        <p:cTn id="19" dur="2000" fill="hold"/>
                                        <p:tgtEl>
                                          <p:spTgt spid="84999"/>
                                        </p:tgtEl>
                                        <p:attrNameLst>
                                          <p:attrName>ppt_x</p:attrName>
                                          <p:attrName>ppt_y</p:attrName>
                                        </p:attrNameLst>
                                      </p:cBhvr>
                                      <p:rCtr x="125" y="0"/>
                                    </p:animMotion>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85004"/>
                                        </p:tgtEl>
                                        <p:attrNameLst>
                                          <p:attrName>style.visibility</p:attrName>
                                        </p:attrNameLst>
                                      </p:cBhvr>
                                      <p:to>
                                        <p:strVal val="visible"/>
                                      </p:to>
                                    </p:set>
                                    <p:anim by="(-#ppt_w*2)" calcmode="lin" valueType="num">
                                      <p:cBhvr rctx="PPT">
                                        <p:cTn id="24" dur="500" autoRev="1" fill="hold">
                                          <p:stCondLst>
                                            <p:cond delay="0"/>
                                          </p:stCondLst>
                                        </p:cTn>
                                        <p:tgtEl>
                                          <p:spTgt spid="85004"/>
                                        </p:tgtEl>
                                        <p:attrNameLst>
                                          <p:attrName>ppt_w</p:attrName>
                                        </p:attrNameLst>
                                      </p:cBhvr>
                                    </p:anim>
                                    <p:anim by="(#ppt_w*0.50)" calcmode="lin" valueType="num">
                                      <p:cBhvr>
                                        <p:cTn id="25" dur="500" decel="50000" autoRev="1" fill="hold">
                                          <p:stCondLst>
                                            <p:cond delay="0"/>
                                          </p:stCondLst>
                                        </p:cTn>
                                        <p:tgtEl>
                                          <p:spTgt spid="85004"/>
                                        </p:tgtEl>
                                        <p:attrNameLst>
                                          <p:attrName>ppt_x</p:attrName>
                                        </p:attrNameLst>
                                      </p:cBhvr>
                                    </p:anim>
                                    <p:anim from="(-#ppt_h/2)" to="(#ppt_y)" calcmode="lin" valueType="num">
                                      <p:cBhvr>
                                        <p:cTn id="26" dur="1000" fill="hold">
                                          <p:stCondLst>
                                            <p:cond delay="0"/>
                                          </p:stCondLst>
                                        </p:cTn>
                                        <p:tgtEl>
                                          <p:spTgt spid="85004"/>
                                        </p:tgtEl>
                                        <p:attrNameLst>
                                          <p:attrName>ppt_y</p:attrName>
                                        </p:attrNameLst>
                                      </p:cBhvr>
                                    </p:anim>
                                    <p:animRot by="21600000">
                                      <p:cBhvr>
                                        <p:cTn id="27" dur="1000" fill="hold">
                                          <p:stCondLst>
                                            <p:cond delay="0"/>
                                          </p:stCondLst>
                                        </p:cTn>
                                        <p:tgtEl>
                                          <p:spTgt spid="850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50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0" y="1812925"/>
            <a:ext cx="9144000" cy="1077913"/>
          </a:xfrm>
          <a:prstGeom prst="rect">
            <a:avLst/>
          </a:prstGeom>
          <a:solidFill>
            <a:srgbClr val="CCFFFF"/>
          </a:solidFill>
          <a:ln w="9525">
            <a:noFill/>
            <a:miter lim="800000"/>
            <a:headEnd/>
            <a:tailEnd/>
          </a:ln>
        </p:spPr>
        <p:txBody>
          <a:bodyPr>
            <a:spAutoFit/>
          </a:bodyPr>
          <a:lstStyle/>
          <a:p>
            <a:pPr>
              <a:spcBef>
                <a:spcPct val="50000"/>
              </a:spcBef>
            </a:pPr>
            <a:r>
              <a:rPr lang="en-US" sz="3200">
                <a:solidFill>
                  <a:srgbClr val="336600"/>
                </a:solidFill>
                <a:latin typeface="Verdana" pitchFamily="34" charset="0"/>
              </a:rPr>
              <a:t>- Không chạm tay vào chỗ hở của đường dây.</a:t>
            </a:r>
          </a:p>
        </p:txBody>
      </p:sp>
      <p:sp>
        <p:nvSpPr>
          <p:cNvPr id="76806" name="Text Box 6"/>
          <p:cNvSpPr txBox="1">
            <a:spLocks noChangeArrowheads="1"/>
          </p:cNvSpPr>
          <p:nvPr/>
        </p:nvSpPr>
        <p:spPr bwMode="auto">
          <a:xfrm>
            <a:off x="0" y="3032125"/>
            <a:ext cx="9144000" cy="1077913"/>
          </a:xfrm>
          <a:prstGeom prst="rect">
            <a:avLst/>
          </a:prstGeom>
          <a:solidFill>
            <a:srgbClr val="CCFFFF"/>
          </a:solidFill>
          <a:ln w="9525">
            <a:noFill/>
            <a:miter lim="800000"/>
            <a:headEnd/>
            <a:tailEnd/>
          </a:ln>
        </p:spPr>
        <p:txBody>
          <a:bodyPr>
            <a:spAutoFit/>
          </a:bodyPr>
          <a:lstStyle/>
          <a:p>
            <a:pPr>
              <a:spcBef>
                <a:spcPct val="50000"/>
              </a:spcBef>
            </a:pPr>
            <a:r>
              <a:rPr lang="en-US" sz="3200">
                <a:solidFill>
                  <a:srgbClr val="336600"/>
                </a:solidFill>
                <a:latin typeface="Verdana" pitchFamily="34" charset="0"/>
              </a:rPr>
              <a:t>- Không cầm các vật bằng kim loại cắm vào ổ lấy điện.</a:t>
            </a:r>
          </a:p>
        </p:txBody>
      </p:sp>
      <p:sp>
        <p:nvSpPr>
          <p:cNvPr id="76807" name="Text Box 7"/>
          <p:cNvSpPr txBox="1">
            <a:spLocks noChangeArrowheads="1"/>
          </p:cNvSpPr>
          <p:nvPr/>
        </p:nvSpPr>
        <p:spPr bwMode="auto">
          <a:xfrm>
            <a:off x="0" y="4327525"/>
            <a:ext cx="9144000" cy="1077913"/>
          </a:xfrm>
          <a:prstGeom prst="rect">
            <a:avLst/>
          </a:prstGeom>
          <a:solidFill>
            <a:srgbClr val="CCFFFF"/>
          </a:solidFill>
          <a:ln w="9525">
            <a:noFill/>
            <a:miter lim="800000"/>
            <a:headEnd/>
            <a:tailEnd/>
          </a:ln>
        </p:spPr>
        <p:txBody>
          <a:bodyPr>
            <a:spAutoFit/>
          </a:bodyPr>
          <a:lstStyle/>
          <a:p>
            <a:pPr>
              <a:spcBef>
                <a:spcPct val="50000"/>
              </a:spcBef>
            </a:pPr>
            <a:r>
              <a:rPr lang="en-US" sz="3200">
                <a:solidFill>
                  <a:srgbClr val="336600"/>
                </a:solidFill>
                <a:latin typeface="Verdana" pitchFamily="34" charset="0"/>
              </a:rPr>
              <a:t>- Tránh xa chỗ có dây điện bị đứt và báo cho người lớn biết.</a:t>
            </a:r>
          </a:p>
        </p:txBody>
      </p:sp>
      <p:sp>
        <p:nvSpPr>
          <p:cNvPr id="76808" name="Text Box 8"/>
          <p:cNvSpPr txBox="1">
            <a:spLocks noChangeArrowheads="1"/>
          </p:cNvSpPr>
          <p:nvPr/>
        </p:nvSpPr>
        <p:spPr bwMode="auto">
          <a:xfrm>
            <a:off x="0" y="5622925"/>
            <a:ext cx="9144000" cy="1077913"/>
          </a:xfrm>
          <a:prstGeom prst="rect">
            <a:avLst/>
          </a:prstGeom>
          <a:solidFill>
            <a:srgbClr val="CCFFFF"/>
          </a:solidFill>
          <a:ln w="9525">
            <a:noFill/>
            <a:miter lim="800000"/>
            <a:headEnd/>
            <a:tailEnd/>
          </a:ln>
        </p:spPr>
        <p:txBody>
          <a:bodyPr>
            <a:spAutoFit/>
          </a:bodyPr>
          <a:lstStyle/>
          <a:p>
            <a:pPr>
              <a:spcBef>
                <a:spcPct val="50000"/>
              </a:spcBef>
            </a:pPr>
            <a:r>
              <a:rPr lang="en-US" sz="3200">
                <a:solidFill>
                  <a:srgbClr val="336600"/>
                </a:solidFill>
                <a:latin typeface="Verdana" pitchFamily="34" charset="0"/>
              </a:rPr>
              <a:t>- Không dùng tay kéo người bị nạn ra khỏi nguồn điện.</a:t>
            </a:r>
          </a:p>
        </p:txBody>
      </p:sp>
      <p:sp>
        <p:nvSpPr>
          <p:cNvPr id="76811" name="Text Box 11"/>
          <p:cNvSpPr txBox="1">
            <a:spLocks noChangeArrowheads="1"/>
          </p:cNvSpPr>
          <p:nvPr/>
        </p:nvSpPr>
        <p:spPr bwMode="auto">
          <a:xfrm>
            <a:off x="0" y="1127125"/>
            <a:ext cx="9144000" cy="584200"/>
          </a:xfrm>
          <a:prstGeom prst="rect">
            <a:avLst/>
          </a:prstGeom>
          <a:solidFill>
            <a:srgbClr val="CCFFFF"/>
          </a:solidFill>
          <a:ln w="9525">
            <a:noFill/>
            <a:miter lim="800000"/>
            <a:headEnd/>
            <a:tailEnd/>
          </a:ln>
        </p:spPr>
        <p:txBody>
          <a:bodyPr>
            <a:spAutoFit/>
          </a:bodyPr>
          <a:lstStyle/>
          <a:p>
            <a:pPr>
              <a:spcBef>
                <a:spcPct val="50000"/>
              </a:spcBef>
            </a:pPr>
            <a:r>
              <a:rPr lang="en-US" sz="3200">
                <a:solidFill>
                  <a:srgbClr val="FF0000"/>
                </a:solidFill>
              </a:rPr>
              <a:t>b. </a:t>
            </a:r>
            <a:r>
              <a:rPr lang="en-US" sz="3200" u="sng">
                <a:solidFill>
                  <a:srgbClr val="FF0000"/>
                </a:solidFill>
              </a:rPr>
              <a:t>Các biện pháp phòng tránh điện giật:</a:t>
            </a:r>
          </a:p>
        </p:txBody>
      </p:sp>
      <p:sp>
        <p:nvSpPr>
          <p:cNvPr id="19463" name="Text Box 13"/>
          <p:cNvSpPr txBox="1">
            <a:spLocks noChangeArrowheads="1"/>
          </p:cNvSpPr>
          <p:nvPr/>
        </p:nvSpPr>
        <p:spPr bwMode="auto">
          <a:xfrm>
            <a:off x="0" y="577850"/>
            <a:ext cx="9144000" cy="523875"/>
          </a:xfrm>
          <a:prstGeom prst="rect">
            <a:avLst/>
          </a:prstGeom>
          <a:solidFill>
            <a:srgbClr val="CCFFFF"/>
          </a:solidFill>
          <a:ln w="9525">
            <a:noFill/>
            <a:miter lim="800000"/>
            <a:headEnd/>
            <a:tailEnd/>
          </a:ln>
        </p:spPr>
        <p:txBody>
          <a:bodyPr>
            <a:spAutoFit/>
          </a:bodyPr>
          <a:lstStyle/>
          <a:p>
            <a:pPr algn="ctr">
              <a:spcBef>
                <a:spcPct val="50000"/>
              </a:spcBef>
            </a:pPr>
            <a:r>
              <a:rPr lang="en-US" sz="2800" u="sng">
                <a:solidFill>
                  <a:srgbClr val="0000FF"/>
                </a:solidFill>
              </a:rPr>
              <a:t>Khoa học</a:t>
            </a:r>
          </a:p>
        </p:txBody>
      </p:sp>
      <p:sp>
        <p:nvSpPr>
          <p:cNvPr id="19464" name="AutoShape 15">
            <a:hlinkClick r:id="rId2" action="ppaction://hlinksldjump" highlightClick="1"/>
          </p:cNvPr>
          <p:cNvSpPr>
            <a:spLocks noChangeArrowheads="1"/>
          </p:cNvSpPr>
          <p:nvPr/>
        </p:nvSpPr>
        <p:spPr bwMode="auto">
          <a:xfrm>
            <a:off x="8305800" y="6324600"/>
            <a:ext cx="838200" cy="533400"/>
          </a:xfrm>
          <a:prstGeom prst="actionButtonForwardNext">
            <a:avLst/>
          </a:prstGeom>
          <a:solidFill>
            <a:schemeClr val="accent1"/>
          </a:solidFill>
          <a:ln w="9525">
            <a:noFill/>
            <a:miter lim="800000"/>
            <a:headEnd/>
            <a:tailEnd/>
          </a:ln>
        </p:spPr>
        <p:txBody>
          <a:bodyPr wrap="none" anchor="ctr"/>
          <a:lstStyle/>
          <a:p>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Effect transition="in" filter="wedge">
                                      <p:cBhvr>
                                        <p:cTn id="7" dur="2000"/>
                                        <p:tgtEl>
                                          <p:spTgt spid="76811"/>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76805"/>
                                        </p:tgtEl>
                                        <p:attrNameLst>
                                          <p:attrName>style.visibility</p:attrName>
                                        </p:attrNameLst>
                                      </p:cBhvr>
                                      <p:to>
                                        <p:strVal val="visible"/>
                                      </p:to>
                                    </p:set>
                                    <p:anim calcmode="lin" valueType="num">
                                      <p:cBhvr>
                                        <p:cTn id="11" dur="500" fill="hold"/>
                                        <p:tgtEl>
                                          <p:spTgt spid="76805"/>
                                        </p:tgtEl>
                                        <p:attrNameLst>
                                          <p:attrName>ppt_w</p:attrName>
                                        </p:attrNameLst>
                                      </p:cBhvr>
                                      <p:tavLst>
                                        <p:tav tm="0">
                                          <p:val>
                                            <p:fltVal val="0"/>
                                          </p:val>
                                        </p:tav>
                                        <p:tav tm="100000">
                                          <p:val>
                                            <p:strVal val="#ppt_w"/>
                                          </p:val>
                                        </p:tav>
                                      </p:tavLst>
                                    </p:anim>
                                    <p:anim calcmode="lin" valueType="num">
                                      <p:cBhvr>
                                        <p:cTn id="12" dur="500" fill="hold"/>
                                        <p:tgtEl>
                                          <p:spTgt spid="76805"/>
                                        </p:tgtEl>
                                        <p:attrNameLst>
                                          <p:attrName>ppt_h</p:attrName>
                                        </p:attrNameLst>
                                      </p:cBhvr>
                                      <p:tavLst>
                                        <p:tav tm="0">
                                          <p:val>
                                            <p:fltVal val="0"/>
                                          </p:val>
                                        </p:tav>
                                        <p:tav tm="100000">
                                          <p:val>
                                            <p:strVal val="#ppt_h"/>
                                          </p:val>
                                        </p:tav>
                                      </p:tavLst>
                                    </p:anim>
                                    <p:anim calcmode="lin" valueType="num">
                                      <p:cBhvr>
                                        <p:cTn id="13" dur="500" fill="hold"/>
                                        <p:tgtEl>
                                          <p:spTgt spid="76805"/>
                                        </p:tgtEl>
                                        <p:attrNameLst>
                                          <p:attrName>style.rotation</p:attrName>
                                        </p:attrNameLst>
                                      </p:cBhvr>
                                      <p:tavLst>
                                        <p:tav tm="0">
                                          <p:val>
                                            <p:fltVal val="90"/>
                                          </p:val>
                                        </p:tav>
                                        <p:tav tm="100000">
                                          <p:val>
                                            <p:fltVal val="0"/>
                                          </p:val>
                                        </p:tav>
                                      </p:tavLst>
                                    </p:anim>
                                    <p:animEffect transition="in" filter="fade">
                                      <p:cBhvr>
                                        <p:cTn id="14" dur="500"/>
                                        <p:tgtEl>
                                          <p:spTgt spid="76805"/>
                                        </p:tgtEl>
                                      </p:cBhvr>
                                    </p:animEffect>
                                  </p:childTnLst>
                                </p:cTn>
                              </p:par>
                            </p:childTnLst>
                          </p:cTn>
                        </p:par>
                        <p:par>
                          <p:cTn id="15" fill="hold">
                            <p:stCondLst>
                              <p:cond delay="3300"/>
                            </p:stCondLst>
                            <p:childTnLst>
                              <p:par>
                                <p:cTn id="16" presetID="6" presetClass="entr" presetSubtype="16" fill="hold" grpId="0" nodeType="afterEffect">
                                  <p:stCondLst>
                                    <p:cond delay="0"/>
                                  </p:stCondLst>
                                  <p:childTnLst>
                                    <p:set>
                                      <p:cBhvr>
                                        <p:cTn id="17" dur="1" fill="hold">
                                          <p:stCondLst>
                                            <p:cond delay="0"/>
                                          </p:stCondLst>
                                        </p:cTn>
                                        <p:tgtEl>
                                          <p:spTgt spid="76806"/>
                                        </p:tgtEl>
                                        <p:attrNameLst>
                                          <p:attrName>style.visibility</p:attrName>
                                        </p:attrNameLst>
                                      </p:cBhvr>
                                      <p:to>
                                        <p:strVal val="visible"/>
                                      </p:to>
                                    </p:set>
                                    <p:animEffect transition="in" filter="circle(in)">
                                      <p:cBhvr>
                                        <p:cTn id="18" dur="2000"/>
                                        <p:tgtEl>
                                          <p:spTgt spid="76806"/>
                                        </p:tgtEl>
                                      </p:cBhvr>
                                    </p:animEffect>
                                  </p:childTnLst>
                                </p:cTn>
                              </p:par>
                            </p:childTnLst>
                          </p:cTn>
                        </p:par>
                        <p:par>
                          <p:cTn id="19" fill="hold">
                            <p:stCondLst>
                              <p:cond delay="5300"/>
                            </p:stCondLst>
                            <p:childTnLst>
                              <p:par>
                                <p:cTn id="20" presetID="49" presetClass="entr" presetSubtype="0" decel="100000" fill="hold" grpId="0" nodeType="afterEffect">
                                  <p:stCondLst>
                                    <p:cond delay="0"/>
                                  </p:stCondLst>
                                  <p:childTnLst>
                                    <p:set>
                                      <p:cBhvr>
                                        <p:cTn id="21" dur="1" fill="hold">
                                          <p:stCondLst>
                                            <p:cond delay="0"/>
                                          </p:stCondLst>
                                        </p:cTn>
                                        <p:tgtEl>
                                          <p:spTgt spid="76807"/>
                                        </p:tgtEl>
                                        <p:attrNameLst>
                                          <p:attrName>style.visibility</p:attrName>
                                        </p:attrNameLst>
                                      </p:cBhvr>
                                      <p:to>
                                        <p:strVal val="visible"/>
                                      </p:to>
                                    </p:set>
                                    <p:anim calcmode="lin" valueType="num">
                                      <p:cBhvr>
                                        <p:cTn id="22" dur="500" fill="hold"/>
                                        <p:tgtEl>
                                          <p:spTgt spid="76807"/>
                                        </p:tgtEl>
                                        <p:attrNameLst>
                                          <p:attrName>ppt_w</p:attrName>
                                        </p:attrNameLst>
                                      </p:cBhvr>
                                      <p:tavLst>
                                        <p:tav tm="0">
                                          <p:val>
                                            <p:fltVal val="0"/>
                                          </p:val>
                                        </p:tav>
                                        <p:tav tm="100000">
                                          <p:val>
                                            <p:strVal val="#ppt_w"/>
                                          </p:val>
                                        </p:tav>
                                      </p:tavLst>
                                    </p:anim>
                                    <p:anim calcmode="lin" valueType="num">
                                      <p:cBhvr>
                                        <p:cTn id="23" dur="500" fill="hold"/>
                                        <p:tgtEl>
                                          <p:spTgt spid="76807"/>
                                        </p:tgtEl>
                                        <p:attrNameLst>
                                          <p:attrName>ppt_h</p:attrName>
                                        </p:attrNameLst>
                                      </p:cBhvr>
                                      <p:tavLst>
                                        <p:tav tm="0">
                                          <p:val>
                                            <p:fltVal val="0"/>
                                          </p:val>
                                        </p:tav>
                                        <p:tav tm="100000">
                                          <p:val>
                                            <p:strVal val="#ppt_h"/>
                                          </p:val>
                                        </p:tav>
                                      </p:tavLst>
                                    </p:anim>
                                    <p:anim calcmode="lin" valueType="num">
                                      <p:cBhvr>
                                        <p:cTn id="24" dur="500" fill="hold"/>
                                        <p:tgtEl>
                                          <p:spTgt spid="76807"/>
                                        </p:tgtEl>
                                        <p:attrNameLst>
                                          <p:attrName>style.rotation</p:attrName>
                                        </p:attrNameLst>
                                      </p:cBhvr>
                                      <p:tavLst>
                                        <p:tav tm="0">
                                          <p:val>
                                            <p:fltVal val="360"/>
                                          </p:val>
                                        </p:tav>
                                        <p:tav tm="100000">
                                          <p:val>
                                            <p:fltVal val="0"/>
                                          </p:val>
                                        </p:tav>
                                      </p:tavLst>
                                    </p:anim>
                                    <p:animEffect transition="in" filter="fade">
                                      <p:cBhvr>
                                        <p:cTn id="25" dur="500"/>
                                        <p:tgtEl>
                                          <p:spTgt spid="76807"/>
                                        </p:tgtEl>
                                      </p:cBhvr>
                                    </p:animEffect>
                                  </p:childTnLst>
                                </p:cTn>
                              </p:par>
                            </p:childTnLst>
                          </p:cTn>
                        </p:par>
                        <p:par>
                          <p:cTn id="26" fill="hold">
                            <p:stCondLst>
                              <p:cond delay="5800"/>
                            </p:stCondLst>
                            <p:childTnLst>
                              <p:par>
                                <p:cTn id="27" presetID="24" presetClass="entr" presetSubtype="0" fill="hold" grpId="0" nodeType="afterEffect">
                                  <p:stCondLst>
                                    <p:cond delay="0"/>
                                  </p:stCondLst>
                                  <p:childTnLst>
                                    <p:set>
                                      <p:cBhvr>
                                        <p:cTn id="28" dur="1" fill="hold">
                                          <p:stCondLst>
                                            <p:cond delay="0"/>
                                          </p:stCondLst>
                                        </p:cTn>
                                        <p:tgtEl>
                                          <p:spTgt spid="76808"/>
                                        </p:tgtEl>
                                        <p:attrNameLst>
                                          <p:attrName>style.visibility</p:attrName>
                                        </p:attrNameLst>
                                      </p:cBhvr>
                                      <p:to>
                                        <p:strVal val="visible"/>
                                      </p:to>
                                    </p:set>
                                    <p:anim to="" calcmode="lin" valueType="num">
                                      <p:cBhvr>
                                        <p:cTn id="29" dur="1" fill="hold"/>
                                        <p:tgtEl>
                                          <p:spTgt spid="768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07" grpId="0" animBg="1"/>
      <p:bldP spid="76808" grpId="0" animBg="1"/>
      <p:bldP spid="768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7200" y="2590800"/>
            <a:ext cx="67056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86024" name="Text Box 8"/>
          <p:cNvSpPr txBox="1">
            <a:spLocks noChangeArrowheads="1"/>
          </p:cNvSpPr>
          <p:nvPr/>
        </p:nvSpPr>
        <p:spPr bwMode="auto">
          <a:xfrm>
            <a:off x="0" y="3810000"/>
            <a:ext cx="9144000" cy="1431925"/>
          </a:xfrm>
          <a:prstGeom prst="rect">
            <a:avLst/>
          </a:prstGeom>
          <a:noFill/>
          <a:ln w="9525">
            <a:noFill/>
            <a:miter lim="800000"/>
            <a:headEnd/>
            <a:tailEnd/>
          </a:ln>
        </p:spPr>
        <p:txBody>
          <a:bodyPr>
            <a:spAutoFit/>
          </a:bodyPr>
          <a:lstStyle/>
          <a:p>
            <a:pPr>
              <a:spcBef>
                <a:spcPct val="50000"/>
              </a:spcBef>
            </a:pPr>
            <a:r>
              <a:rPr lang="en-US" sz="4400">
                <a:solidFill>
                  <a:srgbClr val="0000FF"/>
                </a:solidFill>
                <a:hlinkClick r:id="rId2" action="ppaction://hlinksldjump"/>
              </a:rPr>
              <a:t>II</a:t>
            </a:r>
            <a:r>
              <a:rPr lang="en-US" sz="4400">
                <a:solidFill>
                  <a:srgbClr val="0000FF"/>
                </a:solidFill>
              </a:rPr>
              <a:t>. </a:t>
            </a:r>
            <a:r>
              <a:rPr lang="en-US" sz="4400" u="sng">
                <a:solidFill>
                  <a:srgbClr val="0000FF"/>
                </a:solidFill>
              </a:rPr>
              <a:t>Vai trò của cầu chì và công tơ điện:</a:t>
            </a:r>
          </a:p>
        </p:txBody>
      </p:sp>
      <p:sp>
        <p:nvSpPr>
          <p:cNvPr id="20484" name="Text Box 10"/>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20485" name="Text Box 11"/>
          <p:cNvSpPr txBox="1">
            <a:spLocks noChangeArrowheads="1"/>
          </p:cNvSpPr>
          <p:nvPr/>
        </p:nvSpPr>
        <p:spPr bwMode="auto">
          <a:xfrm>
            <a:off x="0" y="990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0066"/>
                </a:solidFill>
              </a:rPr>
              <a:t>An toàn và tránh lãng phí khi sử dụng điện</a:t>
            </a:r>
          </a:p>
        </p:txBody>
      </p:sp>
      <p:sp>
        <p:nvSpPr>
          <p:cNvPr id="20486" name="Text Box 12"/>
          <p:cNvSpPr txBox="1">
            <a:spLocks noChangeArrowheads="1"/>
          </p:cNvSpPr>
          <p:nvPr/>
        </p:nvSpPr>
        <p:spPr bwMode="auto">
          <a:xfrm>
            <a:off x="0" y="1752600"/>
            <a:ext cx="8534400" cy="1431925"/>
          </a:xfrm>
          <a:prstGeom prst="rect">
            <a:avLst/>
          </a:prstGeom>
          <a:noFill/>
          <a:ln w="9525">
            <a:noFill/>
            <a:miter lim="800000"/>
            <a:headEnd/>
            <a:tailEnd/>
          </a:ln>
        </p:spPr>
        <p:txBody>
          <a:bodyPr>
            <a:spAutoFit/>
          </a:bodyPr>
          <a:lstStyle/>
          <a:p>
            <a:pPr>
              <a:spcBef>
                <a:spcPct val="50000"/>
              </a:spcBef>
            </a:pPr>
            <a:r>
              <a:rPr lang="en-US" sz="4400">
                <a:solidFill>
                  <a:srgbClr val="0000FF"/>
                </a:solidFill>
              </a:rPr>
              <a:t>I. </a:t>
            </a:r>
            <a:r>
              <a:rPr lang="en-US" sz="4400" u="sng">
                <a:solidFill>
                  <a:srgbClr val="0000FF"/>
                </a:solidFill>
              </a:rPr>
              <a:t>Nguyên nhân và biện pháp đề phòng tai nạn điện:</a:t>
            </a:r>
          </a:p>
        </p:txBody>
      </p:sp>
      <p:pic>
        <p:nvPicPr>
          <p:cNvPr id="20487" name="Picture 13"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6024">
                                            <p:txEl>
                                              <p:pRg st="0" end="0"/>
                                            </p:txEl>
                                          </p:spTgt>
                                        </p:tgtEl>
                                        <p:attrNameLst>
                                          <p:attrName>style.visibility</p:attrName>
                                        </p:attrNameLst>
                                      </p:cBhvr>
                                      <p:to>
                                        <p:strVal val="visible"/>
                                      </p:to>
                                    </p:set>
                                    <p:anim calcmode="lin" valueType="num">
                                      <p:cBhvr>
                                        <p:cTn id="7" dur="1000" fill="hold"/>
                                        <p:tgtEl>
                                          <p:spTgt spid="8602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602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602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60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295400"/>
          </a:xfrm>
          <a:solidFill>
            <a:srgbClr val="CCFFCC"/>
          </a:solidFill>
        </p:spPr>
        <p:txBody>
          <a:bodyPr/>
          <a:lstStyle/>
          <a:p>
            <a:pPr eaLnBrk="1" hangingPunct="1"/>
            <a:r>
              <a:rPr lang="en-US" sz="3600" smtClean="0">
                <a:solidFill>
                  <a:srgbClr val="FF0066"/>
                </a:solidFill>
                <a:latin typeface="Arial" charset="0"/>
              </a:rPr>
              <a:t>Đọc thông tin trang 99 SGK và trả lời các câu hỏi sau:</a:t>
            </a:r>
          </a:p>
        </p:txBody>
      </p:sp>
      <p:sp>
        <p:nvSpPr>
          <p:cNvPr id="21507" name="Rectangle 4"/>
          <p:cNvSpPr>
            <a:spLocks noChangeArrowheads="1"/>
          </p:cNvSpPr>
          <p:nvPr/>
        </p:nvSpPr>
        <p:spPr bwMode="auto">
          <a:xfrm>
            <a:off x="-36286" y="2743200"/>
            <a:ext cx="9144000" cy="2133600"/>
          </a:xfrm>
          <a:prstGeom prst="rect">
            <a:avLst/>
          </a:prstGeom>
          <a:solidFill>
            <a:srgbClr val="CCFFCC"/>
          </a:solidFill>
          <a:ln w="9525">
            <a:noFill/>
            <a:miter lim="800000"/>
            <a:headEnd/>
            <a:tailEnd/>
          </a:ln>
        </p:spPr>
        <p:txBody>
          <a:bodyPr anchor="b"/>
          <a:lstStyle/>
          <a:p>
            <a:r>
              <a:rPr lang="en-US" sz="3600" b="1" dirty="0" err="1">
                <a:solidFill>
                  <a:srgbClr val="000066"/>
                </a:solidFill>
              </a:rPr>
              <a:t>2.Nếu</a:t>
            </a:r>
            <a:r>
              <a:rPr lang="en-US" sz="3600" b="1" dirty="0">
                <a:solidFill>
                  <a:srgbClr val="000066"/>
                </a:solidFill>
              </a:rPr>
              <a:t> sử dụng nguồn điện </a:t>
            </a:r>
            <a:r>
              <a:rPr lang="en-US" sz="3600" b="1" dirty="0" err="1">
                <a:solidFill>
                  <a:srgbClr val="000066"/>
                </a:solidFill>
              </a:rPr>
              <a:t>110V</a:t>
            </a:r>
            <a:r>
              <a:rPr lang="en-US" sz="3600" b="1" dirty="0">
                <a:solidFill>
                  <a:srgbClr val="000066"/>
                </a:solidFill>
              </a:rPr>
              <a:t> cho vật dùng điện có số vôn là </a:t>
            </a:r>
            <a:r>
              <a:rPr lang="en-US" sz="3600" b="1" dirty="0" err="1">
                <a:solidFill>
                  <a:srgbClr val="000066"/>
                </a:solidFill>
              </a:rPr>
              <a:t>220V</a:t>
            </a:r>
            <a:r>
              <a:rPr lang="en-US" sz="3600" b="1" dirty="0">
                <a:solidFill>
                  <a:srgbClr val="000066"/>
                </a:solidFill>
              </a:rPr>
              <a:t> thì sao?</a:t>
            </a:r>
          </a:p>
        </p:txBody>
      </p:sp>
      <p:sp>
        <p:nvSpPr>
          <p:cNvPr id="21508" name="Rectangle 5"/>
          <p:cNvSpPr>
            <a:spLocks noChangeArrowheads="1"/>
          </p:cNvSpPr>
          <p:nvPr/>
        </p:nvSpPr>
        <p:spPr bwMode="auto">
          <a:xfrm>
            <a:off x="-18143" y="4862286"/>
            <a:ext cx="9144000" cy="914400"/>
          </a:xfrm>
          <a:prstGeom prst="rect">
            <a:avLst/>
          </a:prstGeom>
          <a:solidFill>
            <a:srgbClr val="CCFFCC"/>
          </a:solidFill>
          <a:ln w="9525">
            <a:noFill/>
            <a:miter lim="800000"/>
            <a:headEnd/>
            <a:tailEnd/>
          </a:ln>
        </p:spPr>
        <p:txBody>
          <a:bodyPr anchor="b"/>
          <a:lstStyle/>
          <a:p>
            <a:r>
              <a:rPr lang="en-US" sz="3600" b="1">
                <a:solidFill>
                  <a:srgbClr val="000066"/>
                </a:solidFill>
              </a:rPr>
              <a:t>3.Cầu chì có tác dụng gì?</a:t>
            </a:r>
          </a:p>
        </p:txBody>
      </p:sp>
      <p:sp>
        <p:nvSpPr>
          <p:cNvPr id="21509" name="Rectangle 6"/>
          <p:cNvSpPr>
            <a:spLocks noChangeArrowheads="1"/>
          </p:cNvSpPr>
          <p:nvPr/>
        </p:nvSpPr>
        <p:spPr bwMode="auto">
          <a:xfrm>
            <a:off x="0" y="5776686"/>
            <a:ext cx="9144000" cy="762000"/>
          </a:xfrm>
          <a:prstGeom prst="rect">
            <a:avLst/>
          </a:prstGeom>
          <a:solidFill>
            <a:srgbClr val="CCFFCC"/>
          </a:solidFill>
          <a:ln w="9525">
            <a:noFill/>
            <a:miter lim="800000"/>
            <a:headEnd/>
            <a:tailEnd/>
          </a:ln>
        </p:spPr>
        <p:txBody>
          <a:bodyPr anchor="b"/>
          <a:lstStyle/>
          <a:p>
            <a:r>
              <a:rPr lang="en-US" sz="3600" b="1" dirty="0" err="1">
                <a:solidFill>
                  <a:srgbClr val="000066"/>
                </a:solidFill>
              </a:rPr>
              <a:t>4.Hãy</a:t>
            </a:r>
            <a:r>
              <a:rPr lang="en-US" sz="3600" b="1" dirty="0">
                <a:solidFill>
                  <a:srgbClr val="000066"/>
                </a:solidFill>
              </a:rPr>
              <a:t> nêu vai trò của công tơ điện.</a:t>
            </a:r>
          </a:p>
        </p:txBody>
      </p:sp>
      <p:sp>
        <p:nvSpPr>
          <p:cNvPr id="21510" name="Rectangle 7"/>
          <p:cNvSpPr>
            <a:spLocks noChangeArrowheads="1"/>
          </p:cNvSpPr>
          <p:nvPr/>
        </p:nvSpPr>
        <p:spPr bwMode="auto">
          <a:xfrm>
            <a:off x="0" y="1295400"/>
            <a:ext cx="9144000" cy="2057400"/>
          </a:xfrm>
          <a:prstGeom prst="rect">
            <a:avLst/>
          </a:prstGeom>
          <a:solidFill>
            <a:srgbClr val="CCFFCC"/>
          </a:solidFill>
          <a:ln w="9525">
            <a:noFill/>
            <a:miter lim="800000"/>
            <a:headEnd/>
            <a:tailEnd/>
          </a:ln>
        </p:spPr>
        <p:txBody>
          <a:bodyPr anchor="b"/>
          <a:lstStyle/>
          <a:p>
            <a:r>
              <a:rPr lang="en-US" sz="3600" b="1">
                <a:solidFill>
                  <a:srgbClr val="000066"/>
                </a:solidFill>
              </a:rPr>
              <a:t>1.Điều gì có thể xảy ra nếu sử dụng nguồn điện 12V cho vật dùng điện có số vôn quy định là 6V?</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1676400"/>
            <a:ext cx="9144000" cy="3886200"/>
          </a:xfrm>
          <a:prstGeom prst="rect">
            <a:avLst/>
          </a:prstGeom>
          <a:noFill/>
          <a:ln w="9525">
            <a:noFill/>
            <a:miter lim="800000"/>
            <a:headEnd/>
            <a:tailEnd/>
          </a:ln>
        </p:spPr>
        <p:txBody>
          <a:bodyPr anchor="b"/>
          <a:lstStyle/>
          <a:p>
            <a:r>
              <a:rPr lang="en-US" sz="4800" b="1">
                <a:solidFill>
                  <a:srgbClr val="000066"/>
                </a:solidFill>
                <a:hlinkClick r:id="rId2" action="ppaction://hlinksldjump"/>
              </a:rPr>
              <a:t>1</a:t>
            </a:r>
            <a:r>
              <a:rPr lang="en-US" sz="4800" b="1">
                <a:solidFill>
                  <a:srgbClr val="000066"/>
                </a:solidFill>
              </a:rPr>
              <a:t>.Điều gì có thể xảy ra nếu sử dụng nguồn điện 12V cho vật dùng điện có số vôn quy định là 6V?</a:t>
            </a:r>
          </a:p>
        </p:txBody>
      </p:sp>
      <p:sp>
        <p:nvSpPr>
          <p:cNvPr id="22531" name="Rectangle 5"/>
          <p:cNvSpPr>
            <a:spLocks noGrp="1" noChangeArrowheads="1"/>
          </p:cNvSpPr>
          <p:nvPr>
            <p:ph type="title"/>
          </p:nvPr>
        </p:nvSpPr>
        <p:spPr>
          <a:xfrm>
            <a:off x="0" y="152400"/>
            <a:ext cx="9144000" cy="1295400"/>
          </a:xfrm>
          <a:noFill/>
        </p:spPr>
        <p:txBody>
          <a:bodyPr>
            <a:normAutofit fontScale="90000"/>
          </a:bodyPr>
          <a:lstStyle/>
          <a:p>
            <a:pPr eaLnBrk="1" hangingPunct="1"/>
            <a:r>
              <a:rPr lang="en-US" sz="4000" smtClean="0">
                <a:solidFill>
                  <a:srgbClr val="FF0000"/>
                </a:solidFill>
                <a:latin typeface="Arial" charset="0"/>
              </a:rPr>
              <a:t>Đọc thông tin trang 99 SGK và trả lời các câu hỏi sau:</a:t>
            </a:r>
          </a:p>
        </p:txBody>
      </p:sp>
      <p:pic>
        <p:nvPicPr>
          <p:cNvPr id="22532" name="Picture 6"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a:hlinkClick r:id="rId2" action="ppaction://hlinksldjump" highlightClick="1"/>
          </p:cNvPr>
          <p:cNvSpPr>
            <a:spLocks noChangeArrowheads="1"/>
          </p:cNvSpPr>
          <p:nvPr/>
        </p:nvSpPr>
        <p:spPr bwMode="auto">
          <a:xfrm>
            <a:off x="304800" y="6096000"/>
            <a:ext cx="457200" cy="609600"/>
          </a:xfrm>
          <a:prstGeom prst="actionButtonHome">
            <a:avLst/>
          </a:prstGeom>
          <a:solidFill>
            <a:schemeClr val="accent1"/>
          </a:solidFill>
          <a:ln w="9525">
            <a:noFill/>
            <a:miter lim="800000"/>
            <a:headEnd/>
            <a:tailEnd/>
          </a:ln>
        </p:spPr>
        <p:txBody>
          <a:bodyPr wrap="none" anchor="ctr"/>
          <a:lstStyle/>
          <a:p>
            <a:endParaRPr lang="en-US"/>
          </a:p>
        </p:txBody>
      </p:sp>
      <p:pic>
        <p:nvPicPr>
          <p:cNvPr id="4102" name="Picture 6" descr="Mistlrib"/>
          <p:cNvPicPr>
            <a:picLocks noChangeAspect="1" noChangeArrowheads="1"/>
          </p:cNvPicPr>
          <p:nvPr/>
        </p:nvPicPr>
        <p:blipFill>
          <a:blip r:embed="rId3"/>
          <a:srcRect/>
          <a:stretch>
            <a:fillRect/>
          </a:stretch>
        </p:blipFill>
        <p:spPr bwMode="auto">
          <a:xfrm rot="-1812929">
            <a:off x="0" y="0"/>
            <a:ext cx="2244725" cy="2560638"/>
          </a:xfrm>
          <a:prstGeom prst="rect">
            <a:avLst/>
          </a:prstGeom>
          <a:noFill/>
          <a:ln w="9525">
            <a:noFill/>
            <a:miter lim="800000"/>
            <a:headEnd/>
            <a:tailEnd/>
          </a:ln>
        </p:spPr>
      </p:pic>
      <p:sp>
        <p:nvSpPr>
          <p:cNvPr id="4103" name="Rectangle 7"/>
          <p:cNvSpPr>
            <a:spLocks noChangeArrowheads="1"/>
          </p:cNvSpPr>
          <p:nvPr/>
        </p:nvSpPr>
        <p:spPr bwMode="auto">
          <a:xfrm>
            <a:off x="0" y="2362200"/>
            <a:ext cx="9144000" cy="1736725"/>
          </a:xfrm>
          <a:prstGeom prst="rect">
            <a:avLst/>
          </a:prstGeom>
          <a:noFill/>
          <a:ln w="9525">
            <a:noFill/>
            <a:miter lim="800000"/>
            <a:headEnd/>
            <a:tailEnd/>
          </a:ln>
        </p:spPr>
        <p:txBody>
          <a:bodyPr>
            <a:spAutoFit/>
          </a:bodyPr>
          <a:lstStyle/>
          <a:p>
            <a:pPr algn="ctr"/>
            <a:r>
              <a:rPr lang="en-US" sz="5400" b="1">
                <a:solidFill>
                  <a:srgbClr val="006699"/>
                </a:solidFill>
              </a:rPr>
              <a:t>Thế nào là vật dẫn điện? Cho ví dụ về vật dẫn điện.</a:t>
            </a:r>
          </a:p>
        </p:txBody>
      </p:sp>
      <p:pic>
        <p:nvPicPr>
          <p:cNvPr id="4101" name="Picture 9" descr="Vegitabl"/>
          <p:cNvPicPr>
            <a:picLocks noChangeAspect="1" noChangeArrowheads="1"/>
          </p:cNvPicPr>
          <p:nvPr/>
        </p:nvPicPr>
        <p:blipFill>
          <a:blip r:embed="rId4"/>
          <a:srcRect/>
          <a:stretch>
            <a:fillRect/>
          </a:stretch>
        </p:blipFill>
        <p:spPr bwMode="auto">
          <a:xfrm>
            <a:off x="6858000" y="4419600"/>
            <a:ext cx="2286000" cy="243840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edge">
                                      <p:cBhvr>
                                        <p:cTn id="7" dur="1000"/>
                                        <p:tgtEl>
                                          <p:spTgt spid="4102"/>
                                        </p:tgtEl>
                                      </p:cBhvr>
                                    </p:animEffect>
                                  </p:childTnLst>
                                </p:cTn>
                              </p:par>
                            </p:childTnLst>
                          </p:cTn>
                        </p:par>
                        <p:par>
                          <p:cTn id="8" fill="hold">
                            <p:stCondLst>
                              <p:cond delay="1000"/>
                            </p:stCondLst>
                            <p:childTnLst>
                              <p:par>
                                <p:cTn id="9" presetID="48" presetClass="entr" presetSubtype="0" accel="50000"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p:cTn id="11" dur="500" fill="hold"/>
                                        <p:tgtEl>
                                          <p:spTgt spid="410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500" fill="hold"/>
                                        <p:tgtEl>
                                          <p:spTgt spid="4103"/>
                                        </p:tgtEl>
                                        <p:attrNameLst>
                                          <p:attrName>ppt_x</p:attrName>
                                        </p:attrNameLst>
                                      </p:cBhvr>
                                      <p:tavLst>
                                        <p:tav tm="0">
                                          <p:val>
                                            <p:fltVal val="-1"/>
                                          </p:val>
                                        </p:tav>
                                        <p:tav tm="50000">
                                          <p:val>
                                            <p:fltVal val="0.95"/>
                                          </p:val>
                                        </p:tav>
                                        <p:tav tm="100000">
                                          <p:val>
                                            <p:strVal val="#ppt_x"/>
                                          </p:val>
                                        </p:tav>
                                      </p:tavLst>
                                    </p:anim>
                                    <p:anim calcmode="lin" valueType="num">
                                      <p:cBhvr>
                                        <p:cTn id="13" dur="500" fill="hold"/>
                                        <p:tgtEl>
                                          <p:spTgt spid="4103"/>
                                        </p:tgtEl>
                                        <p:attrNameLst>
                                          <p:attrName>ppt_y</p:attrName>
                                        </p:attrNameLst>
                                      </p:cBhvr>
                                      <p:tavLst>
                                        <p:tav tm="0">
                                          <p:val>
                                            <p:strVal val="#ppt_y"/>
                                          </p:val>
                                        </p:tav>
                                        <p:tav tm="100000">
                                          <p:val>
                                            <p:strVal val="#ppt_y"/>
                                          </p:val>
                                        </p:tav>
                                      </p:tavLst>
                                    </p:anim>
                                    <p:animEffect transition="in" filter="fade">
                                      <p:cBhvr>
                                        <p:cTn id="1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0" y="0"/>
            <a:ext cx="9144000" cy="1295400"/>
          </a:xfrm>
          <a:noFill/>
        </p:spPr>
        <p:txBody>
          <a:bodyPr>
            <a:normAutofit fontScale="90000"/>
          </a:bodyPr>
          <a:lstStyle/>
          <a:p>
            <a:pPr eaLnBrk="1" hangingPunct="1"/>
            <a:r>
              <a:rPr lang="en-US" sz="4200" smtClean="0">
                <a:solidFill>
                  <a:srgbClr val="FF0000"/>
                </a:solidFill>
                <a:latin typeface="Arial" charset="0"/>
              </a:rPr>
              <a:t>Đọc thông tin trang 99 SGK và trả lời các câu hỏi sau:</a:t>
            </a:r>
          </a:p>
        </p:txBody>
      </p:sp>
      <p:sp>
        <p:nvSpPr>
          <p:cNvPr id="23555" name="Rectangle 5"/>
          <p:cNvSpPr>
            <a:spLocks noChangeArrowheads="1"/>
          </p:cNvSpPr>
          <p:nvPr/>
        </p:nvSpPr>
        <p:spPr bwMode="auto">
          <a:xfrm>
            <a:off x="0" y="2133600"/>
            <a:ext cx="9144000" cy="2133600"/>
          </a:xfrm>
          <a:prstGeom prst="rect">
            <a:avLst/>
          </a:prstGeom>
          <a:noFill/>
          <a:ln w="9525">
            <a:noFill/>
            <a:miter lim="800000"/>
            <a:headEnd/>
            <a:tailEnd/>
          </a:ln>
        </p:spPr>
        <p:txBody>
          <a:bodyPr anchor="b"/>
          <a:lstStyle/>
          <a:p>
            <a:r>
              <a:rPr lang="en-US" sz="4000" b="1">
                <a:solidFill>
                  <a:srgbClr val="000066"/>
                </a:solidFill>
                <a:hlinkClick r:id="rId2" action="ppaction://hlinksldjump"/>
              </a:rPr>
              <a:t>2</a:t>
            </a:r>
            <a:r>
              <a:rPr lang="en-US" sz="4000" b="1">
                <a:solidFill>
                  <a:srgbClr val="000066"/>
                </a:solidFill>
              </a:rPr>
              <a:t>.Nếu sử dụng nguồn điện 110V cho vật dùng điện có số vôn là 220V thì sao?</a:t>
            </a:r>
          </a:p>
        </p:txBody>
      </p:sp>
      <p:pic>
        <p:nvPicPr>
          <p:cNvPr id="23556" name="Picture 6"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371600" y="938212"/>
            <a:ext cx="7391400" cy="3733800"/>
            <a:chOff x="624" y="1248"/>
            <a:chExt cx="4512" cy="2352"/>
          </a:xfrm>
        </p:grpSpPr>
        <p:sp>
          <p:nvSpPr>
            <p:cNvPr id="11272" name="AutoShape 7" descr="90%"/>
            <p:cNvSpPr>
              <a:spLocks noChangeArrowheads="1"/>
            </p:cNvSpPr>
            <p:nvPr/>
          </p:nvSpPr>
          <p:spPr bwMode="auto">
            <a:xfrm>
              <a:off x="624" y="1248"/>
              <a:ext cx="4512" cy="2352"/>
            </a:xfrm>
            <a:prstGeom prst="horizontalScroll">
              <a:avLst>
                <a:gd name="adj" fmla="val 12500"/>
              </a:avLst>
            </a:prstGeom>
            <a:pattFill prst="pct90">
              <a:fgClr>
                <a:srgbClr val="66FFFF"/>
              </a:fgClr>
              <a:bgClr>
                <a:schemeClr val="bg1"/>
              </a:bgClr>
            </a:pattFill>
            <a:ln w="9525">
              <a:solidFill>
                <a:schemeClr val="tx1"/>
              </a:solidFill>
              <a:round/>
              <a:headEnd/>
              <a:tailEnd/>
            </a:ln>
          </p:spPr>
          <p:txBody>
            <a:bodyPr wrap="none" anchor="ct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lgn="ctr" eaLnBrk="1" hangingPunct="1"/>
              <a:endParaRPr lang="vi-VN" altLang="vi-VN" sz="1800">
                <a:solidFill>
                  <a:schemeClr val="tx1"/>
                </a:solidFill>
                <a:latin typeface=".VnArabia" panose="020B7200000000000000" pitchFamily="34" charset="0"/>
              </a:endParaRPr>
            </a:p>
          </p:txBody>
        </p:sp>
        <p:sp>
          <p:nvSpPr>
            <p:cNvPr id="11273" name="Text Box 8"/>
            <p:cNvSpPr txBox="1">
              <a:spLocks noChangeArrowheads="1"/>
            </p:cNvSpPr>
            <p:nvPr/>
          </p:nvSpPr>
          <p:spPr bwMode="auto">
            <a:xfrm>
              <a:off x="912" y="1600"/>
              <a:ext cx="4032"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lgn="just">
                <a:spcBef>
                  <a:spcPct val="50000"/>
                </a:spcBef>
              </a:pPr>
              <a:r>
                <a:rPr lang="en-US" altLang="vi-VN" b="1">
                  <a:solidFill>
                    <a:srgbClr val="0000FF"/>
                  </a:solidFill>
                  <a:latin typeface="Times New Roman" panose="02020603050405020304" pitchFamily="18" charset="0"/>
                </a:rPr>
                <a:t>Trên mỗi dụng cụ dùng điện thường có ghi kèm theo chữ V (vôn), căn cứ vào đó, người ta có thể chọn nguồn điện thích hợp với mỗi dụng cụ dùng điện. Nếu nguồn điện có số vôn lớn hơn số vôn quy định của dụng cụ dùng điện thì có thể làm hỏng dụng cụ đó</a:t>
              </a:r>
            </a:p>
          </p:txBody>
        </p:sp>
      </p:grpSp>
      <p:pic>
        <p:nvPicPr>
          <p:cNvPr id="10249" name="Picture 11" descr="Untitled-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644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65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box(in)">
                                      <p:cBhvr>
                                        <p:cTn id="7" dur="500"/>
                                        <p:tgtEl>
                                          <p:spTgt spid="10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Text Box 5"/>
          <p:cNvSpPr txBox="1">
            <a:spLocks noChangeArrowheads="1"/>
          </p:cNvSpPr>
          <p:nvPr/>
        </p:nvSpPr>
        <p:spPr bwMode="auto">
          <a:xfrm>
            <a:off x="228600" y="2835275"/>
            <a:ext cx="9144000" cy="2101850"/>
          </a:xfrm>
          <a:prstGeom prst="rect">
            <a:avLst/>
          </a:prstGeom>
          <a:noFill/>
          <a:ln w="9525">
            <a:noFill/>
            <a:miter lim="800000"/>
            <a:headEnd/>
            <a:tailEnd/>
          </a:ln>
        </p:spPr>
        <p:txBody>
          <a:bodyPr>
            <a:spAutoFit/>
          </a:bodyPr>
          <a:lstStyle/>
          <a:p>
            <a:pPr>
              <a:spcBef>
                <a:spcPct val="50000"/>
              </a:spcBef>
            </a:pPr>
            <a:r>
              <a:rPr lang="en-US" sz="4400" b="1">
                <a:solidFill>
                  <a:srgbClr val="FF0066"/>
                </a:solidFill>
              </a:rPr>
              <a:t>1. Nếu sử dụng nguồn điện 12V cho vật dùng điện có số vôn là 6V thì sẽ làm hỏng vật dùng điện.</a:t>
            </a:r>
          </a:p>
        </p:txBody>
      </p:sp>
      <p:sp>
        <p:nvSpPr>
          <p:cNvPr id="26628" name="Text Box 9"/>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26629" name="Text Box 10"/>
          <p:cNvSpPr txBox="1">
            <a:spLocks noChangeArrowheads="1"/>
          </p:cNvSpPr>
          <p:nvPr/>
        </p:nvSpPr>
        <p:spPr bwMode="auto">
          <a:xfrm>
            <a:off x="29029" y="1401309"/>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
        <p:nvSpPr>
          <p:cNvPr id="26630" name="AutoShape 12">
            <a:hlinkClick r:id="rId2" action="ppaction://hlinksldjump" highlightClick="1"/>
          </p:cNvPr>
          <p:cNvSpPr>
            <a:spLocks noChangeArrowheads="1"/>
          </p:cNvSpPr>
          <p:nvPr/>
        </p:nvSpPr>
        <p:spPr bwMode="auto">
          <a:xfrm>
            <a:off x="8382000" y="6400800"/>
            <a:ext cx="762000" cy="457200"/>
          </a:xfrm>
          <a:prstGeom prst="actionButtonBackPrevious">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500"/>
                                        <p:tgtEl>
                                          <p:spTgt spid="99333"/>
                                        </p:tgtEl>
                                      </p:cBhvr>
                                    </p:animEffect>
                                    <p:anim calcmode="lin" valueType="num">
                                      <p:cBhvr>
                                        <p:cTn id="8" dur="500" fill="hold"/>
                                        <p:tgtEl>
                                          <p:spTgt spid="99333"/>
                                        </p:tgtEl>
                                        <p:attrNameLst>
                                          <p:attrName>style.rotation</p:attrName>
                                        </p:attrNameLst>
                                      </p:cBhvr>
                                      <p:tavLst>
                                        <p:tav tm="0">
                                          <p:val>
                                            <p:fltVal val="720"/>
                                          </p:val>
                                        </p:tav>
                                        <p:tav tm="100000">
                                          <p:val>
                                            <p:fltVal val="0"/>
                                          </p:val>
                                        </p:tav>
                                      </p:tavLst>
                                    </p:anim>
                                    <p:anim calcmode="lin" valueType="num">
                                      <p:cBhvr>
                                        <p:cTn id="9" dur="500" fill="hold"/>
                                        <p:tgtEl>
                                          <p:spTgt spid="99333"/>
                                        </p:tgtEl>
                                        <p:attrNameLst>
                                          <p:attrName>ppt_h</p:attrName>
                                        </p:attrNameLst>
                                      </p:cBhvr>
                                      <p:tavLst>
                                        <p:tav tm="0">
                                          <p:val>
                                            <p:fltVal val="0"/>
                                          </p:val>
                                        </p:tav>
                                        <p:tav tm="100000">
                                          <p:val>
                                            <p:strVal val="#ppt_h"/>
                                          </p:val>
                                        </p:tav>
                                      </p:tavLst>
                                    </p:anim>
                                    <p:anim calcmode="lin" valueType="num">
                                      <p:cBhvr>
                                        <p:cTn id="10" dur="500" fill="hold"/>
                                        <p:tgtEl>
                                          <p:spTgt spid="9933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0" y="152400"/>
            <a:ext cx="9144000" cy="1295400"/>
          </a:xfrm>
          <a:noFill/>
        </p:spPr>
        <p:txBody>
          <a:bodyPr>
            <a:normAutofit fontScale="90000"/>
          </a:bodyPr>
          <a:lstStyle/>
          <a:p>
            <a:pPr eaLnBrk="1" hangingPunct="1"/>
            <a:r>
              <a:rPr lang="en-US" sz="4200" smtClean="0">
                <a:solidFill>
                  <a:srgbClr val="FF0000"/>
                </a:solidFill>
                <a:latin typeface="Arial" charset="0"/>
              </a:rPr>
              <a:t>Đọc thông tin trang 99 SGK và trả lời các câu hỏi sau:</a:t>
            </a:r>
          </a:p>
        </p:txBody>
      </p:sp>
      <p:sp>
        <p:nvSpPr>
          <p:cNvPr id="24579" name="Rectangle 6"/>
          <p:cNvSpPr>
            <a:spLocks noChangeArrowheads="1"/>
          </p:cNvSpPr>
          <p:nvPr/>
        </p:nvSpPr>
        <p:spPr bwMode="auto">
          <a:xfrm>
            <a:off x="228600" y="1298121"/>
            <a:ext cx="9144000" cy="914400"/>
          </a:xfrm>
          <a:prstGeom prst="rect">
            <a:avLst/>
          </a:prstGeom>
          <a:noFill/>
          <a:ln w="9525">
            <a:noFill/>
            <a:miter lim="800000"/>
            <a:headEnd/>
            <a:tailEnd/>
          </a:ln>
        </p:spPr>
        <p:txBody>
          <a:bodyPr anchor="b"/>
          <a:lstStyle/>
          <a:p>
            <a:r>
              <a:rPr lang="en-US" sz="5400" b="1" dirty="0" err="1">
                <a:solidFill>
                  <a:srgbClr val="000066"/>
                </a:solidFill>
                <a:hlinkClick r:id="rId2" action="ppaction://hlinksldjump"/>
              </a:rPr>
              <a:t>3</a:t>
            </a:r>
            <a:r>
              <a:rPr lang="en-US" sz="5400" b="1" dirty="0" err="1">
                <a:solidFill>
                  <a:srgbClr val="000066"/>
                </a:solidFill>
              </a:rPr>
              <a:t>.Cầu</a:t>
            </a:r>
            <a:r>
              <a:rPr lang="en-US" sz="5400" b="1" dirty="0">
                <a:solidFill>
                  <a:srgbClr val="000066"/>
                </a:solidFill>
              </a:rPr>
              <a:t> chì có tác dụng gì?</a:t>
            </a:r>
          </a:p>
        </p:txBody>
      </p:sp>
      <p:pic>
        <p:nvPicPr>
          <p:cNvPr id="24580" name="Picture 7"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440543"/>
            <a:ext cx="5715000" cy="5715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28676" name="Text Box 8"/>
          <p:cNvSpPr txBox="1">
            <a:spLocks noChangeArrowheads="1"/>
          </p:cNvSpPr>
          <p:nvPr/>
        </p:nvSpPr>
        <p:spPr bwMode="auto">
          <a:xfrm>
            <a:off x="0" y="1336099"/>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
        <p:nvSpPr>
          <p:cNvPr id="101387" name="Text Box 11"/>
          <p:cNvSpPr txBox="1">
            <a:spLocks noChangeArrowheads="1"/>
          </p:cNvSpPr>
          <p:nvPr/>
        </p:nvSpPr>
        <p:spPr bwMode="auto">
          <a:xfrm>
            <a:off x="304800" y="2819400"/>
            <a:ext cx="8534400" cy="3140075"/>
          </a:xfrm>
          <a:prstGeom prst="rect">
            <a:avLst/>
          </a:prstGeom>
          <a:noFill/>
          <a:ln w="9525">
            <a:noFill/>
            <a:miter lim="800000"/>
            <a:headEnd/>
            <a:tailEnd/>
          </a:ln>
        </p:spPr>
        <p:txBody>
          <a:bodyPr wrap="square">
            <a:spAutoFit/>
          </a:bodyPr>
          <a:lstStyle/>
          <a:p>
            <a:pPr>
              <a:spcBef>
                <a:spcPct val="50000"/>
              </a:spcBef>
            </a:pPr>
            <a:r>
              <a:rPr lang="en-US" sz="4000" dirty="0">
                <a:latin typeface="Verdana" pitchFamily="34" charset="0"/>
              </a:rPr>
              <a:t> </a:t>
            </a:r>
            <a:r>
              <a:rPr lang="en-US" sz="4000" b="1" dirty="0">
                <a:solidFill>
                  <a:schemeClr val="folHlink"/>
                </a:solidFill>
              </a:rPr>
              <a:t>3.</a:t>
            </a:r>
            <a:r>
              <a:rPr lang="en-US" sz="4000" b="1" dirty="0">
                <a:solidFill>
                  <a:srgbClr val="FF0000"/>
                </a:solidFill>
              </a:rPr>
              <a:t> </a:t>
            </a:r>
            <a:r>
              <a:rPr lang="en-US" sz="4000" b="1" u="sng" dirty="0">
                <a:solidFill>
                  <a:schemeClr val="folHlink"/>
                </a:solidFill>
              </a:rPr>
              <a:t>Vai trò của c</a:t>
            </a:r>
            <a:r>
              <a:rPr lang="en-US" sz="4000" b="1" u="sng" dirty="0">
                <a:solidFill>
                  <a:schemeClr val="folHlink"/>
                </a:solidFill>
                <a:hlinkClick r:id="rId2" action="ppaction://hlinksldjump"/>
              </a:rPr>
              <a:t>ầu chì</a:t>
            </a:r>
            <a:r>
              <a:rPr lang="en-US" sz="4000" b="1" dirty="0">
                <a:solidFill>
                  <a:schemeClr val="folHlink"/>
                </a:solidFill>
              </a:rPr>
              <a:t>:</a:t>
            </a:r>
            <a:r>
              <a:rPr lang="en-US" sz="4000" dirty="0">
                <a:solidFill>
                  <a:schemeClr val="folHlink"/>
                </a:solidFill>
              </a:rPr>
              <a:t> </a:t>
            </a:r>
            <a:r>
              <a:rPr lang="en-US" sz="4000" b="1" dirty="0">
                <a:solidFill>
                  <a:schemeClr val="accent2"/>
                </a:solidFill>
              </a:rPr>
              <a:t>Khi dòng điện quá mạnh, đoạn dây chì sẽ nóng chảy làm cho mạch điện hở, tránh được những sự cố nguy hiểm về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387"/>
                                        </p:tgtEl>
                                        <p:attrNameLst>
                                          <p:attrName>style.visibility</p:attrName>
                                        </p:attrNameLst>
                                      </p:cBhvr>
                                      <p:to>
                                        <p:strVal val="visible"/>
                                      </p:to>
                                    </p:set>
                                    <p:anim calcmode="lin" valueType="num">
                                      <p:cBhvr>
                                        <p:cTn id="7" dur="500" fill="hold"/>
                                        <p:tgtEl>
                                          <p:spTgt spid="10138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387"/>
                                        </p:tgtEl>
                                        <p:attrNameLst>
                                          <p:attrName>ppt_y</p:attrName>
                                        </p:attrNameLst>
                                      </p:cBhvr>
                                      <p:tavLst>
                                        <p:tav tm="0">
                                          <p:val>
                                            <p:strVal val="#ppt_y"/>
                                          </p:val>
                                        </p:tav>
                                        <p:tav tm="100000">
                                          <p:val>
                                            <p:strVal val="#ppt_y"/>
                                          </p:val>
                                        </p:tav>
                                      </p:tavLst>
                                    </p:anim>
                                    <p:anim calcmode="lin" valueType="num">
                                      <p:cBhvr>
                                        <p:cTn id="9" dur="500" fill="hold"/>
                                        <p:tgtEl>
                                          <p:spTgt spid="10138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38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Line 17"/>
          <p:cNvSpPr>
            <a:spLocks noChangeShapeType="1"/>
          </p:cNvSpPr>
          <p:nvPr/>
        </p:nvSpPr>
        <p:spPr bwMode="auto">
          <a:xfrm>
            <a:off x="3810000" y="1600200"/>
            <a:ext cx="6096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2" name="Line 18"/>
          <p:cNvSpPr>
            <a:spLocks noChangeShapeType="1"/>
          </p:cNvSpPr>
          <p:nvPr/>
        </p:nvSpPr>
        <p:spPr bwMode="auto">
          <a:xfrm>
            <a:off x="5257800" y="1600200"/>
            <a:ext cx="32004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9" name="Text Box 15"/>
          <p:cNvSpPr txBox="1">
            <a:spLocks noChangeArrowheads="1"/>
          </p:cNvSpPr>
          <p:nvPr/>
        </p:nvSpPr>
        <p:spPr bwMode="auto">
          <a:xfrm>
            <a:off x="517525" y="838200"/>
            <a:ext cx="83216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eaLnBrk="1" hangingPunct="1"/>
            <a:r>
              <a:rPr lang="en-US" altLang="vi-VN">
                <a:latin typeface=".VnArial" panose="020B7200000000000000" pitchFamily="34" charset="0"/>
              </a:rPr>
              <a:t>  NÕu dßng ®iÖn qu¸ m¹nh ®o¹n d©y ch× nãng ch¶y khiÕn cho m¹ch ®iÖn bÞ ng¾t, tr¸nh ®­uîc nh÷ng sù cè nguy hiÓm vÒ ®iÖn.</a:t>
            </a:r>
          </a:p>
        </p:txBody>
      </p:sp>
      <p:sp>
        <p:nvSpPr>
          <p:cNvPr id="11269" name="Text Box 4"/>
          <p:cNvSpPr txBox="1">
            <a:spLocks noChangeArrowheads="1"/>
          </p:cNvSpPr>
          <p:nvPr/>
        </p:nvSpPr>
        <p:spPr bwMode="auto">
          <a:xfrm>
            <a:off x="304800" y="166688"/>
            <a:ext cx="43307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eaLnBrk="1" hangingPunct="1">
              <a:spcBef>
                <a:spcPct val="50000"/>
              </a:spcBef>
            </a:pPr>
            <a:r>
              <a:rPr lang="en-US" altLang="vi-VN" sz="2800" b="1" dirty="0">
                <a:solidFill>
                  <a:srgbClr val="000066"/>
                </a:solidFill>
                <a:latin typeface="Times New Roman" panose="02020603050405020304" pitchFamily="18" charset="0"/>
              </a:rPr>
              <a:t>Vai trò của cầu chì :</a:t>
            </a:r>
          </a:p>
          <a:p>
            <a:pPr eaLnBrk="1" hangingPunct="1">
              <a:spcBef>
                <a:spcPct val="50000"/>
              </a:spcBef>
            </a:pPr>
            <a:endParaRPr lang="en-US" altLang="vi-VN" sz="2800" b="1" dirty="0">
              <a:solidFill>
                <a:srgbClr val="000066"/>
              </a:solidFill>
              <a:latin typeface="Times New Roman" panose="02020603050405020304" pitchFamily="18" charset="0"/>
            </a:endParaRPr>
          </a:p>
        </p:txBody>
      </p:sp>
      <p:sp>
        <p:nvSpPr>
          <p:cNvPr id="150541" name="AutoShape 13" descr="Blue tissue paper"/>
          <p:cNvSpPr>
            <a:spLocks noChangeArrowheads="1"/>
          </p:cNvSpPr>
          <p:nvPr/>
        </p:nvSpPr>
        <p:spPr bwMode="auto">
          <a:xfrm>
            <a:off x="2028825" y="6172200"/>
            <a:ext cx="5257800" cy="609600"/>
          </a:xfrm>
          <a:prstGeom prst="roundRect">
            <a:avLst>
              <a:gd name="adj" fmla="val 16667"/>
            </a:avLst>
          </a:prstGeom>
          <a:blipFill dpi="0" rotWithShape="0">
            <a:blip r:embed="rId2"/>
            <a:srcRect/>
            <a:tile tx="0" ty="0" sx="100000" sy="100000" flip="none" algn="tl"/>
          </a:blipFill>
          <a:ln w="9525">
            <a:solidFill>
              <a:srgbClr val="FF3300"/>
            </a:solidFill>
            <a:round/>
            <a:headEnd/>
            <a:tailEnd/>
          </a:ln>
        </p:spPr>
        <p:txBody>
          <a:bodyPr wrap="none" anchor="ct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lgn="ctr"/>
            <a:r>
              <a:rPr lang="en-US" altLang="vi-VN" b="1" i="1">
                <a:solidFill>
                  <a:srgbClr val="FF3300"/>
                </a:solidFill>
                <a:latin typeface="Times New Roman" panose="02020603050405020304" pitchFamily="18" charset="0"/>
              </a:rPr>
              <a:t>Một số vụ cháy lớn do chập điện</a:t>
            </a:r>
          </a:p>
        </p:txBody>
      </p:sp>
      <p:grpSp>
        <p:nvGrpSpPr>
          <p:cNvPr id="2" name="Group 18"/>
          <p:cNvGrpSpPr>
            <a:grpSpLocks/>
          </p:cNvGrpSpPr>
          <p:nvPr/>
        </p:nvGrpSpPr>
        <p:grpSpPr bwMode="auto">
          <a:xfrm>
            <a:off x="487362" y="739662"/>
            <a:ext cx="8382000" cy="5257800"/>
            <a:chOff x="240" y="1056"/>
            <a:chExt cx="5280" cy="2736"/>
          </a:xfrm>
        </p:grpSpPr>
        <p:sp>
          <p:nvSpPr>
            <p:cNvPr id="12296" name="Rectangle 17"/>
            <p:cNvSpPr>
              <a:spLocks noChangeArrowheads="1"/>
            </p:cNvSpPr>
            <p:nvPr/>
          </p:nvSpPr>
          <p:spPr bwMode="auto">
            <a:xfrm>
              <a:off x="240" y="1056"/>
              <a:ext cx="5280" cy="2736"/>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lgn="ctr" eaLnBrk="1" hangingPunct="1"/>
              <a:endParaRPr lang="vi-VN" altLang="vi-VN" sz="1800">
                <a:solidFill>
                  <a:schemeClr val="tx1"/>
                </a:solidFill>
                <a:latin typeface=".VnArabia" panose="020B7200000000000000" pitchFamily="34" charset="0"/>
              </a:endParaRPr>
            </a:p>
          </p:txBody>
        </p:sp>
        <p:pic>
          <p:nvPicPr>
            <p:cNvPr id="12297" name="Picture 8" descr="Chap c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1152"/>
              <a:ext cx="1421"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CAJ6JD8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1168"/>
              <a:ext cx="1680"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descr="CA4RQNW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152"/>
              <a:ext cx="1920"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Chap chay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2324"/>
              <a:ext cx="1920"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5" descr="chay di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 y="2321"/>
              <a:ext cx="1728"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6" descr="chay die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 y="2321"/>
              <a:ext cx="1392"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322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9"/>
                                        </p:tgtEl>
                                        <p:attrNameLst>
                                          <p:attrName>style.visibility</p:attrName>
                                        </p:attrNameLst>
                                      </p:cBhvr>
                                      <p:to>
                                        <p:strVal val="visible"/>
                                      </p:to>
                                    </p:set>
                                    <p:anim calcmode="discrete" valueType="clr">
                                      <p:cBhvr override="childStyle">
                                        <p:cTn id="7" dur="80"/>
                                        <p:tgtEl>
                                          <p:spTgt spid="112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9"/>
                                        </p:tgtEl>
                                        <p:attrNameLst>
                                          <p:attrName>fillcolor</p:attrName>
                                        </p:attrNameLst>
                                      </p:cBhvr>
                                      <p:tavLst>
                                        <p:tav tm="0">
                                          <p:val>
                                            <p:clrVal>
                                              <a:schemeClr val="accent2"/>
                                            </p:clrVal>
                                          </p:val>
                                        </p:tav>
                                        <p:tav tm="50000">
                                          <p:val>
                                            <p:clrVal>
                                              <a:schemeClr val="hlink"/>
                                            </p:clrVal>
                                          </p:val>
                                        </p:tav>
                                      </p:tavLst>
                                    </p:anim>
                                    <p:set>
                                      <p:cBhvr>
                                        <p:cTn id="9" dur="80"/>
                                        <p:tgtEl>
                                          <p:spTgt spid="112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1279"/>
                                        </p:tgtEl>
                                        <p:attrNameLst>
                                          <p:attrName>style.visibility</p:attrName>
                                        </p:attrNameLst>
                                      </p:cBhvr>
                                      <p:to>
                                        <p:strVal val="visible"/>
                                      </p:to>
                                    </p:set>
                                    <p:anim calcmode="lin" valueType="num">
                                      <p:cBhvr>
                                        <p:cTn id="14" dur="500" fill="hold"/>
                                        <p:tgtEl>
                                          <p:spTgt spid="11279"/>
                                        </p:tgtEl>
                                        <p:attrNameLst>
                                          <p:attrName>ppt_w</p:attrName>
                                        </p:attrNameLst>
                                      </p:cBhvr>
                                      <p:tavLst>
                                        <p:tav tm="0">
                                          <p:val>
                                            <p:fltVal val="0"/>
                                          </p:val>
                                        </p:tav>
                                        <p:tav tm="100000">
                                          <p:val>
                                            <p:strVal val="#ppt_w"/>
                                          </p:val>
                                        </p:tav>
                                      </p:tavLst>
                                    </p:anim>
                                    <p:anim calcmode="lin" valueType="num">
                                      <p:cBhvr>
                                        <p:cTn id="15" dur="500" fill="hold"/>
                                        <p:tgtEl>
                                          <p:spTgt spid="11279"/>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11281"/>
                                        </p:tgtEl>
                                        <p:attrNameLst>
                                          <p:attrName>style.visibility</p:attrName>
                                        </p:attrNameLst>
                                      </p:cBhvr>
                                      <p:to>
                                        <p:strVal val="visible"/>
                                      </p:to>
                                    </p:set>
                                    <p:anim calcmode="lin" valueType="num">
                                      <p:cBhvr>
                                        <p:cTn id="20" dur="1000" fill="hold"/>
                                        <p:tgtEl>
                                          <p:spTgt spid="11281"/>
                                        </p:tgtEl>
                                        <p:attrNameLst>
                                          <p:attrName>ppt_x</p:attrName>
                                        </p:attrNameLst>
                                      </p:cBhvr>
                                      <p:tavLst>
                                        <p:tav tm="0">
                                          <p:val>
                                            <p:strVal val="#ppt_x-.2"/>
                                          </p:val>
                                        </p:tav>
                                        <p:tav tm="100000">
                                          <p:val>
                                            <p:strVal val="#ppt_x"/>
                                          </p:val>
                                        </p:tav>
                                      </p:tavLst>
                                    </p:anim>
                                    <p:anim calcmode="lin" valueType="num">
                                      <p:cBhvr>
                                        <p:cTn id="21" dur="1000" fill="hold"/>
                                        <p:tgtEl>
                                          <p:spTgt spid="1128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281"/>
                                        </p:tgtEl>
                                      </p:cBhvr>
                                    </p:animEffect>
                                  </p:childTnLst>
                                </p:cTn>
                              </p:par>
                              <p:par>
                                <p:cTn id="23" presetID="29" presetClass="entr" presetSubtype="0" fill="hold" nodeType="withEffect">
                                  <p:stCondLst>
                                    <p:cond delay="0"/>
                                  </p:stCondLst>
                                  <p:childTnLst>
                                    <p:set>
                                      <p:cBhvr>
                                        <p:cTn id="24" dur="1" fill="hold">
                                          <p:stCondLst>
                                            <p:cond delay="0"/>
                                          </p:stCondLst>
                                        </p:cTn>
                                        <p:tgtEl>
                                          <p:spTgt spid="11282"/>
                                        </p:tgtEl>
                                        <p:attrNameLst>
                                          <p:attrName>style.visibility</p:attrName>
                                        </p:attrNameLst>
                                      </p:cBhvr>
                                      <p:to>
                                        <p:strVal val="visible"/>
                                      </p:to>
                                    </p:set>
                                    <p:anim calcmode="lin" valueType="num">
                                      <p:cBhvr>
                                        <p:cTn id="25" dur="1000" fill="hold"/>
                                        <p:tgtEl>
                                          <p:spTgt spid="11282"/>
                                        </p:tgtEl>
                                        <p:attrNameLst>
                                          <p:attrName>ppt_x</p:attrName>
                                        </p:attrNameLst>
                                      </p:cBhvr>
                                      <p:tavLst>
                                        <p:tav tm="0">
                                          <p:val>
                                            <p:strVal val="#ppt_x-.2"/>
                                          </p:val>
                                        </p:tav>
                                        <p:tav tm="100000">
                                          <p:val>
                                            <p:strVal val="#ppt_x"/>
                                          </p:val>
                                        </p:tav>
                                      </p:tavLst>
                                    </p:anim>
                                    <p:anim calcmode="lin" valueType="num">
                                      <p:cBhvr>
                                        <p:cTn id="26" dur="1000" fill="hold"/>
                                        <p:tgtEl>
                                          <p:spTgt spid="112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2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edge">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50541"/>
                                        </p:tgtEl>
                                        <p:attrNameLst>
                                          <p:attrName>style.visibility</p:attrName>
                                        </p:attrNameLst>
                                      </p:cBhvr>
                                      <p:to>
                                        <p:strVal val="visible"/>
                                      </p:to>
                                    </p:set>
                                    <p:anim calcmode="discrete" valueType="clr">
                                      <p:cBhvr override="childStyle">
                                        <p:cTn id="37" dur="80"/>
                                        <p:tgtEl>
                                          <p:spTgt spid="15054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50541"/>
                                        </p:tgtEl>
                                        <p:attrNameLst>
                                          <p:attrName>fillcolor</p:attrName>
                                        </p:attrNameLst>
                                      </p:cBhvr>
                                      <p:tavLst>
                                        <p:tav tm="0">
                                          <p:val>
                                            <p:clrVal>
                                              <a:schemeClr val="accent2"/>
                                            </p:clrVal>
                                          </p:val>
                                        </p:tav>
                                        <p:tav tm="50000">
                                          <p:val>
                                            <p:clrVal>
                                              <a:schemeClr val="hlink"/>
                                            </p:clrVal>
                                          </p:val>
                                        </p:tav>
                                      </p:tavLst>
                                    </p:anim>
                                    <p:set>
                                      <p:cBhvr>
                                        <p:cTn id="39" dur="80"/>
                                        <p:tgtEl>
                                          <p:spTgt spid="150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p:bldP spid="11269" grpId="0"/>
      <p:bldP spid="1505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43" y="1219200"/>
            <a:ext cx="8382000" cy="3429000"/>
          </a:xfrm>
          <a:prstGeom prst="rect">
            <a:avLst/>
          </a:prstGeom>
        </p:spPr>
      </p:pic>
      <p:sp>
        <p:nvSpPr>
          <p:cNvPr id="5" name="Rectangle 6"/>
          <p:cNvSpPr>
            <a:spLocks noChangeArrowheads="1"/>
          </p:cNvSpPr>
          <p:nvPr/>
        </p:nvSpPr>
        <p:spPr bwMode="auto">
          <a:xfrm>
            <a:off x="547914" y="5562600"/>
            <a:ext cx="8839200" cy="914400"/>
          </a:xfrm>
          <a:prstGeom prst="rect">
            <a:avLst/>
          </a:prstGeom>
          <a:noFill/>
          <a:ln w="9525">
            <a:noFill/>
            <a:miter lim="800000"/>
            <a:headEnd/>
            <a:tailEnd/>
          </a:ln>
        </p:spPr>
        <p:txBody>
          <a:bodyPr anchor="b"/>
          <a:lstStyle/>
          <a:p>
            <a:r>
              <a:rPr lang="en-US" sz="4400" b="1" dirty="0" smtClean="0">
                <a:solidFill>
                  <a:srgbClr val="000066"/>
                </a:solidFill>
              </a:rPr>
              <a:t>Ng</a:t>
            </a:r>
            <a:r>
              <a:rPr lang="vi-VN" sz="4400" b="1" dirty="0">
                <a:solidFill>
                  <a:srgbClr val="000066"/>
                </a:solidFill>
              </a:rPr>
              <a:t>ười ta </a:t>
            </a:r>
            <a:r>
              <a:rPr lang="vi-VN" sz="4400" b="1" dirty="0" smtClean="0">
                <a:solidFill>
                  <a:srgbClr val="000066"/>
                </a:solidFill>
              </a:rPr>
              <a:t>thường thay </a:t>
            </a:r>
            <a:r>
              <a:rPr lang="vi-VN" sz="4400" b="1" dirty="0">
                <a:solidFill>
                  <a:srgbClr val="000066"/>
                </a:solidFill>
              </a:rPr>
              <a:t>cầu chì bằng </a:t>
            </a:r>
            <a:r>
              <a:rPr lang="vi-VN" sz="4400" b="1" dirty="0" smtClean="0">
                <a:solidFill>
                  <a:srgbClr val="000066"/>
                </a:solidFill>
              </a:rPr>
              <a:t>át-tô-mát</a:t>
            </a:r>
            <a:endParaRPr lang="en-US" sz="4400" b="1" dirty="0">
              <a:solidFill>
                <a:srgbClr val="000066"/>
              </a:solidFill>
            </a:endParaRPr>
          </a:p>
        </p:txBody>
      </p:sp>
    </p:spTree>
    <p:extLst>
      <p:ext uri="{BB962C8B-B14F-4D97-AF65-F5344CB8AC3E}">
        <p14:creationId xmlns:p14="http://schemas.microsoft.com/office/powerpoint/2010/main" val="403396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0" y="0"/>
            <a:ext cx="9144000" cy="1295400"/>
          </a:xfrm>
          <a:noFill/>
        </p:spPr>
        <p:txBody>
          <a:bodyPr>
            <a:normAutofit fontScale="90000"/>
          </a:bodyPr>
          <a:lstStyle/>
          <a:p>
            <a:pPr eaLnBrk="1" hangingPunct="1"/>
            <a:r>
              <a:rPr lang="en-US" sz="4200" smtClean="0">
                <a:solidFill>
                  <a:srgbClr val="FF0000"/>
                </a:solidFill>
                <a:latin typeface="Arial" charset="0"/>
              </a:rPr>
              <a:t>Đọc thông tin trang 99 SGK và trả lời các câu hỏi sau:</a:t>
            </a:r>
          </a:p>
        </p:txBody>
      </p:sp>
      <p:sp>
        <p:nvSpPr>
          <p:cNvPr id="25603" name="Rectangle 5"/>
          <p:cNvSpPr>
            <a:spLocks noChangeArrowheads="1"/>
          </p:cNvSpPr>
          <p:nvPr/>
        </p:nvSpPr>
        <p:spPr bwMode="auto">
          <a:xfrm>
            <a:off x="381000" y="2247900"/>
            <a:ext cx="8763000" cy="1905000"/>
          </a:xfrm>
          <a:prstGeom prst="rect">
            <a:avLst/>
          </a:prstGeom>
          <a:noFill/>
          <a:ln w="9525">
            <a:noFill/>
            <a:miter lim="800000"/>
            <a:headEnd/>
            <a:tailEnd/>
          </a:ln>
        </p:spPr>
        <p:txBody>
          <a:bodyPr anchor="b"/>
          <a:lstStyle/>
          <a:p>
            <a:r>
              <a:rPr lang="en-US" sz="5400" b="1" dirty="0" err="1">
                <a:solidFill>
                  <a:srgbClr val="000066"/>
                </a:solidFill>
                <a:hlinkClick r:id="rId2" action="ppaction://hlinksldjump"/>
              </a:rPr>
              <a:t>4</a:t>
            </a:r>
            <a:r>
              <a:rPr lang="en-US" sz="5400" b="1" dirty="0" err="1">
                <a:solidFill>
                  <a:srgbClr val="000066"/>
                </a:solidFill>
              </a:rPr>
              <a:t>.Hãy</a:t>
            </a:r>
            <a:r>
              <a:rPr lang="en-US" sz="5400" b="1" dirty="0">
                <a:solidFill>
                  <a:srgbClr val="000066"/>
                </a:solidFill>
              </a:rPr>
              <a:t> nêu vai trò của công tơ điện</a:t>
            </a:r>
            <a:r>
              <a:rPr lang="en-US" sz="4000" b="1" dirty="0">
                <a:solidFill>
                  <a:srgbClr val="000066"/>
                </a:solidFill>
              </a:rPr>
              <a:t>.</a:t>
            </a:r>
          </a:p>
        </p:txBody>
      </p:sp>
      <p:pic>
        <p:nvPicPr>
          <p:cNvPr id="25604" name="Picture 6"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04800" y="2286000"/>
            <a:ext cx="9144000" cy="1311275"/>
          </a:xfrm>
          <a:prstGeom prst="rect">
            <a:avLst/>
          </a:prstGeom>
          <a:noFill/>
          <a:ln w="9525">
            <a:noFill/>
            <a:miter lim="800000"/>
            <a:headEnd/>
            <a:tailEnd/>
          </a:ln>
        </p:spPr>
        <p:txBody>
          <a:bodyPr>
            <a:spAutoFit/>
          </a:bodyPr>
          <a:lstStyle/>
          <a:p>
            <a:pPr>
              <a:spcBef>
                <a:spcPct val="50000"/>
              </a:spcBef>
            </a:pPr>
            <a:r>
              <a:rPr lang="en-US" sz="4000" b="1" dirty="0">
                <a:solidFill>
                  <a:schemeClr val="folHlink"/>
                </a:solidFill>
              </a:rPr>
              <a:t>4.</a:t>
            </a:r>
            <a:r>
              <a:rPr lang="en-US" sz="4000" b="1" u="sng" dirty="0">
                <a:solidFill>
                  <a:schemeClr val="folHlink"/>
                </a:solidFill>
              </a:rPr>
              <a:t> Vai trò của </a:t>
            </a:r>
            <a:r>
              <a:rPr lang="en-US" sz="4000" b="1" u="sng" dirty="0">
                <a:solidFill>
                  <a:schemeClr val="folHlink"/>
                </a:solidFill>
                <a:hlinkClick r:id="rId2" action="ppaction://hlinksldjump"/>
              </a:rPr>
              <a:t>công tơ điện</a:t>
            </a:r>
            <a:r>
              <a:rPr lang="en-US" sz="4000" b="1" dirty="0">
                <a:solidFill>
                  <a:schemeClr val="folHlink"/>
                </a:solidFill>
                <a:hlinkClick r:id="rId2" action="ppaction://hlinksldjump"/>
              </a:rPr>
              <a:t>:</a:t>
            </a:r>
            <a:r>
              <a:rPr lang="en-US" sz="4000" b="1" dirty="0">
                <a:hlinkClick r:id="rId2" action="ppaction://hlinksldjump"/>
              </a:rPr>
              <a:t> </a:t>
            </a:r>
            <a:r>
              <a:rPr lang="en-US" sz="4000" b="1" dirty="0">
                <a:solidFill>
                  <a:srgbClr val="FF0066"/>
                </a:solidFill>
              </a:rPr>
              <a:t>Dùng để đo năng lượng điện đã dùng.</a:t>
            </a:r>
          </a:p>
        </p:txBody>
      </p:sp>
      <p:pic>
        <p:nvPicPr>
          <p:cNvPr id="29699" name="Picture 5"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
        <p:nvSpPr>
          <p:cNvPr id="29700" name="Text Box 7"/>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29701" name="Text Box 8"/>
          <p:cNvSpPr txBox="1">
            <a:spLocks noChangeArrowheads="1"/>
          </p:cNvSpPr>
          <p:nvPr/>
        </p:nvSpPr>
        <p:spPr bwMode="auto">
          <a:xfrm>
            <a:off x="0" y="1329130"/>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idx="1"/>
          </p:nvPr>
        </p:nvSpPr>
        <p:spPr/>
        <p:txBody>
          <a:bodyPr/>
          <a:lstStyle/>
          <a:p>
            <a:pPr eaLnBrk="1" hangingPunct="1"/>
            <a:endParaRPr lang="en-US" smtClean="0"/>
          </a:p>
        </p:txBody>
      </p:sp>
      <p:pic>
        <p:nvPicPr>
          <p:cNvPr id="30724" name="Picture 4" descr="Cau chi va cong to dien"/>
          <p:cNvPicPr>
            <a:picLocks noChangeAspect="1" noChangeArrowheads="1"/>
          </p:cNvPicPr>
          <p:nvPr/>
        </p:nvPicPr>
        <p:blipFill>
          <a:blip r:embed="rId2"/>
          <a:srcRect/>
          <a:stretch>
            <a:fillRect/>
          </a:stretch>
        </p:blipFill>
        <p:spPr bwMode="auto">
          <a:xfrm>
            <a:off x="-266700" y="0"/>
            <a:ext cx="9525000" cy="6858000"/>
          </a:xfrm>
          <a:prstGeom prst="rect">
            <a:avLst/>
          </a:prstGeom>
          <a:noFill/>
          <a:ln w="9525">
            <a:noFill/>
            <a:miter lim="800000"/>
            <a:headEnd/>
            <a:tailEnd/>
          </a:ln>
        </p:spPr>
      </p:pic>
      <p:sp>
        <p:nvSpPr>
          <p:cNvPr id="30725" name="Text Box 5"/>
          <p:cNvSpPr txBox="1">
            <a:spLocks noChangeArrowheads="1"/>
          </p:cNvSpPr>
          <p:nvPr/>
        </p:nvSpPr>
        <p:spPr bwMode="auto">
          <a:xfrm>
            <a:off x="914400" y="2819400"/>
            <a:ext cx="20574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88070" name="Line 6"/>
          <p:cNvSpPr>
            <a:spLocks noChangeShapeType="1"/>
          </p:cNvSpPr>
          <p:nvPr/>
        </p:nvSpPr>
        <p:spPr bwMode="auto">
          <a:xfrm flipV="1">
            <a:off x="1143000" y="2971800"/>
            <a:ext cx="1600200" cy="3505200"/>
          </a:xfrm>
          <a:prstGeom prst="line">
            <a:avLst/>
          </a:prstGeom>
          <a:noFill/>
          <a:ln w="76200">
            <a:solidFill>
              <a:schemeClr val="accent2"/>
            </a:solidFill>
            <a:round/>
            <a:headEnd/>
            <a:tailEnd type="triangle" w="med" len="med"/>
          </a:ln>
        </p:spPr>
        <p:txBody>
          <a:bodyPr/>
          <a:lstStyle/>
          <a:p>
            <a:endParaRPr lang="en-US"/>
          </a:p>
        </p:txBody>
      </p:sp>
      <p:sp>
        <p:nvSpPr>
          <p:cNvPr id="88072" name="Text Box 8"/>
          <p:cNvSpPr txBox="1">
            <a:spLocks noChangeArrowheads="1"/>
          </p:cNvSpPr>
          <p:nvPr/>
        </p:nvSpPr>
        <p:spPr bwMode="auto">
          <a:xfrm>
            <a:off x="2286000" y="2819400"/>
            <a:ext cx="838200" cy="701675"/>
          </a:xfrm>
          <a:prstGeom prst="rect">
            <a:avLst/>
          </a:prstGeom>
          <a:noFill/>
          <a:ln w="9525">
            <a:noFill/>
            <a:miter lim="800000"/>
            <a:headEnd/>
            <a:tailEnd/>
          </a:ln>
        </p:spPr>
        <p:txBody>
          <a:bodyPr>
            <a:spAutoFit/>
          </a:bodyPr>
          <a:lstStyle/>
          <a:p>
            <a:pPr>
              <a:spcBef>
                <a:spcPct val="50000"/>
              </a:spcBef>
            </a:pPr>
            <a:r>
              <a:rPr lang="en-US" sz="4000">
                <a:latin typeface="Verdana" pitchFamily="34" charset="0"/>
              </a:rPr>
              <a:t> </a:t>
            </a:r>
            <a:r>
              <a:rPr lang="en-US" sz="4000" b="1">
                <a:solidFill>
                  <a:srgbClr val="FF0000"/>
                </a:solidFill>
                <a:latin typeface="Verdana" pitchFamily="34" charset="0"/>
              </a:rPr>
              <a:t>X</a:t>
            </a:r>
          </a:p>
        </p:txBody>
      </p:sp>
      <p:sp>
        <p:nvSpPr>
          <p:cNvPr id="30728" name="Text Box 9"/>
          <p:cNvSpPr txBox="1">
            <a:spLocks noChangeArrowheads="1"/>
          </p:cNvSpPr>
          <p:nvPr/>
        </p:nvSpPr>
        <p:spPr bwMode="auto">
          <a:xfrm>
            <a:off x="4343400" y="1295400"/>
            <a:ext cx="23622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88074" name="Line 10"/>
          <p:cNvSpPr>
            <a:spLocks noChangeShapeType="1"/>
          </p:cNvSpPr>
          <p:nvPr/>
        </p:nvSpPr>
        <p:spPr bwMode="auto">
          <a:xfrm flipV="1">
            <a:off x="4343400" y="1295400"/>
            <a:ext cx="2133600" cy="4419600"/>
          </a:xfrm>
          <a:prstGeom prst="line">
            <a:avLst/>
          </a:prstGeom>
          <a:noFill/>
          <a:ln w="76200">
            <a:solidFill>
              <a:srgbClr val="FF0066"/>
            </a:solidFill>
            <a:round/>
            <a:headEnd/>
            <a:tailEnd type="triangle" w="med" len="med"/>
          </a:ln>
        </p:spPr>
        <p:txBody>
          <a:bodyPr/>
          <a:lstStyle/>
          <a:p>
            <a:endParaRPr lang="en-US"/>
          </a:p>
        </p:txBody>
      </p:sp>
      <p:sp>
        <p:nvSpPr>
          <p:cNvPr id="88078" name="Line 14"/>
          <p:cNvSpPr>
            <a:spLocks noChangeShapeType="1"/>
          </p:cNvSpPr>
          <p:nvPr/>
        </p:nvSpPr>
        <p:spPr bwMode="auto">
          <a:xfrm flipV="1">
            <a:off x="4495800" y="1371600"/>
            <a:ext cx="2590800" cy="5105400"/>
          </a:xfrm>
          <a:prstGeom prst="line">
            <a:avLst/>
          </a:prstGeom>
          <a:noFill/>
          <a:ln w="76200">
            <a:solidFill>
              <a:srgbClr val="FF0066"/>
            </a:solidFill>
            <a:round/>
            <a:headEnd/>
            <a:tailEnd type="triangle" w="med" len="med"/>
          </a:ln>
        </p:spPr>
        <p:txBody>
          <a:bodyPr/>
          <a:lstStyle/>
          <a:p>
            <a:endParaRPr lang="en-US"/>
          </a:p>
        </p:txBody>
      </p:sp>
      <p:sp>
        <p:nvSpPr>
          <p:cNvPr id="30731" name="AutoShape 15">
            <a:hlinkClick r:id="rId3" action="ppaction://hlinksldjump" highlightClick="1"/>
          </p:cNvPr>
          <p:cNvSpPr>
            <a:spLocks noChangeArrowheads="1"/>
          </p:cNvSpPr>
          <p:nvPr/>
        </p:nvSpPr>
        <p:spPr bwMode="auto">
          <a:xfrm>
            <a:off x="8153400" y="6324600"/>
            <a:ext cx="533400" cy="533400"/>
          </a:xfrm>
          <a:prstGeom prst="actionButtonBackPrevious">
            <a:avLst/>
          </a:prstGeom>
          <a:solidFill>
            <a:schemeClr val="accent1"/>
          </a:solidFill>
          <a:ln w="9525">
            <a:noFill/>
            <a:miter lim="800000"/>
            <a:headEnd/>
            <a:tailEnd/>
          </a:ln>
        </p:spPr>
        <p:txBody>
          <a:bodyPr wrap="none" anchor="ctr"/>
          <a:lstStyle/>
          <a:p>
            <a:endParaRPr lang="en-US"/>
          </a:p>
        </p:txBody>
      </p:sp>
      <p:sp>
        <p:nvSpPr>
          <p:cNvPr id="30732" name="AutoShape 16">
            <a:hlinkClick r:id="rId4" action="ppaction://hlinksldjump" highlightClick="1"/>
          </p:cNvPr>
          <p:cNvSpPr>
            <a:spLocks noChangeArrowheads="1"/>
          </p:cNvSpPr>
          <p:nvPr/>
        </p:nvSpPr>
        <p:spPr bwMode="auto">
          <a:xfrm>
            <a:off x="8686800" y="6324600"/>
            <a:ext cx="457200" cy="5334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 from="(-#ppt_w/2)" to="(#ppt_x)" calcmode="lin" valueType="num">
                                      <p:cBhvr>
                                        <p:cTn id="7" dur="600" fill="hold">
                                          <p:stCondLst>
                                            <p:cond delay="0"/>
                                          </p:stCondLst>
                                        </p:cTn>
                                        <p:tgtEl>
                                          <p:spTgt spid="88070"/>
                                        </p:tgtEl>
                                        <p:attrNameLst>
                                          <p:attrName>ppt_x</p:attrName>
                                        </p:attrNameLst>
                                      </p:cBhvr>
                                    </p:anim>
                                    <p:anim from="0" to="-1.0" calcmode="lin" valueType="num">
                                      <p:cBhvr>
                                        <p:cTn id="8" dur="200" decel="50000" autoRev="1" fill="hold">
                                          <p:stCondLst>
                                            <p:cond delay="600"/>
                                          </p:stCondLst>
                                        </p:cTn>
                                        <p:tgtEl>
                                          <p:spTgt spid="88070"/>
                                        </p:tgtEl>
                                        <p:attrNameLst>
                                          <p:attrName>xshear</p:attrName>
                                        </p:attrNameLst>
                                      </p:cBhvr>
                                    </p:anim>
                                    <p:animScale>
                                      <p:cBhvr>
                                        <p:cTn id="9" dur="200" decel="100000" autoRev="1" fill="hold">
                                          <p:stCondLst>
                                            <p:cond delay="600"/>
                                          </p:stCondLst>
                                        </p:cTn>
                                        <p:tgtEl>
                                          <p:spTgt spid="88070"/>
                                        </p:tgtEl>
                                      </p:cBhvr>
                                      <p:from x="100000" y="100000"/>
                                      <p:to x="80000" y="100000"/>
                                    </p:animScale>
                                    <p:anim by="(#ppt_h/3+#ppt_w*0.1)" calcmode="lin" valueType="num">
                                      <p:cBhvr additive="sum">
                                        <p:cTn id="10" dur="200" decel="100000" autoRev="1" fill="hold">
                                          <p:stCondLst>
                                            <p:cond delay="600"/>
                                          </p:stCondLst>
                                        </p:cTn>
                                        <p:tgtEl>
                                          <p:spTgt spid="8807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88070"/>
                                        </p:tgtEl>
                                        <p:attrNameLst>
                                          <p:attrName>ppt_x</p:attrName>
                                        </p:attrNameLst>
                                      </p:cBhvr>
                                      <p:tavLst>
                                        <p:tav tm="0">
                                          <p:val>
                                            <p:strVal val="ppt_x"/>
                                          </p:val>
                                        </p:tav>
                                        <p:tav tm="100000">
                                          <p:val>
                                            <p:strVal val="ppt_x"/>
                                          </p:val>
                                        </p:tav>
                                      </p:tavLst>
                                    </p:anim>
                                    <p:anim calcmode="lin" valueType="num">
                                      <p:cBhvr additive="base">
                                        <p:cTn id="15" dur="500"/>
                                        <p:tgtEl>
                                          <p:spTgt spid="88070"/>
                                        </p:tgtEl>
                                        <p:attrNameLst>
                                          <p:attrName>ppt_y</p:attrName>
                                        </p:attrNameLst>
                                      </p:cBhvr>
                                      <p:tavLst>
                                        <p:tav tm="0">
                                          <p:val>
                                            <p:strVal val="ppt_y"/>
                                          </p:val>
                                        </p:tav>
                                        <p:tav tm="100000">
                                          <p:val>
                                            <p:strVal val="1+ppt_h/2"/>
                                          </p:val>
                                        </p:tav>
                                      </p:tavLst>
                                    </p:anim>
                                    <p:set>
                                      <p:cBhvr>
                                        <p:cTn id="16" dur="1" fill="hold">
                                          <p:stCondLst>
                                            <p:cond delay="499"/>
                                          </p:stCondLst>
                                        </p:cTn>
                                        <p:tgtEl>
                                          <p:spTgt spid="8807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8072"/>
                                        </p:tgtEl>
                                        <p:attrNameLst>
                                          <p:attrName>style.visibility</p:attrName>
                                        </p:attrNameLst>
                                      </p:cBhvr>
                                      <p:to>
                                        <p:strVal val="visible"/>
                                      </p:to>
                                    </p:set>
                                    <p:anim calcmode="lin" valueType="num">
                                      <p:cBhvr>
                                        <p:cTn id="21" dur="1000" fill="hold"/>
                                        <p:tgtEl>
                                          <p:spTgt spid="88072"/>
                                        </p:tgtEl>
                                        <p:attrNameLst>
                                          <p:attrName>ppt_w</p:attrName>
                                        </p:attrNameLst>
                                      </p:cBhvr>
                                      <p:tavLst>
                                        <p:tav tm="0">
                                          <p:val>
                                            <p:fltVal val="0"/>
                                          </p:val>
                                        </p:tav>
                                        <p:tav tm="100000">
                                          <p:val>
                                            <p:strVal val="#ppt_w"/>
                                          </p:val>
                                        </p:tav>
                                      </p:tavLst>
                                    </p:anim>
                                    <p:anim calcmode="lin" valueType="num">
                                      <p:cBhvr>
                                        <p:cTn id="22" dur="1000" fill="hold"/>
                                        <p:tgtEl>
                                          <p:spTgt spid="88072"/>
                                        </p:tgtEl>
                                        <p:attrNameLst>
                                          <p:attrName>ppt_h</p:attrName>
                                        </p:attrNameLst>
                                      </p:cBhvr>
                                      <p:tavLst>
                                        <p:tav tm="0">
                                          <p:val>
                                            <p:fltVal val="0"/>
                                          </p:val>
                                        </p:tav>
                                        <p:tav tm="100000">
                                          <p:val>
                                            <p:strVal val="#ppt_h"/>
                                          </p:val>
                                        </p:tav>
                                      </p:tavLst>
                                    </p:anim>
                                    <p:anim calcmode="lin" valueType="num">
                                      <p:cBhvr>
                                        <p:cTn id="23" dur="1000" fill="hold"/>
                                        <p:tgtEl>
                                          <p:spTgt spid="8807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80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grpId="1" nodeType="clickEffect">
                                  <p:stCondLst>
                                    <p:cond delay="0"/>
                                  </p:stCondLst>
                                  <p:childTnLst>
                                    <p:animEffect transition="out" filter="strips(downLeft)">
                                      <p:cBhvr>
                                        <p:cTn id="28" dur="500"/>
                                        <p:tgtEl>
                                          <p:spTgt spid="88072"/>
                                        </p:tgtEl>
                                      </p:cBhvr>
                                    </p:animEffect>
                                    <p:set>
                                      <p:cBhvr>
                                        <p:cTn id="29" dur="1" fill="hold">
                                          <p:stCondLst>
                                            <p:cond delay="499"/>
                                          </p:stCondLst>
                                        </p:cTn>
                                        <p:tgtEl>
                                          <p:spTgt spid="8807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8074"/>
                                        </p:tgtEl>
                                        <p:attrNameLst>
                                          <p:attrName>style.visibility</p:attrName>
                                        </p:attrNameLst>
                                      </p:cBhvr>
                                      <p:to>
                                        <p:strVal val="visible"/>
                                      </p:to>
                                    </p:set>
                                    <p:animEffect transition="in" filter="fade">
                                      <p:cBhvr>
                                        <p:cTn id="34" dur="1000"/>
                                        <p:tgtEl>
                                          <p:spTgt spid="88074"/>
                                        </p:tgtEl>
                                      </p:cBhvr>
                                    </p:animEffect>
                                    <p:anim calcmode="lin" valueType="num">
                                      <p:cBhvr>
                                        <p:cTn id="35" dur="1000" fill="hold"/>
                                        <p:tgtEl>
                                          <p:spTgt spid="88074"/>
                                        </p:tgtEl>
                                        <p:attrNameLst>
                                          <p:attrName>ppt_x</p:attrName>
                                        </p:attrNameLst>
                                      </p:cBhvr>
                                      <p:tavLst>
                                        <p:tav tm="0">
                                          <p:val>
                                            <p:strVal val="#ppt_x"/>
                                          </p:val>
                                        </p:tav>
                                        <p:tav tm="100000">
                                          <p:val>
                                            <p:strVal val="#ppt_x"/>
                                          </p:val>
                                        </p:tav>
                                      </p:tavLst>
                                    </p:anim>
                                    <p:anim calcmode="lin" valueType="num">
                                      <p:cBhvr>
                                        <p:cTn id="36" dur="900" decel="100000" fill="hold"/>
                                        <p:tgtEl>
                                          <p:spTgt spid="8807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8074"/>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1" nodeType="clickEffect">
                                  <p:stCondLst>
                                    <p:cond delay="0"/>
                                  </p:stCondLst>
                                  <p:childTnLst>
                                    <p:animEffect transition="out" filter="diamond(in)">
                                      <p:cBhvr>
                                        <p:cTn id="41" dur="2000"/>
                                        <p:tgtEl>
                                          <p:spTgt spid="88074"/>
                                        </p:tgtEl>
                                      </p:cBhvr>
                                    </p:animEffect>
                                    <p:set>
                                      <p:cBhvr>
                                        <p:cTn id="42" dur="1" fill="hold">
                                          <p:stCondLst>
                                            <p:cond delay="1999"/>
                                          </p:stCondLst>
                                        </p:cTn>
                                        <p:tgtEl>
                                          <p:spTgt spid="880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88078"/>
                                        </p:tgtEl>
                                        <p:attrNameLst>
                                          <p:attrName>style.visibility</p:attrName>
                                        </p:attrNameLst>
                                      </p:cBhvr>
                                      <p:to>
                                        <p:strVal val="visible"/>
                                      </p:to>
                                    </p:set>
                                    <p:anim calcmode="lin" valueType="num">
                                      <p:cBhvr>
                                        <p:cTn id="47" dur="500" decel="50000" fill="hold">
                                          <p:stCondLst>
                                            <p:cond delay="0"/>
                                          </p:stCondLst>
                                        </p:cTn>
                                        <p:tgtEl>
                                          <p:spTgt spid="8807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807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8078"/>
                                        </p:tgtEl>
                                        <p:attrNameLst>
                                          <p:attrName>ppt_w</p:attrName>
                                        </p:attrNameLst>
                                      </p:cBhvr>
                                      <p:tavLst>
                                        <p:tav tm="0">
                                          <p:val>
                                            <p:strVal val="#ppt_w*.05"/>
                                          </p:val>
                                        </p:tav>
                                        <p:tav tm="100000">
                                          <p:val>
                                            <p:strVal val="#ppt_w"/>
                                          </p:val>
                                        </p:tav>
                                      </p:tavLst>
                                    </p:anim>
                                    <p:anim calcmode="lin" valueType="num">
                                      <p:cBhvr>
                                        <p:cTn id="50" dur="1000" fill="hold"/>
                                        <p:tgtEl>
                                          <p:spTgt spid="8807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807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807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807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807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88078"/>
                                        </p:tgtEl>
                                        <p:attrNameLst>
                                          <p:attrName>ppt_x</p:attrName>
                                        </p:attrNameLst>
                                      </p:cBhvr>
                                      <p:tavLst>
                                        <p:tav tm="0">
                                          <p:val>
                                            <p:strVal val="ppt_x"/>
                                          </p:val>
                                        </p:tav>
                                        <p:tav tm="100000">
                                          <p:val>
                                            <p:strVal val="ppt_x"/>
                                          </p:val>
                                        </p:tav>
                                      </p:tavLst>
                                    </p:anim>
                                    <p:anim calcmode="lin" valueType="num">
                                      <p:cBhvr additive="base">
                                        <p:cTn id="59" dur="500"/>
                                        <p:tgtEl>
                                          <p:spTgt spid="88078"/>
                                        </p:tgtEl>
                                        <p:attrNameLst>
                                          <p:attrName>ppt_y</p:attrName>
                                        </p:attrNameLst>
                                      </p:cBhvr>
                                      <p:tavLst>
                                        <p:tav tm="0">
                                          <p:val>
                                            <p:strVal val="ppt_y"/>
                                          </p:val>
                                        </p:tav>
                                        <p:tav tm="100000">
                                          <p:val>
                                            <p:strVal val="1+ppt_h/2"/>
                                          </p:val>
                                        </p:tav>
                                      </p:tavLst>
                                    </p:anim>
                                    <p:set>
                                      <p:cBhvr>
                                        <p:cTn id="60" dur="1" fill="hold">
                                          <p:stCondLst>
                                            <p:cond delay="499"/>
                                          </p:stCondLst>
                                        </p:cTn>
                                        <p:tgtEl>
                                          <p:spTgt spid="88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0" grpId="1" animBg="1"/>
      <p:bldP spid="88072" grpId="0"/>
      <p:bldP spid="88072" grpId="1"/>
      <p:bldP spid="88074" grpId="0" animBg="1"/>
      <p:bldP spid="88074" grpId="1" animBg="1"/>
      <p:bldP spid="88078" grpId="0" animBg="1"/>
      <p:bldP spid="8807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667000"/>
            <a:ext cx="9144000" cy="2286000"/>
          </a:xfrm>
        </p:spPr>
        <p:txBody>
          <a:bodyPr>
            <a:normAutofit fontScale="90000"/>
          </a:bodyPr>
          <a:lstStyle/>
          <a:p>
            <a:pPr eaLnBrk="1" hangingPunct="1"/>
            <a:r>
              <a:rPr lang="en-US" sz="4800" b="1" dirty="0" err="1" smtClean="0">
                <a:solidFill>
                  <a:srgbClr val="CC0000"/>
                </a:solidFill>
                <a:latin typeface="VNI-Couri" pitchFamily="2" charset="0"/>
              </a:rPr>
              <a:t>2.Theá</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naøo</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laø</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vaät</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caùch</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ñieän</a:t>
            </a:r>
            <a:r>
              <a:rPr lang="en-US" sz="4800" b="1" dirty="0" smtClean="0">
                <a:solidFill>
                  <a:srgbClr val="CC0000"/>
                </a:solidFill>
                <a:latin typeface="VNI-Couri" pitchFamily="2" charset="0"/>
              </a:rPr>
              <a:t>? Cho ví </a:t>
            </a:r>
            <a:r>
              <a:rPr lang="en-US" sz="4800" b="1" dirty="0" err="1" smtClean="0">
                <a:solidFill>
                  <a:srgbClr val="CC0000"/>
                </a:solidFill>
                <a:latin typeface="VNI-Couri" pitchFamily="2" charset="0"/>
              </a:rPr>
              <a:t>duï</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veà</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vaät</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caùch</a:t>
            </a:r>
            <a:r>
              <a:rPr lang="en-US" sz="4800" b="1" dirty="0" smtClean="0">
                <a:solidFill>
                  <a:srgbClr val="CC0000"/>
                </a:solidFill>
                <a:latin typeface="VNI-Couri" pitchFamily="2" charset="0"/>
              </a:rPr>
              <a:t> </a:t>
            </a:r>
            <a:r>
              <a:rPr lang="en-US" sz="4800" b="1" dirty="0" err="1" smtClean="0">
                <a:solidFill>
                  <a:srgbClr val="CC0000"/>
                </a:solidFill>
                <a:latin typeface="VNI-Couri" pitchFamily="2" charset="0"/>
              </a:rPr>
              <a:t>ñieän</a:t>
            </a:r>
            <a:r>
              <a:rPr lang="en-US" sz="4800" b="1" dirty="0" smtClean="0">
                <a:solidFill>
                  <a:srgbClr val="CC0000"/>
                </a:solidFill>
                <a:latin typeface="VNI-Couri" pitchFamily="2" charset="0"/>
              </a:rPr>
              <a:t>.</a:t>
            </a:r>
            <a:br>
              <a:rPr lang="en-US" sz="4800" b="1" dirty="0" smtClean="0">
                <a:solidFill>
                  <a:srgbClr val="CC0000"/>
                </a:solidFill>
                <a:latin typeface="VNI-Couri" pitchFamily="2" charset="0"/>
              </a:rPr>
            </a:br>
            <a:endParaRPr lang="en-US" sz="4800" b="1" dirty="0" smtClean="0">
              <a:solidFill>
                <a:srgbClr val="CC0000"/>
              </a:solidFill>
              <a:latin typeface="VNI-Couri" pitchFamily="2" charset="0"/>
            </a:endParaRPr>
          </a:p>
        </p:txBody>
      </p:sp>
      <p:sp>
        <p:nvSpPr>
          <p:cNvPr id="5123" name="AutoShape 5">
            <a:hlinkClick r:id="rId2" action="ppaction://hlinksldjump" highlightClick="1"/>
          </p:cNvPr>
          <p:cNvSpPr>
            <a:spLocks noChangeArrowheads="1"/>
          </p:cNvSpPr>
          <p:nvPr/>
        </p:nvSpPr>
        <p:spPr bwMode="auto">
          <a:xfrm>
            <a:off x="8686800" y="6172200"/>
            <a:ext cx="457200" cy="685800"/>
          </a:xfrm>
          <a:prstGeom prst="actionButtonHome">
            <a:avLst/>
          </a:prstGeom>
          <a:solidFill>
            <a:schemeClr val="accent1"/>
          </a:solidFill>
          <a:ln w="9525">
            <a:noFill/>
            <a:miter lim="800000"/>
            <a:headEnd/>
            <a:tailEnd/>
          </a:ln>
        </p:spPr>
        <p:txBody>
          <a:bodyPr wrap="none" anchor="ctr"/>
          <a:lstStyle/>
          <a:p>
            <a:endParaRPr lang="en-US" sz="1600"/>
          </a:p>
        </p:txBody>
      </p:sp>
      <p:pic>
        <p:nvPicPr>
          <p:cNvPr id="5128" name="Picture 8" descr="Mistlrib"/>
          <p:cNvPicPr>
            <a:picLocks noChangeAspect="1" noChangeArrowheads="1"/>
          </p:cNvPicPr>
          <p:nvPr/>
        </p:nvPicPr>
        <p:blipFill>
          <a:blip r:embed="rId3"/>
          <a:srcRect/>
          <a:stretch>
            <a:fillRect/>
          </a:stretch>
        </p:blipFill>
        <p:spPr bwMode="auto">
          <a:xfrm rot="-1812929">
            <a:off x="0" y="0"/>
            <a:ext cx="2244725" cy="2560638"/>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wedge">
                                      <p:cBhvr>
                                        <p:cTn id="7" dur="1000"/>
                                        <p:tgtEl>
                                          <p:spTgt spid="5128"/>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122"/>
                                        </p:tgtEl>
                                        <p:attrNameLst>
                                          <p:attrName>style.visibility</p:attrName>
                                        </p:attrNameLst>
                                      </p:cBhvr>
                                      <p:to>
                                        <p:strVal val="visible"/>
                                      </p:to>
                                    </p:set>
                                    <p:anim by="(-#ppt_w*2)" calcmode="lin" valueType="num">
                                      <p:cBhvr rctx="PPT">
                                        <p:cTn id="11" dur="250" autoRev="1" fill="hold">
                                          <p:stCondLst>
                                            <p:cond delay="0"/>
                                          </p:stCondLst>
                                        </p:cTn>
                                        <p:tgtEl>
                                          <p:spTgt spid="5122"/>
                                        </p:tgtEl>
                                        <p:attrNameLst>
                                          <p:attrName>ppt_w</p:attrName>
                                        </p:attrNameLst>
                                      </p:cBhvr>
                                    </p:anim>
                                    <p:anim by="(#ppt_w*0.50)" calcmode="lin" valueType="num">
                                      <p:cBhvr>
                                        <p:cTn id="12" dur="250" decel="50000" autoRev="1" fill="hold">
                                          <p:stCondLst>
                                            <p:cond delay="0"/>
                                          </p:stCondLst>
                                        </p:cTn>
                                        <p:tgtEl>
                                          <p:spTgt spid="5122"/>
                                        </p:tgtEl>
                                        <p:attrNameLst>
                                          <p:attrName>ppt_x</p:attrName>
                                        </p:attrNameLst>
                                      </p:cBhvr>
                                    </p:anim>
                                    <p:anim from="(-#ppt_h/2)" to="(#ppt_y)" calcmode="lin" valueType="num">
                                      <p:cBhvr>
                                        <p:cTn id="13" dur="500" fill="hold">
                                          <p:stCondLst>
                                            <p:cond delay="0"/>
                                          </p:stCondLst>
                                        </p:cTn>
                                        <p:tgtEl>
                                          <p:spTgt spid="5122"/>
                                        </p:tgtEl>
                                        <p:attrNameLst>
                                          <p:attrName>ppt_y</p:attrName>
                                        </p:attrNameLst>
                                      </p:cBhvr>
                                    </p:anim>
                                    <p:animRot by="21600000">
                                      <p:cBhvr>
                                        <p:cTn id="14" dur="500" fill="hold">
                                          <p:stCondLst>
                                            <p:cond delay="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2590800"/>
            <a:ext cx="6705600" cy="338138"/>
          </a:xfrm>
          <a:prstGeom prst="rect">
            <a:avLst/>
          </a:prstGeom>
          <a:noFill/>
          <a:ln w="9525">
            <a:noFill/>
            <a:miter lim="800000"/>
            <a:headEnd/>
            <a:tailEnd/>
          </a:ln>
        </p:spPr>
        <p:txBody>
          <a:bodyPr>
            <a:spAutoFit/>
          </a:bodyPr>
          <a:lstStyle/>
          <a:p>
            <a:pPr>
              <a:spcBef>
                <a:spcPct val="50000"/>
              </a:spcBef>
            </a:pPr>
            <a:endParaRPr lang="en-US" sz="1600">
              <a:latin typeface="Verdana" pitchFamily="34" charset="0"/>
            </a:endParaRPr>
          </a:p>
        </p:txBody>
      </p:sp>
      <p:sp>
        <p:nvSpPr>
          <p:cNvPr id="31747" name="Text Box 3"/>
          <p:cNvSpPr txBox="1">
            <a:spLocks noChangeArrowheads="1"/>
          </p:cNvSpPr>
          <p:nvPr/>
        </p:nvSpPr>
        <p:spPr bwMode="auto">
          <a:xfrm>
            <a:off x="0" y="3810000"/>
            <a:ext cx="9144000" cy="708025"/>
          </a:xfrm>
          <a:prstGeom prst="rect">
            <a:avLst/>
          </a:prstGeom>
          <a:noFill/>
          <a:ln w="9525">
            <a:noFill/>
            <a:miter lim="800000"/>
            <a:headEnd/>
            <a:tailEnd/>
          </a:ln>
        </p:spPr>
        <p:txBody>
          <a:bodyPr>
            <a:spAutoFit/>
          </a:bodyPr>
          <a:lstStyle/>
          <a:p>
            <a:pPr>
              <a:spcBef>
                <a:spcPct val="50000"/>
              </a:spcBef>
            </a:pPr>
            <a:r>
              <a:rPr lang="en-US" sz="4000">
                <a:solidFill>
                  <a:srgbClr val="0000FF"/>
                </a:solidFill>
              </a:rPr>
              <a:t>II. </a:t>
            </a:r>
            <a:r>
              <a:rPr lang="en-US" sz="4000" u="sng">
                <a:solidFill>
                  <a:srgbClr val="0000FF"/>
                </a:solidFill>
              </a:rPr>
              <a:t>Vai trò của cầu chì và công tơ điện:</a:t>
            </a:r>
          </a:p>
        </p:txBody>
      </p:sp>
      <p:sp>
        <p:nvSpPr>
          <p:cNvPr id="31748" name="Text Box 5"/>
          <p:cNvSpPr txBox="1">
            <a:spLocks noChangeArrowheads="1"/>
          </p:cNvSpPr>
          <p:nvPr/>
        </p:nvSpPr>
        <p:spPr bwMode="auto">
          <a:xfrm>
            <a:off x="0" y="3810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31749" name="Text Box 6"/>
          <p:cNvSpPr txBox="1">
            <a:spLocks noChangeArrowheads="1"/>
          </p:cNvSpPr>
          <p:nvPr/>
        </p:nvSpPr>
        <p:spPr bwMode="auto">
          <a:xfrm>
            <a:off x="0" y="1312863"/>
            <a:ext cx="9144000" cy="584200"/>
          </a:xfrm>
          <a:prstGeom prst="rect">
            <a:avLst/>
          </a:prstGeom>
          <a:noFill/>
          <a:ln w="9525">
            <a:noFill/>
            <a:miter lim="800000"/>
            <a:headEnd/>
            <a:tailEnd/>
          </a:ln>
        </p:spPr>
        <p:txBody>
          <a:bodyPr>
            <a:spAutoFit/>
          </a:bodyPr>
          <a:lstStyle/>
          <a:p>
            <a:pPr algn="ctr">
              <a:spcBef>
                <a:spcPct val="50000"/>
              </a:spcBef>
            </a:pPr>
            <a:r>
              <a:rPr lang="en-US" sz="3200">
                <a:solidFill>
                  <a:srgbClr val="FF0066"/>
                </a:solidFill>
              </a:rPr>
              <a:t>An toàn và tránh lãng phí khi sử dụng điện</a:t>
            </a:r>
          </a:p>
        </p:txBody>
      </p:sp>
      <p:sp>
        <p:nvSpPr>
          <p:cNvPr id="31750" name="Text Box 7"/>
          <p:cNvSpPr txBox="1">
            <a:spLocks noChangeArrowheads="1"/>
          </p:cNvSpPr>
          <p:nvPr/>
        </p:nvSpPr>
        <p:spPr bwMode="auto">
          <a:xfrm>
            <a:off x="0" y="1997075"/>
            <a:ext cx="8534400" cy="1323975"/>
          </a:xfrm>
          <a:prstGeom prst="rect">
            <a:avLst/>
          </a:prstGeom>
          <a:noFill/>
          <a:ln w="9525">
            <a:noFill/>
            <a:miter lim="800000"/>
            <a:headEnd/>
            <a:tailEnd/>
          </a:ln>
        </p:spPr>
        <p:txBody>
          <a:bodyPr>
            <a:spAutoFit/>
          </a:bodyPr>
          <a:lstStyle/>
          <a:p>
            <a:pPr>
              <a:spcBef>
                <a:spcPct val="50000"/>
              </a:spcBef>
            </a:pPr>
            <a:r>
              <a:rPr lang="en-US" sz="4000">
                <a:solidFill>
                  <a:srgbClr val="0000FF"/>
                </a:solidFill>
              </a:rPr>
              <a:t>I. </a:t>
            </a:r>
            <a:r>
              <a:rPr lang="en-US" sz="4000" u="sng">
                <a:solidFill>
                  <a:srgbClr val="0000FF"/>
                </a:solidFill>
              </a:rPr>
              <a:t>Nguyên nhân và biện pháp đề phòng tai nạn điện:</a:t>
            </a:r>
          </a:p>
        </p:txBody>
      </p:sp>
      <p:sp>
        <p:nvSpPr>
          <p:cNvPr id="105481" name="Text Box 9"/>
          <p:cNvSpPr txBox="1">
            <a:spLocks noChangeArrowheads="1"/>
          </p:cNvSpPr>
          <p:nvPr/>
        </p:nvSpPr>
        <p:spPr bwMode="auto">
          <a:xfrm>
            <a:off x="0" y="5486400"/>
            <a:ext cx="9144000" cy="708025"/>
          </a:xfrm>
          <a:prstGeom prst="rect">
            <a:avLst/>
          </a:prstGeom>
          <a:noFill/>
          <a:ln w="9525">
            <a:noFill/>
            <a:miter lim="800000"/>
            <a:headEnd/>
            <a:tailEnd/>
          </a:ln>
        </p:spPr>
        <p:txBody>
          <a:bodyPr>
            <a:spAutoFit/>
          </a:bodyPr>
          <a:lstStyle/>
          <a:p>
            <a:pPr>
              <a:spcBef>
                <a:spcPct val="50000"/>
              </a:spcBef>
            </a:pPr>
            <a:r>
              <a:rPr lang="en-US" sz="4000">
                <a:solidFill>
                  <a:srgbClr val="0000FF"/>
                </a:solidFill>
                <a:hlinkClick r:id="rId2" action="ppaction://hlinksldjump"/>
              </a:rPr>
              <a:t>III</a:t>
            </a:r>
            <a:r>
              <a:rPr lang="en-US" sz="4000">
                <a:solidFill>
                  <a:srgbClr val="0000FF"/>
                </a:solidFill>
              </a:rPr>
              <a:t>. </a:t>
            </a:r>
            <a:r>
              <a:rPr lang="en-US" sz="4000" u="sng">
                <a:solidFill>
                  <a:srgbClr val="0000FF"/>
                </a:solidFill>
              </a:rPr>
              <a:t>Các biện pháp tiết kiệm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wedge">
                                      <p:cBhvr>
                                        <p:cTn id="7" dur="20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0" y="2895600"/>
            <a:ext cx="9144000" cy="1754188"/>
          </a:xfrm>
          <a:prstGeom prst="rect">
            <a:avLst/>
          </a:prstGeom>
          <a:noFill/>
          <a:ln w="9525">
            <a:noFill/>
            <a:miter lim="800000"/>
            <a:headEnd/>
            <a:tailEnd/>
          </a:ln>
        </p:spPr>
        <p:txBody>
          <a:bodyPr>
            <a:spAutoFit/>
          </a:bodyPr>
          <a:lstStyle/>
          <a:p>
            <a:pPr>
              <a:spcBef>
                <a:spcPct val="50000"/>
              </a:spcBef>
            </a:pPr>
            <a:r>
              <a:rPr lang="en-US" sz="3600" b="1" dirty="0">
                <a:solidFill>
                  <a:srgbClr val="000066"/>
                </a:solidFill>
              </a:rPr>
              <a:t>1. Gia đình em có những vật dùng điện nào? Tháng này gia đình em phải trả bao nhiêu tiền điện?</a:t>
            </a:r>
          </a:p>
        </p:txBody>
      </p:sp>
      <p:sp>
        <p:nvSpPr>
          <p:cNvPr id="32771" name="Text Box 8"/>
          <p:cNvSpPr txBox="1">
            <a:spLocks noChangeArrowheads="1"/>
          </p:cNvSpPr>
          <p:nvPr/>
        </p:nvSpPr>
        <p:spPr bwMode="auto">
          <a:xfrm>
            <a:off x="0" y="2133600"/>
            <a:ext cx="9144000" cy="646113"/>
          </a:xfrm>
          <a:prstGeom prst="rect">
            <a:avLst/>
          </a:prstGeom>
          <a:noFill/>
          <a:ln w="9525">
            <a:noFill/>
            <a:miter lim="800000"/>
            <a:headEnd/>
            <a:tailEnd/>
          </a:ln>
        </p:spPr>
        <p:txBody>
          <a:bodyPr>
            <a:spAutoFit/>
          </a:bodyPr>
          <a:lstStyle/>
          <a:p>
            <a:pPr>
              <a:spcBef>
                <a:spcPct val="50000"/>
              </a:spcBef>
            </a:pPr>
            <a:r>
              <a:rPr lang="en-US" sz="3600" u="sng">
                <a:solidFill>
                  <a:srgbClr val="FF0066"/>
                </a:solidFill>
              </a:rPr>
              <a:t>Hãy trả lời các câu hỏi sau:</a:t>
            </a:r>
          </a:p>
        </p:txBody>
      </p:sp>
      <p:sp>
        <p:nvSpPr>
          <p:cNvPr id="32772" name="Text Box 11"/>
          <p:cNvSpPr txBox="1">
            <a:spLocks noChangeArrowheads="1"/>
          </p:cNvSpPr>
          <p:nvPr/>
        </p:nvSpPr>
        <p:spPr bwMode="auto">
          <a:xfrm>
            <a:off x="0" y="3810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32773" name="Text Box 12"/>
          <p:cNvSpPr txBox="1">
            <a:spLocks noChangeArrowheads="1"/>
          </p:cNvSpPr>
          <p:nvPr/>
        </p:nvSpPr>
        <p:spPr bwMode="auto">
          <a:xfrm>
            <a:off x="25400" y="1202986"/>
            <a:ext cx="9144000" cy="584200"/>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pic>
        <p:nvPicPr>
          <p:cNvPr id="32774" name="Picture 13"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circle(in)">
                                      <p:cBhvr>
                                        <p:cTn id="7" dur="2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228600" y="3065462"/>
            <a:ext cx="9144000" cy="1754188"/>
          </a:xfrm>
          <a:prstGeom prst="rect">
            <a:avLst/>
          </a:prstGeom>
          <a:noFill/>
          <a:ln w="9525">
            <a:noFill/>
            <a:miter lim="800000"/>
            <a:headEnd/>
            <a:tailEnd/>
          </a:ln>
        </p:spPr>
        <p:txBody>
          <a:bodyPr>
            <a:spAutoFit/>
          </a:bodyPr>
          <a:lstStyle/>
          <a:p>
            <a:pPr>
              <a:spcBef>
                <a:spcPct val="50000"/>
              </a:spcBef>
            </a:pPr>
            <a:r>
              <a:rPr lang="en-US" sz="3600" b="1" dirty="0" err="1">
                <a:solidFill>
                  <a:srgbClr val="000066"/>
                </a:solidFill>
              </a:rPr>
              <a:t>2.Trên</a:t>
            </a:r>
            <a:r>
              <a:rPr lang="en-US" sz="3600" b="1" dirty="0">
                <a:solidFill>
                  <a:srgbClr val="000066"/>
                </a:solidFill>
              </a:rPr>
              <a:t> mỗi hoá đơn đóng tiền, ngành điện lực yêu cầu chúng ta sử dụng điện như thế nào?</a:t>
            </a:r>
          </a:p>
        </p:txBody>
      </p:sp>
      <p:sp>
        <p:nvSpPr>
          <p:cNvPr id="33795" name="Text Box 6"/>
          <p:cNvSpPr txBox="1">
            <a:spLocks noChangeArrowheads="1"/>
          </p:cNvSpPr>
          <p:nvPr/>
        </p:nvSpPr>
        <p:spPr bwMode="auto">
          <a:xfrm>
            <a:off x="0" y="3810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33796" name="Text Box 7"/>
          <p:cNvSpPr txBox="1">
            <a:spLocks noChangeArrowheads="1"/>
          </p:cNvSpPr>
          <p:nvPr/>
        </p:nvSpPr>
        <p:spPr bwMode="auto">
          <a:xfrm>
            <a:off x="0" y="990600"/>
            <a:ext cx="9144000" cy="584200"/>
          </a:xfrm>
          <a:prstGeom prst="rect">
            <a:avLst/>
          </a:prstGeom>
          <a:noFill/>
          <a:ln w="9525">
            <a:noFill/>
            <a:miter lim="800000"/>
            <a:headEnd/>
            <a:tailEnd/>
          </a:ln>
        </p:spPr>
        <p:txBody>
          <a:bodyPr>
            <a:spAutoFit/>
          </a:bodyPr>
          <a:lstStyle/>
          <a:p>
            <a:pPr algn="ctr">
              <a:spcBef>
                <a:spcPct val="50000"/>
              </a:spcBef>
            </a:pPr>
            <a:r>
              <a:rPr lang="en-US" sz="3200">
                <a:solidFill>
                  <a:srgbClr val="FF0066"/>
                </a:solidFill>
              </a:rPr>
              <a:t>An toàn và tránh lãng phí khi sử dụng điện</a:t>
            </a:r>
          </a:p>
        </p:txBody>
      </p:sp>
      <p:pic>
        <p:nvPicPr>
          <p:cNvPr id="33797" name="Picture 8"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33798" name="Text Box 9"/>
          <p:cNvSpPr txBox="1">
            <a:spLocks noChangeArrowheads="1"/>
          </p:cNvSpPr>
          <p:nvPr/>
        </p:nvSpPr>
        <p:spPr bwMode="auto">
          <a:xfrm>
            <a:off x="0" y="2133600"/>
            <a:ext cx="9144000" cy="646113"/>
          </a:xfrm>
          <a:prstGeom prst="rect">
            <a:avLst/>
          </a:prstGeom>
          <a:noFill/>
          <a:ln w="9525">
            <a:noFill/>
            <a:miter lim="800000"/>
            <a:headEnd/>
            <a:tailEnd/>
          </a:ln>
        </p:spPr>
        <p:txBody>
          <a:bodyPr>
            <a:spAutoFit/>
          </a:bodyPr>
          <a:lstStyle/>
          <a:p>
            <a:pPr>
              <a:spcBef>
                <a:spcPct val="50000"/>
              </a:spcBef>
            </a:pPr>
            <a:r>
              <a:rPr lang="en-US" sz="3600" u="sng">
                <a:solidFill>
                  <a:srgbClr val="FF0066"/>
                </a:solidFill>
              </a:rPr>
              <a:t>Hãy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1000" fill="hold"/>
                                        <p:tgtEl>
                                          <p:spTgt spid="121860"/>
                                        </p:tgtEl>
                                        <p:attrNameLst>
                                          <p:attrName>ppt_w</p:attrName>
                                        </p:attrNameLst>
                                      </p:cBhvr>
                                      <p:tavLst>
                                        <p:tav tm="0">
                                          <p:val>
                                            <p:fltVal val="0"/>
                                          </p:val>
                                        </p:tav>
                                        <p:tav tm="100000">
                                          <p:val>
                                            <p:strVal val="#ppt_w"/>
                                          </p:val>
                                        </p:tav>
                                      </p:tavLst>
                                    </p:anim>
                                    <p:anim calcmode="lin" valueType="num">
                                      <p:cBhvr>
                                        <p:cTn id="8" dur="1000" fill="hold"/>
                                        <p:tgtEl>
                                          <p:spTgt spid="121860"/>
                                        </p:tgtEl>
                                        <p:attrNameLst>
                                          <p:attrName>ppt_h</p:attrName>
                                        </p:attrNameLst>
                                      </p:cBhvr>
                                      <p:tavLst>
                                        <p:tav tm="0">
                                          <p:val>
                                            <p:fltVal val="0"/>
                                          </p:val>
                                        </p:tav>
                                        <p:tav tm="100000">
                                          <p:val>
                                            <p:strVal val="#ppt_h"/>
                                          </p:val>
                                        </p:tav>
                                      </p:tavLst>
                                    </p:anim>
                                    <p:anim calcmode="lin" valueType="num">
                                      <p:cBhvr>
                                        <p:cTn id="9" dur="1000" fill="hold"/>
                                        <p:tgtEl>
                                          <p:spTgt spid="1218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18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0" y="3184525"/>
            <a:ext cx="9144000" cy="646113"/>
          </a:xfrm>
          <a:prstGeom prst="rect">
            <a:avLst/>
          </a:prstGeom>
          <a:noFill/>
          <a:ln w="9525">
            <a:noFill/>
            <a:miter lim="800000"/>
            <a:headEnd/>
            <a:tailEnd/>
          </a:ln>
        </p:spPr>
        <p:txBody>
          <a:bodyPr>
            <a:spAutoFit/>
          </a:bodyPr>
          <a:lstStyle/>
          <a:p>
            <a:pPr>
              <a:spcBef>
                <a:spcPct val="50000"/>
              </a:spcBef>
            </a:pPr>
            <a:r>
              <a:rPr lang="en-US" sz="3600">
                <a:solidFill>
                  <a:srgbClr val="000066"/>
                </a:solidFill>
              </a:rPr>
              <a:t>3.Việc tiết kiệm điện mang lại </a:t>
            </a:r>
            <a:r>
              <a:rPr lang="en-US" sz="3600">
                <a:solidFill>
                  <a:srgbClr val="000066"/>
                </a:solidFill>
                <a:hlinkClick r:id="rId2" action="ppaction://hlinksldjump"/>
              </a:rPr>
              <a:t>lợi ích </a:t>
            </a:r>
            <a:r>
              <a:rPr lang="en-US" sz="3600">
                <a:solidFill>
                  <a:srgbClr val="000066"/>
                </a:solidFill>
              </a:rPr>
              <a:t>gì?</a:t>
            </a:r>
          </a:p>
        </p:txBody>
      </p:sp>
      <p:sp>
        <p:nvSpPr>
          <p:cNvPr id="34819" name="Text Box 6"/>
          <p:cNvSpPr txBox="1">
            <a:spLocks noChangeArrowheads="1"/>
          </p:cNvSpPr>
          <p:nvPr/>
        </p:nvSpPr>
        <p:spPr bwMode="auto">
          <a:xfrm>
            <a:off x="0" y="3810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34820" name="Text Box 7"/>
          <p:cNvSpPr txBox="1">
            <a:spLocks noChangeArrowheads="1"/>
          </p:cNvSpPr>
          <p:nvPr/>
        </p:nvSpPr>
        <p:spPr bwMode="auto">
          <a:xfrm>
            <a:off x="0" y="1310481"/>
            <a:ext cx="9144000" cy="584200"/>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pic>
        <p:nvPicPr>
          <p:cNvPr id="34821" name="Picture 8"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
        <p:nvSpPr>
          <p:cNvPr id="34822" name="Text Box 9"/>
          <p:cNvSpPr txBox="1">
            <a:spLocks noChangeArrowheads="1"/>
          </p:cNvSpPr>
          <p:nvPr/>
        </p:nvSpPr>
        <p:spPr bwMode="auto">
          <a:xfrm>
            <a:off x="0" y="2133600"/>
            <a:ext cx="9144000" cy="646113"/>
          </a:xfrm>
          <a:prstGeom prst="rect">
            <a:avLst/>
          </a:prstGeom>
          <a:noFill/>
          <a:ln w="9525">
            <a:noFill/>
            <a:miter lim="800000"/>
            <a:headEnd/>
            <a:tailEnd/>
          </a:ln>
        </p:spPr>
        <p:txBody>
          <a:bodyPr>
            <a:spAutoFit/>
          </a:bodyPr>
          <a:lstStyle/>
          <a:p>
            <a:pPr>
              <a:spcBef>
                <a:spcPct val="50000"/>
              </a:spcBef>
            </a:pPr>
            <a:r>
              <a:rPr lang="en-US" sz="3600" u="sng">
                <a:solidFill>
                  <a:srgbClr val="FF0066"/>
                </a:solidFill>
              </a:rPr>
              <a:t>Hãy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p:cTn id="7" dur="500" fill="hold"/>
                                        <p:tgtEl>
                                          <p:spTgt spid="122884"/>
                                        </p:tgtEl>
                                        <p:attrNameLst>
                                          <p:attrName>ppt_w</p:attrName>
                                        </p:attrNameLst>
                                      </p:cBhvr>
                                      <p:tavLst>
                                        <p:tav tm="0">
                                          <p:val>
                                            <p:fltVal val="0"/>
                                          </p:val>
                                        </p:tav>
                                        <p:tav tm="100000">
                                          <p:val>
                                            <p:strVal val="#ppt_w"/>
                                          </p:val>
                                        </p:tav>
                                      </p:tavLst>
                                    </p:anim>
                                    <p:anim calcmode="lin" valueType="num">
                                      <p:cBhvr>
                                        <p:cTn id="8" dur="500" fill="hold"/>
                                        <p:tgtEl>
                                          <p:spTgt spid="122884"/>
                                        </p:tgtEl>
                                        <p:attrNameLst>
                                          <p:attrName>ppt_h</p:attrName>
                                        </p:attrNameLst>
                                      </p:cBhvr>
                                      <p:tavLst>
                                        <p:tav tm="0">
                                          <p:val>
                                            <p:fltVal val="0"/>
                                          </p:val>
                                        </p:tav>
                                        <p:tav tm="100000">
                                          <p:val>
                                            <p:strVal val="#ppt_h"/>
                                          </p:val>
                                        </p:tav>
                                      </p:tavLst>
                                    </p:anim>
                                    <p:anim calcmode="lin" valueType="num">
                                      <p:cBhvr>
                                        <p:cTn id="9" dur="500" fill="hold"/>
                                        <p:tgtEl>
                                          <p:spTgt spid="122884"/>
                                        </p:tgtEl>
                                        <p:attrNameLst>
                                          <p:attrName>style.rotation</p:attrName>
                                        </p:attrNameLst>
                                      </p:cBhvr>
                                      <p:tavLst>
                                        <p:tav tm="0">
                                          <p:val>
                                            <p:fltVal val="360"/>
                                          </p:val>
                                        </p:tav>
                                        <p:tav tm="100000">
                                          <p:val>
                                            <p:fltVal val="0"/>
                                          </p:val>
                                        </p:tav>
                                      </p:tavLst>
                                    </p:anim>
                                    <p:animEffect transition="in" filter="fade">
                                      <p:cBhvr>
                                        <p:cTn id="10"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304800" y="0"/>
            <a:ext cx="8382000" cy="708025"/>
          </a:xfrm>
          <a:prstGeom prst="rect">
            <a:avLst/>
          </a:prstGeom>
          <a:noFill/>
          <a:ln w="9525">
            <a:noFill/>
            <a:miter lim="800000"/>
            <a:headEnd/>
            <a:tailEnd/>
          </a:ln>
        </p:spPr>
        <p:txBody>
          <a:bodyPr>
            <a:spAutoFit/>
          </a:bodyPr>
          <a:lstStyle/>
          <a:p>
            <a:pPr algn="ctr">
              <a:spcBef>
                <a:spcPct val="50000"/>
              </a:spcBef>
            </a:pPr>
            <a:endParaRPr lang="en-US" sz="4000" b="1">
              <a:solidFill>
                <a:srgbClr val="FF0000"/>
              </a:solidFill>
              <a:latin typeface="VNI-Franko" pitchFamily="2" charset="0"/>
            </a:endParaRPr>
          </a:p>
        </p:txBody>
      </p:sp>
      <p:sp>
        <p:nvSpPr>
          <p:cNvPr id="21518" name="Text Box 14"/>
          <p:cNvSpPr txBox="1">
            <a:spLocks noChangeArrowheads="1"/>
          </p:cNvSpPr>
          <p:nvPr/>
        </p:nvSpPr>
        <p:spPr bwMode="auto">
          <a:xfrm>
            <a:off x="0" y="136525"/>
            <a:ext cx="9144000" cy="646113"/>
          </a:xfrm>
          <a:prstGeom prst="rect">
            <a:avLst/>
          </a:prstGeom>
          <a:noFill/>
          <a:ln w="9525">
            <a:noFill/>
            <a:miter lim="800000"/>
            <a:headEnd/>
            <a:tailEnd/>
          </a:ln>
        </p:spPr>
        <p:txBody>
          <a:bodyPr>
            <a:spAutoFit/>
          </a:bodyPr>
          <a:lstStyle/>
          <a:p>
            <a:pPr algn="ctr">
              <a:spcBef>
                <a:spcPct val="50000"/>
              </a:spcBef>
            </a:pPr>
            <a:r>
              <a:rPr lang="en-US" sz="3600">
                <a:solidFill>
                  <a:srgbClr val="FF33CC"/>
                </a:solidFill>
                <a:latin typeface="VNI-Franko" pitchFamily="2" charset="0"/>
              </a:rPr>
              <a:t>Vieäc söû duïng ñieän tieát kieäm coù lôïi ích:</a:t>
            </a:r>
          </a:p>
        </p:txBody>
      </p:sp>
      <p:sp>
        <p:nvSpPr>
          <p:cNvPr id="21520" name="Text Box 16"/>
          <p:cNvSpPr txBox="1">
            <a:spLocks noChangeArrowheads="1"/>
          </p:cNvSpPr>
          <p:nvPr/>
        </p:nvSpPr>
        <p:spPr bwMode="auto">
          <a:xfrm>
            <a:off x="533400" y="1143000"/>
            <a:ext cx="8305800" cy="5354638"/>
          </a:xfrm>
          <a:prstGeom prst="rect">
            <a:avLst/>
          </a:prstGeom>
          <a:noFill/>
          <a:ln w="9525">
            <a:noFill/>
            <a:miter lim="800000"/>
            <a:headEnd/>
            <a:tailEnd/>
          </a:ln>
        </p:spPr>
        <p:txBody>
          <a:bodyPr wrap="square">
            <a:spAutoFit/>
          </a:bodyPr>
          <a:lstStyle/>
          <a:p>
            <a:pPr>
              <a:spcBef>
                <a:spcPct val="50000"/>
              </a:spcBef>
            </a:pPr>
            <a:r>
              <a:rPr lang="en-US" sz="3600" dirty="0">
                <a:solidFill>
                  <a:srgbClr val="0000FF"/>
                </a:solidFill>
                <a:latin typeface="VNI-Franko" pitchFamily="2" charset="0"/>
              </a:rPr>
              <a:t>+ </a:t>
            </a:r>
            <a:r>
              <a:rPr lang="en-US" sz="3600" dirty="0" err="1">
                <a:solidFill>
                  <a:srgbClr val="0000FF"/>
                </a:solidFill>
                <a:latin typeface="VNI-Franko" pitchFamily="2" charset="0"/>
              </a:rPr>
              <a:t>Giaûm</a:t>
            </a:r>
            <a:r>
              <a:rPr lang="en-US" sz="3600" dirty="0">
                <a:solidFill>
                  <a:srgbClr val="0000FF"/>
                </a:solidFill>
                <a:latin typeface="VNI-Franko" pitchFamily="2" charset="0"/>
              </a:rPr>
              <a:t> chi </a:t>
            </a:r>
            <a:r>
              <a:rPr lang="en-US" sz="3600" dirty="0" err="1">
                <a:solidFill>
                  <a:srgbClr val="0000FF"/>
                </a:solidFill>
                <a:latin typeface="VNI-Franko" pitchFamily="2" charset="0"/>
              </a:rPr>
              <a:t>tieâu</a:t>
            </a:r>
            <a:r>
              <a:rPr lang="en-US" sz="3600" dirty="0">
                <a:solidFill>
                  <a:srgbClr val="0000FF"/>
                </a:solidFill>
                <a:latin typeface="VNI-Franko" pitchFamily="2" charset="0"/>
              </a:rPr>
              <a:t> cho gia </a:t>
            </a:r>
            <a:r>
              <a:rPr lang="en-US" sz="3600" dirty="0" err="1">
                <a:solidFill>
                  <a:srgbClr val="0000FF"/>
                </a:solidFill>
                <a:latin typeface="VNI-Franko" pitchFamily="2" charset="0"/>
              </a:rPr>
              <a:t>ñình</a:t>
            </a:r>
            <a:endParaRPr lang="en-US" sz="3600" dirty="0">
              <a:solidFill>
                <a:srgbClr val="0000FF"/>
              </a:solidFill>
              <a:latin typeface="VNI-Franko" pitchFamily="2" charset="0"/>
            </a:endParaRPr>
          </a:p>
          <a:p>
            <a:pPr>
              <a:spcBef>
                <a:spcPct val="50000"/>
              </a:spcBef>
            </a:pPr>
            <a:r>
              <a:rPr lang="en-US" sz="3600" dirty="0">
                <a:solidFill>
                  <a:srgbClr val="0000FF"/>
                </a:solidFill>
                <a:latin typeface="VNI-Franko" pitchFamily="2" charset="0"/>
              </a:rPr>
              <a:t>+ </a:t>
            </a:r>
            <a:r>
              <a:rPr lang="en-US" sz="3600" dirty="0" err="1">
                <a:solidFill>
                  <a:srgbClr val="0000FF"/>
                </a:solidFill>
                <a:latin typeface="VNI-Franko" pitchFamily="2" charset="0"/>
              </a:rPr>
              <a:t>Caùc</a:t>
            </a:r>
            <a:r>
              <a:rPr lang="en-US" sz="3600" dirty="0">
                <a:solidFill>
                  <a:srgbClr val="0000FF"/>
                </a:solidFill>
                <a:latin typeface="VNI-Franko" pitchFamily="2" charset="0"/>
              </a:rPr>
              <a:t> </a:t>
            </a:r>
            <a:r>
              <a:rPr lang="en-US" sz="3600" dirty="0" err="1">
                <a:solidFill>
                  <a:srgbClr val="0000FF"/>
                </a:solidFill>
                <a:latin typeface="VNI-Franko" pitchFamily="2" charset="0"/>
              </a:rPr>
              <a:t>duïng</a:t>
            </a:r>
            <a:r>
              <a:rPr lang="en-US" sz="3600" dirty="0">
                <a:solidFill>
                  <a:srgbClr val="0000FF"/>
                </a:solidFill>
                <a:latin typeface="VNI-Franko" pitchFamily="2" charset="0"/>
              </a:rPr>
              <a:t> </a:t>
            </a:r>
            <a:r>
              <a:rPr lang="en-US" sz="3600" dirty="0" err="1">
                <a:solidFill>
                  <a:srgbClr val="0000FF"/>
                </a:solidFill>
                <a:latin typeface="VNI-Franko" pitchFamily="2" charset="0"/>
              </a:rPr>
              <a:t>cuï</a:t>
            </a:r>
            <a:r>
              <a:rPr lang="en-US" sz="3600" dirty="0">
                <a:solidFill>
                  <a:srgbClr val="0000FF"/>
                </a:solidFill>
                <a:latin typeface="VNI-Franko" pitchFamily="2" charset="0"/>
              </a:rPr>
              <a:t> </a:t>
            </a:r>
            <a:r>
              <a:rPr lang="en-US" sz="3600" dirty="0" err="1">
                <a:solidFill>
                  <a:srgbClr val="0000FF"/>
                </a:solidFill>
                <a:latin typeface="VNI-Franko" pitchFamily="2" charset="0"/>
              </a:rPr>
              <a:t>vaø</a:t>
            </a:r>
            <a:r>
              <a:rPr lang="en-US" sz="3600" dirty="0">
                <a:solidFill>
                  <a:srgbClr val="0000FF"/>
                </a:solidFill>
                <a:latin typeface="VNI-Franko" pitchFamily="2" charset="0"/>
              </a:rPr>
              <a:t> </a:t>
            </a:r>
            <a:r>
              <a:rPr lang="en-US" sz="3600" dirty="0" err="1">
                <a:solidFill>
                  <a:srgbClr val="0000FF"/>
                </a:solidFill>
                <a:latin typeface="VNI-Franko" pitchFamily="2" charset="0"/>
              </a:rPr>
              <a:t>thieát</a:t>
            </a:r>
            <a:r>
              <a:rPr lang="en-US" sz="3600" dirty="0">
                <a:solidFill>
                  <a:srgbClr val="0000FF"/>
                </a:solidFill>
                <a:latin typeface="VNI-Franko" pitchFamily="2" charset="0"/>
              </a:rPr>
              <a:t> bò </a:t>
            </a:r>
            <a:r>
              <a:rPr lang="en-US" sz="3600" dirty="0" err="1">
                <a:solidFill>
                  <a:srgbClr val="0000FF"/>
                </a:solidFill>
                <a:latin typeface="VNI-Franko" pitchFamily="2" charset="0"/>
              </a:rPr>
              <a:t>ñöôïc</a:t>
            </a:r>
            <a:r>
              <a:rPr lang="en-US" sz="3600" dirty="0">
                <a:solidFill>
                  <a:srgbClr val="0000FF"/>
                </a:solidFill>
                <a:latin typeface="VNI-Franko" pitchFamily="2" charset="0"/>
              </a:rPr>
              <a:t> </a:t>
            </a:r>
            <a:r>
              <a:rPr lang="en-US" sz="3600" dirty="0" err="1">
                <a:solidFill>
                  <a:srgbClr val="0000FF"/>
                </a:solidFill>
                <a:latin typeface="VNI-Franko" pitchFamily="2" charset="0"/>
              </a:rPr>
              <a:t>söû</a:t>
            </a:r>
            <a:r>
              <a:rPr lang="en-US" sz="3600" dirty="0">
                <a:solidFill>
                  <a:srgbClr val="0000FF"/>
                </a:solidFill>
                <a:latin typeface="VNI-Franko" pitchFamily="2" charset="0"/>
              </a:rPr>
              <a:t> </a:t>
            </a:r>
            <a:r>
              <a:rPr lang="en-US" sz="3600" dirty="0" err="1">
                <a:solidFill>
                  <a:srgbClr val="0000FF"/>
                </a:solidFill>
                <a:latin typeface="VNI-Franko" pitchFamily="2" charset="0"/>
              </a:rPr>
              <a:t>duïng</a:t>
            </a:r>
            <a:r>
              <a:rPr lang="en-US" sz="3600" dirty="0">
                <a:solidFill>
                  <a:srgbClr val="0000FF"/>
                </a:solidFill>
                <a:latin typeface="VNI-Franko" pitchFamily="2" charset="0"/>
              </a:rPr>
              <a:t> </a:t>
            </a:r>
            <a:r>
              <a:rPr lang="en-US" sz="3600" dirty="0" err="1">
                <a:solidFill>
                  <a:srgbClr val="0000FF"/>
                </a:solidFill>
                <a:latin typeface="VNI-Franko" pitchFamily="2" charset="0"/>
              </a:rPr>
              <a:t>laâu</a:t>
            </a:r>
            <a:r>
              <a:rPr lang="en-US" sz="3600" dirty="0">
                <a:solidFill>
                  <a:srgbClr val="0000FF"/>
                </a:solidFill>
                <a:latin typeface="VNI-Franko" pitchFamily="2" charset="0"/>
              </a:rPr>
              <a:t> </a:t>
            </a:r>
            <a:r>
              <a:rPr lang="en-US" sz="3600" dirty="0" err="1">
                <a:solidFill>
                  <a:srgbClr val="0000FF"/>
                </a:solidFill>
                <a:latin typeface="VNI-Franko" pitchFamily="2" charset="0"/>
              </a:rPr>
              <a:t>beàn</a:t>
            </a:r>
            <a:r>
              <a:rPr lang="en-US" sz="3600" dirty="0">
                <a:solidFill>
                  <a:srgbClr val="0000FF"/>
                </a:solidFill>
                <a:latin typeface="VNI-Franko" pitchFamily="2" charset="0"/>
              </a:rPr>
              <a:t> hôn.</a:t>
            </a:r>
          </a:p>
          <a:p>
            <a:pPr>
              <a:spcBef>
                <a:spcPct val="50000"/>
              </a:spcBef>
            </a:pPr>
            <a:r>
              <a:rPr lang="en-US" sz="3600" dirty="0">
                <a:solidFill>
                  <a:srgbClr val="0000FF"/>
                </a:solidFill>
                <a:latin typeface="VNI-Franko" pitchFamily="2" charset="0"/>
              </a:rPr>
              <a:t>+ </a:t>
            </a:r>
            <a:r>
              <a:rPr lang="en-US" sz="3600" dirty="0" err="1">
                <a:solidFill>
                  <a:srgbClr val="0000FF"/>
                </a:solidFill>
                <a:latin typeface="VNI-Franko" pitchFamily="2" charset="0"/>
              </a:rPr>
              <a:t>Giaûm</a:t>
            </a:r>
            <a:r>
              <a:rPr lang="en-US" sz="3600" dirty="0">
                <a:solidFill>
                  <a:srgbClr val="0000FF"/>
                </a:solidFill>
                <a:latin typeface="VNI-Franko" pitchFamily="2" charset="0"/>
              </a:rPr>
              <a:t> </a:t>
            </a:r>
            <a:r>
              <a:rPr lang="en-US" sz="3600" dirty="0" err="1">
                <a:solidFill>
                  <a:srgbClr val="0000FF"/>
                </a:solidFill>
                <a:latin typeface="VNI-Franko" pitchFamily="2" charset="0"/>
              </a:rPr>
              <a:t>bôùt</a:t>
            </a:r>
            <a:r>
              <a:rPr lang="en-US" sz="3600" dirty="0">
                <a:solidFill>
                  <a:srgbClr val="0000FF"/>
                </a:solidFill>
                <a:latin typeface="VNI-Franko" pitchFamily="2" charset="0"/>
              </a:rPr>
              <a:t> </a:t>
            </a:r>
            <a:r>
              <a:rPr lang="en-US" sz="3600" dirty="0" err="1">
                <a:solidFill>
                  <a:srgbClr val="0000FF"/>
                </a:solidFill>
                <a:latin typeface="VNI-Franko" pitchFamily="2" charset="0"/>
              </a:rPr>
              <a:t>caùc</a:t>
            </a:r>
            <a:r>
              <a:rPr lang="en-US" sz="3600" dirty="0">
                <a:solidFill>
                  <a:srgbClr val="0000FF"/>
                </a:solidFill>
                <a:latin typeface="VNI-Franko" pitchFamily="2" charset="0"/>
              </a:rPr>
              <a:t> </a:t>
            </a:r>
            <a:r>
              <a:rPr lang="en-US" sz="3600" dirty="0" err="1">
                <a:solidFill>
                  <a:srgbClr val="0000FF"/>
                </a:solidFill>
                <a:latin typeface="VNI-Franko" pitchFamily="2" charset="0"/>
              </a:rPr>
              <a:t>söï</a:t>
            </a:r>
            <a:r>
              <a:rPr lang="en-US" sz="3600" dirty="0">
                <a:solidFill>
                  <a:srgbClr val="0000FF"/>
                </a:solidFill>
                <a:latin typeface="VNI-Franko" pitchFamily="2" charset="0"/>
              </a:rPr>
              <a:t> </a:t>
            </a:r>
            <a:r>
              <a:rPr lang="en-US" sz="3600" dirty="0" err="1">
                <a:solidFill>
                  <a:srgbClr val="0000FF"/>
                </a:solidFill>
                <a:latin typeface="VNI-Franko" pitchFamily="2" charset="0"/>
              </a:rPr>
              <a:t>coá</a:t>
            </a:r>
            <a:r>
              <a:rPr lang="en-US" sz="3600" dirty="0">
                <a:solidFill>
                  <a:srgbClr val="0000FF"/>
                </a:solidFill>
                <a:latin typeface="VNI-Franko" pitchFamily="2" charset="0"/>
              </a:rPr>
              <a:t> </a:t>
            </a:r>
            <a:r>
              <a:rPr lang="en-US" sz="3600" dirty="0" err="1">
                <a:solidFill>
                  <a:srgbClr val="0000FF"/>
                </a:solidFill>
                <a:latin typeface="VNI-Franko" pitchFamily="2" charset="0"/>
              </a:rPr>
              <a:t>gaây</a:t>
            </a:r>
            <a:r>
              <a:rPr lang="en-US" sz="3600" dirty="0">
                <a:solidFill>
                  <a:srgbClr val="0000FF"/>
                </a:solidFill>
                <a:latin typeface="VNI-Franko" pitchFamily="2" charset="0"/>
              </a:rPr>
              <a:t> </a:t>
            </a:r>
            <a:r>
              <a:rPr lang="en-US" sz="3600" dirty="0" err="1">
                <a:solidFill>
                  <a:srgbClr val="0000FF"/>
                </a:solidFill>
                <a:latin typeface="VNI-Franko" pitchFamily="2" charset="0"/>
              </a:rPr>
              <a:t>toån</a:t>
            </a:r>
            <a:r>
              <a:rPr lang="en-US" sz="3600" dirty="0">
                <a:solidFill>
                  <a:srgbClr val="0000FF"/>
                </a:solidFill>
                <a:latin typeface="VNI-Franko" pitchFamily="2" charset="0"/>
              </a:rPr>
              <a:t> </a:t>
            </a:r>
            <a:r>
              <a:rPr lang="en-US" sz="3600" dirty="0" err="1">
                <a:solidFill>
                  <a:srgbClr val="0000FF"/>
                </a:solidFill>
                <a:latin typeface="VNI-Franko" pitchFamily="2" charset="0"/>
              </a:rPr>
              <a:t>haïi</a:t>
            </a:r>
            <a:r>
              <a:rPr lang="en-US" sz="3600" dirty="0">
                <a:solidFill>
                  <a:srgbClr val="0000FF"/>
                </a:solidFill>
                <a:latin typeface="VNI-Franko" pitchFamily="2" charset="0"/>
              </a:rPr>
              <a:t> chung do </a:t>
            </a:r>
            <a:r>
              <a:rPr lang="en-US" sz="3600" dirty="0" err="1">
                <a:solidFill>
                  <a:srgbClr val="0000FF"/>
                </a:solidFill>
                <a:latin typeface="VNI-Franko" pitchFamily="2" charset="0"/>
              </a:rPr>
              <a:t>heä</a:t>
            </a:r>
            <a:r>
              <a:rPr lang="en-US" sz="3600" dirty="0">
                <a:solidFill>
                  <a:srgbClr val="0000FF"/>
                </a:solidFill>
                <a:latin typeface="VNI-Franko" pitchFamily="2" charset="0"/>
              </a:rPr>
              <a:t> thoáng cung </a:t>
            </a:r>
            <a:r>
              <a:rPr lang="en-US" sz="3600" dirty="0" err="1">
                <a:solidFill>
                  <a:srgbClr val="0000FF"/>
                </a:solidFill>
                <a:latin typeface="VNI-Franko" pitchFamily="2" charset="0"/>
              </a:rPr>
              <a:t>caáp</a:t>
            </a:r>
            <a:r>
              <a:rPr lang="en-US" sz="3600" dirty="0">
                <a:solidFill>
                  <a:srgbClr val="0000FF"/>
                </a:solidFill>
                <a:latin typeface="VNI-Franko" pitchFamily="2" charset="0"/>
              </a:rPr>
              <a:t> </a:t>
            </a:r>
            <a:r>
              <a:rPr lang="en-US" sz="3600" dirty="0" err="1">
                <a:solidFill>
                  <a:srgbClr val="0000FF"/>
                </a:solidFill>
                <a:latin typeface="VNI-Franko" pitchFamily="2" charset="0"/>
              </a:rPr>
              <a:t>ñieän</a:t>
            </a:r>
            <a:r>
              <a:rPr lang="en-US" sz="3600" dirty="0">
                <a:solidFill>
                  <a:srgbClr val="0000FF"/>
                </a:solidFill>
                <a:latin typeface="VNI-Franko" pitchFamily="2" charset="0"/>
              </a:rPr>
              <a:t> bò </a:t>
            </a:r>
            <a:r>
              <a:rPr lang="en-US" sz="3600" dirty="0" err="1">
                <a:solidFill>
                  <a:srgbClr val="0000FF"/>
                </a:solidFill>
                <a:latin typeface="VNI-Franko" pitchFamily="2" charset="0"/>
              </a:rPr>
              <a:t>quaù</a:t>
            </a:r>
            <a:r>
              <a:rPr lang="en-US" sz="3600" dirty="0">
                <a:solidFill>
                  <a:srgbClr val="0000FF"/>
                </a:solidFill>
                <a:latin typeface="VNI-Franko" pitchFamily="2" charset="0"/>
              </a:rPr>
              <a:t> </a:t>
            </a:r>
            <a:r>
              <a:rPr lang="en-US" sz="3600" dirty="0" err="1">
                <a:solidFill>
                  <a:srgbClr val="0000FF"/>
                </a:solidFill>
                <a:latin typeface="VNI-Franko" pitchFamily="2" charset="0"/>
              </a:rPr>
              <a:t>taûi</a:t>
            </a:r>
            <a:r>
              <a:rPr lang="en-US" sz="3600" dirty="0">
                <a:solidFill>
                  <a:srgbClr val="0000FF"/>
                </a:solidFill>
                <a:latin typeface="VNI-Franko" pitchFamily="2" charset="0"/>
              </a:rPr>
              <a:t>, </a:t>
            </a:r>
            <a:r>
              <a:rPr lang="en-US" sz="3600" dirty="0" err="1">
                <a:solidFill>
                  <a:srgbClr val="0000FF"/>
                </a:solidFill>
                <a:latin typeface="VNI-Franko" pitchFamily="2" charset="0"/>
              </a:rPr>
              <a:t>ñaëc</a:t>
            </a:r>
            <a:r>
              <a:rPr lang="en-US" sz="3600" dirty="0">
                <a:solidFill>
                  <a:srgbClr val="0000FF"/>
                </a:solidFill>
                <a:latin typeface="VNI-Franko" pitchFamily="2" charset="0"/>
              </a:rPr>
              <a:t> </a:t>
            </a:r>
            <a:r>
              <a:rPr lang="en-US" sz="3600" dirty="0" err="1">
                <a:solidFill>
                  <a:srgbClr val="0000FF"/>
                </a:solidFill>
                <a:latin typeface="VNI-Franko" pitchFamily="2" charset="0"/>
              </a:rPr>
              <a:t>bieät</a:t>
            </a:r>
            <a:r>
              <a:rPr lang="en-US" sz="3600" dirty="0">
                <a:solidFill>
                  <a:srgbClr val="0000FF"/>
                </a:solidFill>
                <a:latin typeface="VNI-Franko" pitchFamily="2" charset="0"/>
              </a:rPr>
              <a:t> trong </a:t>
            </a:r>
            <a:r>
              <a:rPr lang="en-US" sz="3600" dirty="0" err="1">
                <a:solidFill>
                  <a:srgbClr val="0000FF"/>
                </a:solidFill>
                <a:latin typeface="VNI-Franko" pitchFamily="2" charset="0"/>
              </a:rPr>
              <a:t>giôø</a:t>
            </a:r>
            <a:r>
              <a:rPr lang="en-US" sz="3600" dirty="0">
                <a:solidFill>
                  <a:srgbClr val="0000FF"/>
                </a:solidFill>
                <a:latin typeface="VNI-Franko" pitchFamily="2" charset="0"/>
              </a:rPr>
              <a:t> cao </a:t>
            </a:r>
            <a:r>
              <a:rPr lang="en-US" sz="3600" dirty="0" err="1">
                <a:solidFill>
                  <a:srgbClr val="0000FF"/>
                </a:solidFill>
                <a:latin typeface="VNI-Franko" pitchFamily="2" charset="0"/>
              </a:rPr>
              <a:t>ñieåm</a:t>
            </a:r>
            <a:r>
              <a:rPr lang="en-US" sz="3600" dirty="0">
                <a:solidFill>
                  <a:srgbClr val="0000FF"/>
                </a:solidFill>
                <a:latin typeface="VNI-Franko" pitchFamily="2" charset="0"/>
              </a:rPr>
              <a:t>.</a:t>
            </a:r>
          </a:p>
          <a:p>
            <a:pPr>
              <a:spcBef>
                <a:spcPct val="50000"/>
              </a:spcBef>
            </a:pPr>
            <a:r>
              <a:rPr lang="en-US" sz="3600" dirty="0">
                <a:solidFill>
                  <a:srgbClr val="0000FF"/>
                </a:solidFill>
                <a:latin typeface="VNI-Franko" pitchFamily="2" charset="0"/>
              </a:rPr>
              <a:t>+ </a:t>
            </a:r>
            <a:r>
              <a:rPr lang="en-US" sz="3600" dirty="0" err="1">
                <a:solidFill>
                  <a:srgbClr val="0000FF"/>
                </a:solidFill>
                <a:latin typeface="VNI-Franko" pitchFamily="2" charset="0"/>
              </a:rPr>
              <a:t>Daønh</a:t>
            </a:r>
            <a:r>
              <a:rPr lang="en-US" sz="3600" dirty="0">
                <a:solidFill>
                  <a:srgbClr val="0000FF"/>
                </a:solidFill>
                <a:latin typeface="VNI-Franko" pitchFamily="2" charset="0"/>
              </a:rPr>
              <a:t> </a:t>
            </a:r>
            <a:r>
              <a:rPr lang="en-US" sz="3600" dirty="0" err="1">
                <a:solidFill>
                  <a:srgbClr val="0000FF"/>
                </a:solidFill>
                <a:latin typeface="VNI-Franko" pitchFamily="2" charset="0"/>
              </a:rPr>
              <a:t>phaàn</a:t>
            </a:r>
            <a:r>
              <a:rPr lang="en-US" sz="3600" dirty="0">
                <a:solidFill>
                  <a:srgbClr val="0000FF"/>
                </a:solidFill>
                <a:latin typeface="VNI-Franko" pitchFamily="2" charset="0"/>
              </a:rPr>
              <a:t> </a:t>
            </a:r>
            <a:r>
              <a:rPr lang="en-US" sz="3600" dirty="0" err="1">
                <a:solidFill>
                  <a:srgbClr val="0000FF"/>
                </a:solidFill>
                <a:latin typeface="VNI-Franko" pitchFamily="2" charset="0"/>
              </a:rPr>
              <a:t>ñieän</a:t>
            </a:r>
            <a:r>
              <a:rPr lang="en-US" sz="3600" dirty="0">
                <a:solidFill>
                  <a:srgbClr val="0000FF"/>
                </a:solidFill>
                <a:latin typeface="VNI-Franko" pitchFamily="2" charset="0"/>
              </a:rPr>
              <a:t> </a:t>
            </a:r>
            <a:r>
              <a:rPr lang="en-US" sz="3600" dirty="0" err="1">
                <a:solidFill>
                  <a:srgbClr val="0000FF"/>
                </a:solidFill>
                <a:latin typeface="VNI-Franko" pitchFamily="2" charset="0"/>
              </a:rPr>
              <a:t>naêng</a:t>
            </a:r>
            <a:r>
              <a:rPr lang="en-US" sz="3600" dirty="0">
                <a:solidFill>
                  <a:srgbClr val="0000FF"/>
                </a:solidFill>
                <a:latin typeface="VNI-Franko" pitchFamily="2" charset="0"/>
              </a:rPr>
              <a:t> </a:t>
            </a:r>
            <a:r>
              <a:rPr lang="en-US" sz="3600" dirty="0" err="1">
                <a:solidFill>
                  <a:srgbClr val="0000FF"/>
                </a:solidFill>
                <a:latin typeface="VNI-Franko" pitchFamily="2" charset="0"/>
              </a:rPr>
              <a:t>tieát</a:t>
            </a:r>
            <a:r>
              <a:rPr lang="en-US" sz="3600" dirty="0">
                <a:solidFill>
                  <a:srgbClr val="0000FF"/>
                </a:solidFill>
                <a:latin typeface="VNI-Franko" pitchFamily="2" charset="0"/>
              </a:rPr>
              <a:t> </a:t>
            </a:r>
            <a:r>
              <a:rPr lang="en-US" sz="3600" dirty="0" err="1">
                <a:solidFill>
                  <a:srgbClr val="0000FF"/>
                </a:solidFill>
                <a:latin typeface="VNI-Franko" pitchFamily="2" charset="0"/>
              </a:rPr>
              <a:t>kieäm</a:t>
            </a:r>
            <a:r>
              <a:rPr lang="en-US" sz="3600" dirty="0">
                <a:solidFill>
                  <a:srgbClr val="0000FF"/>
                </a:solidFill>
                <a:latin typeface="VNI-Franko" pitchFamily="2" charset="0"/>
              </a:rPr>
              <a:t> cho </a:t>
            </a:r>
            <a:r>
              <a:rPr lang="en-US" sz="3600" dirty="0" err="1">
                <a:solidFill>
                  <a:srgbClr val="0000FF"/>
                </a:solidFill>
                <a:latin typeface="VNI-Franko" pitchFamily="2" charset="0"/>
              </a:rPr>
              <a:t>saûn</a:t>
            </a:r>
            <a:r>
              <a:rPr lang="en-US" sz="3600" dirty="0">
                <a:solidFill>
                  <a:srgbClr val="0000FF"/>
                </a:solidFill>
                <a:latin typeface="VNI-Franko" pitchFamily="2" charset="0"/>
              </a:rPr>
              <a:t> </a:t>
            </a:r>
            <a:r>
              <a:rPr lang="en-US" sz="3600" dirty="0" err="1">
                <a:solidFill>
                  <a:srgbClr val="0000FF"/>
                </a:solidFill>
                <a:latin typeface="VNI-Franko" pitchFamily="2" charset="0"/>
              </a:rPr>
              <a:t>xuaát</a:t>
            </a:r>
            <a:r>
              <a:rPr lang="en-US" sz="3600" dirty="0">
                <a:solidFill>
                  <a:srgbClr val="0000FF"/>
                </a:solidFill>
                <a:latin typeface="VNI-Franko" pitchFamily="2"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barn(inHorizontal)">
                                      <p:cBhvr>
                                        <p:cTn id="7" dur="5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20"/>
                                        </p:tgtEl>
                                        <p:attrNameLst>
                                          <p:attrName>style.visibility</p:attrName>
                                        </p:attrNameLst>
                                      </p:cBhvr>
                                      <p:to>
                                        <p:strVal val="visible"/>
                                      </p:to>
                                    </p:set>
                                    <p:animEffect transition="in" filter="wedge">
                                      <p:cBhvr>
                                        <p:cTn id="12" dur="20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228600" y="3418462"/>
            <a:ext cx="8686800" cy="1311275"/>
          </a:xfrm>
          <a:prstGeom prst="rect">
            <a:avLst/>
          </a:prstGeom>
          <a:noFill/>
          <a:ln w="9525">
            <a:noFill/>
            <a:miter lim="800000"/>
            <a:headEnd/>
            <a:tailEnd/>
          </a:ln>
        </p:spPr>
        <p:txBody>
          <a:bodyPr wrap="square">
            <a:spAutoFit/>
          </a:bodyPr>
          <a:lstStyle/>
          <a:p>
            <a:pPr>
              <a:spcBef>
                <a:spcPct val="50000"/>
              </a:spcBef>
            </a:pPr>
            <a:r>
              <a:rPr lang="en-US" sz="4000" dirty="0" err="1">
                <a:solidFill>
                  <a:srgbClr val="000066"/>
                </a:solidFill>
              </a:rPr>
              <a:t>4.Chúng</a:t>
            </a:r>
            <a:r>
              <a:rPr lang="en-US" sz="4000" dirty="0">
                <a:solidFill>
                  <a:srgbClr val="000066"/>
                </a:solidFill>
              </a:rPr>
              <a:t> ta có thể làm gì để tiết kiệm điện ở gia đình và ở lớp học?</a:t>
            </a:r>
          </a:p>
        </p:txBody>
      </p:sp>
      <p:sp>
        <p:nvSpPr>
          <p:cNvPr id="36867" name="Text Box 6"/>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36868" name="Text Box 7"/>
          <p:cNvSpPr txBox="1">
            <a:spLocks noChangeArrowheads="1"/>
          </p:cNvSpPr>
          <p:nvPr/>
        </p:nvSpPr>
        <p:spPr bwMode="auto">
          <a:xfrm>
            <a:off x="0" y="1219200"/>
            <a:ext cx="9601200" cy="584775"/>
          </a:xfrm>
          <a:prstGeom prst="rect">
            <a:avLst/>
          </a:prstGeom>
          <a:noFill/>
          <a:ln w="9525">
            <a:noFill/>
            <a:miter lim="800000"/>
            <a:headEnd/>
            <a:tailEnd/>
          </a:ln>
        </p:spPr>
        <p:txBody>
          <a:bodyPr wrap="square">
            <a:spAutoFit/>
          </a:bodyPr>
          <a:lstStyle/>
          <a:p>
            <a:pPr algn="ctr">
              <a:spcBef>
                <a:spcPct val="50000"/>
              </a:spcBef>
            </a:pPr>
            <a:r>
              <a:rPr lang="en-US" sz="3200" dirty="0">
                <a:solidFill>
                  <a:srgbClr val="FF0066"/>
                </a:solidFill>
              </a:rPr>
              <a:t>An toàn và tránh lãng phí khi sử dụng điện</a:t>
            </a:r>
          </a:p>
        </p:txBody>
      </p:sp>
      <p:pic>
        <p:nvPicPr>
          <p:cNvPr id="36869" name="Picture 8"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36870" name="Text Box 9"/>
          <p:cNvSpPr txBox="1">
            <a:spLocks noChangeArrowheads="1"/>
          </p:cNvSpPr>
          <p:nvPr/>
        </p:nvSpPr>
        <p:spPr bwMode="auto">
          <a:xfrm>
            <a:off x="0" y="2133600"/>
            <a:ext cx="9144000" cy="701675"/>
          </a:xfrm>
          <a:prstGeom prst="rect">
            <a:avLst/>
          </a:prstGeom>
          <a:noFill/>
          <a:ln w="9525">
            <a:noFill/>
            <a:miter lim="800000"/>
            <a:headEnd/>
            <a:tailEnd/>
          </a:ln>
        </p:spPr>
        <p:txBody>
          <a:bodyPr>
            <a:spAutoFit/>
          </a:bodyPr>
          <a:lstStyle/>
          <a:p>
            <a:pPr>
              <a:spcBef>
                <a:spcPct val="50000"/>
              </a:spcBef>
            </a:pPr>
            <a:r>
              <a:rPr lang="en-US" sz="4000" u="sng">
                <a:solidFill>
                  <a:srgbClr val="FF0066"/>
                </a:solidFill>
              </a:rPr>
              <a:t>Hãy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3908"/>
                                        </p:tgtEl>
                                        <p:attrNameLst>
                                          <p:attrName>style.visibility</p:attrName>
                                        </p:attrNameLst>
                                      </p:cBhvr>
                                      <p:to>
                                        <p:strVal val="visible"/>
                                      </p:to>
                                    </p:set>
                                    <p:anim calcmode="lin" valueType="num">
                                      <p:cBhvr>
                                        <p:cTn id="7" dur="1000" fill="hold"/>
                                        <p:tgtEl>
                                          <p:spTgt spid="123908"/>
                                        </p:tgtEl>
                                        <p:attrNameLst>
                                          <p:attrName>ppt_w</p:attrName>
                                        </p:attrNameLst>
                                      </p:cBhvr>
                                      <p:tavLst>
                                        <p:tav tm="0">
                                          <p:val>
                                            <p:fltVal val="0"/>
                                          </p:val>
                                        </p:tav>
                                        <p:tav tm="100000">
                                          <p:val>
                                            <p:strVal val="#ppt_w"/>
                                          </p:val>
                                        </p:tav>
                                      </p:tavLst>
                                    </p:anim>
                                    <p:anim calcmode="lin" valueType="num">
                                      <p:cBhvr>
                                        <p:cTn id="8" dur="1000" fill="hold"/>
                                        <p:tgtEl>
                                          <p:spTgt spid="123908"/>
                                        </p:tgtEl>
                                        <p:attrNameLst>
                                          <p:attrName>ppt_h</p:attrName>
                                        </p:attrNameLst>
                                      </p:cBhvr>
                                      <p:tavLst>
                                        <p:tav tm="0">
                                          <p:val>
                                            <p:fltVal val="0"/>
                                          </p:val>
                                        </p:tav>
                                        <p:tav tm="100000">
                                          <p:val>
                                            <p:strVal val="#ppt_h"/>
                                          </p:val>
                                        </p:tav>
                                      </p:tavLst>
                                    </p:anim>
                                    <p:anim calcmode="lin" valueType="num">
                                      <p:cBhvr>
                                        <p:cTn id="9" dur="1000" fill="hold"/>
                                        <p:tgtEl>
                                          <p:spTgt spid="123908"/>
                                        </p:tgtEl>
                                        <p:attrNameLst>
                                          <p:attrName>style.rotation</p:attrName>
                                        </p:attrNameLst>
                                      </p:cBhvr>
                                      <p:tavLst>
                                        <p:tav tm="0">
                                          <p:val>
                                            <p:fltVal val="90"/>
                                          </p:val>
                                        </p:tav>
                                        <p:tav tm="100000">
                                          <p:val>
                                            <p:fltVal val="0"/>
                                          </p:val>
                                        </p:tav>
                                      </p:tavLst>
                                    </p:anim>
                                    <p:animEffect transition="in" filter="fade">
                                      <p:cBhvr>
                                        <p:cTn id="10" dur="1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 Box 5"/>
          <p:cNvSpPr txBox="1">
            <a:spLocks noChangeArrowheads="1"/>
          </p:cNvSpPr>
          <p:nvPr/>
        </p:nvSpPr>
        <p:spPr bwMode="auto">
          <a:xfrm>
            <a:off x="0" y="1828800"/>
            <a:ext cx="9144000" cy="646113"/>
          </a:xfrm>
          <a:prstGeom prst="rect">
            <a:avLst/>
          </a:prstGeom>
          <a:noFill/>
          <a:ln w="9525">
            <a:noFill/>
            <a:miter lim="800000"/>
            <a:headEnd/>
            <a:tailEnd/>
          </a:ln>
        </p:spPr>
        <p:txBody>
          <a:bodyPr>
            <a:spAutoFit/>
          </a:bodyPr>
          <a:lstStyle/>
          <a:p>
            <a:pPr>
              <a:spcBef>
                <a:spcPct val="50000"/>
              </a:spcBef>
            </a:pPr>
            <a:r>
              <a:rPr lang="en-US" sz="3600" u="sng">
                <a:solidFill>
                  <a:srgbClr val="0000FF"/>
                </a:solidFill>
              </a:rPr>
              <a:t>III.Các biện pháp tiết kiệm điện:</a:t>
            </a:r>
          </a:p>
        </p:txBody>
      </p:sp>
      <p:sp>
        <p:nvSpPr>
          <p:cNvPr id="89094" name="Text Box 6"/>
          <p:cNvSpPr txBox="1">
            <a:spLocks noChangeArrowheads="1"/>
          </p:cNvSpPr>
          <p:nvPr/>
        </p:nvSpPr>
        <p:spPr bwMode="auto">
          <a:xfrm>
            <a:off x="0" y="2574925"/>
            <a:ext cx="9144000" cy="646113"/>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 Cần sử dụng điện hợp lí, tránh lãng phí.</a:t>
            </a:r>
          </a:p>
        </p:txBody>
      </p:sp>
      <p:sp>
        <p:nvSpPr>
          <p:cNvPr id="89098" name="Text Box 10"/>
          <p:cNvSpPr txBox="1">
            <a:spLocks noChangeArrowheads="1"/>
          </p:cNvSpPr>
          <p:nvPr/>
        </p:nvSpPr>
        <p:spPr bwMode="auto">
          <a:xfrm>
            <a:off x="0" y="3962400"/>
            <a:ext cx="9144000" cy="646113"/>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 Chỉ dùng điện khi thật cần thiết.</a:t>
            </a:r>
          </a:p>
        </p:txBody>
      </p:sp>
      <p:sp>
        <p:nvSpPr>
          <p:cNvPr id="89099" name="Text Box 11"/>
          <p:cNvSpPr txBox="1">
            <a:spLocks noChangeArrowheads="1"/>
          </p:cNvSpPr>
          <p:nvPr/>
        </p:nvSpPr>
        <p:spPr bwMode="auto">
          <a:xfrm>
            <a:off x="0" y="4724400"/>
            <a:ext cx="9144000" cy="646113"/>
          </a:xfrm>
          <a:prstGeom prst="rect">
            <a:avLst/>
          </a:prstGeom>
          <a:noFill/>
          <a:ln w="9525">
            <a:noFill/>
            <a:miter lim="800000"/>
            <a:headEnd/>
            <a:tailEnd/>
          </a:ln>
        </p:spPr>
        <p:txBody>
          <a:bodyPr>
            <a:spAutoFit/>
          </a:bodyPr>
          <a:lstStyle/>
          <a:p>
            <a:pPr>
              <a:spcBef>
                <a:spcPct val="50000"/>
              </a:spcBef>
            </a:pPr>
            <a:r>
              <a:rPr lang="en-US" sz="3600" dirty="0">
                <a:solidFill>
                  <a:schemeClr val="accent2"/>
                </a:solidFill>
              </a:rPr>
              <a:t>- Ra khỏi nhà nhớ tắt đèn, quạt, </a:t>
            </a:r>
            <a:r>
              <a:rPr lang="en-US" sz="3600" dirty="0" err="1">
                <a:solidFill>
                  <a:schemeClr val="accent2"/>
                </a:solidFill>
              </a:rPr>
              <a:t>tivi</a:t>
            </a:r>
            <a:r>
              <a:rPr lang="en-US" sz="3600" dirty="0">
                <a:solidFill>
                  <a:schemeClr val="accent2"/>
                </a:solidFill>
              </a:rPr>
              <a:t>,…</a:t>
            </a:r>
          </a:p>
        </p:txBody>
      </p:sp>
      <p:sp>
        <p:nvSpPr>
          <p:cNvPr id="89100" name="Text Box 12"/>
          <p:cNvSpPr txBox="1">
            <a:spLocks noChangeArrowheads="1"/>
          </p:cNvSpPr>
          <p:nvPr/>
        </p:nvSpPr>
        <p:spPr bwMode="auto">
          <a:xfrm>
            <a:off x="0" y="5486400"/>
            <a:ext cx="9144000" cy="12001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 Tiết kiệm điện khi đun nấu, sưởi, là (ủi) quần áo.</a:t>
            </a:r>
          </a:p>
        </p:txBody>
      </p:sp>
      <p:sp>
        <p:nvSpPr>
          <p:cNvPr id="37895" name="Text Box 14"/>
          <p:cNvSpPr txBox="1">
            <a:spLocks noChangeArrowheads="1"/>
          </p:cNvSpPr>
          <p:nvPr/>
        </p:nvSpPr>
        <p:spPr bwMode="auto">
          <a:xfrm>
            <a:off x="0" y="30480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rPr>
              <a:t>Khoa học</a:t>
            </a:r>
          </a:p>
        </p:txBody>
      </p:sp>
      <p:sp>
        <p:nvSpPr>
          <p:cNvPr id="37896" name="Text Box 15"/>
          <p:cNvSpPr txBox="1">
            <a:spLocks noChangeArrowheads="1"/>
          </p:cNvSpPr>
          <p:nvPr/>
        </p:nvSpPr>
        <p:spPr bwMode="auto">
          <a:xfrm>
            <a:off x="533400" y="1128713"/>
            <a:ext cx="9144000" cy="584200"/>
          </a:xfrm>
          <a:prstGeom prst="rect">
            <a:avLst/>
          </a:prstGeom>
          <a:noFill/>
          <a:ln w="9525">
            <a:noFill/>
            <a:miter lim="800000"/>
            <a:headEnd/>
            <a:tailEnd/>
          </a:ln>
        </p:spPr>
        <p:txBody>
          <a:bodyPr>
            <a:spAutoFit/>
          </a:bodyPr>
          <a:lstStyle/>
          <a:p>
            <a:pPr>
              <a:spcBef>
                <a:spcPct val="50000"/>
              </a:spcBef>
            </a:pPr>
            <a:r>
              <a:rPr lang="en-US" sz="3200" dirty="0">
                <a:solidFill>
                  <a:srgbClr val="FF0066"/>
                </a:solidFill>
              </a:rPr>
              <a:t>An toàn và tránh lãng phí khi sử dụng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500" fill="hold"/>
                                        <p:tgtEl>
                                          <p:spTgt spid="89093"/>
                                        </p:tgtEl>
                                        <p:attrNameLst>
                                          <p:attrName>ppt_w</p:attrName>
                                        </p:attrNameLst>
                                      </p:cBhvr>
                                      <p:tavLst>
                                        <p:tav tm="0">
                                          <p:val>
                                            <p:fltVal val="0"/>
                                          </p:val>
                                        </p:tav>
                                        <p:tav tm="100000">
                                          <p:val>
                                            <p:strVal val="#ppt_w"/>
                                          </p:val>
                                        </p:tav>
                                      </p:tavLst>
                                    </p:anim>
                                    <p:anim calcmode="lin" valueType="num">
                                      <p:cBhvr>
                                        <p:cTn id="8" dur="500" fill="hold"/>
                                        <p:tgtEl>
                                          <p:spTgt spid="89093"/>
                                        </p:tgtEl>
                                        <p:attrNameLst>
                                          <p:attrName>ppt_h</p:attrName>
                                        </p:attrNameLst>
                                      </p:cBhvr>
                                      <p:tavLst>
                                        <p:tav tm="0">
                                          <p:val>
                                            <p:fltVal val="0"/>
                                          </p:val>
                                        </p:tav>
                                        <p:tav tm="100000">
                                          <p:val>
                                            <p:strVal val="#ppt_h"/>
                                          </p:val>
                                        </p:tav>
                                      </p:tavLst>
                                    </p:anim>
                                    <p:anim calcmode="lin" valueType="num">
                                      <p:cBhvr>
                                        <p:cTn id="9" dur="500" fill="hold"/>
                                        <p:tgtEl>
                                          <p:spTgt spid="89093"/>
                                        </p:tgtEl>
                                        <p:attrNameLst>
                                          <p:attrName>style.rotation</p:attrName>
                                        </p:attrNameLst>
                                      </p:cBhvr>
                                      <p:tavLst>
                                        <p:tav tm="0">
                                          <p:val>
                                            <p:fltVal val="360"/>
                                          </p:val>
                                        </p:tav>
                                        <p:tav tm="100000">
                                          <p:val>
                                            <p:fltVal val="0"/>
                                          </p:val>
                                        </p:tav>
                                      </p:tavLst>
                                    </p:anim>
                                    <p:animEffect transition="in" filter="fade">
                                      <p:cBhvr>
                                        <p:cTn id="10" dur="500"/>
                                        <p:tgtEl>
                                          <p:spTgt spid="8909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89094"/>
                                        </p:tgtEl>
                                        <p:attrNameLst>
                                          <p:attrName>style.visibility</p:attrName>
                                        </p:attrNameLst>
                                      </p:cBhvr>
                                      <p:to>
                                        <p:strVal val="visible"/>
                                      </p:to>
                                    </p:set>
                                    <p:anim calcmode="lin" valueType="num">
                                      <p:cBhvr>
                                        <p:cTn id="14" dur="500" fill="hold"/>
                                        <p:tgtEl>
                                          <p:spTgt spid="89094"/>
                                        </p:tgtEl>
                                        <p:attrNameLst>
                                          <p:attrName>ppt_w</p:attrName>
                                        </p:attrNameLst>
                                      </p:cBhvr>
                                      <p:tavLst>
                                        <p:tav tm="0">
                                          <p:val>
                                            <p:fltVal val="0"/>
                                          </p:val>
                                        </p:tav>
                                        <p:tav tm="100000">
                                          <p:val>
                                            <p:strVal val="#ppt_w"/>
                                          </p:val>
                                        </p:tav>
                                      </p:tavLst>
                                    </p:anim>
                                    <p:anim calcmode="lin" valueType="num">
                                      <p:cBhvr>
                                        <p:cTn id="15" dur="500" fill="hold"/>
                                        <p:tgtEl>
                                          <p:spTgt spid="89094"/>
                                        </p:tgtEl>
                                        <p:attrNameLst>
                                          <p:attrName>ppt_h</p:attrName>
                                        </p:attrNameLst>
                                      </p:cBhvr>
                                      <p:tavLst>
                                        <p:tav tm="0">
                                          <p:val>
                                            <p:fltVal val="0"/>
                                          </p:val>
                                        </p:tav>
                                        <p:tav tm="100000">
                                          <p:val>
                                            <p:strVal val="#ppt_h"/>
                                          </p:val>
                                        </p:tav>
                                      </p:tavLst>
                                    </p:anim>
                                    <p:anim calcmode="lin" valueType="num">
                                      <p:cBhvr>
                                        <p:cTn id="16" dur="500" fill="hold"/>
                                        <p:tgtEl>
                                          <p:spTgt spid="89094"/>
                                        </p:tgtEl>
                                        <p:attrNameLst>
                                          <p:attrName>style.rotation</p:attrName>
                                        </p:attrNameLst>
                                      </p:cBhvr>
                                      <p:tavLst>
                                        <p:tav tm="0">
                                          <p:val>
                                            <p:fltVal val="360"/>
                                          </p:val>
                                        </p:tav>
                                        <p:tav tm="100000">
                                          <p:val>
                                            <p:fltVal val="0"/>
                                          </p:val>
                                        </p:tav>
                                      </p:tavLst>
                                    </p:anim>
                                    <p:animEffect transition="in" filter="fade">
                                      <p:cBhvr>
                                        <p:cTn id="17" dur="500"/>
                                        <p:tgtEl>
                                          <p:spTgt spid="89094"/>
                                        </p:tgtEl>
                                      </p:cBhvr>
                                    </p:animEffect>
                                  </p:childTnLst>
                                </p:cTn>
                              </p:par>
                            </p:childTnLst>
                          </p:cTn>
                        </p:par>
                        <p:par>
                          <p:cTn id="18" fill="hold">
                            <p:stCondLst>
                              <p:cond delay="1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89098"/>
                                        </p:tgtEl>
                                        <p:attrNameLst>
                                          <p:attrName>style.visibility</p:attrName>
                                        </p:attrNameLst>
                                      </p:cBhvr>
                                      <p:to>
                                        <p:strVal val="visible"/>
                                      </p:to>
                                    </p:set>
                                    <p:anim calcmode="lin" valueType="num">
                                      <p:cBhvr>
                                        <p:cTn id="21" dur="1000" fill="hold"/>
                                        <p:tgtEl>
                                          <p:spTgt spid="89098"/>
                                        </p:tgtEl>
                                        <p:attrNameLst>
                                          <p:attrName>ppt_w</p:attrName>
                                        </p:attrNameLst>
                                      </p:cBhvr>
                                      <p:tavLst>
                                        <p:tav tm="0">
                                          <p:val>
                                            <p:fltVal val="0"/>
                                          </p:val>
                                        </p:tav>
                                        <p:tav tm="100000">
                                          <p:val>
                                            <p:strVal val="#ppt_w"/>
                                          </p:val>
                                        </p:tav>
                                      </p:tavLst>
                                    </p:anim>
                                    <p:anim calcmode="lin" valueType="num">
                                      <p:cBhvr>
                                        <p:cTn id="22" dur="1000" fill="hold"/>
                                        <p:tgtEl>
                                          <p:spTgt spid="89098"/>
                                        </p:tgtEl>
                                        <p:attrNameLst>
                                          <p:attrName>ppt_h</p:attrName>
                                        </p:attrNameLst>
                                      </p:cBhvr>
                                      <p:tavLst>
                                        <p:tav tm="0">
                                          <p:val>
                                            <p:fltVal val="0"/>
                                          </p:val>
                                        </p:tav>
                                        <p:tav tm="100000">
                                          <p:val>
                                            <p:strVal val="#ppt_h"/>
                                          </p:val>
                                        </p:tav>
                                      </p:tavLst>
                                    </p:anim>
                                    <p:anim calcmode="lin" valueType="num">
                                      <p:cBhvr>
                                        <p:cTn id="23" dur="1000" fill="hold"/>
                                        <p:tgtEl>
                                          <p:spTgt spid="89098"/>
                                        </p:tgtEl>
                                        <p:attrNameLst>
                                          <p:attrName>style.rotation</p:attrName>
                                        </p:attrNameLst>
                                      </p:cBhvr>
                                      <p:tavLst>
                                        <p:tav tm="0">
                                          <p:val>
                                            <p:fltVal val="90"/>
                                          </p:val>
                                        </p:tav>
                                        <p:tav tm="100000">
                                          <p:val>
                                            <p:fltVal val="0"/>
                                          </p:val>
                                        </p:tav>
                                      </p:tavLst>
                                    </p:anim>
                                    <p:animEffect transition="in" filter="fade">
                                      <p:cBhvr>
                                        <p:cTn id="24" dur="1000"/>
                                        <p:tgtEl>
                                          <p:spTgt spid="89098"/>
                                        </p:tgtEl>
                                      </p:cBhvr>
                                    </p:animEffect>
                                  </p:childTnLst>
                                </p:cTn>
                              </p:par>
                            </p:childTnLst>
                          </p:cTn>
                        </p:par>
                        <p:par>
                          <p:cTn id="25" fill="hold">
                            <p:stCondLst>
                              <p:cond delay="3350"/>
                            </p:stCondLst>
                            <p:childTnLst>
                              <p:par>
                                <p:cTn id="26" presetID="15" presetClass="entr" presetSubtype="0" fill="hold" grpId="0" nodeType="afterEffect">
                                  <p:stCondLst>
                                    <p:cond delay="0"/>
                                  </p:stCondLst>
                                  <p:childTnLst>
                                    <p:set>
                                      <p:cBhvr>
                                        <p:cTn id="27" dur="1" fill="hold">
                                          <p:stCondLst>
                                            <p:cond delay="0"/>
                                          </p:stCondLst>
                                        </p:cTn>
                                        <p:tgtEl>
                                          <p:spTgt spid="89099"/>
                                        </p:tgtEl>
                                        <p:attrNameLst>
                                          <p:attrName>style.visibility</p:attrName>
                                        </p:attrNameLst>
                                      </p:cBhvr>
                                      <p:to>
                                        <p:strVal val="visible"/>
                                      </p:to>
                                    </p:set>
                                    <p:anim calcmode="lin" valueType="num">
                                      <p:cBhvr>
                                        <p:cTn id="28" dur="1000" fill="hold"/>
                                        <p:tgtEl>
                                          <p:spTgt spid="89099"/>
                                        </p:tgtEl>
                                        <p:attrNameLst>
                                          <p:attrName>ppt_w</p:attrName>
                                        </p:attrNameLst>
                                      </p:cBhvr>
                                      <p:tavLst>
                                        <p:tav tm="0">
                                          <p:val>
                                            <p:fltVal val="0"/>
                                          </p:val>
                                        </p:tav>
                                        <p:tav tm="100000">
                                          <p:val>
                                            <p:strVal val="#ppt_w"/>
                                          </p:val>
                                        </p:tav>
                                      </p:tavLst>
                                    </p:anim>
                                    <p:anim calcmode="lin" valueType="num">
                                      <p:cBhvr>
                                        <p:cTn id="29" dur="1000" fill="hold"/>
                                        <p:tgtEl>
                                          <p:spTgt spid="89099"/>
                                        </p:tgtEl>
                                        <p:attrNameLst>
                                          <p:attrName>ppt_h</p:attrName>
                                        </p:attrNameLst>
                                      </p:cBhvr>
                                      <p:tavLst>
                                        <p:tav tm="0">
                                          <p:val>
                                            <p:fltVal val="0"/>
                                          </p:val>
                                        </p:tav>
                                        <p:tav tm="100000">
                                          <p:val>
                                            <p:strVal val="#ppt_h"/>
                                          </p:val>
                                        </p:tav>
                                      </p:tavLst>
                                    </p:anim>
                                    <p:anim calcmode="lin" valueType="num">
                                      <p:cBhvr>
                                        <p:cTn id="30" dur="1000" fill="hold"/>
                                        <p:tgtEl>
                                          <p:spTgt spid="8909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9099"/>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350"/>
                            </p:stCondLst>
                            <p:childTnLst>
                              <p:par>
                                <p:cTn id="33" presetID="20" presetClass="entr" presetSubtype="0" fill="hold" grpId="0" nodeType="afterEffect">
                                  <p:stCondLst>
                                    <p:cond delay="0"/>
                                  </p:stCondLst>
                                  <p:childTnLst>
                                    <p:set>
                                      <p:cBhvr>
                                        <p:cTn id="34" dur="1" fill="hold">
                                          <p:stCondLst>
                                            <p:cond delay="0"/>
                                          </p:stCondLst>
                                        </p:cTn>
                                        <p:tgtEl>
                                          <p:spTgt spid="89100"/>
                                        </p:tgtEl>
                                        <p:attrNameLst>
                                          <p:attrName>style.visibility</p:attrName>
                                        </p:attrNameLst>
                                      </p:cBhvr>
                                      <p:to>
                                        <p:strVal val="visible"/>
                                      </p:to>
                                    </p:set>
                                    <p:animEffect transition="in" filter="wedge">
                                      <p:cBhvr>
                                        <p:cTn id="35" dur="2000"/>
                                        <p:tgtEl>
                                          <p:spTgt spid="89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4" grpId="0"/>
      <p:bldP spid="89098" grpId="0"/>
      <p:bldP spid="89099" grpId="0"/>
      <p:bldP spid="89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9144000" cy="2362200"/>
          </a:xfrm>
          <a:solidFill>
            <a:srgbClr val="FFCCFF"/>
          </a:solidFill>
        </p:spPr>
        <p:txBody>
          <a:bodyPr anchor="ctr">
            <a:normAutofit fontScale="90000"/>
          </a:bodyPr>
          <a:lstStyle/>
          <a:p>
            <a:pPr eaLnBrk="1" hangingPunct="1"/>
            <a:r>
              <a:rPr lang="en-US" sz="4000" dirty="0" err="1" smtClean="0">
                <a:solidFill>
                  <a:srgbClr val="0000FF"/>
                </a:solidFill>
                <a:latin typeface="VNI-Franko" pitchFamily="2" charset="0"/>
              </a:rPr>
              <a:t>Moät</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baïn</a:t>
            </a:r>
            <a:r>
              <a:rPr lang="en-US" sz="4000" dirty="0" smtClean="0">
                <a:solidFill>
                  <a:srgbClr val="0000FF"/>
                </a:solidFill>
                <a:latin typeface="VNI-Franko" pitchFamily="2" charset="0"/>
              </a:rPr>
              <a:t> hay </a:t>
            </a:r>
            <a:r>
              <a:rPr lang="en-US" sz="4000" dirty="0" err="1" smtClean="0">
                <a:solidFill>
                  <a:srgbClr val="0000FF"/>
                </a:solidFill>
                <a:latin typeface="VNI-Franko" pitchFamily="2" charset="0"/>
              </a:rPr>
              <a:t>queân</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taét</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ñieän</a:t>
            </a:r>
            <a:r>
              <a:rPr lang="en-US" sz="4000" dirty="0" smtClean="0">
                <a:solidFill>
                  <a:srgbClr val="0000FF"/>
                </a:solidFill>
                <a:latin typeface="VNI-Franko" pitchFamily="2" charset="0"/>
              </a:rPr>
              <a:t> khi </a:t>
            </a:r>
            <a:r>
              <a:rPr lang="en-US" sz="4000" dirty="0" err="1" smtClean="0">
                <a:solidFill>
                  <a:srgbClr val="0000FF"/>
                </a:solidFill>
                <a:latin typeface="VNI-Franko" pitchFamily="2" charset="0"/>
              </a:rPr>
              <a:t>rôøi</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khoûi</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nhaø</a:t>
            </a:r>
            <a:r>
              <a:rPr lang="en-US" sz="4000" dirty="0" smtClean="0">
                <a:solidFill>
                  <a:srgbClr val="0000FF"/>
                </a:solidFill>
                <a:latin typeface="VNI-Franko" pitchFamily="2" charset="0"/>
              </a:rPr>
              <a:t>. Em </a:t>
            </a:r>
            <a:r>
              <a:rPr lang="en-US" sz="4000" dirty="0" err="1" smtClean="0">
                <a:solidFill>
                  <a:srgbClr val="0000FF"/>
                </a:solidFill>
                <a:latin typeface="VNI-Franko" pitchFamily="2" charset="0"/>
              </a:rPr>
              <a:t>haõy</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nghó</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caùch</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giuùp</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baïn</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naøy</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ñeå</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traùnh</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laõng</a:t>
            </a:r>
            <a:r>
              <a:rPr lang="en-US" sz="4000" dirty="0" smtClean="0">
                <a:solidFill>
                  <a:srgbClr val="0000FF"/>
                </a:solidFill>
                <a:latin typeface="VNI-Franko" pitchFamily="2" charset="0"/>
              </a:rPr>
              <a:t> phí </a:t>
            </a:r>
            <a:r>
              <a:rPr lang="en-US" sz="4000" dirty="0" err="1" smtClean="0">
                <a:solidFill>
                  <a:srgbClr val="0000FF"/>
                </a:solidFill>
                <a:latin typeface="VNI-Franko" pitchFamily="2" charset="0"/>
              </a:rPr>
              <a:t>ñieän</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vaø</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baûo</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ñaûm</a:t>
            </a:r>
            <a:r>
              <a:rPr lang="en-US" sz="4000" dirty="0" smtClean="0">
                <a:solidFill>
                  <a:srgbClr val="0000FF"/>
                </a:solidFill>
                <a:latin typeface="VNI-Franko" pitchFamily="2" charset="0"/>
              </a:rPr>
              <a:t> an </a:t>
            </a:r>
            <a:r>
              <a:rPr lang="en-US" sz="4000" dirty="0" err="1" smtClean="0">
                <a:solidFill>
                  <a:srgbClr val="0000FF"/>
                </a:solidFill>
                <a:latin typeface="VNI-Franko" pitchFamily="2" charset="0"/>
              </a:rPr>
              <a:t>toaøn</a:t>
            </a:r>
            <a:r>
              <a:rPr lang="en-US" sz="4000" dirty="0" smtClean="0">
                <a:solidFill>
                  <a:srgbClr val="0000FF"/>
                </a:solidFill>
                <a:latin typeface="VNI-Franko" pitchFamily="2" charset="0"/>
              </a:rPr>
              <a:t> </a:t>
            </a:r>
            <a:r>
              <a:rPr lang="en-US" sz="4000" dirty="0" err="1" smtClean="0">
                <a:solidFill>
                  <a:srgbClr val="0000FF"/>
                </a:solidFill>
                <a:latin typeface="VNI-Franko" pitchFamily="2" charset="0"/>
              </a:rPr>
              <a:t>ñieän</a:t>
            </a:r>
            <a:r>
              <a:rPr lang="en-US" sz="4000" dirty="0" smtClean="0">
                <a:solidFill>
                  <a:srgbClr val="0000FF"/>
                </a:solidFill>
                <a:latin typeface="VNI-Franko" pitchFamily="2" charset="0"/>
              </a:rPr>
              <a:t>!</a:t>
            </a:r>
          </a:p>
        </p:txBody>
      </p:sp>
      <p:sp>
        <p:nvSpPr>
          <p:cNvPr id="38915" name="Text Box 7"/>
          <p:cNvSpPr txBox="1">
            <a:spLocks noChangeArrowheads="1"/>
          </p:cNvSpPr>
          <p:nvPr/>
        </p:nvSpPr>
        <p:spPr bwMode="auto">
          <a:xfrm>
            <a:off x="1143000" y="1905000"/>
            <a:ext cx="4724400" cy="366713"/>
          </a:xfrm>
          <a:prstGeom prst="rect">
            <a:avLst/>
          </a:prstGeom>
          <a:noFill/>
          <a:ln w="9525">
            <a:noFill/>
            <a:miter lim="800000"/>
            <a:headEnd/>
            <a:tailEnd/>
          </a:ln>
        </p:spPr>
        <p:txBody>
          <a:bodyPr>
            <a:spAutoFit/>
          </a:bodyPr>
          <a:lstStyle/>
          <a:p>
            <a:pPr>
              <a:spcBef>
                <a:spcPct val="50000"/>
              </a:spcBef>
            </a:pPr>
            <a:endParaRPr lang="en-US"/>
          </a:p>
        </p:txBody>
      </p:sp>
      <p:sp>
        <p:nvSpPr>
          <p:cNvPr id="44040" name="AutoShape 8"/>
          <p:cNvSpPr>
            <a:spLocks noChangeArrowheads="1"/>
          </p:cNvSpPr>
          <p:nvPr/>
        </p:nvSpPr>
        <p:spPr bwMode="auto">
          <a:xfrm>
            <a:off x="3505200" y="2286000"/>
            <a:ext cx="5334000" cy="3276600"/>
          </a:xfrm>
          <a:prstGeom prst="wedgeRoundRectCallout">
            <a:avLst>
              <a:gd name="adj1" fmla="val -42769"/>
              <a:gd name="adj2" fmla="val 65602"/>
              <a:gd name="adj3" fmla="val 16667"/>
            </a:avLst>
          </a:prstGeom>
          <a:solidFill>
            <a:srgbClr val="FCD5B5"/>
          </a:solidFill>
          <a:ln w="9525">
            <a:solidFill>
              <a:schemeClr val="tx1"/>
            </a:solidFill>
            <a:miter lim="800000"/>
            <a:headEnd/>
            <a:tailEnd/>
          </a:ln>
        </p:spPr>
        <p:txBody>
          <a:bodyPr/>
          <a:lstStyle/>
          <a:p>
            <a:pPr algn="ctr"/>
            <a:endParaRPr lang="en-US"/>
          </a:p>
        </p:txBody>
      </p:sp>
      <p:sp>
        <p:nvSpPr>
          <p:cNvPr id="44041" name="Text Box 9"/>
          <p:cNvSpPr txBox="1">
            <a:spLocks noChangeArrowheads="1"/>
          </p:cNvSpPr>
          <p:nvPr/>
        </p:nvSpPr>
        <p:spPr bwMode="auto">
          <a:xfrm>
            <a:off x="4114800" y="2774950"/>
            <a:ext cx="4648200" cy="2101850"/>
          </a:xfrm>
          <a:prstGeom prst="rect">
            <a:avLst/>
          </a:prstGeom>
          <a:noFill/>
          <a:ln w="9525">
            <a:noFill/>
            <a:miter lim="800000"/>
            <a:headEnd/>
            <a:tailEnd/>
          </a:ln>
        </p:spPr>
        <p:txBody>
          <a:bodyPr>
            <a:spAutoFit/>
          </a:bodyPr>
          <a:lstStyle/>
          <a:p>
            <a:pPr>
              <a:spcBef>
                <a:spcPct val="50000"/>
              </a:spcBef>
            </a:pPr>
            <a:r>
              <a:rPr lang="en-US" sz="4400">
                <a:solidFill>
                  <a:srgbClr val="FF0000"/>
                </a:solidFill>
                <a:latin typeface="VNI-Franko" pitchFamily="2" charset="0"/>
              </a:rPr>
              <a:t>Nhôù taét ñeøn, quaït, tivi,… khi ra khoûi nhaø!</a:t>
            </a:r>
          </a:p>
        </p:txBody>
      </p:sp>
      <p:pic>
        <p:nvPicPr>
          <p:cNvPr id="44042" name="Picture 10" descr="0003-3"/>
          <p:cNvPicPr>
            <a:picLocks noChangeAspect="1" noChangeArrowheads="1" noCrop="1"/>
          </p:cNvPicPr>
          <p:nvPr/>
        </p:nvPicPr>
        <p:blipFill>
          <a:blip r:embed="rId2"/>
          <a:srcRect/>
          <a:stretch>
            <a:fillRect/>
          </a:stretch>
        </p:blipFill>
        <p:spPr bwMode="auto">
          <a:xfrm>
            <a:off x="381000" y="2514600"/>
            <a:ext cx="3200400" cy="4343400"/>
          </a:xfrm>
          <a:prstGeom prst="rect">
            <a:avLst/>
          </a:prstGeom>
          <a:noFill/>
          <a:ln w="9525">
            <a:noFill/>
            <a:miter lim="800000"/>
            <a:headEnd/>
            <a:tailEnd/>
          </a:ln>
        </p:spPr>
      </p:pic>
      <p:pic>
        <p:nvPicPr>
          <p:cNvPr id="38919" name="Picture 7" descr="Vegitabl"/>
          <p:cNvPicPr>
            <a:picLocks noChangeAspect="1" noChangeArrowheads="1"/>
          </p:cNvPicPr>
          <p:nvPr/>
        </p:nvPicPr>
        <p:blipFill>
          <a:blip r:embed="rId3"/>
          <a:srcRect/>
          <a:stretch>
            <a:fillRect/>
          </a:stretch>
        </p:blipFill>
        <p:spPr bwMode="auto">
          <a:xfrm>
            <a:off x="6858000" y="5105400"/>
            <a:ext cx="22860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4042"/>
                                        </p:tgtEl>
                                        <p:attrNameLst>
                                          <p:attrName>style.visibility</p:attrName>
                                        </p:attrNameLst>
                                      </p:cBhvr>
                                      <p:to>
                                        <p:strVal val="visible"/>
                                      </p:to>
                                    </p:set>
                                    <p:anim calcmode="lin" valueType="num">
                                      <p:cBhvr>
                                        <p:cTn id="7" dur="1000" fill="hold"/>
                                        <p:tgtEl>
                                          <p:spTgt spid="44042"/>
                                        </p:tgtEl>
                                        <p:attrNameLst>
                                          <p:attrName>ppt_x</p:attrName>
                                        </p:attrNameLst>
                                      </p:cBhvr>
                                      <p:tavLst>
                                        <p:tav tm="0">
                                          <p:val>
                                            <p:strVal val="#ppt_x-.2"/>
                                          </p:val>
                                        </p:tav>
                                        <p:tav tm="100000">
                                          <p:val>
                                            <p:strVal val="#ppt_x"/>
                                          </p:val>
                                        </p:tav>
                                      </p:tavLst>
                                    </p:anim>
                                    <p:anim calcmode="lin" valueType="num">
                                      <p:cBhvr>
                                        <p:cTn id="8" dur="1000" fill="hold"/>
                                        <p:tgtEl>
                                          <p:spTgt spid="440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42"/>
                                        </p:tgtEl>
                                      </p:cBhvr>
                                    </p:animEffect>
                                  </p:childTnLst>
                                </p:cTn>
                              </p:par>
                            </p:childTnLst>
                          </p:cTn>
                        </p:par>
                        <p:par>
                          <p:cTn id="10" fill="hold">
                            <p:stCondLst>
                              <p:cond delay="1000"/>
                            </p:stCondLst>
                            <p:childTnLst>
                              <p:par>
                                <p:cTn id="11" presetID="13" presetClass="entr" presetSubtype="16" fill="hold" grpId="0" nodeType="after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plus(in)">
                                      <p:cBhvr>
                                        <p:cTn id="13" dur="2000"/>
                                        <p:tgtEl>
                                          <p:spTgt spid="4403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4040"/>
                                        </p:tgtEl>
                                        <p:attrNameLst>
                                          <p:attrName>style.visibility</p:attrName>
                                        </p:attrNameLst>
                                      </p:cBhvr>
                                      <p:to>
                                        <p:strVal val="visible"/>
                                      </p:to>
                                    </p:set>
                                    <p:animEffect transition="in" filter="strips(downLeft)">
                                      <p:cBhvr>
                                        <p:cTn id="18" dur="500"/>
                                        <p:tgtEl>
                                          <p:spTgt spid="44040"/>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4041"/>
                                        </p:tgtEl>
                                        <p:attrNameLst>
                                          <p:attrName>style.visibility</p:attrName>
                                        </p:attrNameLst>
                                      </p:cBhvr>
                                      <p:to>
                                        <p:strVal val="visible"/>
                                      </p:to>
                                    </p:set>
                                    <p:anim calcmode="lin" valueType="num">
                                      <p:cBhvr>
                                        <p:cTn id="23" dur="1000" fill="hold"/>
                                        <p:tgtEl>
                                          <p:spTgt spid="44041"/>
                                        </p:tgtEl>
                                        <p:attrNameLst>
                                          <p:attrName>ppt_x</p:attrName>
                                        </p:attrNameLst>
                                      </p:cBhvr>
                                      <p:tavLst>
                                        <p:tav tm="0">
                                          <p:val>
                                            <p:strVal val="#ppt_x-.2"/>
                                          </p:val>
                                        </p:tav>
                                        <p:tav tm="100000">
                                          <p:val>
                                            <p:strVal val="#ppt_x"/>
                                          </p:val>
                                        </p:tav>
                                      </p:tavLst>
                                    </p:anim>
                                    <p:anim calcmode="lin" valueType="num">
                                      <p:cBhvr>
                                        <p:cTn id="24" dur="1000" fill="hold"/>
                                        <p:tgtEl>
                                          <p:spTgt spid="440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40" grpId="0" animBg="1"/>
      <p:bldP spid="440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2" name="Text Box 24"/>
          <p:cNvSpPr txBox="1">
            <a:spLocks noChangeArrowheads="1"/>
          </p:cNvSpPr>
          <p:nvPr/>
        </p:nvSpPr>
        <p:spPr bwMode="auto">
          <a:xfrm>
            <a:off x="1429657" y="2011363"/>
            <a:ext cx="7696200" cy="3441700"/>
          </a:xfrm>
          <a:prstGeom prst="rect">
            <a:avLst/>
          </a:prstGeom>
          <a:noFill/>
          <a:ln w="9525">
            <a:noFill/>
            <a:miter lim="800000"/>
            <a:headEnd/>
            <a:tailEnd/>
          </a:ln>
        </p:spPr>
        <p:txBody>
          <a:bodyPr>
            <a:spAutoFit/>
          </a:bodyPr>
          <a:lstStyle/>
          <a:p>
            <a:pPr>
              <a:spcBef>
                <a:spcPct val="50000"/>
              </a:spcBef>
            </a:pPr>
            <a:r>
              <a:rPr lang="en-US" sz="4400" b="1" dirty="0" err="1">
                <a:solidFill>
                  <a:srgbClr val="D60093"/>
                </a:solidFill>
                <a:latin typeface="VNI-Meli" pitchFamily="2" charset="0"/>
              </a:rPr>
              <a:t>Ñeå</a:t>
            </a:r>
            <a:r>
              <a:rPr lang="en-US" sz="4400" b="1" dirty="0">
                <a:solidFill>
                  <a:srgbClr val="D60093"/>
                </a:solidFill>
                <a:latin typeface="VNI-Meli" pitchFamily="2" charset="0"/>
              </a:rPr>
              <a:t> </a:t>
            </a:r>
            <a:r>
              <a:rPr lang="en-US" sz="4400" b="1" dirty="0" err="1">
                <a:solidFill>
                  <a:srgbClr val="D60093"/>
                </a:solidFill>
                <a:latin typeface="VNI-Meli" pitchFamily="2" charset="0"/>
              </a:rPr>
              <a:t>ñeà</a:t>
            </a:r>
            <a:r>
              <a:rPr lang="en-US" sz="4400" b="1" dirty="0">
                <a:solidFill>
                  <a:srgbClr val="D60093"/>
                </a:solidFill>
                <a:latin typeface="VNI-Meli" pitchFamily="2" charset="0"/>
              </a:rPr>
              <a:t> </a:t>
            </a:r>
            <a:r>
              <a:rPr lang="en-US" sz="4400" b="1" dirty="0" err="1">
                <a:solidFill>
                  <a:srgbClr val="D60093"/>
                </a:solidFill>
                <a:latin typeface="VNI-Meli" pitchFamily="2" charset="0"/>
              </a:rPr>
              <a:t>phoøng</a:t>
            </a:r>
            <a:r>
              <a:rPr lang="en-US" sz="4400" b="1" dirty="0">
                <a:solidFill>
                  <a:srgbClr val="D60093"/>
                </a:solidFill>
                <a:latin typeface="VNI-Meli" pitchFamily="2" charset="0"/>
              </a:rPr>
              <a:t> </a:t>
            </a:r>
            <a:r>
              <a:rPr lang="en-US" sz="4400" b="1" dirty="0" err="1">
                <a:solidFill>
                  <a:srgbClr val="D60093"/>
                </a:solidFill>
                <a:latin typeface="VNI-Meli" pitchFamily="2" charset="0"/>
              </a:rPr>
              <a:t>doøng</a:t>
            </a:r>
            <a:r>
              <a:rPr lang="en-US" sz="4400" b="1" dirty="0">
                <a:solidFill>
                  <a:srgbClr val="D60093"/>
                </a:solidFill>
                <a:latin typeface="VNI-Meli" pitchFamily="2" charset="0"/>
              </a:rPr>
              <a:t> </a:t>
            </a:r>
            <a:r>
              <a:rPr lang="en-US" sz="4400" b="1" dirty="0" err="1">
                <a:solidFill>
                  <a:srgbClr val="D60093"/>
                </a:solidFill>
                <a:latin typeface="VNI-Meli" pitchFamily="2" charset="0"/>
              </a:rPr>
              <a:t>ñieän</a:t>
            </a:r>
            <a:r>
              <a:rPr lang="en-US" sz="4400" b="1" dirty="0">
                <a:solidFill>
                  <a:srgbClr val="D60093"/>
                </a:solidFill>
                <a:latin typeface="VNI-Meli" pitchFamily="2" charset="0"/>
              </a:rPr>
              <a:t> </a:t>
            </a:r>
            <a:r>
              <a:rPr lang="en-US" sz="4400" b="1" dirty="0" err="1">
                <a:solidFill>
                  <a:srgbClr val="D60093"/>
                </a:solidFill>
                <a:latin typeface="VNI-Meli" pitchFamily="2" charset="0"/>
              </a:rPr>
              <a:t>quaù</a:t>
            </a:r>
            <a:r>
              <a:rPr lang="en-US" sz="4400" b="1" dirty="0">
                <a:solidFill>
                  <a:srgbClr val="D60093"/>
                </a:solidFill>
                <a:latin typeface="VNI-Meli" pitchFamily="2" charset="0"/>
              </a:rPr>
              <a:t> </a:t>
            </a:r>
            <a:r>
              <a:rPr lang="en-US" sz="4400" b="1" dirty="0" err="1">
                <a:solidFill>
                  <a:srgbClr val="D60093"/>
                </a:solidFill>
                <a:latin typeface="VNI-Meli" pitchFamily="2" charset="0"/>
              </a:rPr>
              <a:t>maïnh</a:t>
            </a:r>
            <a:r>
              <a:rPr lang="en-US" sz="4400" b="1" dirty="0">
                <a:solidFill>
                  <a:srgbClr val="D60093"/>
                </a:solidFill>
                <a:latin typeface="VNI-Meli" pitchFamily="2" charset="0"/>
              </a:rPr>
              <a:t> </a:t>
            </a:r>
            <a:r>
              <a:rPr lang="en-US" sz="4400" b="1" dirty="0" err="1">
                <a:solidFill>
                  <a:srgbClr val="D60093"/>
                </a:solidFill>
                <a:latin typeface="VNI-Meli" pitchFamily="2" charset="0"/>
              </a:rPr>
              <a:t>coù</a:t>
            </a:r>
            <a:r>
              <a:rPr lang="en-US" sz="4400" b="1" dirty="0">
                <a:solidFill>
                  <a:srgbClr val="D60093"/>
                </a:solidFill>
                <a:latin typeface="VNI-Meli" pitchFamily="2" charset="0"/>
              </a:rPr>
              <a:t> </a:t>
            </a:r>
            <a:r>
              <a:rPr lang="en-US" sz="4400" b="1" dirty="0" err="1">
                <a:solidFill>
                  <a:srgbClr val="D60093"/>
                </a:solidFill>
                <a:latin typeface="VNI-Meli" pitchFamily="2" charset="0"/>
              </a:rPr>
              <a:t>theå</a:t>
            </a:r>
            <a:r>
              <a:rPr lang="en-US" sz="4400" b="1" dirty="0">
                <a:solidFill>
                  <a:srgbClr val="D60093"/>
                </a:solidFill>
                <a:latin typeface="VNI-Meli" pitchFamily="2" charset="0"/>
              </a:rPr>
              <a:t> </a:t>
            </a:r>
            <a:r>
              <a:rPr lang="en-US" sz="4400" b="1" dirty="0" err="1">
                <a:solidFill>
                  <a:srgbClr val="D60093"/>
                </a:solidFill>
                <a:latin typeface="VNI-Meli" pitchFamily="2" charset="0"/>
              </a:rPr>
              <a:t>gaây</a:t>
            </a:r>
            <a:r>
              <a:rPr lang="en-US" sz="4400" b="1" dirty="0">
                <a:solidFill>
                  <a:srgbClr val="D60093"/>
                </a:solidFill>
                <a:latin typeface="VNI-Meli" pitchFamily="2" charset="0"/>
              </a:rPr>
              <a:t> </a:t>
            </a:r>
            <a:r>
              <a:rPr lang="en-US" sz="4400" b="1" dirty="0" err="1">
                <a:solidFill>
                  <a:srgbClr val="D60093"/>
                </a:solidFill>
                <a:latin typeface="VNI-Meli" pitchFamily="2" charset="0"/>
              </a:rPr>
              <a:t>chaùy</a:t>
            </a:r>
            <a:r>
              <a:rPr lang="en-US" sz="4400" b="1" dirty="0">
                <a:solidFill>
                  <a:srgbClr val="D60093"/>
                </a:solidFill>
                <a:latin typeface="VNI-Meli" pitchFamily="2" charset="0"/>
              </a:rPr>
              <a:t> </a:t>
            </a:r>
            <a:r>
              <a:rPr lang="en-US" sz="4400" b="1" dirty="0" err="1">
                <a:solidFill>
                  <a:srgbClr val="D60093"/>
                </a:solidFill>
                <a:latin typeface="VNI-Meli" pitchFamily="2" charset="0"/>
              </a:rPr>
              <a:t>ñöôøng</a:t>
            </a:r>
            <a:r>
              <a:rPr lang="en-US" sz="4400" b="1" dirty="0">
                <a:solidFill>
                  <a:srgbClr val="D60093"/>
                </a:solidFill>
                <a:latin typeface="VNI-Meli" pitchFamily="2" charset="0"/>
              </a:rPr>
              <a:t> </a:t>
            </a:r>
            <a:r>
              <a:rPr lang="en-US" sz="4400" b="1" dirty="0" err="1">
                <a:solidFill>
                  <a:srgbClr val="D60093"/>
                </a:solidFill>
                <a:latin typeface="VNI-Meli" pitchFamily="2" charset="0"/>
              </a:rPr>
              <a:t>daây</a:t>
            </a:r>
            <a:r>
              <a:rPr lang="en-US" sz="4400" b="1" dirty="0">
                <a:solidFill>
                  <a:srgbClr val="D60093"/>
                </a:solidFill>
                <a:latin typeface="VNI-Meli" pitchFamily="2" charset="0"/>
              </a:rPr>
              <a:t> </a:t>
            </a:r>
            <a:r>
              <a:rPr lang="en-US" sz="4400" b="1" dirty="0" err="1">
                <a:solidFill>
                  <a:srgbClr val="D60093"/>
                </a:solidFill>
                <a:latin typeface="VNI-Meli" pitchFamily="2" charset="0"/>
              </a:rPr>
              <a:t>vaø</a:t>
            </a:r>
            <a:r>
              <a:rPr lang="en-US" sz="4400" b="1" dirty="0">
                <a:solidFill>
                  <a:srgbClr val="D60093"/>
                </a:solidFill>
                <a:latin typeface="VNI-Meli" pitchFamily="2" charset="0"/>
              </a:rPr>
              <a:t> </a:t>
            </a:r>
            <a:r>
              <a:rPr lang="en-US" sz="4400" b="1" dirty="0" err="1">
                <a:solidFill>
                  <a:srgbClr val="D60093"/>
                </a:solidFill>
                <a:latin typeface="VNI-Meli" pitchFamily="2" charset="0"/>
              </a:rPr>
              <a:t>chaùy</a:t>
            </a:r>
            <a:r>
              <a:rPr lang="en-US" sz="4400" b="1" dirty="0">
                <a:solidFill>
                  <a:srgbClr val="D60093"/>
                </a:solidFill>
                <a:latin typeface="VNI-Meli" pitchFamily="2" charset="0"/>
              </a:rPr>
              <a:t> </a:t>
            </a:r>
            <a:r>
              <a:rPr lang="en-US" sz="4400" b="1" dirty="0" err="1">
                <a:solidFill>
                  <a:srgbClr val="D60093"/>
                </a:solidFill>
                <a:latin typeface="VNI-Meli" pitchFamily="2" charset="0"/>
              </a:rPr>
              <a:t>nhaø</a:t>
            </a:r>
            <a:r>
              <a:rPr lang="en-US" sz="4400" b="1" dirty="0">
                <a:solidFill>
                  <a:srgbClr val="D60093"/>
                </a:solidFill>
                <a:latin typeface="VNI-Meli" pitchFamily="2" charset="0"/>
              </a:rPr>
              <a:t>, </a:t>
            </a:r>
            <a:r>
              <a:rPr lang="en-US" sz="4400" b="1" dirty="0" err="1">
                <a:solidFill>
                  <a:srgbClr val="D60093"/>
                </a:solidFill>
                <a:latin typeface="VNI-Meli" pitchFamily="2" charset="0"/>
              </a:rPr>
              <a:t>ngöôøi</a:t>
            </a:r>
            <a:r>
              <a:rPr lang="en-US" sz="4400" b="1" dirty="0">
                <a:solidFill>
                  <a:srgbClr val="D60093"/>
                </a:solidFill>
                <a:latin typeface="VNI-Meli" pitchFamily="2" charset="0"/>
              </a:rPr>
              <a:t> ta </a:t>
            </a:r>
            <a:r>
              <a:rPr lang="en-US" sz="4400" b="1" dirty="0" err="1">
                <a:solidFill>
                  <a:srgbClr val="D60093"/>
                </a:solidFill>
                <a:latin typeface="VNI-Meli" pitchFamily="2" charset="0"/>
              </a:rPr>
              <a:t>laép</a:t>
            </a:r>
            <a:r>
              <a:rPr lang="en-US" sz="4400" b="1" dirty="0">
                <a:solidFill>
                  <a:srgbClr val="D60093"/>
                </a:solidFill>
                <a:latin typeface="VNI-Meli" pitchFamily="2" charset="0"/>
              </a:rPr>
              <a:t> </a:t>
            </a:r>
            <a:r>
              <a:rPr lang="en-US" sz="4400" b="1" dirty="0" err="1">
                <a:solidFill>
                  <a:srgbClr val="D60093"/>
                </a:solidFill>
                <a:latin typeface="VNI-Meli" pitchFamily="2" charset="0"/>
              </a:rPr>
              <a:t>theâm</a:t>
            </a:r>
            <a:r>
              <a:rPr lang="en-US" sz="4400" b="1" dirty="0">
                <a:solidFill>
                  <a:srgbClr val="D60093"/>
                </a:solidFill>
                <a:latin typeface="VNI-Meli" pitchFamily="2" charset="0"/>
              </a:rPr>
              <a:t> </a:t>
            </a:r>
            <a:r>
              <a:rPr lang="en-US" sz="4400" b="1" dirty="0" err="1">
                <a:solidFill>
                  <a:srgbClr val="D60093"/>
                </a:solidFill>
                <a:latin typeface="VNI-Meli" pitchFamily="2" charset="0"/>
              </a:rPr>
              <a:t>vaøo</a:t>
            </a:r>
            <a:r>
              <a:rPr lang="en-US" sz="4400" b="1" dirty="0">
                <a:solidFill>
                  <a:srgbClr val="D60093"/>
                </a:solidFill>
                <a:latin typeface="VNI-Meli" pitchFamily="2" charset="0"/>
              </a:rPr>
              <a:t> </a:t>
            </a:r>
            <a:r>
              <a:rPr lang="en-US" sz="4400" b="1" dirty="0" err="1">
                <a:solidFill>
                  <a:srgbClr val="D60093"/>
                </a:solidFill>
                <a:latin typeface="VNI-Meli" pitchFamily="2" charset="0"/>
              </a:rPr>
              <a:t>maïch</a:t>
            </a:r>
            <a:r>
              <a:rPr lang="en-US" sz="4400" b="1" dirty="0">
                <a:solidFill>
                  <a:srgbClr val="D60093"/>
                </a:solidFill>
                <a:latin typeface="VNI-Meli" pitchFamily="2" charset="0"/>
              </a:rPr>
              <a:t> </a:t>
            </a:r>
            <a:r>
              <a:rPr lang="en-US" sz="4400" b="1" dirty="0" err="1">
                <a:solidFill>
                  <a:srgbClr val="D60093"/>
                </a:solidFill>
                <a:latin typeface="VNI-Meli" pitchFamily="2" charset="0"/>
              </a:rPr>
              <a:t>ñieän</a:t>
            </a:r>
            <a:r>
              <a:rPr lang="en-US" sz="4400" b="1" dirty="0">
                <a:solidFill>
                  <a:srgbClr val="D60093"/>
                </a:solidFill>
                <a:latin typeface="VNI-Meli" pitchFamily="2" charset="0"/>
              </a:rPr>
              <a:t> </a:t>
            </a:r>
            <a:r>
              <a:rPr lang="en-US" sz="4400" b="1" dirty="0" err="1">
                <a:solidFill>
                  <a:srgbClr val="D60093"/>
                </a:solidFill>
                <a:latin typeface="VNI-Meli" pitchFamily="2" charset="0"/>
              </a:rPr>
              <a:t>moät</a:t>
            </a:r>
            <a:r>
              <a:rPr lang="en-US" sz="4400" b="1" dirty="0">
                <a:solidFill>
                  <a:srgbClr val="D60093"/>
                </a:solidFill>
                <a:latin typeface="VNI-Meli" pitchFamily="2" charset="0"/>
              </a:rPr>
              <a:t> </a:t>
            </a:r>
            <a:r>
              <a:rPr lang="en-US" sz="4400" b="1" dirty="0" err="1">
                <a:solidFill>
                  <a:srgbClr val="D60093"/>
                </a:solidFill>
                <a:latin typeface="VNI-Meli" pitchFamily="2" charset="0"/>
              </a:rPr>
              <a:t>caàu</a:t>
            </a:r>
            <a:r>
              <a:rPr lang="en-US" sz="4400" b="1" dirty="0">
                <a:solidFill>
                  <a:srgbClr val="D60093"/>
                </a:solidFill>
                <a:latin typeface="VNI-Meli" pitchFamily="2" charset="0"/>
              </a:rPr>
              <a:t> chì.</a:t>
            </a:r>
          </a:p>
        </p:txBody>
      </p:sp>
      <p:sp>
        <p:nvSpPr>
          <p:cNvPr id="39939" name="Rectangle 5"/>
          <p:cNvSpPr>
            <a:spLocks noChangeArrowheads="1"/>
          </p:cNvSpPr>
          <p:nvPr/>
        </p:nvSpPr>
        <p:spPr bwMode="auto">
          <a:xfrm>
            <a:off x="152400" y="2057400"/>
            <a:ext cx="1066800" cy="1524000"/>
          </a:xfrm>
          <a:prstGeom prst="rect">
            <a:avLst/>
          </a:prstGeom>
          <a:solidFill>
            <a:schemeClr val="accent1"/>
          </a:solidFill>
          <a:ln w="9525">
            <a:solidFill>
              <a:schemeClr val="tx1"/>
            </a:solidFill>
            <a:miter lim="800000"/>
            <a:headEnd/>
            <a:tailEnd/>
          </a:ln>
        </p:spPr>
        <p:txBody>
          <a:bodyPr wrap="none" anchor="ctr"/>
          <a:lstStyle/>
          <a:p>
            <a:pPr algn="ctr"/>
            <a:endParaRPr lang="en-US" sz="6000">
              <a:latin typeface="Verdana" pitchFamily="34" charset="0"/>
            </a:endParaRPr>
          </a:p>
        </p:txBody>
      </p:sp>
      <p:sp>
        <p:nvSpPr>
          <p:cNvPr id="39940" name="Text Box 6"/>
          <p:cNvSpPr txBox="1">
            <a:spLocks noChangeArrowheads="1"/>
          </p:cNvSpPr>
          <p:nvPr/>
        </p:nvSpPr>
        <p:spPr bwMode="auto">
          <a:xfrm>
            <a:off x="0" y="-76200"/>
            <a:ext cx="8229600" cy="762000"/>
          </a:xfrm>
          <a:prstGeom prst="rect">
            <a:avLst/>
          </a:prstGeom>
          <a:noFill/>
          <a:ln w="9525">
            <a:noFill/>
            <a:miter lim="800000"/>
            <a:headEnd/>
            <a:tailEnd/>
          </a:ln>
        </p:spPr>
        <p:txBody>
          <a:bodyPr>
            <a:spAutoFit/>
          </a:bodyPr>
          <a:lstStyle/>
          <a:p>
            <a:pPr algn="ctr">
              <a:spcBef>
                <a:spcPct val="50000"/>
              </a:spcBef>
            </a:pPr>
            <a:r>
              <a:rPr lang="en-US" sz="4400" u="sng">
                <a:solidFill>
                  <a:srgbClr val="0000FF"/>
                </a:solidFill>
              </a:rPr>
              <a:t>Hoạt động củng cố</a:t>
            </a:r>
          </a:p>
        </p:txBody>
      </p:sp>
      <p:pic>
        <p:nvPicPr>
          <p:cNvPr id="39941" name="Picture 8"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117769" name="Text Box 9"/>
          <p:cNvSpPr txBox="1">
            <a:spLocks noChangeArrowheads="1"/>
          </p:cNvSpPr>
          <p:nvPr/>
        </p:nvSpPr>
        <p:spPr bwMode="auto">
          <a:xfrm>
            <a:off x="228600" y="2011363"/>
            <a:ext cx="914400" cy="1189037"/>
          </a:xfrm>
          <a:prstGeom prst="rect">
            <a:avLst/>
          </a:prstGeom>
          <a:noFill/>
          <a:ln w="9525">
            <a:noFill/>
            <a:miter lim="800000"/>
            <a:headEnd/>
            <a:tailEnd/>
          </a:ln>
        </p:spPr>
        <p:txBody>
          <a:bodyPr>
            <a:spAutoFit/>
          </a:bodyPr>
          <a:lstStyle/>
          <a:p>
            <a:pPr algn="ctr">
              <a:spcBef>
                <a:spcPct val="50000"/>
              </a:spcBef>
            </a:pPr>
            <a:r>
              <a:rPr lang="en-US" sz="7200">
                <a:solidFill>
                  <a:srgbClr val="0000FF"/>
                </a:solidFill>
              </a:rPr>
              <a:t>Đ</a:t>
            </a:r>
          </a:p>
        </p:txBody>
      </p:sp>
      <p:sp>
        <p:nvSpPr>
          <p:cNvPr id="39943" name="Text Box 11"/>
          <p:cNvSpPr txBox="1">
            <a:spLocks noChangeArrowheads="1"/>
          </p:cNvSpPr>
          <p:nvPr/>
        </p:nvSpPr>
        <p:spPr bwMode="auto">
          <a:xfrm>
            <a:off x="722086" y="1143000"/>
            <a:ext cx="6821714" cy="701675"/>
          </a:xfrm>
          <a:prstGeom prst="rect">
            <a:avLst/>
          </a:prstGeom>
          <a:noFill/>
          <a:ln w="9525">
            <a:noFill/>
            <a:miter lim="800000"/>
            <a:headEnd/>
            <a:tailEnd/>
          </a:ln>
        </p:spPr>
        <p:txBody>
          <a:bodyPr wrap="square">
            <a:spAutoFit/>
          </a:bodyPr>
          <a:lstStyle/>
          <a:p>
            <a:pPr>
              <a:spcBef>
                <a:spcPct val="50000"/>
              </a:spcBef>
            </a:pPr>
            <a:r>
              <a:rPr lang="en-US" sz="4000" dirty="0">
                <a:solidFill>
                  <a:srgbClr val="FF0000"/>
                </a:solidFill>
              </a:rPr>
              <a:t>Đúng chọn Đ, sai chọn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7912"/>
                                        </p:tgtEl>
                                        <p:attrNameLst>
                                          <p:attrName>style.visibility</p:attrName>
                                        </p:attrNameLst>
                                      </p:cBhvr>
                                      <p:to>
                                        <p:strVal val="visible"/>
                                      </p:to>
                                    </p:set>
                                    <p:animEffect transition="in" filter="fade">
                                      <p:cBhvr>
                                        <p:cTn id="7" dur="500"/>
                                        <p:tgtEl>
                                          <p:spTgt spid="37912"/>
                                        </p:tgtEl>
                                      </p:cBhvr>
                                    </p:animEffect>
                                    <p:anim calcmode="lin" valueType="num">
                                      <p:cBhvr>
                                        <p:cTn id="8" dur="500" fill="hold"/>
                                        <p:tgtEl>
                                          <p:spTgt spid="37912"/>
                                        </p:tgtEl>
                                        <p:attrNameLst>
                                          <p:attrName>ppt_x</p:attrName>
                                        </p:attrNameLst>
                                      </p:cBhvr>
                                      <p:tavLst>
                                        <p:tav tm="0">
                                          <p:val>
                                            <p:strVal val="#ppt_x-.1"/>
                                          </p:val>
                                        </p:tav>
                                        <p:tav tm="100000">
                                          <p:val>
                                            <p:strVal val="#ppt_x"/>
                                          </p:val>
                                        </p:tav>
                                      </p:tavLst>
                                    </p:anim>
                                    <p:anim calcmode="lin" valueType="num">
                                      <p:cBhvr>
                                        <p:cTn id="9" dur="500" fill="hold"/>
                                        <p:tgtEl>
                                          <p:spTgt spid="3791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7769"/>
                                        </p:tgtEl>
                                        <p:attrNameLst>
                                          <p:attrName>style.visibility</p:attrName>
                                        </p:attrNameLst>
                                      </p:cBhvr>
                                      <p:to>
                                        <p:strVal val="visible"/>
                                      </p:to>
                                    </p:set>
                                    <p:animEffect transition="in" filter="fade">
                                      <p:cBhvr>
                                        <p:cTn id="14" dur="1000"/>
                                        <p:tgtEl>
                                          <p:spTgt spid="117769"/>
                                        </p:tgtEl>
                                      </p:cBhvr>
                                    </p:animEffect>
                                    <p:anim calcmode="lin" valueType="num">
                                      <p:cBhvr>
                                        <p:cTn id="15" dur="1000" fill="hold"/>
                                        <p:tgtEl>
                                          <p:spTgt spid="117769"/>
                                        </p:tgtEl>
                                        <p:attrNameLst>
                                          <p:attrName>ppt_x</p:attrName>
                                        </p:attrNameLst>
                                      </p:cBhvr>
                                      <p:tavLst>
                                        <p:tav tm="0">
                                          <p:val>
                                            <p:strVal val="#ppt_x"/>
                                          </p:val>
                                        </p:tav>
                                        <p:tav tm="100000">
                                          <p:val>
                                            <p:strVal val="#ppt_x"/>
                                          </p:val>
                                        </p:tav>
                                      </p:tavLst>
                                    </p:anim>
                                    <p:anim calcmode="lin" valueType="num">
                                      <p:cBhvr>
                                        <p:cTn id="16" dur="1000" fill="hold"/>
                                        <p:tgtEl>
                                          <p:spTgt spid="1177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2" grpId="0"/>
      <p:bldP spid="1177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40963" name="Rectangle 5"/>
          <p:cNvSpPr>
            <a:spLocks noChangeArrowheads="1"/>
          </p:cNvSpPr>
          <p:nvPr/>
        </p:nvSpPr>
        <p:spPr bwMode="auto">
          <a:xfrm>
            <a:off x="304800" y="2209800"/>
            <a:ext cx="914400" cy="1295400"/>
          </a:xfrm>
          <a:prstGeom prst="rect">
            <a:avLst/>
          </a:prstGeom>
          <a:solidFill>
            <a:schemeClr val="accent1"/>
          </a:solidFill>
          <a:ln w="9525">
            <a:solidFill>
              <a:schemeClr val="tx1"/>
            </a:solidFill>
            <a:miter lim="800000"/>
            <a:headEnd/>
            <a:tailEnd/>
          </a:ln>
        </p:spPr>
        <p:txBody>
          <a:bodyPr wrap="none" anchor="ctr"/>
          <a:lstStyle/>
          <a:p>
            <a:pPr algn="ctr"/>
            <a:endParaRPr lang="en-US" sz="6000">
              <a:latin typeface="Verdana" pitchFamily="34" charset="0"/>
            </a:endParaRPr>
          </a:p>
        </p:txBody>
      </p:sp>
      <p:sp>
        <p:nvSpPr>
          <p:cNvPr id="119814" name="Text Box 6"/>
          <p:cNvSpPr txBox="1">
            <a:spLocks noChangeArrowheads="1"/>
          </p:cNvSpPr>
          <p:nvPr/>
        </p:nvSpPr>
        <p:spPr bwMode="auto">
          <a:xfrm>
            <a:off x="381000" y="2239963"/>
            <a:ext cx="762000" cy="1189037"/>
          </a:xfrm>
          <a:prstGeom prst="rect">
            <a:avLst/>
          </a:prstGeom>
          <a:noFill/>
          <a:ln w="9525">
            <a:noFill/>
            <a:miter lim="800000"/>
            <a:headEnd/>
            <a:tailEnd/>
          </a:ln>
        </p:spPr>
        <p:txBody>
          <a:bodyPr>
            <a:spAutoFit/>
          </a:bodyPr>
          <a:lstStyle/>
          <a:p>
            <a:pPr algn="ctr">
              <a:spcBef>
                <a:spcPct val="50000"/>
              </a:spcBef>
            </a:pPr>
            <a:r>
              <a:rPr lang="en-US" sz="7200">
                <a:solidFill>
                  <a:srgbClr val="FF0000"/>
                </a:solidFill>
              </a:rPr>
              <a:t>S</a:t>
            </a:r>
          </a:p>
        </p:txBody>
      </p:sp>
      <p:sp>
        <p:nvSpPr>
          <p:cNvPr id="40965" name="Text Box 7"/>
          <p:cNvSpPr txBox="1">
            <a:spLocks noChangeArrowheads="1"/>
          </p:cNvSpPr>
          <p:nvPr/>
        </p:nvSpPr>
        <p:spPr bwMode="auto">
          <a:xfrm>
            <a:off x="0" y="-76200"/>
            <a:ext cx="8229600" cy="762000"/>
          </a:xfrm>
          <a:prstGeom prst="rect">
            <a:avLst/>
          </a:prstGeom>
          <a:noFill/>
          <a:ln w="9525">
            <a:noFill/>
            <a:miter lim="800000"/>
            <a:headEnd/>
            <a:tailEnd/>
          </a:ln>
        </p:spPr>
        <p:txBody>
          <a:bodyPr>
            <a:spAutoFit/>
          </a:bodyPr>
          <a:lstStyle/>
          <a:p>
            <a:pPr algn="ctr">
              <a:spcBef>
                <a:spcPct val="50000"/>
              </a:spcBef>
            </a:pPr>
            <a:r>
              <a:rPr lang="en-US" sz="4400" u="sng">
                <a:solidFill>
                  <a:srgbClr val="0000FF"/>
                </a:solidFill>
              </a:rPr>
              <a:t>Hoạt động củng cố</a:t>
            </a:r>
          </a:p>
        </p:txBody>
      </p:sp>
      <p:sp>
        <p:nvSpPr>
          <p:cNvPr id="40966" name="Text Box 8"/>
          <p:cNvSpPr txBox="1">
            <a:spLocks noChangeArrowheads="1"/>
          </p:cNvSpPr>
          <p:nvPr/>
        </p:nvSpPr>
        <p:spPr bwMode="auto">
          <a:xfrm>
            <a:off x="381000" y="1220787"/>
            <a:ext cx="9144000" cy="701675"/>
          </a:xfrm>
          <a:prstGeom prst="rect">
            <a:avLst/>
          </a:prstGeom>
          <a:noFill/>
          <a:ln w="9525">
            <a:noFill/>
            <a:miter lim="800000"/>
            <a:headEnd/>
            <a:tailEnd/>
          </a:ln>
        </p:spPr>
        <p:txBody>
          <a:bodyPr>
            <a:spAutoFit/>
          </a:bodyPr>
          <a:lstStyle/>
          <a:p>
            <a:pPr>
              <a:spcBef>
                <a:spcPct val="50000"/>
              </a:spcBef>
            </a:pPr>
            <a:r>
              <a:rPr lang="en-US" sz="4000" dirty="0">
                <a:solidFill>
                  <a:srgbClr val="FF0000"/>
                </a:solidFill>
              </a:rPr>
              <a:t>Đúng chọn Đ, sai chọn S:</a:t>
            </a:r>
          </a:p>
        </p:txBody>
      </p:sp>
      <p:sp>
        <p:nvSpPr>
          <p:cNvPr id="37914" name="Text Box 26"/>
          <p:cNvSpPr txBox="1">
            <a:spLocks noChangeArrowheads="1"/>
          </p:cNvSpPr>
          <p:nvPr/>
        </p:nvSpPr>
        <p:spPr bwMode="auto">
          <a:xfrm>
            <a:off x="1371600" y="1828800"/>
            <a:ext cx="7772400" cy="3019425"/>
          </a:xfrm>
          <a:prstGeom prst="rect">
            <a:avLst/>
          </a:prstGeom>
          <a:noFill/>
          <a:ln w="9525">
            <a:noFill/>
            <a:miter lim="800000"/>
            <a:headEnd/>
            <a:tailEnd/>
          </a:ln>
        </p:spPr>
        <p:txBody>
          <a:bodyPr>
            <a:spAutoFit/>
          </a:bodyPr>
          <a:lstStyle/>
          <a:p>
            <a:pPr>
              <a:spcBef>
                <a:spcPct val="50000"/>
              </a:spcBef>
            </a:pPr>
            <a:r>
              <a:rPr lang="en-US" sz="4800" b="1">
                <a:solidFill>
                  <a:srgbClr val="0000FF"/>
                </a:solidFill>
                <a:latin typeface="VNI-Meli" pitchFamily="2" charset="0"/>
              </a:rPr>
              <a:t>Khi nhìn thaáy ngöôøi bò ñieän giaät, duøng tay keùo ngöôøi ñoù ra khoûi nguoàn ñieän.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914"/>
                                        </p:tgtEl>
                                        <p:attrNameLst>
                                          <p:attrName>style.visibility</p:attrName>
                                        </p:attrNameLst>
                                      </p:cBhvr>
                                      <p:to>
                                        <p:strVal val="visible"/>
                                      </p:to>
                                    </p:set>
                                    <p:animScale>
                                      <p:cBhvr>
                                        <p:cTn id="7" dur="1000" decel="50000" fill="hold">
                                          <p:stCondLst>
                                            <p:cond delay="0"/>
                                          </p:stCondLst>
                                        </p:cTn>
                                        <p:tgtEl>
                                          <p:spTgt spid="379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914"/>
                                        </p:tgtEl>
                                        <p:attrNameLst>
                                          <p:attrName>ppt_x</p:attrName>
                                          <p:attrName>ppt_y</p:attrName>
                                        </p:attrNameLst>
                                      </p:cBhvr>
                                    </p:animMotion>
                                    <p:animEffect transition="in" filter="fade">
                                      <p:cBhvr>
                                        <p:cTn id="9" dur="1000"/>
                                        <p:tgtEl>
                                          <p:spTgt spid="379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19814"/>
                                        </p:tgtEl>
                                        <p:attrNameLst>
                                          <p:attrName>style.visibility</p:attrName>
                                        </p:attrNameLst>
                                      </p:cBhvr>
                                      <p:to>
                                        <p:strVal val="visible"/>
                                      </p:to>
                                    </p:set>
                                    <p:anim calcmode="lin" valueType="num">
                                      <p:cBhvr>
                                        <p:cTn id="14" dur="500" fill="hold"/>
                                        <p:tgtEl>
                                          <p:spTgt spid="119814"/>
                                        </p:tgtEl>
                                        <p:attrNameLst>
                                          <p:attrName>ppt_w</p:attrName>
                                        </p:attrNameLst>
                                      </p:cBhvr>
                                      <p:tavLst>
                                        <p:tav tm="0">
                                          <p:val>
                                            <p:fltVal val="0"/>
                                          </p:val>
                                        </p:tav>
                                        <p:tav tm="100000">
                                          <p:val>
                                            <p:strVal val="#ppt_w"/>
                                          </p:val>
                                        </p:tav>
                                      </p:tavLst>
                                    </p:anim>
                                    <p:anim calcmode="lin" valueType="num">
                                      <p:cBhvr>
                                        <p:cTn id="15" dur="500" fill="hold"/>
                                        <p:tgtEl>
                                          <p:spTgt spid="1198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379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371600"/>
          </a:xfrm>
        </p:spPr>
        <p:txBody>
          <a:bodyPr/>
          <a:lstStyle/>
          <a:p>
            <a:pPr eaLnBrk="1" hangingPunct="1"/>
            <a:r>
              <a:rPr lang="en-US" sz="4000" b="1" smtClean="0">
                <a:solidFill>
                  <a:srgbClr val="FF0066"/>
                </a:solidFill>
                <a:latin typeface="VNI-Couri" pitchFamily="2" charset="0"/>
              </a:rPr>
              <a:t>3.Vaät naøo sau ñaây coù taùc          duïng ngaét ñieän</a:t>
            </a:r>
            <a:r>
              <a:rPr lang="en-US" sz="3200" smtClean="0">
                <a:latin typeface="VNI-Couri" pitchFamily="2" charset="0"/>
              </a:rPr>
              <a:t> </a:t>
            </a:r>
            <a:r>
              <a:rPr lang="en-US" sz="3600" b="1" smtClean="0">
                <a:solidFill>
                  <a:srgbClr val="FF0066"/>
                </a:solidFill>
                <a:latin typeface="VNI-Couri" pitchFamily="2" charset="0"/>
              </a:rPr>
              <a:t>?</a:t>
            </a:r>
          </a:p>
        </p:txBody>
      </p:sp>
      <p:sp>
        <p:nvSpPr>
          <p:cNvPr id="6148" name="Text Box 4"/>
          <p:cNvSpPr txBox="1">
            <a:spLocks noChangeArrowheads="1"/>
          </p:cNvSpPr>
          <p:nvPr/>
        </p:nvSpPr>
        <p:spPr bwMode="auto">
          <a:xfrm>
            <a:off x="990600" y="2057400"/>
            <a:ext cx="48768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I-Couri" pitchFamily="2" charset="0"/>
              </a:rPr>
              <a:t>a.Caàu dao</a:t>
            </a:r>
          </a:p>
        </p:txBody>
      </p:sp>
      <p:sp>
        <p:nvSpPr>
          <p:cNvPr id="6149" name="Text Box 5"/>
          <p:cNvSpPr txBox="1">
            <a:spLocks noChangeArrowheads="1"/>
          </p:cNvSpPr>
          <p:nvPr/>
        </p:nvSpPr>
        <p:spPr bwMode="auto">
          <a:xfrm>
            <a:off x="914400" y="5257800"/>
            <a:ext cx="70104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I-Couri" pitchFamily="2" charset="0"/>
              </a:rPr>
              <a:t>d.Taát caû 3 yù treân</a:t>
            </a:r>
          </a:p>
        </p:txBody>
      </p:sp>
      <p:sp>
        <p:nvSpPr>
          <p:cNvPr id="6150" name="Text Box 6"/>
          <p:cNvSpPr txBox="1">
            <a:spLocks noChangeArrowheads="1"/>
          </p:cNvSpPr>
          <p:nvPr/>
        </p:nvSpPr>
        <p:spPr bwMode="auto">
          <a:xfrm>
            <a:off x="990600" y="3200400"/>
            <a:ext cx="48768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I-Couri" pitchFamily="2" charset="0"/>
              </a:rPr>
              <a:t>b.Caàu chì</a:t>
            </a:r>
          </a:p>
        </p:txBody>
      </p:sp>
      <p:sp>
        <p:nvSpPr>
          <p:cNvPr id="6151" name="Text Box 7"/>
          <p:cNvSpPr txBox="1">
            <a:spLocks noChangeArrowheads="1"/>
          </p:cNvSpPr>
          <p:nvPr/>
        </p:nvSpPr>
        <p:spPr bwMode="auto">
          <a:xfrm>
            <a:off x="914400" y="4191000"/>
            <a:ext cx="48768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I-Couri" pitchFamily="2" charset="0"/>
              </a:rPr>
              <a:t>c.Coâng taét</a:t>
            </a:r>
          </a:p>
        </p:txBody>
      </p:sp>
      <p:pic>
        <p:nvPicPr>
          <p:cNvPr id="2" name="Picture 9" descr="Vegitabl"/>
          <p:cNvPicPr>
            <a:picLocks noChangeAspect="1" noChangeArrowheads="1"/>
          </p:cNvPicPr>
          <p:nvPr/>
        </p:nvPicPr>
        <p:blipFill>
          <a:blip r:embed="rId2"/>
          <a:srcRect/>
          <a:stretch>
            <a:fillRect/>
          </a:stretch>
        </p:blipFill>
        <p:spPr bwMode="auto">
          <a:xfrm>
            <a:off x="6858000" y="838200"/>
            <a:ext cx="2286000" cy="3276600"/>
          </a:xfrm>
          <a:prstGeom prst="rect">
            <a:avLst/>
          </a:prstGeom>
          <a:noFill/>
          <a:ln w="9525">
            <a:noFill/>
            <a:miter lim="800000"/>
            <a:headEnd/>
            <a:tailEnd/>
          </a:ln>
        </p:spPr>
      </p:pic>
      <p:sp>
        <p:nvSpPr>
          <p:cNvPr id="6152" name="AutoShape 11">
            <a:hlinkClick r:id="rId3" action="ppaction://hlinksldjump" highlightClick="1"/>
          </p:cNvPr>
          <p:cNvSpPr>
            <a:spLocks noChangeArrowheads="1"/>
          </p:cNvSpPr>
          <p:nvPr/>
        </p:nvSpPr>
        <p:spPr bwMode="auto">
          <a:xfrm>
            <a:off x="8077200" y="6172200"/>
            <a:ext cx="685800" cy="457200"/>
          </a:xfrm>
          <a:prstGeom prst="actionButtonBackPrevious">
            <a:avLst/>
          </a:prstGeom>
          <a:solidFill>
            <a:schemeClr val="accent1"/>
          </a:solidFill>
          <a:ln w="9525">
            <a:noFill/>
            <a:miter lim="800000"/>
            <a:headEnd/>
            <a:tailEnd/>
          </a:ln>
        </p:spPr>
        <p:txBody>
          <a:bodyPr wrap="none" anchor="ctr"/>
          <a:lstStyle/>
          <a:p>
            <a:endParaRPr lang="en-US" sz="160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5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146"/>
                                        </p:tgtEl>
                                        <p:attrNameLst>
                                          <p:attrName>ppt_x</p:attrName>
                                          <p:attrName>ppt_y</p:attrName>
                                        </p:attrNameLst>
                                      </p:cBhvr>
                                    </p:animMotion>
                                    <p:animEffect transition="in" filter="fade">
                                      <p:cBhvr>
                                        <p:cTn id="9" dur="500"/>
                                        <p:tgtEl>
                                          <p:spTgt spid="6146"/>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ppt_x</p:attrName>
                                        </p:attrNameLst>
                                      </p:cBhvr>
                                      <p:tavLst>
                                        <p:tav tm="0">
                                          <p:val>
                                            <p:strVal val="#ppt_x-.2"/>
                                          </p:val>
                                        </p:tav>
                                        <p:tav tm="100000">
                                          <p:val>
                                            <p:strVal val="#ppt_x"/>
                                          </p:val>
                                        </p:tav>
                                      </p:tavLst>
                                    </p:anim>
                                    <p:anim calcmode="lin" valueType="num">
                                      <p:cBhvr>
                                        <p:cTn id="14" dur="5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15" dur="500"/>
                                        <p:tgtEl>
                                          <p:spTgt spid="6148"/>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p:cTn id="19" dur="500" fill="hold"/>
                                        <p:tgtEl>
                                          <p:spTgt spid="6150"/>
                                        </p:tgtEl>
                                        <p:attrNameLst>
                                          <p:attrName>ppt_x</p:attrName>
                                        </p:attrNameLst>
                                      </p:cBhvr>
                                      <p:tavLst>
                                        <p:tav tm="0">
                                          <p:val>
                                            <p:strVal val="#ppt_x-.2"/>
                                          </p:val>
                                        </p:tav>
                                        <p:tav tm="100000">
                                          <p:val>
                                            <p:strVal val="#ppt_x"/>
                                          </p:val>
                                        </p:tav>
                                      </p:tavLst>
                                    </p:anim>
                                    <p:anim calcmode="lin" valueType="num">
                                      <p:cBhvr>
                                        <p:cTn id="20" dur="5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21" dur="500"/>
                                        <p:tgtEl>
                                          <p:spTgt spid="6150"/>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dissolve">
                                      <p:cBhvr>
                                        <p:cTn id="25" dur="500"/>
                                        <p:tgtEl>
                                          <p:spTgt spid="6151"/>
                                        </p:tgtEl>
                                      </p:cBhvr>
                                    </p:animEffect>
                                  </p:childTnLst>
                                </p:cTn>
                              </p:par>
                            </p:childTnLst>
                          </p:cTn>
                        </p:par>
                        <p:par>
                          <p:cTn id="26" fill="hold">
                            <p:stCondLst>
                              <p:cond delay="2000"/>
                            </p:stCondLst>
                            <p:childTnLst>
                              <p:par>
                                <p:cTn id="27" presetID="13" presetClass="entr" presetSubtype="16" fill="hold" grpId="0" nodeType="afterEffect">
                                  <p:stCondLst>
                                    <p:cond delay="0"/>
                                  </p:stCondLst>
                                  <p:childTnLst>
                                    <p:set>
                                      <p:cBhvr>
                                        <p:cTn id="28" dur="1" fill="hold">
                                          <p:stCondLst>
                                            <p:cond delay="0"/>
                                          </p:stCondLst>
                                        </p:cTn>
                                        <p:tgtEl>
                                          <p:spTgt spid="6149">
                                            <p:txEl>
                                              <p:pRg st="0" end="0"/>
                                            </p:txEl>
                                          </p:spTgt>
                                        </p:tgtEl>
                                        <p:attrNameLst>
                                          <p:attrName>style.visibility</p:attrName>
                                        </p:attrNameLst>
                                      </p:cBhvr>
                                      <p:to>
                                        <p:strVal val="visible"/>
                                      </p:to>
                                    </p:set>
                                    <p:animEffect transition="in" filter="plus(in)">
                                      <p:cBhvr>
                                        <p:cTn id="29" dur="500"/>
                                        <p:tgtEl>
                                          <p:spTgt spid="614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500" fill="hold"/>
                                        <p:tgtEl>
                                          <p:spTgt spid="6149">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build="allAtOnce"/>
      <p:bldP spid="6150" grpId="0"/>
      <p:bldP spid="61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Vegitabl"/>
          <p:cNvPicPr>
            <a:picLocks noChangeAspect="1" noChangeArrowheads="1"/>
          </p:cNvPicPr>
          <p:nvPr/>
        </p:nvPicPr>
        <p:blipFill>
          <a:blip r:embed="rId2"/>
          <a:srcRect/>
          <a:stretch>
            <a:fillRect/>
          </a:stretch>
        </p:blipFill>
        <p:spPr bwMode="auto">
          <a:xfrm>
            <a:off x="6858000" y="5105400"/>
            <a:ext cx="2286000" cy="1752600"/>
          </a:xfrm>
          <a:prstGeom prst="rect">
            <a:avLst/>
          </a:prstGeom>
          <a:noFill/>
          <a:ln w="9525">
            <a:noFill/>
            <a:miter lim="800000"/>
            <a:headEnd/>
            <a:tailEnd/>
          </a:ln>
        </p:spPr>
      </p:pic>
      <p:sp>
        <p:nvSpPr>
          <p:cNvPr id="37916" name="Text Box 28"/>
          <p:cNvSpPr txBox="1">
            <a:spLocks noChangeArrowheads="1"/>
          </p:cNvSpPr>
          <p:nvPr/>
        </p:nvSpPr>
        <p:spPr bwMode="auto">
          <a:xfrm>
            <a:off x="1676400" y="1905000"/>
            <a:ext cx="7467600" cy="2771775"/>
          </a:xfrm>
          <a:prstGeom prst="rect">
            <a:avLst/>
          </a:prstGeom>
          <a:noFill/>
          <a:ln w="9525">
            <a:noFill/>
            <a:miter lim="800000"/>
            <a:headEnd/>
            <a:tailEnd/>
          </a:ln>
        </p:spPr>
        <p:txBody>
          <a:bodyPr>
            <a:spAutoFit/>
          </a:bodyPr>
          <a:lstStyle/>
          <a:p>
            <a:pPr>
              <a:spcBef>
                <a:spcPct val="50000"/>
              </a:spcBef>
            </a:pPr>
            <a:r>
              <a:rPr lang="en-US" sz="4400" b="1">
                <a:solidFill>
                  <a:srgbClr val="D60093"/>
                </a:solidFill>
                <a:latin typeface="VNI-Meli" pitchFamily="2" charset="0"/>
              </a:rPr>
              <a:t>Ta caàn söû duïng ñieän hôïp lí, traùnh laõng phí vì ñieän khoâng phaûi laø nguoàn naêng löôïng voâ taän.</a:t>
            </a:r>
          </a:p>
        </p:txBody>
      </p:sp>
      <p:sp>
        <p:nvSpPr>
          <p:cNvPr id="41988" name="Rectangle 7"/>
          <p:cNvSpPr>
            <a:spLocks noChangeArrowheads="1"/>
          </p:cNvSpPr>
          <p:nvPr/>
        </p:nvSpPr>
        <p:spPr bwMode="auto">
          <a:xfrm>
            <a:off x="457200" y="2209800"/>
            <a:ext cx="990600" cy="1295400"/>
          </a:xfrm>
          <a:prstGeom prst="rect">
            <a:avLst/>
          </a:prstGeom>
          <a:solidFill>
            <a:schemeClr val="accent1"/>
          </a:solidFill>
          <a:ln w="9525">
            <a:solidFill>
              <a:schemeClr val="tx1"/>
            </a:solidFill>
            <a:miter lim="800000"/>
            <a:headEnd/>
            <a:tailEnd/>
          </a:ln>
        </p:spPr>
        <p:txBody>
          <a:bodyPr wrap="none" anchor="ctr"/>
          <a:lstStyle/>
          <a:p>
            <a:pPr algn="ctr"/>
            <a:endParaRPr lang="en-US" sz="6000">
              <a:latin typeface="Verdana" pitchFamily="34" charset="0"/>
            </a:endParaRPr>
          </a:p>
        </p:txBody>
      </p:sp>
      <p:sp>
        <p:nvSpPr>
          <p:cNvPr id="118792" name="Text Box 8"/>
          <p:cNvSpPr txBox="1">
            <a:spLocks noChangeArrowheads="1"/>
          </p:cNvSpPr>
          <p:nvPr/>
        </p:nvSpPr>
        <p:spPr bwMode="auto">
          <a:xfrm>
            <a:off x="457200" y="2209800"/>
            <a:ext cx="914400" cy="1311275"/>
          </a:xfrm>
          <a:prstGeom prst="rect">
            <a:avLst/>
          </a:prstGeom>
          <a:noFill/>
          <a:ln w="9525">
            <a:noFill/>
            <a:miter lim="800000"/>
            <a:headEnd/>
            <a:tailEnd/>
          </a:ln>
        </p:spPr>
        <p:txBody>
          <a:bodyPr>
            <a:spAutoFit/>
          </a:bodyPr>
          <a:lstStyle/>
          <a:p>
            <a:pPr algn="ctr">
              <a:spcBef>
                <a:spcPct val="50000"/>
              </a:spcBef>
            </a:pPr>
            <a:r>
              <a:rPr lang="en-US" sz="8000">
                <a:solidFill>
                  <a:srgbClr val="0000FF"/>
                </a:solidFill>
              </a:rPr>
              <a:t>Đ</a:t>
            </a:r>
          </a:p>
        </p:txBody>
      </p:sp>
      <p:sp>
        <p:nvSpPr>
          <p:cNvPr id="41990" name="Text Box 9"/>
          <p:cNvSpPr txBox="1">
            <a:spLocks noChangeArrowheads="1"/>
          </p:cNvSpPr>
          <p:nvPr/>
        </p:nvSpPr>
        <p:spPr bwMode="auto">
          <a:xfrm>
            <a:off x="457200" y="1125537"/>
            <a:ext cx="9144000" cy="701675"/>
          </a:xfrm>
          <a:prstGeom prst="rect">
            <a:avLst/>
          </a:prstGeom>
          <a:noFill/>
          <a:ln w="9525">
            <a:noFill/>
            <a:miter lim="800000"/>
            <a:headEnd/>
            <a:tailEnd/>
          </a:ln>
        </p:spPr>
        <p:txBody>
          <a:bodyPr>
            <a:spAutoFit/>
          </a:bodyPr>
          <a:lstStyle/>
          <a:p>
            <a:pPr>
              <a:spcBef>
                <a:spcPct val="50000"/>
              </a:spcBef>
            </a:pPr>
            <a:r>
              <a:rPr lang="en-US" sz="4000" dirty="0">
                <a:solidFill>
                  <a:srgbClr val="FF0000"/>
                </a:solidFill>
              </a:rPr>
              <a:t>Đúng chọn Đ, sai chọn S:</a:t>
            </a:r>
          </a:p>
        </p:txBody>
      </p:sp>
      <p:sp>
        <p:nvSpPr>
          <p:cNvPr id="41991" name="Text Box 10"/>
          <p:cNvSpPr txBox="1">
            <a:spLocks noChangeArrowheads="1"/>
          </p:cNvSpPr>
          <p:nvPr/>
        </p:nvSpPr>
        <p:spPr bwMode="auto">
          <a:xfrm>
            <a:off x="0" y="0"/>
            <a:ext cx="8229600" cy="762000"/>
          </a:xfrm>
          <a:prstGeom prst="rect">
            <a:avLst/>
          </a:prstGeom>
          <a:noFill/>
          <a:ln w="9525">
            <a:noFill/>
            <a:miter lim="800000"/>
            <a:headEnd/>
            <a:tailEnd/>
          </a:ln>
        </p:spPr>
        <p:txBody>
          <a:bodyPr>
            <a:spAutoFit/>
          </a:bodyPr>
          <a:lstStyle/>
          <a:p>
            <a:pPr algn="ctr">
              <a:spcBef>
                <a:spcPct val="50000"/>
              </a:spcBef>
            </a:pPr>
            <a:r>
              <a:rPr lang="en-US" sz="4400" u="sng">
                <a:solidFill>
                  <a:srgbClr val="0000FF"/>
                </a:solidFill>
              </a:rPr>
              <a:t>Hoạt động 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916"/>
                                        </p:tgtEl>
                                        <p:attrNameLst>
                                          <p:attrName>style.visibility</p:attrName>
                                        </p:attrNameLst>
                                      </p:cBhvr>
                                      <p:to>
                                        <p:strVal val="visible"/>
                                      </p:to>
                                    </p:set>
                                    <p:animEffect transition="in" filter="wipe(down)">
                                      <p:cBhvr>
                                        <p:cTn id="7" dur="580">
                                          <p:stCondLst>
                                            <p:cond delay="0"/>
                                          </p:stCondLst>
                                        </p:cTn>
                                        <p:tgtEl>
                                          <p:spTgt spid="37916"/>
                                        </p:tgtEl>
                                      </p:cBhvr>
                                    </p:animEffect>
                                    <p:anim calcmode="lin" valueType="num">
                                      <p:cBhvr>
                                        <p:cTn id="8" dur="1822" tmFilter="0,0; 0.14,0.36; 0.43,0.73; 0.71,0.91; 1.0,1.0">
                                          <p:stCondLst>
                                            <p:cond delay="0"/>
                                          </p:stCondLst>
                                        </p:cTn>
                                        <p:tgtEl>
                                          <p:spTgt spid="379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9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9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9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9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7916"/>
                                        </p:tgtEl>
                                      </p:cBhvr>
                                      <p:to x="100000" y="60000"/>
                                    </p:animScale>
                                    <p:animScale>
                                      <p:cBhvr>
                                        <p:cTn id="14" dur="166" decel="50000">
                                          <p:stCondLst>
                                            <p:cond delay="676"/>
                                          </p:stCondLst>
                                        </p:cTn>
                                        <p:tgtEl>
                                          <p:spTgt spid="37916"/>
                                        </p:tgtEl>
                                      </p:cBhvr>
                                      <p:to x="100000" y="100000"/>
                                    </p:animScale>
                                    <p:animScale>
                                      <p:cBhvr>
                                        <p:cTn id="15" dur="26">
                                          <p:stCondLst>
                                            <p:cond delay="1312"/>
                                          </p:stCondLst>
                                        </p:cTn>
                                        <p:tgtEl>
                                          <p:spTgt spid="37916"/>
                                        </p:tgtEl>
                                      </p:cBhvr>
                                      <p:to x="100000" y="80000"/>
                                    </p:animScale>
                                    <p:animScale>
                                      <p:cBhvr>
                                        <p:cTn id="16" dur="166" decel="50000">
                                          <p:stCondLst>
                                            <p:cond delay="1338"/>
                                          </p:stCondLst>
                                        </p:cTn>
                                        <p:tgtEl>
                                          <p:spTgt spid="37916"/>
                                        </p:tgtEl>
                                      </p:cBhvr>
                                      <p:to x="100000" y="100000"/>
                                    </p:animScale>
                                    <p:animScale>
                                      <p:cBhvr>
                                        <p:cTn id="17" dur="26">
                                          <p:stCondLst>
                                            <p:cond delay="1642"/>
                                          </p:stCondLst>
                                        </p:cTn>
                                        <p:tgtEl>
                                          <p:spTgt spid="37916"/>
                                        </p:tgtEl>
                                      </p:cBhvr>
                                      <p:to x="100000" y="90000"/>
                                    </p:animScale>
                                    <p:animScale>
                                      <p:cBhvr>
                                        <p:cTn id="18" dur="166" decel="50000">
                                          <p:stCondLst>
                                            <p:cond delay="1668"/>
                                          </p:stCondLst>
                                        </p:cTn>
                                        <p:tgtEl>
                                          <p:spTgt spid="37916"/>
                                        </p:tgtEl>
                                      </p:cBhvr>
                                      <p:to x="100000" y="100000"/>
                                    </p:animScale>
                                    <p:animScale>
                                      <p:cBhvr>
                                        <p:cTn id="19" dur="26">
                                          <p:stCondLst>
                                            <p:cond delay="1808"/>
                                          </p:stCondLst>
                                        </p:cTn>
                                        <p:tgtEl>
                                          <p:spTgt spid="37916"/>
                                        </p:tgtEl>
                                      </p:cBhvr>
                                      <p:to x="100000" y="95000"/>
                                    </p:animScale>
                                    <p:animScale>
                                      <p:cBhvr>
                                        <p:cTn id="20" dur="166" decel="50000">
                                          <p:stCondLst>
                                            <p:cond delay="1834"/>
                                          </p:stCondLst>
                                        </p:cTn>
                                        <p:tgtEl>
                                          <p:spTgt spid="379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18792"/>
                                        </p:tgtEl>
                                        <p:attrNameLst>
                                          <p:attrName>style.visibility</p:attrName>
                                        </p:attrNameLst>
                                      </p:cBhvr>
                                      <p:to>
                                        <p:strVal val="visible"/>
                                      </p:to>
                                    </p:set>
                                    <p:animEffect transition="in" filter="fade">
                                      <p:cBhvr>
                                        <p:cTn id="25" dur="1000"/>
                                        <p:tgtEl>
                                          <p:spTgt spid="118792"/>
                                        </p:tgtEl>
                                      </p:cBhvr>
                                    </p:animEffect>
                                    <p:anim calcmode="lin" valueType="num">
                                      <p:cBhvr>
                                        <p:cTn id="26" dur="1000" fill="hold"/>
                                        <p:tgtEl>
                                          <p:spTgt spid="118792"/>
                                        </p:tgtEl>
                                        <p:attrNameLst>
                                          <p:attrName>ppt_x</p:attrName>
                                        </p:attrNameLst>
                                      </p:cBhvr>
                                      <p:tavLst>
                                        <p:tav tm="0">
                                          <p:val>
                                            <p:strVal val="#ppt_x-.1"/>
                                          </p:val>
                                        </p:tav>
                                        <p:tav tm="100000">
                                          <p:val>
                                            <p:strVal val="#ppt_x"/>
                                          </p:val>
                                        </p:tav>
                                      </p:tavLst>
                                    </p:anim>
                                    <p:anim calcmode="lin" valueType="num">
                                      <p:cBhvr>
                                        <p:cTn id="27" dur="1000" fill="hold"/>
                                        <p:tgtEl>
                                          <p:spTgt spid="118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6" grpId="0"/>
      <p:bldP spid="1187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ChangeArrowheads="1"/>
          </p:cNvSpPr>
          <p:nvPr/>
        </p:nvSpPr>
        <p:spPr bwMode="auto">
          <a:xfrm>
            <a:off x="457200" y="2362200"/>
            <a:ext cx="990600" cy="1371600"/>
          </a:xfrm>
          <a:prstGeom prst="rect">
            <a:avLst/>
          </a:prstGeom>
          <a:solidFill>
            <a:schemeClr val="accent1"/>
          </a:solidFill>
          <a:ln w="9525">
            <a:solidFill>
              <a:schemeClr val="tx1"/>
            </a:solidFill>
            <a:miter lim="800000"/>
            <a:headEnd/>
            <a:tailEnd/>
          </a:ln>
        </p:spPr>
        <p:txBody>
          <a:bodyPr wrap="none" anchor="ctr"/>
          <a:lstStyle/>
          <a:p>
            <a:pPr algn="ctr"/>
            <a:endParaRPr lang="en-US" sz="11700">
              <a:latin typeface="Verdana" pitchFamily="34" charset="0"/>
            </a:endParaRPr>
          </a:p>
        </p:txBody>
      </p:sp>
      <p:sp>
        <p:nvSpPr>
          <p:cNvPr id="43012" name="Text Box 7"/>
          <p:cNvSpPr txBox="1">
            <a:spLocks noChangeArrowheads="1"/>
          </p:cNvSpPr>
          <p:nvPr/>
        </p:nvSpPr>
        <p:spPr bwMode="auto">
          <a:xfrm>
            <a:off x="420914" y="3629"/>
            <a:ext cx="8229600" cy="762000"/>
          </a:xfrm>
          <a:prstGeom prst="rect">
            <a:avLst/>
          </a:prstGeom>
          <a:noFill/>
          <a:ln w="9525">
            <a:noFill/>
            <a:miter lim="800000"/>
            <a:headEnd/>
            <a:tailEnd/>
          </a:ln>
        </p:spPr>
        <p:txBody>
          <a:bodyPr>
            <a:spAutoFit/>
          </a:bodyPr>
          <a:lstStyle/>
          <a:p>
            <a:pPr algn="ctr">
              <a:spcBef>
                <a:spcPct val="50000"/>
              </a:spcBef>
            </a:pPr>
            <a:r>
              <a:rPr lang="en-US" sz="4400" u="sng">
                <a:solidFill>
                  <a:srgbClr val="0000FF"/>
                </a:solidFill>
              </a:rPr>
              <a:t>Hoạt động củng cố</a:t>
            </a:r>
          </a:p>
        </p:txBody>
      </p:sp>
      <p:sp>
        <p:nvSpPr>
          <p:cNvPr id="43013" name="Text Box 8"/>
          <p:cNvSpPr txBox="1">
            <a:spLocks noChangeArrowheads="1"/>
          </p:cNvSpPr>
          <p:nvPr/>
        </p:nvSpPr>
        <p:spPr bwMode="auto">
          <a:xfrm>
            <a:off x="457200" y="1310255"/>
            <a:ext cx="9144000" cy="701675"/>
          </a:xfrm>
          <a:prstGeom prst="rect">
            <a:avLst/>
          </a:prstGeom>
          <a:noFill/>
          <a:ln w="9525">
            <a:noFill/>
            <a:miter lim="800000"/>
            <a:headEnd/>
            <a:tailEnd/>
          </a:ln>
        </p:spPr>
        <p:txBody>
          <a:bodyPr>
            <a:spAutoFit/>
          </a:bodyPr>
          <a:lstStyle/>
          <a:p>
            <a:pPr>
              <a:spcBef>
                <a:spcPct val="50000"/>
              </a:spcBef>
            </a:pPr>
            <a:r>
              <a:rPr lang="en-US" sz="4000" dirty="0">
                <a:solidFill>
                  <a:srgbClr val="FF0000"/>
                </a:solidFill>
              </a:rPr>
              <a:t>Đúng chọn Đ, sai chọn S:</a:t>
            </a:r>
          </a:p>
        </p:txBody>
      </p:sp>
      <p:sp>
        <p:nvSpPr>
          <p:cNvPr id="37918" name="Text Box 30"/>
          <p:cNvSpPr txBox="1">
            <a:spLocks noChangeArrowheads="1"/>
          </p:cNvSpPr>
          <p:nvPr/>
        </p:nvSpPr>
        <p:spPr bwMode="auto">
          <a:xfrm>
            <a:off x="1524000" y="2155825"/>
            <a:ext cx="7620000" cy="2101850"/>
          </a:xfrm>
          <a:prstGeom prst="rect">
            <a:avLst/>
          </a:prstGeom>
          <a:noFill/>
          <a:ln w="9525">
            <a:noFill/>
            <a:miter lim="800000"/>
            <a:headEnd/>
            <a:tailEnd/>
          </a:ln>
        </p:spPr>
        <p:txBody>
          <a:bodyPr>
            <a:spAutoFit/>
          </a:bodyPr>
          <a:lstStyle/>
          <a:p>
            <a:pPr>
              <a:spcBef>
                <a:spcPct val="50000"/>
              </a:spcBef>
            </a:pPr>
            <a:r>
              <a:rPr lang="en-US" sz="4400" b="1" dirty="0" err="1">
                <a:solidFill>
                  <a:srgbClr val="0000FF"/>
                </a:solidFill>
                <a:latin typeface="VNI-Meli" pitchFamily="2" charset="0"/>
              </a:rPr>
              <a:t>Vôùi</a:t>
            </a:r>
            <a:r>
              <a:rPr lang="en-US" sz="4400" b="1" dirty="0">
                <a:solidFill>
                  <a:srgbClr val="0000FF"/>
                </a:solidFill>
                <a:latin typeface="VNI-Meli" pitchFamily="2" charset="0"/>
              </a:rPr>
              <a:t> </a:t>
            </a:r>
            <a:r>
              <a:rPr lang="en-US" sz="4400" b="1" dirty="0" err="1">
                <a:solidFill>
                  <a:srgbClr val="0000FF"/>
                </a:solidFill>
                <a:latin typeface="VNI-Meli" pitchFamily="2" charset="0"/>
              </a:rPr>
              <a:t>moãi</a:t>
            </a:r>
            <a:r>
              <a:rPr lang="en-US" sz="4400" b="1" dirty="0">
                <a:solidFill>
                  <a:srgbClr val="0000FF"/>
                </a:solidFill>
                <a:latin typeface="VNI-Meli" pitchFamily="2" charset="0"/>
              </a:rPr>
              <a:t> </a:t>
            </a:r>
            <a:r>
              <a:rPr lang="en-US" sz="4400" b="1" dirty="0" err="1">
                <a:solidFill>
                  <a:srgbClr val="0000FF"/>
                </a:solidFill>
                <a:latin typeface="VNI-Meli" pitchFamily="2" charset="0"/>
              </a:rPr>
              <a:t>duïng</a:t>
            </a:r>
            <a:r>
              <a:rPr lang="en-US" sz="4400" b="1" dirty="0">
                <a:solidFill>
                  <a:srgbClr val="0000FF"/>
                </a:solidFill>
                <a:latin typeface="VNI-Meli" pitchFamily="2" charset="0"/>
              </a:rPr>
              <a:t> </a:t>
            </a:r>
            <a:r>
              <a:rPr lang="en-US" sz="4400" b="1" dirty="0" err="1">
                <a:solidFill>
                  <a:srgbClr val="0000FF"/>
                </a:solidFill>
                <a:latin typeface="VNI-Meli" pitchFamily="2" charset="0"/>
              </a:rPr>
              <a:t>cuï</a:t>
            </a:r>
            <a:r>
              <a:rPr lang="en-US" sz="4400" b="1" dirty="0">
                <a:solidFill>
                  <a:srgbClr val="0000FF"/>
                </a:solidFill>
                <a:latin typeface="VNI-Meli" pitchFamily="2" charset="0"/>
              </a:rPr>
              <a:t> </a:t>
            </a:r>
            <a:r>
              <a:rPr lang="en-US" sz="4400" b="1" dirty="0" err="1">
                <a:solidFill>
                  <a:srgbClr val="0000FF"/>
                </a:solidFill>
                <a:latin typeface="VNI-Meli" pitchFamily="2" charset="0"/>
              </a:rPr>
              <a:t>duøng</a:t>
            </a:r>
            <a:r>
              <a:rPr lang="en-US" sz="4400" b="1" dirty="0">
                <a:solidFill>
                  <a:srgbClr val="0000FF"/>
                </a:solidFill>
                <a:latin typeface="VNI-Meli" pitchFamily="2" charset="0"/>
              </a:rPr>
              <a:t> </a:t>
            </a:r>
            <a:r>
              <a:rPr lang="en-US" sz="4400" b="1" dirty="0" err="1">
                <a:solidFill>
                  <a:srgbClr val="0000FF"/>
                </a:solidFill>
                <a:latin typeface="VNI-Meli" pitchFamily="2" charset="0"/>
              </a:rPr>
              <a:t>ñieän</a:t>
            </a:r>
            <a:r>
              <a:rPr lang="en-US" sz="4400" b="1" dirty="0">
                <a:solidFill>
                  <a:srgbClr val="0000FF"/>
                </a:solidFill>
                <a:latin typeface="VNI-Meli" pitchFamily="2" charset="0"/>
              </a:rPr>
              <a:t>, ta </a:t>
            </a:r>
            <a:r>
              <a:rPr lang="en-US" sz="4400" b="1" dirty="0" err="1">
                <a:solidFill>
                  <a:srgbClr val="0000FF"/>
                </a:solidFill>
                <a:latin typeface="VNI-Meli" pitchFamily="2" charset="0"/>
              </a:rPr>
              <a:t>coù</a:t>
            </a:r>
            <a:r>
              <a:rPr lang="en-US" sz="4400" b="1" dirty="0">
                <a:solidFill>
                  <a:srgbClr val="0000FF"/>
                </a:solidFill>
                <a:latin typeface="VNI-Meli" pitchFamily="2" charset="0"/>
              </a:rPr>
              <a:t> </a:t>
            </a:r>
            <a:r>
              <a:rPr lang="en-US" sz="4400" b="1" dirty="0" err="1">
                <a:solidFill>
                  <a:srgbClr val="0000FF"/>
                </a:solidFill>
                <a:latin typeface="VNI-Meli" pitchFamily="2" charset="0"/>
              </a:rPr>
              <a:t>theå</a:t>
            </a:r>
            <a:r>
              <a:rPr lang="en-US" sz="4400" b="1" dirty="0">
                <a:solidFill>
                  <a:srgbClr val="0000FF"/>
                </a:solidFill>
                <a:latin typeface="VNI-Meli" pitchFamily="2" charset="0"/>
              </a:rPr>
              <a:t> </a:t>
            </a:r>
            <a:r>
              <a:rPr lang="en-US" sz="4400" b="1" dirty="0" err="1">
                <a:solidFill>
                  <a:srgbClr val="0000FF"/>
                </a:solidFill>
                <a:latin typeface="VNI-Meli" pitchFamily="2" charset="0"/>
              </a:rPr>
              <a:t>choïn</a:t>
            </a:r>
            <a:r>
              <a:rPr lang="en-US" sz="4400" b="1" dirty="0">
                <a:solidFill>
                  <a:srgbClr val="0000FF"/>
                </a:solidFill>
                <a:latin typeface="VNI-Meli" pitchFamily="2" charset="0"/>
              </a:rPr>
              <a:t> </a:t>
            </a:r>
            <a:r>
              <a:rPr lang="en-US" sz="4400" b="1" dirty="0" err="1">
                <a:solidFill>
                  <a:srgbClr val="0000FF"/>
                </a:solidFill>
                <a:latin typeface="VNI-Meli" pitchFamily="2" charset="0"/>
              </a:rPr>
              <a:t>nguoàn</a:t>
            </a:r>
            <a:r>
              <a:rPr lang="en-US" sz="4400" b="1" dirty="0">
                <a:solidFill>
                  <a:srgbClr val="0000FF"/>
                </a:solidFill>
                <a:latin typeface="VNI-Meli" pitchFamily="2" charset="0"/>
              </a:rPr>
              <a:t> </a:t>
            </a:r>
            <a:r>
              <a:rPr lang="en-US" sz="4400" b="1" dirty="0" err="1">
                <a:solidFill>
                  <a:srgbClr val="0000FF"/>
                </a:solidFill>
                <a:latin typeface="VNI-Meli" pitchFamily="2" charset="0"/>
              </a:rPr>
              <a:t>ñieän</a:t>
            </a:r>
            <a:r>
              <a:rPr lang="en-US" sz="4400" b="1" dirty="0">
                <a:solidFill>
                  <a:srgbClr val="0000FF"/>
                </a:solidFill>
                <a:latin typeface="VNI-Meli" pitchFamily="2" charset="0"/>
              </a:rPr>
              <a:t> </a:t>
            </a:r>
            <a:r>
              <a:rPr lang="en-US" sz="4400" b="1" dirty="0" err="1">
                <a:solidFill>
                  <a:srgbClr val="0000FF"/>
                </a:solidFill>
                <a:latin typeface="VNI-Meli" pitchFamily="2" charset="0"/>
              </a:rPr>
              <a:t>naøo</a:t>
            </a:r>
            <a:r>
              <a:rPr lang="en-US" sz="4400" b="1" dirty="0">
                <a:solidFill>
                  <a:srgbClr val="0000FF"/>
                </a:solidFill>
                <a:latin typeface="VNI-Meli" pitchFamily="2" charset="0"/>
              </a:rPr>
              <a:t> </a:t>
            </a:r>
            <a:r>
              <a:rPr lang="en-US" sz="4400" b="1" dirty="0" err="1">
                <a:solidFill>
                  <a:srgbClr val="0000FF"/>
                </a:solidFill>
                <a:latin typeface="VNI-Meli" pitchFamily="2" charset="0"/>
              </a:rPr>
              <a:t>cuõng</a:t>
            </a:r>
            <a:r>
              <a:rPr lang="en-US" sz="4400" b="1" dirty="0">
                <a:solidFill>
                  <a:srgbClr val="0000FF"/>
                </a:solidFill>
                <a:latin typeface="VNI-Meli" pitchFamily="2" charset="0"/>
              </a:rPr>
              <a:t> </a:t>
            </a:r>
            <a:r>
              <a:rPr lang="en-US" sz="4400" b="1" dirty="0" err="1">
                <a:solidFill>
                  <a:srgbClr val="0000FF"/>
                </a:solidFill>
                <a:latin typeface="VNI-Meli" pitchFamily="2" charset="0"/>
              </a:rPr>
              <a:t>ñöôïc</a:t>
            </a:r>
            <a:r>
              <a:rPr lang="en-US" sz="4400" b="1" dirty="0">
                <a:solidFill>
                  <a:srgbClr val="0000FF"/>
                </a:solidFill>
                <a:latin typeface="VNI-Meli" pitchFamily="2" charset="0"/>
              </a:rPr>
              <a:t>.</a:t>
            </a:r>
          </a:p>
        </p:txBody>
      </p:sp>
      <p:sp>
        <p:nvSpPr>
          <p:cNvPr id="120842" name="Text Box 10"/>
          <p:cNvSpPr txBox="1">
            <a:spLocks noChangeArrowheads="1"/>
          </p:cNvSpPr>
          <p:nvPr/>
        </p:nvSpPr>
        <p:spPr bwMode="auto">
          <a:xfrm>
            <a:off x="457200" y="2392363"/>
            <a:ext cx="990600" cy="1189037"/>
          </a:xfrm>
          <a:prstGeom prst="rect">
            <a:avLst/>
          </a:prstGeom>
          <a:noFill/>
          <a:ln w="9525">
            <a:noFill/>
            <a:miter lim="800000"/>
            <a:headEnd/>
            <a:tailEnd/>
          </a:ln>
        </p:spPr>
        <p:txBody>
          <a:bodyPr>
            <a:spAutoFit/>
          </a:bodyPr>
          <a:lstStyle/>
          <a:p>
            <a:pPr algn="ctr">
              <a:spcBef>
                <a:spcPct val="50000"/>
              </a:spcBef>
            </a:pPr>
            <a:r>
              <a:rPr lang="en-US" sz="7200">
                <a:solidFill>
                  <a:srgbClr val="FF0000"/>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918"/>
                                        </p:tgtEl>
                                        <p:attrNameLst>
                                          <p:attrName>style.visibility</p:attrName>
                                        </p:attrNameLst>
                                      </p:cBhvr>
                                      <p:to>
                                        <p:strVal val="visible"/>
                                      </p:to>
                                    </p:set>
                                    <p:animEffect transition="in" filter="fade">
                                      <p:cBhvr>
                                        <p:cTn id="7" dur="1000"/>
                                        <p:tgtEl>
                                          <p:spTgt spid="37918"/>
                                        </p:tgtEl>
                                      </p:cBhvr>
                                    </p:animEffect>
                                    <p:anim calcmode="lin" valueType="num">
                                      <p:cBhvr>
                                        <p:cTn id="8" dur="1000" fill="hold"/>
                                        <p:tgtEl>
                                          <p:spTgt spid="37918"/>
                                        </p:tgtEl>
                                        <p:attrNameLst>
                                          <p:attrName>ppt_x</p:attrName>
                                        </p:attrNameLst>
                                      </p:cBhvr>
                                      <p:tavLst>
                                        <p:tav tm="0">
                                          <p:val>
                                            <p:strVal val="#ppt_x"/>
                                          </p:val>
                                        </p:tav>
                                        <p:tav tm="100000">
                                          <p:val>
                                            <p:strVal val="#ppt_x"/>
                                          </p:val>
                                        </p:tav>
                                      </p:tavLst>
                                    </p:anim>
                                    <p:anim calcmode="lin" valueType="num">
                                      <p:cBhvr>
                                        <p:cTn id="9" dur="900" decel="100000" fill="hold"/>
                                        <p:tgtEl>
                                          <p:spTgt spid="379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9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0842"/>
                                        </p:tgtEl>
                                        <p:attrNameLst>
                                          <p:attrName>style.visibility</p:attrName>
                                        </p:attrNameLst>
                                      </p:cBhvr>
                                      <p:to>
                                        <p:strVal val="visible"/>
                                      </p:to>
                                    </p:set>
                                    <p:anim calcmode="lin" valueType="num">
                                      <p:cBhvr>
                                        <p:cTn id="15" dur="500" fill="hold"/>
                                        <p:tgtEl>
                                          <p:spTgt spid="120842"/>
                                        </p:tgtEl>
                                        <p:attrNameLst>
                                          <p:attrName>ppt_w</p:attrName>
                                        </p:attrNameLst>
                                      </p:cBhvr>
                                      <p:tavLst>
                                        <p:tav tm="0">
                                          <p:val>
                                            <p:fltVal val="0"/>
                                          </p:val>
                                        </p:tav>
                                        <p:tav tm="100000">
                                          <p:val>
                                            <p:strVal val="#ppt_w"/>
                                          </p:val>
                                        </p:tav>
                                      </p:tavLst>
                                    </p:anim>
                                    <p:anim calcmode="lin" valueType="num">
                                      <p:cBhvr>
                                        <p:cTn id="16" dur="500" fill="hold"/>
                                        <p:tgtEl>
                                          <p:spTgt spid="120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 grpId="0"/>
      <p:bldP spid="1208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651000" y="3209243"/>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spcBef>
                <a:spcPct val="50000"/>
              </a:spcBef>
            </a:pPr>
            <a:r>
              <a:rPr lang="en-US" altLang="vi-VN" sz="2800" b="1" i="1" dirty="0">
                <a:solidFill>
                  <a:srgbClr val="000066"/>
                </a:solidFill>
                <a:latin typeface="Times New Roman" panose="02020603050405020304" pitchFamily="18" charset="0"/>
              </a:rPr>
              <a:t>Các thiết bị tiêu thụ nhiều điện năng</a:t>
            </a:r>
          </a:p>
        </p:txBody>
      </p:sp>
      <p:pic>
        <p:nvPicPr>
          <p:cNvPr id="16387" name="Picture 3" descr="But chi hoi c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4603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889000" y="608013"/>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algn="ctr" eaLnBrk="1" hangingPunct="1">
              <a:spcBef>
                <a:spcPct val="50000"/>
              </a:spcBef>
            </a:pPr>
            <a:endParaRPr lang="vi-VN" altLang="vi-VN" sz="2000" b="1">
              <a:solidFill>
                <a:srgbClr val="FF3300"/>
              </a:solidFill>
              <a:latin typeface=".VnTifani HeavyH" panose="020B7200000000000000" pitchFamily="34" charset="0"/>
            </a:endParaRPr>
          </a:p>
        </p:txBody>
      </p:sp>
      <p:sp>
        <p:nvSpPr>
          <p:cNvPr id="16389" name="Text Box 5"/>
          <p:cNvSpPr txBox="1">
            <a:spLocks noChangeArrowheads="1"/>
          </p:cNvSpPr>
          <p:nvPr/>
        </p:nvSpPr>
        <p:spPr bwMode="auto">
          <a:xfrm>
            <a:off x="1231900" y="457200"/>
            <a:ext cx="791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bg1"/>
                </a:solidFill>
                <a:latin typeface=".VnTime" panose="020B7200000000000000" pitchFamily="34" charset="0"/>
              </a:defRPr>
            </a:lvl1pPr>
            <a:lvl2pPr marL="742950" indent="-285750" eaLnBrk="0" hangingPunct="0">
              <a:defRPr sz="2400">
                <a:solidFill>
                  <a:schemeClr val="bg1"/>
                </a:solidFill>
                <a:latin typeface=".VnTime" panose="020B7200000000000000" pitchFamily="34" charset="0"/>
              </a:defRPr>
            </a:lvl2pPr>
            <a:lvl3pPr marL="1143000" indent="-228600" eaLnBrk="0" hangingPunct="0">
              <a:defRPr sz="2400">
                <a:solidFill>
                  <a:schemeClr val="bg1"/>
                </a:solidFill>
                <a:latin typeface=".VnTime" panose="020B7200000000000000" pitchFamily="34" charset="0"/>
              </a:defRPr>
            </a:lvl3pPr>
            <a:lvl4pPr marL="1600200" indent="-228600" eaLnBrk="0" hangingPunct="0">
              <a:defRPr sz="2400">
                <a:solidFill>
                  <a:schemeClr val="bg1"/>
                </a:solidFill>
                <a:latin typeface=".VnTime" panose="020B7200000000000000" pitchFamily="34" charset="0"/>
              </a:defRPr>
            </a:lvl4pPr>
            <a:lvl5pPr marL="2057400" indent="-228600" eaLnBrk="0" hangingPunct="0">
              <a:defRPr sz="2400">
                <a:solidFill>
                  <a:schemeClr val="bg1"/>
                </a:solidFill>
                <a:latin typeface=".VnTime" panose="020B7200000000000000" pitchFamily="34" charset="0"/>
              </a:defRPr>
            </a:lvl5pPr>
            <a:lvl6pPr marL="2514600" indent="-228600" eaLnBrk="0" fontAlgn="base" hangingPunct="0">
              <a:spcBef>
                <a:spcPct val="0"/>
              </a:spcBef>
              <a:spcAft>
                <a:spcPct val="0"/>
              </a:spcAft>
              <a:defRPr sz="2400">
                <a:solidFill>
                  <a:schemeClr val="bg1"/>
                </a:solidFill>
                <a:latin typeface=".VnTime" panose="020B7200000000000000" pitchFamily="34" charset="0"/>
              </a:defRPr>
            </a:lvl6pPr>
            <a:lvl7pPr marL="2971800" indent="-228600" eaLnBrk="0" fontAlgn="base" hangingPunct="0">
              <a:spcBef>
                <a:spcPct val="0"/>
              </a:spcBef>
              <a:spcAft>
                <a:spcPct val="0"/>
              </a:spcAft>
              <a:defRPr sz="2400">
                <a:solidFill>
                  <a:schemeClr val="bg1"/>
                </a:solidFill>
                <a:latin typeface=".VnTime" panose="020B7200000000000000" pitchFamily="34" charset="0"/>
              </a:defRPr>
            </a:lvl7pPr>
            <a:lvl8pPr marL="3429000" indent="-228600" eaLnBrk="0" fontAlgn="base" hangingPunct="0">
              <a:spcBef>
                <a:spcPct val="0"/>
              </a:spcBef>
              <a:spcAft>
                <a:spcPct val="0"/>
              </a:spcAft>
              <a:defRPr sz="2400">
                <a:solidFill>
                  <a:schemeClr val="bg1"/>
                </a:solidFill>
                <a:latin typeface=".VnTime" panose="020B7200000000000000" pitchFamily="34" charset="0"/>
              </a:defRPr>
            </a:lvl8pPr>
            <a:lvl9pPr marL="3886200" indent="-228600" eaLnBrk="0" fontAlgn="base" hangingPunct="0">
              <a:spcBef>
                <a:spcPct val="0"/>
              </a:spcBef>
              <a:spcAft>
                <a:spcPct val="0"/>
              </a:spcAft>
              <a:defRPr sz="2400">
                <a:solidFill>
                  <a:schemeClr val="bg1"/>
                </a:solidFill>
                <a:latin typeface=".VnTime" panose="020B7200000000000000" pitchFamily="34" charset="0"/>
              </a:defRPr>
            </a:lvl9pPr>
          </a:lstStyle>
          <a:p>
            <a:pPr eaLnBrk="1" hangingPunct="1">
              <a:spcBef>
                <a:spcPct val="50000"/>
              </a:spcBef>
            </a:pPr>
            <a:r>
              <a:rPr lang="en-US" altLang="vi-VN" b="1" dirty="0">
                <a:solidFill>
                  <a:srgbClr val="000066"/>
                </a:solidFill>
                <a:latin typeface="Times New Roman" panose="02020603050405020304" pitchFamily="18" charset="0"/>
              </a:rPr>
              <a:t>Bạn có thể làm gì để tránh lãng phí điện?</a:t>
            </a:r>
          </a:p>
        </p:txBody>
      </p:sp>
      <p:pic>
        <p:nvPicPr>
          <p:cNvPr id="157703" name="Picture 7" descr="dieuho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53000"/>
            <a:ext cx="137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8" descr="am di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3716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9" descr="banl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655" y="334803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10" descr="bepdi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2975" y="106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7" name="Picture 11" descr="bepdi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1430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8" name="Picture 12" descr="CAG92NW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327660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9" name="Picture 13" descr="matgiat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105400"/>
            <a:ext cx="981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0" name="Picture 14" descr="binhnonglan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5029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2" name="Picture 16" descr="images[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3048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3" name="Picture 17" descr="images[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127635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4" name="Picture 18" descr="images[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4675" y="1143000"/>
            <a:ext cx="1285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5" name="Picture 19" descr="images[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51816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6" name="Picture 20" descr="images[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800" y="4953000"/>
            <a:ext cx="1181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7" name="Picture 21" descr="CA4VY7W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38354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33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7703"/>
                                        </p:tgtEl>
                                        <p:attrNameLst>
                                          <p:attrName>style.visibility</p:attrName>
                                        </p:attrNameLst>
                                      </p:cBhvr>
                                      <p:to>
                                        <p:strVal val="visible"/>
                                      </p:to>
                                    </p:set>
                                    <p:anim calcmode="lin" valueType="num">
                                      <p:cBhvr>
                                        <p:cTn id="7" dur="1000" fill="hold"/>
                                        <p:tgtEl>
                                          <p:spTgt spid="157703"/>
                                        </p:tgtEl>
                                        <p:attrNameLst>
                                          <p:attrName>ppt_x</p:attrName>
                                        </p:attrNameLst>
                                      </p:cBhvr>
                                      <p:tavLst>
                                        <p:tav tm="0">
                                          <p:val>
                                            <p:strVal val="#ppt_x-.2"/>
                                          </p:val>
                                        </p:tav>
                                        <p:tav tm="100000">
                                          <p:val>
                                            <p:strVal val="#ppt_x"/>
                                          </p:val>
                                        </p:tav>
                                      </p:tavLst>
                                    </p:anim>
                                    <p:anim calcmode="lin" valueType="num">
                                      <p:cBhvr>
                                        <p:cTn id="8" dur="1000" fill="hold"/>
                                        <p:tgtEl>
                                          <p:spTgt spid="1577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7703"/>
                                        </p:tgtEl>
                                      </p:cBhvr>
                                    </p:animEffect>
                                  </p:childTnLst>
                                </p:cTn>
                              </p:par>
                              <p:par>
                                <p:cTn id="10" presetID="29" presetClass="entr" presetSubtype="0" fill="hold" nodeType="withEffect">
                                  <p:stCondLst>
                                    <p:cond delay="0"/>
                                  </p:stCondLst>
                                  <p:childTnLst>
                                    <p:set>
                                      <p:cBhvr>
                                        <p:cTn id="11" dur="1" fill="hold">
                                          <p:stCondLst>
                                            <p:cond delay="0"/>
                                          </p:stCondLst>
                                        </p:cTn>
                                        <p:tgtEl>
                                          <p:spTgt spid="157704"/>
                                        </p:tgtEl>
                                        <p:attrNameLst>
                                          <p:attrName>style.visibility</p:attrName>
                                        </p:attrNameLst>
                                      </p:cBhvr>
                                      <p:to>
                                        <p:strVal val="visible"/>
                                      </p:to>
                                    </p:set>
                                    <p:anim calcmode="lin" valueType="num">
                                      <p:cBhvr>
                                        <p:cTn id="12" dur="1000" fill="hold"/>
                                        <p:tgtEl>
                                          <p:spTgt spid="157704"/>
                                        </p:tgtEl>
                                        <p:attrNameLst>
                                          <p:attrName>ppt_x</p:attrName>
                                        </p:attrNameLst>
                                      </p:cBhvr>
                                      <p:tavLst>
                                        <p:tav tm="0">
                                          <p:val>
                                            <p:strVal val="#ppt_x-.2"/>
                                          </p:val>
                                        </p:tav>
                                        <p:tav tm="100000">
                                          <p:val>
                                            <p:strVal val="#ppt_x"/>
                                          </p:val>
                                        </p:tav>
                                      </p:tavLst>
                                    </p:anim>
                                    <p:anim calcmode="lin" valueType="num">
                                      <p:cBhvr>
                                        <p:cTn id="13" dur="1000" fill="hold"/>
                                        <p:tgtEl>
                                          <p:spTgt spid="15770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7704"/>
                                        </p:tgtEl>
                                      </p:cBhvr>
                                    </p:animEffect>
                                  </p:childTnLst>
                                </p:cTn>
                              </p:par>
                              <p:par>
                                <p:cTn id="15" presetID="29" presetClass="entr" presetSubtype="0" fill="hold" nodeType="withEffect">
                                  <p:stCondLst>
                                    <p:cond delay="0"/>
                                  </p:stCondLst>
                                  <p:childTnLst>
                                    <p:set>
                                      <p:cBhvr>
                                        <p:cTn id="16" dur="1" fill="hold">
                                          <p:stCondLst>
                                            <p:cond delay="0"/>
                                          </p:stCondLst>
                                        </p:cTn>
                                        <p:tgtEl>
                                          <p:spTgt spid="157705"/>
                                        </p:tgtEl>
                                        <p:attrNameLst>
                                          <p:attrName>style.visibility</p:attrName>
                                        </p:attrNameLst>
                                      </p:cBhvr>
                                      <p:to>
                                        <p:strVal val="visible"/>
                                      </p:to>
                                    </p:set>
                                    <p:anim calcmode="lin" valueType="num">
                                      <p:cBhvr>
                                        <p:cTn id="17" dur="1000" fill="hold"/>
                                        <p:tgtEl>
                                          <p:spTgt spid="157705"/>
                                        </p:tgtEl>
                                        <p:attrNameLst>
                                          <p:attrName>ppt_x</p:attrName>
                                        </p:attrNameLst>
                                      </p:cBhvr>
                                      <p:tavLst>
                                        <p:tav tm="0">
                                          <p:val>
                                            <p:strVal val="#ppt_x-.2"/>
                                          </p:val>
                                        </p:tav>
                                        <p:tav tm="100000">
                                          <p:val>
                                            <p:strVal val="#ppt_x"/>
                                          </p:val>
                                        </p:tav>
                                      </p:tavLst>
                                    </p:anim>
                                    <p:anim calcmode="lin" valueType="num">
                                      <p:cBhvr>
                                        <p:cTn id="18" dur="1000" fill="hold"/>
                                        <p:tgtEl>
                                          <p:spTgt spid="15770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7705"/>
                                        </p:tgtEl>
                                      </p:cBhvr>
                                    </p:animEffect>
                                  </p:childTnLst>
                                </p:cTn>
                              </p:par>
                              <p:par>
                                <p:cTn id="20" presetID="29" presetClass="entr" presetSubtype="0" fill="hold" nodeType="withEffect">
                                  <p:stCondLst>
                                    <p:cond delay="0"/>
                                  </p:stCondLst>
                                  <p:childTnLst>
                                    <p:set>
                                      <p:cBhvr>
                                        <p:cTn id="21" dur="1" fill="hold">
                                          <p:stCondLst>
                                            <p:cond delay="0"/>
                                          </p:stCondLst>
                                        </p:cTn>
                                        <p:tgtEl>
                                          <p:spTgt spid="157706"/>
                                        </p:tgtEl>
                                        <p:attrNameLst>
                                          <p:attrName>style.visibility</p:attrName>
                                        </p:attrNameLst>
                                      </p:cBhvr>
                                      <p:to>
                                        <p:strVal val="visible"/>
                                      </p:to>
                                    </p:set>
                                    <p:anim calcmode="lin" valueType="num">
                                      <p:cBhvr>
                                        <p:cTn id="22" dur="1000" fill="hold"/>
                                        <p:tgtEl>
                                          <p:spTgt spid="157706"/>
                                        </p:tgtEl>
                                        <p:attrNameLst>
                                          <p:attrName>ppt_x</p:attrName>
                                        </p:attrNameLst>
                                      </p:cBhvr>
                                      <p:tavLst>
                                        <p:tav tm="0">
                                          <p:val>
                                            <p:strVal val="#ppt_x-.2"/>
                                          </p:val>
                                        </p:tav>
                                        <p:tav tm="100000">
                                          <p:val>
                                            <p:strVal val="#ppt_x"/>
                                          </p:val>
                                        </p:tav>
                                      </p:tavLst>
                                    </p:anim>
                                    <p:anim calcmode="lin" valueType="num">
                                      <p:cBhvr>
                                        <p:cTn id="23" dur="1000" fill="hold"/>
                                        <p:tgtEl>
                                          <p:spTgt spid="15770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7706"/>
                                        </p:tgtEl>
                                      </p:cBhvr>
                                    </p:animEffect>
                                  </p:childTnLst>
                                </p:cTn>
                              </p:par>
                              <p:par>
                                <p:cTn id="25" presetID="29" presetClass="entr" presetSubtype="0" fill="hold" nodeType="withEffect">
                                  <p:stCondLst>
                                    <p:cond delay="0"/>
                                  </p:stCondLst>
                                  <p:childTnLst>
                                    <p:set>
                                      <p:cBhvr>
                                        <p:cTn id="26" dur="1" fill="hold">
                                          <p:stCondLst>
                                            <p:cond delay="0"/>
                                          </p:stCondLst>
                                        </p:cTn>
                                        <p:tgtEl>
                                          <p:spTgt spid="157707"/>
                                        </p:tgtEl>
                                        <p:attrNameLst>
                                          <p:attrName>style.visibility</p:attrName>
                                        </p:attrNameLst>
                                      </p:cBhvr>
                                      <p:to>
                                        <p:strVal val="visible"/>
                                      </p:to>
                                    </p:set>
                                    <p:anim calcmode="lin" valueType="num">
                                      <p:cBhvr>
                                        <p:cTn id="27" dur="1000" fill="hold"/>
                                        <p:tgtEl>
                                          <p:spTgt spid="157707"/>
                                        </p:tgtEl>
                                        <p:attrNameLst>
                                          <p:attrName>ppt_x</p:attrName>
                                        </p:attrNameLst>
                                      </p:cBhvr>
                                      <p:tavLst>
                                        <p:tav tm="0">
                                          <p:val>
                                            <p:strVal val="#ppt_x-.2"/>
                                          </p:val>
                                        </p:tav>
                                        <p:tav tm="100000">
                                          <p:val>
                                            <p:strVal val="#ppt_x"/>
                                          </p:val>
                                        </p:tav>
                                      </p:tavLst>
                                    </p:anim>
                                    <p:anim calcmode="lin" valueType="num">
                                      <p:cBhvr>
                                        <p:cTn id="28" dur="1000" fill="hold"/>
                                        <p:tgtEl>
                                          <p:spTgt spid="15770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7707"/>
                                        </p:tgtEl>
                                      </p:cBhvr>
                                    </p:animEffect>
                                  </p:childTnLst>
                                </p:cTn>
                              </p:par>
                              <p:par>
                                <p:cTn id="30" presetID="29" presetClass="entr" presetSubtype="0" fill="hold" nodeType="withEffect">
                                  <p:stCondLst>
                                    <p:cond delay="0"/>
                                  </p:stCondLst>
                                  <p:childTnLst>
                                    <p:set>
                                      <p:cBhvr>
                                        <p:cTn id="31" dur="1" fill="hold">
                                          <p:stCondLst>
                                            <p:cond delay="0"/>
                                          </p:stCondLst>
                                        </p:cTn>
                                        <p:tgtEl>
                                          <p:spTgt spid="157708"/>
                                        </p:tgtEl>
                                        <p:attrNameLst>
                                          <p:attrName>style.visibility</p:attrName>
                                        </p:attrNameLst>
                                      </p:cBhvr>
                                      <p:to>
                                        <p:strVal val="visible"/>
                                      </p:to>
                                    </p:set>
                                    <p:anim calcmode="lin" valueType="num">
                                      <p:cBhvr>
                                        <p:cTn id="32" dur="1000" fill="hold"/>
                                        <p:tgtEl>
                                          <p:spTgt spid="157708"/>
                                        </p:tgtEl>
                                        <p:attrNameLst>
                                          <p:attrName>ppt_x</p:attrName>
                                        </p:attrNameLst>
                                      </p:cBhvr>
                                      <p:tavLst>
                                        <p:tav tm="0">
                                          <p:val>
                                            <p:strVal val="#ppt_x-.2"/>
                                          </p:val>
                                        </p:tav>
                                        <p:tav tm="100000">
                                          <p:val>
                                            <p:strVal val="#ppt_x"/>
                                          </p:val>
                                        </p:tav>
                                      </p:tavLst>
                                    </p:anim>
                                    <p:anim calcmode="lin" valueType="num">
                                      <p:cBhvr>
                                        <p:cTn id="33" dur="1000" fill="hold"/>
                                        <p:tgtEl>
                                          <p:spTgt spid="15770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57708"/>
                                        </p:tgtEl>
                                      </p:cBhvr>
                                    </p:animEffect>
                                  </p:childTnLst>
                                </p:cTn>
                              </p:par>
                              <p:par>
                                <p:cTn id="35" presetID="29" presetClass="entr" presetSubtype="0" fill="hold" nodeType="withEffect">
                                  <p:stCondLst>
                                    <p:cond delay="0"/>
                                  </p:stCondLst>
                                  <p:childTnLst>
                                    <p:set>
                                      <p:cBhvr>
                                        <p:cTn id="36" dur="1" fill="hold">
                                          <p:stCondLst>
                                            <p:cond delay="0"/>
                                          </p:stCondLst>
                                        </p:cTn>
                                        <p:tgtEl>
                                          <p:spTgt spid="157709"/>
                                        </p:tgtEl>
                                        <p:attrNameLst>
                                          <p:attrName>style.visibility</p:attrName>
                                        </p:attrNameLst>
                                      </p:cBhvr>
                                      <p:to>
                                        <p:strVal val="visible"/>
                                      </p:to>
                                    </p:set>
                                    <p:anim calcmode="lin" valueType="num">
                                      <p:cBhvr>
                                        <p:cTn id="37" dur="1000" fill="hold"/>
                                        <p:tgtEl>
                                          <p:spTgt spid="157709"/>
                                        </p:tgtEl>
                                        <p:attrNameLst>
                                          <p:attrName>ppt_x</p:attrName>
                                        </p:attrNameLst>
                                      </p:cBhvr>
                                      <p:tavLst>
                                        <p:tav tm="0">
                                          <p:val>
                                            <p:strVal val="#ppt_x-.2"/>
                                          </p:val>
                                        </p:tav>
                                        <p:tav tm="100000">
                                          <p:val>
                                            <p:strVal val="#ppt_x"/>
                                          </p:val>
                                        </p:tav>
                                      </p:tavLst>
                                    </p:anim>
                                    <p:anim calcmode="lin" valueType="num">
                                      <p:cBhvr>
                                        <p:cTn id="38" dur="1000" fill="hold"/>
                                        <p:tgtEl>
                                          <p:spTgt spid="15770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57709"/>
                                        </p:tgtEl>
                                      </p:cBhvr>
                                    </p:animEffect>
                                  </p:childTnLst>
                                </p:cTn>
                              </p:par>
                              <p:par>
                                <p:cTn id="40" presetID="29" presetClass="entr" presetSubtype="0" fill="hold" nodeType="withEffect">
                                  <p:stCondLst>
                                    <p:cond delay="0"/>
                                  </p:stCondLst>
                                  <p:childTnLst>
                                    <p:set>
                                      <p:cBhvr>
                                        <p:cTn id="41" dur="1" fill="hold">
                                          <p:stCondLst>
                                            <p:cond delay="0"/>
                                          </p:stCondLst>
                                        </p:cTn>
                                        <p:tgtEl>
                                          <p:spTgt spid="157710"/>
                                        </p:tgtEl>
                                        <p:attrNameLst>
                                          <p:attrName>style.visibility</p:attrName>
                                        </p:attrNameLst>
                                      </p:cBhvr>
                                      <p:to>
                                        <p:strVal val="visible"/>
                                      </p:to>
                                    </p:set>
                                    <p:anim calcmode="lin" valueType="num">
                                      <p:cBhvr>
                                        <p:cTn id="42" dur="1000" fill="hold"/>
                                        <p:tgtEl>
                                          <p:spTgt spid="157710"/>
                                        </p:tgtEl>
                                        <p:attrNameLst>
                                          <p:attrName>ppt_x</p:attrName>
                                        </p:attrNameLst>
                                      </p:cBhvr>
                                      <p:tavLst>
                                        <p:tav tm="0">
                                          <p:val>
                                            <p:strVal val="#ppt_x-.2"/>
                                          </p:val>
                                        </p:tav>
                                        <p:tav tm="100000">
                                          <p:val>
                                            <p:strVal val="#ppt_x"/>
                                          </p:val>
                                        </p:tav>
                                      </p:tavLst>
                                    </p:anim>
                                    <p:anim calcmode="lin" valueType="num">
                                      <p:cBhvr>
                                        <p:cTn id="43" dur="1000" fill="hold"/>
                                        <p:tgtEl>
                                          <p:spTgt spid="1577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7710"/>
                                        </p:tgtEl>
                                      </p:cBhvr>
                                    </p:animEffect>
                                  </p:childTnLst>
                                </p:cTn>
                              </p:par>
                              <p:par>
                                <p:cTn id="45" presetID="29" presetClass="entr" presetSubtype="0" fill="hold" nodeType="withEffect">
                                  <p:stCondLst>
                                    <p:cond delay="0"/>
                                  </p:stCondLst>
                                  <p:childTnLst>
                                    <p:set>
                                      <p:cBhvr>
                                        <p:cTn id="46" dur="1" fill="hold">
                                          <p:stCondLst>
                                            <p:cond delay="0"/>
                                          </p:stCondLst>
                                        </p:cTn>
                                        <p:tgtEl>
                                          <p:spTgt spid="157712"/>
                                        </p:tgtEl>
                                        <p:attrNameLst>
                                          <p:attrName>style.visibility</p:attrName>
                                        </p:attrNameLst>
                                      </p:cBhvr>
                                      <p:to>
                                        <p:strVal val="visible"/>
                                      </p:to>
                                    </p:set>
                                    <p:anim calcmode="lin" valueType="num">
                                      <p:cBhvr>
                                        <p:cTn id="47" dur="1000" fill="hold"/>
                                        <p:tgtEl>
                                          <p:spTgt spid="157712"/>
                                        </p:tgtEl>
                                        <p:attrNameLst>
                                          <p:attrName>ppt_x</p:attrName>
                                        </p:attrNameLst>
                                      </p:cBhvr>
                                      <p:tavLst>
                                        <p:tav tm="0">
                                          <p:val>
                                            <p:strVal val="#ppt_x-.2"/>
                                          </p:val>
                                        </p:tav>
                                        <p:tav tm="100000">
                                          <p:val>
                                            <p:strVal val="#ppt_x"/>
                                          </p:val>
                                        </p:tav>
                                      </p:tavLst>
                                    </p:anim>
                                    <p:anim calcmode="lin" valueType="num">
                                      <p:cBhvr>
                                        <p:cTn id="48" dur="1000" fill="hold"/>
                                        <p:tgtEl>
                                          <p:spTgt spid="15771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7712"/>
                                        </p:tgtEl>
                                      </p:cBhvr>
                                    </p:animEffect>
                                  </p:childTnLst>
                                </p:cTn>
                              </p:par>
                              <p:par>
                                <p:cTn id="50" presetID="29" presetClass="entr" presetSubtype="0" fill="hold" nodeType="withEffect">
                                  <p:stCondLst>
                                    <p:cond delay="0"/>
                                  </p:stCondLst>
                                  <p:childTnLst>
                                    <p:set>
                                      <p:cBhvr>
                                        <p:cTn id="51" dur="1" fill="hold">
                                          <p:stCondLst>
                                            <p:cond delay="0"/>
                                          </p:stCondLst>
                                        </p:cTn>
                                        <p:tgtEl>
                                          <p:spTgt spid="157713"/>
                                        </p:tgtEl>
                                        <p:attrNameLst>
                                          <p:attrName>style.visibility</p:attrName>
                                        </p:attrNameLst>
                                      </p:cBhvr>
                                      <p:to>
                                        <p:strVal val="visible"/>
                                      </p:to>
                                    </p:set>
                                    <p:anim calcmode="lin" valueType="num">
                                      <p:cBhvr>
                                        <p:cTn id="52" dur="1000" fill="hold"/>
                                        <p:tgtEl>
                                          <p:spTgt spid="157713"/>
                                        </p:tgtEl>
                                        <p:attrNameLst>
                                          <p:attrName>ppt_x</p:attrName>
                                        </p:attrNameLst>
                                      </p:cBhvr>
                                      <p:tavLst>
                                        <p:tav tm="0">
                                          <p:val>
                                            <p:strVal val="#ppt_x-.2"/>
                                          </p:val>
                                        </p:tav>
                                        <p:tav tm="100000">
                                          <p:val>
                                            <p:strVal val="#ppt_x"/>
                                          </p:val>
                                        </p:tav>
                                      </p:tavLst>
                                    </p:anim>
                                    <p:anim calcmode="lin" valueType="num">
                                      <p:cBhvr>
                                        <p:cTn id="53" dur="1000" fill="hold"/>
                                        <p:tgtEl>
                                          <p:spTgt spid="15771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7713"/>
                                        </p:tgtEl>
                                      </p:cBhvr>
                                    </p:animEffect>
                                  </p:childTnLst>
                                </p:cTn>
                              </p:par>
                              <p:par>
                                <p:cTn id="55" presetID="29" presetClass="entr" presetSubtype="0" fill="hold" nodeType="withEffect">
                                  <p:stCondLst>
                                    <p:cond delay="0"/>
                                  </p:stCondLst>
                                  <p:childTnLst>
                                    <p:set>
                                      <p:cBhvr>
                                        <p:cTn id="56" dur="1" fill="hold">
                                          <p:stCondLst>
                                            <p:cond delay="0"/>
                                          </p:stCondLst>
                                        </p:cTn>
                                        <p:tgtEl>
                                          <p:spTgt spid="157714"/>
                                        </p:tgtEl>
                                        <p:attrNameLst>
                                          <p:attrName>style.visibility</p:attrName>
                                        </p:attrNameLst>
                                      </p:cBhvr>
                                      <p:to>
                                        <p:strVal val="visible"/>
                                      </p:to>
                                    </p:set>
                                    <p:anim calcmode="lin" valueType="num">
                                      <p:cBhvr>
                                        <p:cTn id="57" dur="1000" fill="hold"/>
                                        <p:tgtEl>
                                          <p:spTgt spid="157714"/>
                                        </p:tgtEl>
                                        <p:attrNameLst>
                                          <p:attrName>ppt_x</p:attrName>
                                        </p:attrNameLst>
                                      </p:cBhvr>
                                      <p:tavLst>
                                        <p:tav tm="0">
                                          <p:val>
                                            <p:strVal val="#ppt_x-.2"/>
                                          </p:val>
                                        </p:tav>
                                        <p:tav tm="100000">
                                          <p:val>
                                            <p:strVal val="#ppt_x"/>
                                          </p:val>
                                        </p:tav>
                                      </p:tavLst>
                                    </p:anim>
                                    <p:anim calcmode="lin" valueType="num">
                                      <p:cBhvr>
                                        <p:cTn id="58" dur="1000" fill="hold"/>
                                        <p:tgtEl>
                                          <p:spTgt spid="157714"/>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57714"/>
                                        </p:tgtEl>
                                      </p:cBhvr>
                                    </p:animEffect>
                                  </p:childTnLst>
                                </p:cTn>
                              </p:par>
                              <p:par>
                                <p:cTn id="60" presetID="29" presetClass="entr" presetSubtype="0" fill="hold" nodeType="withEffect">
                                  <p:stCondLst>
                                    <p:cond delay="0"/>
                                  </p:stCondLst>
                                  <p:childTnLst>
                                    <p:set>
                                      <p:cBhvr>
                                        <p:cTn id="61" dur="1" fill="hold">
                                          <p:stCondLst>
                                            <p:cond delay="0"/>
                                          </p:stCondLst>
                                        </p:cTn>
                                        <p:tgtEl>
                                          <p:spTgt spid="157715"/>
                                        </p:tgtEl>
                                        <p:attrNameLst>
                                          <p:attrName>style.visibility</p:attrName>
                                        </p:attrNameLst>
                                      </p:cBhvr>
                                      <p:to>
                                        <p:strVal val="visible"/>
                                      </p:to>
                                    </p:set>
                                    <p:anim calcmode="lin" valueType="num">
                                      <p:cBhvr>
                                        <p:cTn id="62" dur="1000" fill="hold"/>
                                        <p:tgtEl>
                                          <p:spTgt spid="157715"/>
                                        </p:tgtEl>
                                        <p:attrNameLst>
                                          <p:attrName>ppt_x</p:attrName>
                                        </p:attrNameLst>
                                      </p:cBhvr>
                                      <p:tavLst>
                                        <p:tav tm="0">
                                          <p:val>
                                            <p:strVal val="#ppt_x-.2"/>
                                          </p:val>
                                        </p:tav>
                                        <p:tav tm="100000">
                                          <p:val>
                                            <p:strVal val="#ppt_x"/>
                                          </p:val>
                                        </p:tav>
                                      </p:tavLst>
                                    </p:anim>
                                    <p:anim calcmode="lin" valueType="num">
                                      <p:cBhvr>
                                        <p:cTn id="63" dur="1000" fill="hold"/>
                                        <p:tgtEl>
                                          <p:spTgt spid="15771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57715"/>
                                        </p:tgtEl>
                                      </p:cBhvr>
                                    </p:animEffect>
                                  </p:childTnLst>
                                </p:cTn>
                              </p:par>
                              <p:par>
                                <p:cTn id="65" presetID="29" presetClass="entr" presetSubtype="0" fill="hold" nodeType="withEffect">
                                  <p:stCondLst>
                                    <p:cond delay="0"/>
                                  </p:stCondLst>
                                  <p:childTnLst>
                                    <p:set>
                                      <p:cBhvr>
                                        <p:cTn id="66" dur="1" fill="hold">
                                          <p:stCondLst>
                                            <p:cond delay="0"/>
                                          </p:stCondLst>
                                        </p:cTn>
                                        <p:tgtEl>
                                          <p:spTgt spid="157716"/>
                                        </p:tgtEl>
                                        <p:attrNameLst>
                                          <p:attrName>style.visibility</p:attrName>
                                        </p:attrNameLst>
                                      </p:cBhvr>
                                      <p:to>
                                        <p:strVal val="visible"/>
                                      </p:to>
                                    </p:set>
                                    <p:anim calcmode="lin" valueType="num">
                                      <p:cBhvr>
                                        <p:cTn id="67" dur="1000" fill="hold"/>
                                        <p:tgtEl>
                                          <p:spTgt spid="157716"/>
                                        </p:tgtEl>
                                        <p:attrNameLst>
                                          <p:attrName>ppt_x</p:attrName>
                                        </p:attrNameLst>
                                      </p:cBhvr>
                                      <p:tavLst>
                                        <p:tav tm="0">
                                          <p:val>
                                            <p:strVal val="#ppt_x-.2"/>
                                          </p:val>
                                        </p:tav>
                                        <p:tav tm="100000">
                                          <p:val>
                                            <p:strVal val="#ppt_x"/>
                                          </p:val>
                                        </p:tav>
                                      </p:tavLst>
                                    </p:anim>
                                    <p:anim calcmode="lin" valueType="num">
                                      <p:cBhvr>
                                        <p:cTn id="68" dur="1000" fill="hold"/>
                                        <p:tgtEl>
                                          <p:spTgt spid="15771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57716"/>
                                        </p:tgtEl>
                                      </p:cBhvr>
                                    </p:animEffect>
                                  </p:childTnLst>
                                </p:cTn>
                              </p:par>
                              <p:par>
                                <p:cTn id="70" presetID="29" presetClass="entr" presetSubtype="0" fill="hold" nodeType="withEffect">
                                  <p:stCondLst>
                                    <p:cond delay="0"/>
                                  </p:stCondLst>
                                  <p:childTnLst>
                                    <p:set>
                                      <p:cBhvr>
                                        <p:cTn id="71" dur="1" fill="hold">
                                          <p:stCondLst>
                                            <p:cond delay="0"/>
                                          </p:stCondLst>
                                        </p:cTn>
                                        <p:tgtEl>
                                          <p:spTgt spid="157717"/>
                                        </p:tgtEl>
                                        <p:attrNameLst>
                                          <p:attrName>style.visibility</p:attrName>
                                        </p:attrNameLst>
                                      </p:cBhvr>
                                      <p:to>
                                        <p:strVal val="visible"/>
                                      </p:to>
                                    </p:set>
                                    <p:anim calcmode="lin" valueType="num">
                                      <p:cBhvr>
                                        <p:cTn id="72" dur="1000" fill="hold"/>
                                        <p:tgtEl>
                                          <p:spTgt spid="157717"/>
                                        </p:tgtEl>
                                        <p:attrNameLst>
                                          <p:attrName>ppt_x</p:attrName>
                                        </p:attrNameLst>
                                      </p:cBhvr>
                                      <p:tavLst>
                                        <p:tav tm="0">
                                          <p:val>
                                            <p:strVal val="#ppt_x-.2"/>
                                          </p:val>
                                        </p:tav>
                                        <p:tav tm="100000">
                                          <p:val>
                                            <p:strVal val="#ppt_x"/>
                                          </p:val>
                                        </p:tav>
                                      </p:tavLst>
                                    </p:anim>
                                    <p:anim calcmode="lin" valueType="num">
                                      <p:cBhvr>
                                        <p:cTn id="73" dur="1000" fill="hold"/>
                                        <p:tgtEl>
                                          <p:spTgt spid="157717"/>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5771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xit" presetSubtype="0" accel="100000" fill="hold" nodeType="clickEffect">
                                  <p:stCondLst>
                                    <p:cond delay="0"/>
                                  </p:stCondLst>
                                  <p:childTnLst>
                                    <p:anim calcmode="lin" valueType="num">
                                      <p:cBhvr>
                                        <p:cTn id="78" dur="1000"/>
                                        <p:tgtEl>
                                          <p:spTgt spid="157713"/>
                                        </p:tgtEl>
                                        <p:attrNameLst>
                                          <p:attrName>ppt_w</p:attrName>
                                        </p:attrNameLst>
                                      </p:cBhvr>
                                      <p:tavLst>
                                        <p:tav tm="0">
                                          <p:val>
                                            <p:strVal val="ppt_w"/>
                                          </p:val>
                                        </p:tav>
                                        <p:tav tm="100000">
                                          <p:val>
                                            <p:fltVal val="0"/>
                                          </p:val>
                                        </p:tav>
                                      </p:tavLst>
                                    </p:anim>
                                    <p:anim calcmode="lin" valueType="num">
                                      <p:cBhvr>
                                        <p:cTn id="79" dur="1000"/>
                                        <p:tgtEl>
                                          <p:spTgt spid="157713"/>
                                        </p:tgtEl>
                                        <p:attrNameLst>
                                          <p:attrName>ppt_h</p:attrName>
                                        </p:attrNameLst>
                                      </p:cBhvr>
                                      <p:tavLst>
                                        <p:tav tm="0">
                                          <p:val>
                                            <p:strVal val="ppt_h"/>
                                          </p:val>
                                        </p:tav>
                                        <p:tav tm="100000">
                                          <p:val>
                                            <p:fltVal val="0"/>
                                          </p:val>
                                        </p:tav>
                                      </p:tavLst>
                                    </p:anim>
                                    <p:anim calcmode="lin" valueType="num">
                                      <p:cBhvr>
                                        <p:cTn id="80" dur="1000"/>
                                        <p:tgtEl>
                                          <p:spTgt spid="157713"/>
                                        </p:tgtEl>
                                        <p:attrNameLst>
                                          <p:attrName>style.rotation</p:attrName>
                                        </p:attrNameLst>
                                      </p:cBhvr>
                                      <p:tavLst>
                                        <p:tav tm="0">
                                          <p:val>
                                            <p:fltVal val="0"/>
                                          </p:val>
                                        </p:tav>
                                        <p:tav tm="100000">
                                          <p:val>
                                            <p:fltVal val="360"/>
                                          </p:val>
                                        </p:tav>
                                      </p:tavLst>
                                    </p:anim>
                                    <p:animEffect transition="out" filter="fade">
                                      <p:cBhvr>
                                        <p:cTn id="81" dur="1000"/>
                                        <p:tgtEl>
                                          <p:spTgt spid="157713"/>
                                        </p:tgtEl>
                                      </p:cBhvr>
                                    </p:animEffect>
                                    <p:set>
                                      <p:cBhvr>
                                        <p:cTn id="82" dur="1" fill="hold">
                                          <p:stCondLst>
                                            <p:cond delay="999"/>
                                          </p:stCondLst>
                                        </p:cTn>
                                        <p:tgtEl>
                                          <p:spTgt spid="157713"/>
                                        </p:tgtEl>
                                        <p:attrNameLst>
                                          <p:attrName>style.visibility</p:attrName>
                                        </p:attrNameLst>
                                      </p:cBhvr>
                                      <p:to>
                                        <p:strVal val="hidden"/>
                                      </p:to>
                                    </p:set>
                                  </p:childTnLst>
                                </p:cTn>
                              </p:par>
                              <p:par>
                                <p:cTn id="83" presetID="49" presetClass="exit" presetSubtype="0" accel="100000" fill="hold" nodeType="withEffect">
                                  <p:stCondLst>
                                    <p:cond delay="0"/>
                                  </p:stCondLst>
                                  <p:childTnLst>
                                    <p:anim calcmode="lin" valueType="num">
                                      <p:cBhvr>
                                        <p:cTn id="84" dur="1000"/>
                                        <p:tgtEl>
                                          <p:spTgt spid="157714"/>
                                        </p:tgtEl>
                                        <p:attrNameLst>
                                          <p:attrName>ppt_w</p:attrName>
                                        </p:attrNameLst>
                                      </p:cBhvr>
                                      <p:tavLst>
                                        <p:tav tm="0">
                                          <p:val>
                                            <p:strVal val="ppt_w"/>
                                          </p:val>
                                        </p:tav>
                                        <p:tav tm="100000">
                                          <p:val>
                                            <p:fltVal val="0"/>
                                          </p:val>
                                        </p:tav>
                                      </p:tavLst>
                                    </p:anim>
                                    <p:anim calcmode="lin" valueType="num">
                                      <p:cBhvr>
                                        <p:cTn id="85" dur="1000"/>
                                        <p:tgtEl>
                                          <p:spTgt spid="157714"/>
                                        </p:tgtEl>
                                        <p:attrNameLst>
                                          <p:attrName>ppt_h</p:attrName>
                                        </p:attrNameLst>
                                      </p:cBhvr>
                                      <p:tavLst>
                                        <p:tav tm="0">
                                          <p:val>
                                            <p:strVal val="ppt_h"/>
                                          </p:val>
                                        </p:tav>
                                        <p:tav tm="100000">
                                          <p:val>
                                            <p:fltVal val="0"/>
                                          </p:val>
                                        </p:tav>
                                      </p:tavLst>
                                    </p:anim>
                                    <p:anim calcmode="lin" valueType="num">
                                      <p:cBhvr>
                                        <p:cTn id="86" dur="1000"/>
                                        <p:tgtEl>
                                          <p:spTgt spid="157714"/>
                                        </p:tgtEl>
                                        <p:attrNameLst>
                                          <p:attrName>style.rotation</p:attrName>
                                        </p:attrNameLst>
                                      </p:cBhvr>
                                      <p:tavLst>
                                        <p:tav tm="0">
                                          <p:val>
                                            <p:fltVal val="0"/>
                                          </p:val>
                                        </p:tav>
                                        <p:tav tm="100000">
                                          <p:val>
                                            <p:fltVal val="360"/>
                                          </p:val>
                                        </p:tav>
                                      </p:tavLst>
                                    </p:anim>
                                    <p:animEffect transition="out" filter="fade">
                                      <p:cBhvr>
                                        <p:cTn id="87" dur="1000"/>
                                        <p:tgtEl>
                                          <p:spTgt spid="157714"/>
                                        </p:tgtEl>
                                      </p:cBhvr>
                                    </p:animEffect>
                                    <p:set>
                                      <p:cBhvr>
                                        <p:cTn id="88" dur="1" fill="hold">
                                          <p:stCondLst>
                                            <p:cond delay="999"/>
                                          </p:stCondLst>
                                        </p:cTn>
                                        <p:tgtEl>
                                          <p:spTgt spid="157714"/>
                                        </p:tgtEl>
                                        <p:attrNameLst>
                                          <p:attrName>style.visibility</p:attrName>
                                        </p:attrNameLst>
                                      </p:cBhvr>
                                      <p:to>
                                        <p:strVal val="hidden"/>
                                      </p:to>
                                    </p:set>
                                  </p:childTnLst>
                                </p:cTn>
                              </p:par>
                              <p:par>
                                <p:cTn id="89" presetID="49" presetClass="exit" presetSubtype="0" accel="100000" fill="hold" nodeType="withEffect">
                                  <p:stCondLst>
                                    <p:cond delay="0"/>
                                  </p:stCondLst>
                                  <p:childTnLst>
                                    <p:anim calcmode="lin" valueType="num">
                                      <p:cBhvr>
                                        <p:cTn id="90" dur="1000"/>
                                        <p:tgtEl>
                                          <p:spTgt spid="157712"/>
                                        </p:tgtEl>
                                        <p:attrNameLst>
                                          <p:attrName>ppt_w</p:attrName>
                                        </p:attrNameLst>
                                      </p:cBhvr>
                                      <p:tavLst>
                                        <p:tav tm="0">
                                          <p:val>
                                            <p:strVal val="ppt_w"/>
                                          </p:val>
                                        </p:tav>
                                        <p:tav tm="100000">
                                          <p:val>
                                            <p:fltVal val="0"/>
                                          </p:val>
                                        </p:tav>
                                      </p:tavLst>
                                    </p:anim>
                                    <p:anim calcmode="lin" valueType="num">
                                      <p:cBhvr>
                                        <p:cTn id="91" dur="1000"/>
                                        <p:tgtEl>
                                          <p:spTgt spid="157712"/>
                                        </p:tgtEl>
                                        <p:attrNameLst>
                                          <p:attrName>ppt_h</p:attrName>
                                        </p:attrNameLst>
                                      </p:cBhvr>
                                      <p:tavLst>
                                        <p:tav tm="0">
                                          <p:val>
                                            <p:strVal val="ppt_h"/>
                                          </p:val>
                                        </p:tav>
                                        <p:tav tm="100000">
                                          <p:val>
                                            <p:fltVal val="0"/>
                                          </p:val>
                                        </p:tav>
                                      </p:tavLst>
                                    </p:anim>
                                    <p:anim calcmode="lin" valueType="num">
                                      <p:cBhvr>
                                        <p:cTn id="92" dur="1000"/>
                                        <p:tgtEl>
                                          <p:spTgt spid="157712"/>
                                        </p:tgtEl>
                                        <p:attrNameLst>
                                          <p:attrName>style.rotation</p:attrName>
                                        </p:attrNameLst>
                                      </p:cBhvr>
                                      <p:tavLst>
                                        <p:tav tm="0">
                                          <p:val>
                                            <p:fltVal val="0"/>
                                          </p:val>
                                        </p:tav>
                                        <p:tav tm="100000">
                                          <p:val>
                                            <p:fltVal val="360"/>
                                          </p:val>
                                        </p:tav>
                                      </p:tavLst>
                                    </p:anim>
                                    <p:animEffect transition="out" filter="fade">
                                      <p:cBhvr>
                                        <p:cTn id="93" dur="1000"/>
                                        <p:tgtEl>
                                          <p:spTgt spid="157712"/>
                                        </p:tgtEl>
                                      </p:cBhvr>
                                    </p:animEffect>
                                    <p:set>
                                      <p:cBhvr>
                                        <p:cTn id="94" dur="1" fill="hold">
                                          <p:stCondLst>
                                            <p:cond delay="999"/>
                                          </p:stCondLst>
                                        </p:cTn>
                                        <p:tgtEl>
                                          <p:spTgt spid="157712"/>
                                        </p:tgtEl>
                                        <p:attrNameLst>
                                          <p:attrName>style.visibility</p:attrName>
                                        </p:attrNameLst>
                                      </p:cBhvr>
                                      <p:to>
                                        <p:strVal val="hidden"/>
                                      </p:to>
                                    </p:set>
                                  </p:childTnLst>
                                </p:cTn>
                              </p:par>
                              <p:par>
                                <p:cTn id="95" presetID="49" presetClass="exit" presetSubtype="0" accel="100000" fill="hold" nodeType="withEffect">
                                  <p:stCondLst>
                                    <p:cond delay="0"/>
                                  </p:stCondLst>
                                  <p:childTnLst>
                                    <p:anim calcmode="lin" valueType="num">
                                      <p:cBhvr>
                                        <p:cTn id="96" dur="1000"/>
                                        <p:tgtEl>
                                          <p:spTgt spid="157717"/>
                                        </p:tgtEl>
                                        <p:attrNameLst>
                                          <p:attrName>ppt_w</p:attrName>
                                        </p:attrNameLst>
                                      </p:cBhvr>
                                      <p:tavLst>
                                        <p:tav tm="0">
                                          <p:val>
                                            <p:strVal val="ppt_w"/>
                                          </p:val>
                                        </p:tav>
                                        <p:tav tm="100000">
                                          <p:val>
                                            <p:fltVal val="0"/>
                                          </p:val>
                                        </p:tav>
                                      </p:tavLst>
                                    </p:anim>
                                    <p:anim calcmode="lin" valueType="num">
                                      <p:cBhvr>
                                        <p:cTn id="97" dur="1000"/>
                                        <p:tgtEl>
                                          <p:spTgt spid="157717"/>
                                        </p:tgtEl>
                                        <p:attrNameLst>
                                          <p:attrName>ppt_h</p:attrName>
                                        </p:attrNameLst>
                                      </p:cBhvr>
                                      <p:tavLst>
                                        <p:tav tm="0">
                                          <p:val>
                                            <p:strVal val="ppt_h"/>
                                          </p:val>
                                        </p:tav>
                                        <p:tav tm="100000">
                                          <p:val>
                                            <p:fltVal val="0"/>
                                          </p:val>
                                        </p:tav>
                                      </p:tavLst>
                                    </p:anim>
                                    <p:anim calcmode="lin" valueType="num">
                                      <p:cBhvr>
                                        <p:cTn id="98" dur="1000"/>
                                        <p:tgtEl>
                                          <p:spTgt spid="157717"/>
                                        </p:tgtEl>
                                        <p:attrNameLst>
                                          <p:attrName>style.rotation</p:attrName>
                                        </p:attrNameLst>
                                      </p:cBhvr>
                                      <p:tavLst>
                                        <p:tav tm="0">
                                          <p:val>
                                            <p:fltVal val="0"/>
                                          </p:val>
                                        </p:tav>
                                        <p:tav tm="100000">
                                          <p:val>
                                            <p:fltVal val="360"/>
                                          </p:val>
                                        </p:tav>
                                      </p:tavLst>
                                    </p:anim>
                                    <p:animEffect transition="out" filter="fade">
                                      <p:cBhvr>
                                        <p:cTn id="99" dur="1000"/>
                                        <p:tgtEl>
                                          <p:spTgt spid="157717"/>
                                        </p:tgtEl>
                                      </p:cBhvr>
                                    </p:animEffect>
                                    <p:set>
                                      <p:cBhvr>
                                        <p:cTn id="100" dur="1" fill="hold">
                                          <p:stCondLst>
                                            <p:cond delay="999"/>
                                          </p:stCondLst>
                                        </p:cTn>
                                        <p:tgtEl>
                                          <p:spTgt spid="157717"/>
                                        </p:tgtEl>
                                        <p:attrNameLst>
                                          <p:attrName>style.visibility</p:attrName>
                                        </p:attrNameLst>
                                      </p:cBhvr>
                                      <p:to>
                                        <p:strVal val="hidden"/>
                                      </p:to>
                                    </p:set>
                                  </p:childTnLst>
                                </p:cTn>
                              </p:par>
                              <p:par>
                                <p:cTn id="101" presetID="49" presetClass="exit" presetSubtype="0" accel="100000" fill="hold" nodeType="withEffect">
                                  <p:stCondLst>
                                    <p:cond delay="0"/>
                                  </p:stCondLst>
                                  <p:childTnLst>
                                    <p:anim calcmode="lin" valueType="num">
                                      <p:cBhvr>
                                        <p:cTn id="102" dur="1000"/>
                                        <p:tgtEl>
                                          <p:spTgt spid="157716"/>
                                        </p:tgtEl>
                                        <p:attrNameLst>
                                          <p:attrName>ppt_w</p:attrName>
                                        </p:attrNameLst>
                                      </p:cBhvr>
                                      <p:tavLst>
                                        <p:tav tm="0">
                                          <p:val>
                                            <p:strVal val="ppt_w"/>
                                          </p:val>
                                        </p:tav>
                                        <p:tav tm="100000">
                                          <p:val>
                                            <p:fltVal val="0"/>
                                          </p:val>
                                        </p:tav>
                                      </p:tavLst>
                                    </p:anim>
                                    <p:anim calcmode="lin" valueType="num">
                                      <p:cBhvr>
                                        <p:cTn id="103" dur="1000"/>
                                        <p:tgtEl>
                                          <p:spTgt spid="157716"/>
                                        </p:tgtEl>
                                        <p:attrNameLst>
                                          <p:attrName>ppt_h</p:attrName>
                                        </p:attrNameLst>
                                      </p:cBhvr>
                                      <p:tavLst>
                                        <p:tav tm="0">
                                          <p:val>
                                            <p:strVal val="ppt_h"/>
                                          </p:val>
                                        </p:tav>
                                        <p:tav tm="100000">
                                          <p:val>
                                            <p:fltVal val="0"/>
                                          </p:val>
                                        </p:tav>
                                      </p:tavLst>
                                    </p:anim>
                                    <p:anim calcmode="lin" valueType="num">
                                      <p:cBhvr>
                                        <p:cTn id="104" dur="1000"/>
                                        <p:tgtEl>
                                          <p:spTgt spid="157716"/>
                                        </p:tgtEl>
                                        <p:attrNameLst>
                                          <p:attrName>style.rotation</p:attrName>
                                        </p:attrNameLst>
                                      </p:cBhvr>
                                      <p:tavLst>
                                        <p:tav tm="0">
                                          <p:val>
                                            <p:fltVal val="0"/>
                                          </p:val>
                                        </p:tav>
                                        <p:tav tm="100000">
                                          <p:val>
                                            <p:fltVal val="360"/>
                                          </p:val>
                                        </p:tav>
                                      </p:tavLst>
                                    </p:anim>
                                    <p:animEffect transition="out" filter="fade">
                                      <p:cBhvr>
                                        <p:cTn id="105" dur="1000"/>
                                        <p:tgtEl>
                                          <p:spTgt spid="157716"/>
                                        </p:tgtEl>
                                      </p:cBhvr>
                                    </p:animEffect>
                                    <p:set>
                                      <p:cBhvr>
                                        <p:cTn id="106" dur="1" fill="hold">
                                          <p:stCondLst>
                                            <p:cond delay="999"/>
                                          </p:stCondLst>
                                        </p:cTn>
                                        <p:tgtEl>
                                          <p:spTgt spid="157716"/>
                                        </p:tgtEl>
                                        <p:attrNameLst>
                                          <p:attrName>style.visibility</p:attrName>
                                        </p:attrNameLst>
                                      </p:cBhvr>
                                      <p:to>
                                        <p:strVal val="hidden"/>
                                      </p:to>
                                    </p:set>
                                  </p:childTnLst>
                                </p:cTn>
                              </p:par>
                              <p:par>
                                <p:cTn id="107" presetID="49" presetClass="exit" presetSubtype="0" accel="100000" fill="hold" nodeType="withEffect">
                                  <p:stCondLst>
                                    <p:cond delay="0"/>
                                  </p:stCondLst>
                                  <p:childTnLst>
                                    <p:anim calcmode="lin" valueType="num">
                                      <p:cBhvr>
                                        <p:cTn id="108" dur="1000"/>
                                        <p:tgtEl>
                                          <p:spTgt spid="157715"/>
                                        </p:tgtEl>
                                        <p:attrNameLst>
                                          <p:attrName>ppt_w</p:attrName>
                                        </p:attrNameLst>
                                      </p:cBhvr>
                                      <p:tavLst>
                                        <p:tav tm="0">
                                          <p:val>
                                            <p:strVal val="ppt_w"/>
                                          </p:val>
                                        </p:tav>
                                        <p:tav tm="100000">
                                          <p:val>
                                            <p:fltVal val="0"/>
                                          </p:val>
                                        </p:tav>
                                      </p:tavLst>
                                    </p:anim>
                                    <p:anim calcmode="lin" valueType="num">
                                      <p:cBhvr>
                                        <p:cTn id="109" dur="1000"/>
                                        <p:tgtEl>
                                          <p:spTgt spid="157715"/>
                                        </p:tgtEl>
                                        <p:attrNameLst>
                                          <p:attrName>ppt_h</p:attrName>
                                        </p:attrNameLst>
                                      </p:cBhvr>
                                      <p:tavLst>
                                        <p:tav tm="0">
                                          <p:val>
                                            <p:strVal val="ppt_h"/>
                                          </p:val>
                                        </p:tav>
                                        <p:tav tm="100000">
                                          <p:val>
                                            <p:fltVal val="0"/>
                                          </p:val>
                                        </p:tav>
                                      </p:tavLst>
                                    </p:anim>
                                    <p:anim calcmode="lin" valueType="num">
                                      <p:cBhvr>
                                        <p:cTn id="110" dur="1000"/>
                                        <p:tgtEl>
                                          <p:spTgt spid="157715"/>
                                        </p:tgtEl>
                                        <p:attrNameLst>
                                          <p:attrName>style.rotation</p:attrName>
                                        </p:attrNameLst>
                                      </p:cBhvr>
                                      <p:tavLst>
                                        <p:tav tm="0">
                                          <p:val>
                                            <p:fltVal val="0"/>
                                          </p:val>
                                        </p:tav>
                                        <p:tav tm="100000">
                                          <p:val>
                                            <p:fltVal val="360"/>
                                          </p:val>
                                        </p:tav>
                                      </p:tavLst>
                                    </p:anim>
                                    <p:animEffect transition="out" filter="fade">
                                      <p:cBhvr>
                                        <p:cTn id="111" dur="1000"/>
                                        <p:tgtEl>
                                          <p:spTgt spid="157715"/>
                                        </p:tgtEl>
                                      </p:cBhvr>
                                    </p:animEffect>
                                    <p:set>
                                      <p:cBhvr>
                                        <p:cTn id="112" dur="1" fill="hold">
                                          <p:stCondLst>
                                            <p:cond delay="999"/>
                                          </p:stCondLst>
                                        </p:cTn>
                                        <p:tgtEl>
                                          <p:spTgt spid="157715"/>
                                        </p:tgtEl>
                                        <p:attrNameLst>
                                          <p:attrName>style.visibility</p:attrName>
                                        </p:attrNameLst>
                                      </p:cBhvr>
                                      <p:to>
                                        <p:strVal val="hidden"/>
                                      </p:to>
                                    </p:set>
                                  </p:childTnLst>
                                </p:cTn>
                              </p:par>
                              <p:par>
                                <p:cTn id="113" presetID="0" presetClass="path" presetSubtype="0" accel="50000" decel="50000" fill="hold" nodeType="withEffect">
                                  <p:stCondLst>
                                    <p:cond delay="0"/>
                                  </p:stCondLst>
                                  <p:childTnLst>
                                    <p:animMotion origin="layout" path="M -0.06372 -0.0669 C -0.07187 -0.12477 -0.08003 -0.18241 -0.08333 -0.20556 " pathEditMode="relative" rAng="0" ptsTypes="aA">
                                      <p:cBhvr>
                                        <p:cTn id="114" dur="1000" fill="hold"/>
                                        <p:tgtEl>
                                          <p:spTgt spid="157705"/>
                                        </p:tgtEl>
                                        <p:attrNameLst>
                                          <p:attrName>ppt_x</p:attrName>
                                          <p:attrName>ppt_y</p:attrName>
                                        </p:attrNameLst>
                                      </p:cBhvr>
                                      <p:rCtr x="-990" y="-6944"/>
                                    </p:animMotion>
                                  </p:childTnLst>
                                </p:cTn>
                              </p:par>
                              <p:par>
                                <p:cTn id="115" presetID="0" presetClass="path" presetSubtype="0" accel="50000" decel="50000" fill="hold" nodeType="withEffect">
                                  <p:stCondLst>
                                    <p:cond delay="0"/>
                                  </p:stCondLst>
                                  <p:childTnLst>
                                    <p:animMotion origin="layout" path="M 0.00052 0.10116 C -0.00017 0.13843 -0.0007 0.17593 -0.0007 0.19074 " pathEditMode="relative" rAng="0" ptsTypes="aA">
                                      <p:cBhvr>
                                        <p:cTn id="116" dur="2000" fill="hold"/>
                                        <p:tgtEl>
                                          <p:spTgt spid="157708"/>
                                        </p:tgtEl>
                                        <p:attrNameLst>
                                          <p:attrName>ppt_x</p:attrName>
                                          <p:attrName>ppt_y</p:attrName>
                                        </p:attrNameLst>
                                      </p:cBhvr>
                                      <p:rCtr x="-69" y="4468"/>
                                    </p:animMotion>
                                  </p:childTnLst>
                                </p:cTn>
                              </p:par>
                            </p:childTnLst>
                          </p:cTn>
                        </p:par>
                        <p:par>
                          <p:cTn id="117" fill="hold" nodeType="afterGroup">
                            <p:stCondLst>
                              <p:cond delay="2000"/>
                            </p:stCondLst>
                            <p:childTnLst>
                              <p:par>
                                <p:cTn id="118" presetID="6" presetClass="emph" presetSubtype="0" fill="hold" nodeType="afterEffect">
                                  <p:stCondLst>
                                    <p:cond delay="0"/>
                                  </p:stCondLst>
                                  <p:childTnLst>
                                    <p:animScale>
                                      <p:cBhvr>
                                        <p:cTn id="119" dur="2000" fill="hold"/>
                                        <p:tgtEl>
                                          <p:spTgt spid="157707"/>
                                        </p:tgtEl>
                                      </p:cBhvr>
                                      <p:by x="150000" y="150000"/>
                                    </p:animScale>
                                  </p:childTnLst>
                                </p:cTn>
                              </p:par>
                              <p:par>
                                <p:cTn id="120" presetID="6" presetClass="emph" presetSubtype="0" fill="hold" nodeType="withEffect">
                                  <p:stCondLst>
                                    <p:cond delay="0"/>
                                  </p:stCondLst>
                                  <p:childTnLst>
                                    <p:animScale>
                                      <p:cBhvr>
                                        <p:cTn id="121" dur="2000" fill="hold"/>
                                        <p:tgtEl>
                                          <p:spTgt spid="157704"/>
                                        </p:tgtEl>
                                      </p:cBhvr>
                                      <p:by x="150000" y="150000"/>
                                    </p:animScale>
                                  </p:childTnLst>
                                </p:cTn>
                              </p:par>
                              <p:par>
                                <p:cTn id="122" presetID="6" presetClass="emph" presetSubtype="0" fill="hold" nodeType="withEffect">
                                  <p:stCondLst>
                                    <p:cond delay="0"/>
                                  </p:stCondLst>
                                  <p:childTnLst>
                                    <p:animScale>
                                      <p:cBhvr>
                                        <p:cTn id="123" dur="2000" fill="hold"/>
                                        <p:tgtEl>
                                          <p:spTgt spid="157706"/>
                                        </p:tgtEl>
                                      </p:cBhvr>
                                      <p:by x="150000" y="150000"/>
                                    </p:animScale>
                                  </p:childTnLst>
                                </p:cTn>
                              </p:par>
                              <p:par>
                                <p:cTn id="124" presetID="6" presetClass="emph" presetSubtype="0" fill="hold" nodeType="withEffect">
                                  <p:stCondLst>
                                    <p:cond delay="0"/>
                                  </p:stCondLst>
                                  <p:childTnLst>
                                    <p:animScale>
                                      <p:cBhvr>
                                        <p:cTn id="125" dur="2000" fill="hold"/>
                                        <p:tgtEl>
                                          <p:spTgt spid="157705"/>
                                        </p:tgtEl>
                                      </p:cBhvr>
                                      <p:by x="150000" y="150000"/>
                                    </p:animScale>
                                  </p:childTnLst>
                                </p:cTn>
                              </p:par>
                              <p:par>
                                <p:cTn id="126" presetID="6" presetClass="emph" presetSubtype="0" fill="hold" nodeType="withEffect">
                                  <p:stCondLst>
                                    <p:cond delay="0"/>
                                  </p:stCondLst>
                                  <p:childTnLst>
                                    <p:animScale>
                                      <p:cBhvr>
                                        <p:cTn id="127" dur="2000" fill="hold"/>
                                        <p:tgtEl>
                                          <p:spTgt spid="157708"/>
                                        </p:tgtEl>
                                      </p:cBhvr>
                                      <p:by x="150000" y="150000"/>
                                    </p:animScale>
                                  </p:childTnLst>
                                </p:cTn>
                              </p:par>
                              <p:par>
                                <p:cTn id="128" presetID="6" presetClass="emph" presetSubtype="0" fill="hold" nodeType="withEffect">
                                  <p:stCondLst>
                                    <p:cond delay="0"/>
                                  </p:stCondLst>
                                  <p:childTnLst>
                                    <p:animScale>
                                      <p:cBhvr>
                                        <p:cTn id="129" dur="2000" fill="hold"/>
                                        <p:tgtEl>
                                          <p:spTgt spid="157710"/>
                                        </p:tgtEl>
                                      </p:cBhvr>
                                      <p:by x="150000" y="150000"/>
                                    </p:animScale>
                                  </p:childTnLst>
                                </p:cTn>
                              </p:par>
                              <p:par>
                                <p:cTn id="130" presetID="6" presetClass="emph" presetSubtype="0" fill="hold" nodeType="withEffect">
                                  <p:stCondLst>
                                    <p:cond delay="0"/>
                                  </p:stCondLst>
                                  <p:childTnLst>
                                    <p:animScale>
                                      <p:cBhvr>
                                        <p:cTn id="131" dur="2000" fill="hold"/>
                                        <p:tgtEl>
                                          <p:spTgt spid="157709"/>
                                        </p:tgtEl>
                                      </p:cBhvr>
                                      <p:by x="150000" y="150000"/>
                                    </p:animScale>
                                  </p:childTnLst>
                                </p:cTn>
                              </p:par>
                              <p:par>
                                <p:cTn id="132" presetID="6" presetClass="emph" presetSubtype="0" fill="hold" nodeType="withEffect">
                                  <p:stCondLst>
                                    <p:cond delay="0"/>
                                  </p:stCondLst>
                                  <p:childTnLst>
                                    <p:animScale>
                                      <p:cBhvr>
                                        <p:cTn id="133" dur="2000" fill="hold"/>
                                        <p:tgtEl>
                                          <p:spTgt spid="157703"/>
                                        </p:tgtEl>
                                      </p:cBhvr>
                                      <p:by x="150000" y="150000"/>
                                    </p:animScale>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157698"/>
                                        </p:tgtEl>
                                        <p:attrNameLst>
                                          <p:attrName>style.visibility</p:attrName>
                                        </p:attrNameLst>
                                      </p:cBhvr>
                                      <p:to>
                                        <p:strVal val="visible"/>
                                      </p:to>
                                    </p:set>
                                    <p:anim calcmode="lin" valueType="num">
                                      <p:cBhvr>
                                        <p:cTn id="138" dur="1000" fill="hold"/>
                                        <p:tgtEl>
                                          <p:spTgt spid="157698"/>
                                        </p:tgtEl>
                                        <p:attrNameLst>
                                          <p:attrName>ppt_w</p:attrName>
                                        </p:attrNameLst>
                                      </p:cBhvr>
                                      <p:tavLst>
                                        <p:tav tm="0">
                                          <p:val>
                                            <p:fltVal val="0"/>
                                          </p:val>
                                        </p:tav>
                                        <p:tav tm="100000">
                                          <p:val>
                                            <p:strVal val="#ppt_w"/>
                                          </p:val>
                                        </p:tav>
                                      </p:tavLst>
                                    </p:anim>
                                    <p:anim calcmode="lin" valueType="num">
                                      <p:cBhvr>
                                        <p:cTn id="139" dur="1000" fill="hold"/>
                                        <p:tgtEl>
                                          <p:spTgt spid="157698"/>
                                        </p:tgtEl>
                                        <p:attrNameLst>
                                          <p:attrName>ppt_h</p:attrName>
                                        </p:attrNameLst>
                                      </p:cBhvr>
                                      <p:tavLst>
                                        <p:tav tm="0">
                                          <p:val>
                                            <p:fltVal val="0"/>
                                          </p:val>
                                        </p:tav>
                                        <p:tav tm="100000">
                                          <p:val>
                                            <p:strVal val="#ppt_h"/>
                                          </p:val>
                                        </p:tav>
                                      </p:tavLst>
                                    </p:anim>
                                    <p:anim calcmode="lin" valueType="num">
                                      <p:cBhvr>
                                        <p:cTn id="140" dur="1000" fill="hold"/>
                                        <p:tgtEl>
                                          <p:spTgt spid="157698"/>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1576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2590800"/>
            <a:ext cx="67056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44035" name="Text Box 3"/>
          <p:cNvSpPr txBox="1">
            <a:spLocks noChangeArrowheads="1"/>
          </p:cNvSpPr>
          <p:nvPr/>
        </p:nvSpPr>
        <p:spPr bwMode="auto">
          <a:xfrm>
            <a:off x="0" y="3810000"/>
            <a:ext cx="9144000" cy="1431925"/>
          </a:xfrm>
          <a:prstGeom prst="rect">
            <a:avLst/>
          </a:prstGeom>
          <a:noFill/>
          <a:ln w="9525">
            <a:noFill/>
            <a:miter lim="800000"/>
            <a:headEnd/>
            <a:tailEnd/>
          </a:ln>
        </p:spPr>
        <p:txBody>
          <a:bodyPr>
            <a:spAutoFit/>
          </a:bodyPr>
          <a:lstStyle/>
          <a:p>
            <a:pPr>
              <a:spcBef>
                <a:spcPct val="50000"/>
              </a:spcBef>
            </a:pPr>
            <a:r>
              <a:rPr lang="en-US" sz="4400">
                <a:solidFill>
                  <a:srgbClr val="0000FF"/>
                </a:solidFill>
              </a:rPr>
              <a:t>II. </a:t>
            </a:r>
            <a:r>
              <a:rPr lang="en-US" sz="4400" u="sng">
                <a:solidFill>
                  <a:srgbClr val="0000FF"/>
                </a:solidFill>
              </a:rPr>
              <a:t>Vai trò của cầu chì và công tơ điện:</a:t>
            </a:r>
          </a:p>
        </p:txBody>
      </p:sp>
      <p:sp>
        <p:nvSpPr>
          <p:cNvPr id="44036" name="Text Box 5"/>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44037" name="Text Box 6"/>
          <p:cNvSpPr txBox="1">
            <a:spLocks noChangeArrowheads="1"/>
          </p:cNvSpPr>
          <p:nvPr/>
        </p:nvSpPr>
        <p:spPr bwMode="auto">
          <a:xfrm>
            <a:off x="10886" y="1290062"/>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
        <p:nvSpPr>
          <p:cNvPr id="44038" name="Text Box 7"/>
          <p:cNvSpPr txBox="1">
            <a:spLocks noChangeArrowheads="1"/>
          </p:cNvSpPr>
          <p:nvPr/>
        </p:nvSpPr>
        <p:spPr bwMode="auto">
          <a:xfrm>
            <a:off x="0" y="1997075"/>
            <a:ext cx="8534400" cy="1431925"/>
          </a:xfrm>
          <a:prstGeom prst="rect">
            <a:avLst/>
          </a:prstGeom>
          <a:noFill/>
          <a:ln w="9525">
            <a:noFill/>
            <a:miter lim="800000"/>
            <a:headEnd/>
            <a:tailEnd/>
          </a:ln>
        </p:spPr>
        <p:txBody>
          <a:bodyPr>
            <a:spAutoFit/>
          </a:bodyPr>
          <a:lstStyle/>
          <a:p>
            <a:pPr>
              <a:spcBef>
                <a:spcPct val="50000"/>
              </a:spcBef>
            </a:pPr>
            <a:r>
              <a:rPr lang="en-US" sz="4400">
                <a:solidFill>
                  <a:srgbClr val="0000FF"/>
                </a:solidFill>
              </a:rPr>
              <a:t>I. </a:t>
            </a:r>
            <a:r>
              <a:rPr lang="en-US" sz="4400" u="sng">
                <a:solidFill>
                  <a:srgbClr val="0000FF"/>
                </a:solidFill>
              </a:rPr>
              <a:t>Nguyên nhân và biện pháp đề phòng tai nạn điện:</a:t>
            </a:r>
          </a:p>
        </p:txBody>
      </p:sp>
      <p:sp>
        <p:nvSpPr>
          <p:cNvPr id="44039" name="Text Box 8"/>
          <p:cNvSpPr txBox="1">
            <a:spLocks noChangeArrowheads="1"/>
          </p:cNvSpPr>
          <p:nvPr/>
        </p:nvSpPr>
        <p:spPr bwMode="auto">
          <a:xfrm>
            <a:off x="0" y="5486400"/>
            <a:ext cx="9144000" cy="762000"/>
          </a:xfrm>
          <a:prstGeom prst="rect">
            <a:avLst/>
          </a:prstGeom>
          <a:noFill/>
          <a:ln w="9525">
            <a:noFill/>
            <a:miter lim="800000"/>
            <a:headEnd/>
            <a:tailEnd/>
          </a:ln>
        </p:spPr>
        <p:txBody>
          <a:bodyPr>
            <a:spAutoFit/>
          </a:bodyPr>
          <a:lstStyle/>
          <a:p>
            <a:pPr>
              <a:spcBef>
                <a:spcPct val="50000"/>
              </a:spcBef>
            </a:pPr>
            <a:r>
              <a:rPr lang="en-US" sz="4400">
                <a:solidFill>
                  <a:srgbClr val="0000FF"/>
                </a:solidFill>
              </a:rPr>
              <a:t>III. </a:t>
            </a:r>
            <a:r>
              <a:rPr lang="en-US" sz="4400" u="sng">
                <a:solidFill>
                  <a:srgbClr val="0000FF"/>
                </a:solidFill>
              </a:rPr>
              <a:t>Các biện pháp tiết kiệm điện: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905000" y="1828800"/>
            <a:ext cx="7239000" cy="3810000"/>
          </a:xfrm>
          <a:solidFill>
            <a:srgbClr val="FFFF00"/>
          </a:solidFill>
        </p:spPr>
        <p:txBody>
          <a:bodyPr anchor="ctr"/>
          <a:lstStyle/>
          <a:p>
            <a:pPr eaLnBrk="1" hangingPunct="1"/>
            <a:r>
              <a:rPr lang="en-US" sz="3400" b="1" smtClean="0">
                <a:solidFill>
                  <a:srgbClr val="0000FF"/>
                </a:solidFill>
                <a:latin typeface="VNI-Meli" pitchFamily="2" charset="0"/>
              </a:rPr>
              <a:t>- </a:t>
            </a:r>
            <a:r>
              <a:rPr lang="en-US" sz="4600" b="1" smtClean="0">
                <a:solidFill>
                  <a:srgbClr val="0000FF"/>
                </a:solidFill>
                <a:latin typeface="VNI-Meli" pitchFamily="2" charset="0"/>
              </a:rPr>
              <a:t>Veà nhaø hoïc baøi.</a:t>
            </a:r>
            <a:br>
              <a:rPr lang="en-US" sz="4600" b="1" smtClean="0">
                <a:solidFill>
                  <a:srgbClr val="0000FF"/>
                </a:solidFill>
                <a:latin typeface="VNI-Meli" pitchFamily="2" charset="0"/>
              </a:rPr>
            </a:br>
            <a:r>
              <a:rPr lang="en-US" sz="4600" b="1" smtClean="0">
                <a:solidFill>
                  <a:srgbClr val="0000FF"/>
                </a:solidFill>
                <a:latin typeface="VNI-Meli" pitchFamily="2" charset="0"/>
              </a:rPr>
              <a:t>- Caån thaän khi söû duïng caùc thieát bò ñieän.</a:t>
            </a:r>
            <a:br>
              <a:rPr lang="en-US" sz="4600" b="1" smtClean="0">
                <a:solidFill>
                  <a:srgbClr val="0000FF"/>
                </a:solidFill>
                <a:latin typeface="VNI-Meli" pitchFamily="2" charset="0"/>
              </a:rPr>
            </a:br>
            <a:r>
              <a:rPr lang="en-US" sz="4600" b="1" smtClean="0">
                <a:solidFill>
                  <a:srgbClr val="0000FF"/>
                </a:solidFill>
                <a:latin typeface="VNI-Meli" pitchFamily="2" charset="0"/>
              </a:rPr>
              <a:t>- Chuaån bò: OÂn taäp: Vaät chaát vaø naêng löôïng.</a:t>
            </a:r>
          </a:p>
        </p:txBody>
      </p:sp>
      <p:sp>
        <p:nvSpPr>
          <p:cNvPr id="45059" name="Text Box 5"/>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rPr>
              <a:t>Khoa học</a:t>
            </a:r>
          </a:p>
        </p:txBody>
      </p:sp>
      <p:sp>
        <p:nvSpPr>
          <p:cNvPr id="45060" name="Text Box 6"/>
          <p:cNvSpPr txBox="1">
            <a:spLocks noChangeArrowheads="1"/>
          </p:cNvSpPr>
          <p:nvPr/>
        </p:nvSpPr>
        <p:spPr bwMode="auto">
          <a:xfrm>
            <a:off x="10886" y="1136816"/>
            <a:ext cx="9144000" cy="584775"/>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pic>
        <p:nvPicPr>
          <p:cNvPr id="45061" name="Picture 7" descr="Vegitabl"/>
          <p:cNvPicPr>
            <a:picLocks noChangeAspect="1" noChangeArrowheads="1"/>
          </p:cNvPicPr>
          <p:nvPr/>
        </p:nvPicPr>
        <p:blipFill>
          <a:blip r:embed="rId2"/>
          <a:srcRect/>
          <a:stretch>
            <a:fillRect/>
          </a:stretch>
        </p:blipFill>
        <p:spPr bwMode="auto">
          <a:xfrm>
            <a:off x="6286500" y="5334000"/>
            <a:ext cx="2857500" cy="1524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981200"/>
            <a:ext cx="9144000" cy="1520825"/>
          </a:xfrm>
        </p:spPr>
        <p:txBody>
          <a:bodyPr/>
          <a:lstStyle/>
          <a:p>
            <a:pPr eaLnBrk="1" hangingPunct="1"/>
            <a:r>
              <a:rPr lang="en-US" sz="4400" dirty="0" smtClean="0">
                <a:solidFill>
                  <a:srgbClr val="FF0000"/>
                </a:solidFill>
                <a:latin typeface="Arial" charset="0"/>
              </a:rPr>
              <a:t>I.</a:t>
            </a:r>
            <a:r>
              <a:rPr lang="en-US" sz="4400" u="sng" dirty="0" smtClean="0">
                <a:solidFill>
                  <a:srgbClr val="FF0000"/>
                </a:solidFill>
                <a:latin typeface="Arial" charset="0"/>
              </a:rPr>
              <a:t> Nguyên nhân và các biện pháp đề phòng tai nạn điện:</a:t>
            </a:r>
          </a:p>
        </p:txBody>
      </p:sp>
      <p:sp>
        <p:nvSpPr>
          <p:cNvPr id="8196" name="Rectangle 4"/>
          <p:cNvSpPr>
            <a:spLocks noChangeArrowheads="1"/>
          </p:cNvSpPr>
          <p:nvPr/>
        </p:nvSpPr>
        <p:spPr bwMode="auto">
          <a:xfrm>
            <a:off x="533400" y="3886200"/>
            <a:ext cx="5383213" cy="830263"/>
          </a:xfrm>
          <a:prstGeom prst="rect">
            <a:avLst/>
          </a:prstGeom>
          <a:noFill/>
          <a:ln w="9525">
            <a:noFill/>
            <a:miter lim="800000"/>
            <a:headEnd/>
            <a:tailEnd/>
          </a:ln>
        </p:spPr>
        <p:txBody>
          <a:bodyPr wrap="none">
            <a:spAutoFit/>
          </a:bodyPr>
          <a:lstStyle/>
          <a:p>
            <a:r>
              <a:rPr lang="en-US" sz="4800">
                <a:solidFill>
                  <a:schemeClr val="hlink"/>
                </a:solidFill>
                <a:latin typeface="Verdana" pitchFamily="34" charset="0"/>
              </a:rPr>
              <a:t>a.</a:t>
            </a:r>
            <a:r>
              <a:rPr lang="en-US" sz="4800">
                <a:solidFill>
                  <a:srgbClr val="0000FF"/>
                </a:solidFill>
                <a:latin typeface="Verdana" pitchFamily="34" charset="0"/>
              </a:rPr>
              <a:t> </a:t>
            </a:r>
            <a:r>
              <a:rPr lang="en-US" sz="4800" u="sng">
                <a:solidFill>
                  <a:schemeClr val="folHlink"/>
                </a:solidFill>
                <a:latin typeface="Verdana" pitchFamily="34" charset="0"/>
                <a:hlinkClick r:id="rId2" action="ppaction://hlinksldjump"/>
              </a:rPr>
              <a:t>Nguyên nhân:</a:t>
            </a:r>
            <a:endParaRPr lang="en-US" sz="4800" u="sng">
              <a:solidFill>
                <a:schemeClr val="folHlink"/>
              </a:solidFill>
              <a:latin typeface="Verdana" pitchFamily="34" charset="0"/>
            </a:endParaRPr>
          </a:p>
        </p:txBody>
      </p:sp>
      <p:sp>
        <p:nvSpPr>
          <p:cNvPr id="7172" name="Rectangle 8"/>
          <p:cNvSpPr>
            <a:spLocks noChangeArrowheads="1"/>
          </p:cNvSpPr>
          <p:nvPr/>
        </p:nvSpPr>
        <p:spPr bwMode="auto">
          <a:xfrm>
            <a:off x="0" y="425450"/>
            <a:ext cx="9144000" cy="584200"/>
          </a:xfrm>
          <a:prstGeom prst="rect">
            <a:avLst/>
          </a:prstGeom>
          <a:noFill/>
          <a:ln w="9525">
            <a:noFill/>
            <a:miter lim="800000"/>
            <a:headEnd/>
            <a:tailEnd/>
          </a:ln>
        </p:spPr>
        <p:txBody>
          <a:bodyPr>
            <a:spAutoFit/>
          </a:bodyPr>
          <a:lstStyle/>
          <a:p>
            <a:pPr algn="ctr">
              <a:spcBef>
                <a:spcPct val="50000"/>
              </a:spcBef>
            </a:pPr>
            <a:r>
              <a:rPr lang="en-US" sz="3200" u="sng">
                <a:solidFill>
                  <a:srgbClr val="0000FF"/>
                </a:solidFill>
                <a:latin typeface="Verdana" pitchFamily="34" charset="0"/>
              </a:rPr>
              <a:t>Khoa học</a:t>
            </a:r>
          </a:p>
        </p:txBody>
      </p:sp>
      <p:sp>
        <p:nvSpPr>
          <p:cNvPr id="8202" name="Text Box 10"/>
          <p:cNvSpPr txBox="1">
            <a:spLocks noChangeArrowheads="1"/>
          </p:cNvSpPr>
          <p:nvPr/>
        </p:nvSpPr>
        <p:spPr bwMode="auto">
          <a:xfrm>
            <a:off x="0" y="1304925"/>
            <a:ext cx="9144000" cy="584200"/>
          </a:xfrm>
          <a:prstGeom prst="rect">
            <a:avLst/>
          </a:prstGeom>
          <a:noFill/>
          <a:ln w="9525">
            <a:noFill/>
            <a:miter lim="800000"/>
            <a:headEnd/>
            <a:tailEnd/>
          </a:ln>
        </p:spPr>
        <p:txBody>
          <a:bodyPr>
            <a:spAutoFit/>
          </a:bodyPr>
          <a:lstStyle/>
          <a:p>
            <a:pPr algn="ctr">
              <a:spcBef>
                <a:spcPct val="50000"/>
              </a:spcBef>
            </a:pPr>
            <a:r>
              <a:rPr lang="en-US" sz="3200" dirty="0">
                <a:solidFill>
                  <a:srgbClr val="FF0066"/>
                </a:solidFill>
              </a:rPr>
              <a:t>An toàn và tránh lãng phí khi sử dụng điện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8202">
                                            <p:txEl>
                                              <p:pRg st="0" end="0"/>
                                            </p:txEl>
                                          </p:spTgt>
                                        </p:tgtEl>
                                        <p:attrNameLst>
                                          <p:attrName>ppt_x</p:attrName>
                                        </p:attrNameLst>
                                      </p:cBhvr>
                                    </p:anim>
                                    <p:anim from="0" to="-1.0" calcmode="lin" valueType="num">
                                      <p:cBhvr>
                                        <p:cTn id="8" dur="200" decel="50000" autoRev="1" fill="hold">
                                          <p:stCondLst>
                                            <p:cond delay="600"/>
                                          </p:stCondLst>
                                        </p:cTn>
                                        <p:tgtEl>
                                          <p:spTgt spid="8202">
                                            <p:txEl>
                                              <p:pRg st="0" end="0"/>
                                            </p:txEl>
                                          </p:spTgt>
                                        </p:tgtEl>
                                        <p:attrNameLst>
                                          <p:attrName>xshear</p:attrName>
                                        </p:attrNameLst>
                                      </p:cBhvr>
                                    </p:anim>
                                    <p:animScale>
                                      <p:cBhvr>
                                        <p:cTn id="9" dur="200" decel="100000" autoRev="1" fill="hold">
                                          <p:stCondLst>
                                            <p:cond delay="600"/>
                                          </p:stCondLst>
                                        </p:cTn>
                                        <p:tgtEl>
                                          <p:spTgt spid="8202">
                                            <p:txEl>
                                              <p:pRg st="0" end="0"/>
                                            </p:txEl>
                                          </p:spTgt>
                                        </p:tgtEl>
                                      </p:cBhvr>
                                      <p:from x="100000" y="100000"/>
                                      <p:to x="80000" y="100000"/>
                                    </p:animScale>
                                    <p:anim by="(#ppt_h/3+#ppt_w*0.1)" calcmode="lin" valueType="num">
                                      <p:cBhvr additive="sum">
                                        <p:cTn id="10" dur="200" decel="100000" autoRev="1" fill="hold">
                                          <p:stCondLst>
                                            <p:cond delay="600"/>
                                          </p:stCondLst>
                                        </p:cTn>
                                        <p:tgtEl>
                                          <p:spTgt spid="820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anim calcmode="lin" valueType="num">
                                      <p:cBhvr>
                                        <p:cTn id="16" dur="500" fill="hold"/>
                                        <p:tgtEl>
                                          <p:spTgt spid="8194"/>
                                        </p:tgtEl>
                                        <p:attrNameLst>
                                          <p:attrName>ppt_x</p:attrName>
                                        </p:attrNameLst>
                                      </p:cBhvr>
                                      <p:tavLst>
                                        <p:tav tm="0">
                                          <p:val>
                                            <p:strVal val="#ppt_x-.1"/>
                                          </p:val>
                                        </p:tav>
                                        <p:tav tm="100000">
                                          <p:val>
                                            <p:strVal val="#ppt_x"/>
                                          </p:val>
                                        </p:tav>
                                      </p:tavLst>
                                    </p:anim>
                                    <p:anim calcmode="lin" valueType="num">
                                      <p:cBhvr>
                                        <p:cTn id="17"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8196">
                                            <p:txEl>
                                              <p:pRg st="0" end="0"/>
                                            </p:txEl>
                                          </p:spTgt>
                                        </p:tgtEl>
                                        <p:attrNameLst>
                                          <p:attrName>style.visibility</p:attrName>
                                        </p:attrNameLst>
                                      </p:cBhvr>
                                      <p:to>
                                        <p:strVal val="visible"/>
                                      </p:to>
                                    </p:set>
                                    <p:anim calcmode="lin" valueType="num">
                                      <p:cBhvr>
                                        <p:cTn id="22"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196">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8196">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0"/>
            <a:ext cx="9144000" cy="1216025"/>
          </a:xfrm>
        </p:spPr>
        <p:txBody>
          <a:bodyPr/>
          <a:lstStyle/>
          <a:p>
            <a:pPr eaLnBrk="1" hangingPunct="1"/>
            <a:r>
              <a:rPr lang="en-US" sz="4400" dirty="0" smtClean="0">
                <a:solidFill>
                  <a:srgbClr val="0000FF"/>
                </a:solidFill>
                <a:latin typeface="Arial" charset="0"/>
              </a:rPr>
              <a:t>Quan sát tranh và trả lời câu hỏi:</a:t>
            </a:r>
          </a:p>
        </p:txBody>
      </p:sp>
      <p:sp>
        <p:nvSpPr>
          <p:cNvPr id="73731" name="Rectangle 3"/>
          <p:cNvSpPr>
            <a:spLocks noGrp="1" noChangeArrowheads="1"/>
          </p:cNvSpPr>
          <p:nvPr>
            <p:ph idx="1"/>
          </p:nvPr>
        </p:nvSpPr>
        <p:spPr>
          <a:xfrm>
            <a:off x="533400" y="1752600"/>
            <a:ext cx="8001000" cy="3048000"/>
          </a:xfrm>
        </p:spPr>
        <p:txBody>
          <a:bodyPr/>
          <a:lstStyle/>
          <a:p>
            <a:pPr eaLnBrk="1" hangingPunct="1">
              <a:buFontTx/>
              <a:buNone/>
            </a:pPr>
            <a:r>
              <a:rPr lang="en-US" sz="5400" dirty="0" smtClean="0">
                <a:solidFill>
                  <a:srgbClr val="800080"/>
                </a:solidFill>
                <a:latin typeface="Arial" charset="0"/>
              </a:rPr>
              <a:t> - Nội dung tranh vẽ gì?</a:t>
            </a:r>
          </a:p>
          <a:p>
            <a:pPr eaLnBrk="1" hangingPunct="1">
              <a:buFontTx/>
              <a:buNone/>
            </a:pPr>
            <a:r>
              <a:rPr lang="en-US" sz="5400" dirty="0" smtClean="0">
                <a:solidFill>
                  <a:srgbClr val="800080"/>
                </a:solidFill>
                <a:latin typeface="Arial" charset="0"/>
              </a:rPr>
              <a:t> - Làm như thế có gì nguy hiểm?</a:t>
            </a:r>
          </a:p>
        </p:txBody>
      </p:sp>
      <p:pic>
        <p:nvPicPr>
          <p:cNvPr id="8196" name="Picture 7" descr="CGA51777"/>
          <p:cNvPicPr>
            <a:picLocks noChangeAspect="1" noChangeArrowheads="1"/>
          </p:cNvPicPr>
          <p:nvPr/>
        </p:nvPicPr>
        <p:blipFill>
          <a:blip r:embed="rId2"/>
          <a:srcRect/>
          <a:stretch>
            <a:fillRect/>
          </a:stretch>
        </p:blipFill>
        <p:spPr bwMode="auto">
          <a:xfrm>
            <a:off x="7162800" y="4038600"/>
            <a:ext cx="1447800" cy="1981200"/>
          </a:xfrm>
          <a:prstGeom prst="rect">
            <a:avLst/>
          </a:prstGeom>
          <a:noFill/>
          <a:ln w="9525">
            <a:noFill/>
            <a:miter lim="800000"/>
            <a:headEnd/>
            <a:tailEnd/>
          </a:ln>
        </p:spPr>
      </p:pic>
      <p:sp>
        <p:nvSpPr>
          <p:cNvPr id="8197" name="AutoShape 8">
            <a:hlinkClick r:id="" action="ppaction://hlinkshowjump?jump=nextslide" highlightClick="1"/>
          </p:cNvPr>
          <p:cNvSpPr>
            <a:spLocks noChangeArrowheads="1"/>
          </p:cNvSpPr>
          <p:nvPr/>
        </p:nvSpPr>
        <p:spPr bwMode="auto">
          <a:xfrm>
            <a:off x="0" y="0"/>
            <a:ext cx="457200" cy="457200"/>
          </a:xfrm>
          <a:prstGeom prst="actionButtonForwardNext">
            <a:avLst/>
          </a:prstGeom>
          <a:solidFill>
            <a:schemeClr val="accent1"/>
          </a:solidFill>
          <a:ln w="9525">
            <a:no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anim calcmode="lin" valueType="num">
                                      <p:cBhvr>
                                        <p:cTn id="9" dur="500" fill="hold"/>
                                        <p:tgtEl>
                                          <p:spTgt spid="73730"/>
                                        </p:tgtEl>
                                        <p:attrNameLst>
                                          <p:attrName>style.rotation</p:attrName>
                                        </p:attrNameLst>
                                      </p:cBhvr>
                                      <p:tavLst>
                                        <p:tav tm="0">
                                          <p:val>
                                            <p:fltVal val="90"/>
                                          </p:val>
                                        </p:tav>
                                        <p:tav tm="100000">
                                          <p:val>
                                            <p:fltVal val="0"/>
                                          </p:val>
                                        </p:tav>
                                      </p:tavLst>
                                    </p:anim>
                                    <p:animEffect transition="in" filter="fade">
                                      <p:cBhvr>
                                        <p:cTn id="10" dur="500"/>
                                        <p:tgtEl>
                                          <p:spTgt spid="73730"/>
                                        </p:tgtEl>
                                      </p:cBhvr>
                                    </p:animEffect>
                                  </p:childTnLst>
                                </p:cTn>
                              </p:par>
                            </p:childTnLst>
                          </p:cTn>
                        </p:par>
                        <p:par>
                          <p:cTn id="11" fill="hold">
                            <p:stCondLst>
                              <p:cond delay="11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3731">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73731">
                                            <p:txEl>
                                              <p:pRg st="0" end="0"/>
                                            </p:txEl>
                                          </p:spTgt>
                                        </p:tgtEl>
                                        <p:attrNameLst>
                                          <p:attrName>ppt_w</p:attrName>
                                        </p:attrNameLst>
                                      </p:cBhvr>
                                    </p:anim>
                                    <p:anim by="(#ppt_w*0.50)" calcmode="lin" valueType="num">
                                      <p:cBhvr>
                                        <p:cTn id="15" dur="250" decel="50000" autoRev="1" fill="hold">
                                          <p:stCondLst>
                                            <p:cond delay="0"/>
                                          </p:stCondLst>
                                        </p:cTn>
                                        <p:tgtEl>
                                          <p:spTgt spid="73731">
                                            <p:txEl>
                                              <p:pRg st="0" end="0"/>
                                            </p:txEl>
                                          </p:spTgt>
                                        </p:tgtEl>
                                        <p:attrNameLst>
                                          <p:attrName>ppt_x</p:attrName>
                                        </p:attrNameLst>
                                      </p:cBhvr>
                                    </p:anim>
                                    <p:anim from="(-#ppt_h/2)" to="(#ppt_y)" calcmode="lin" valueType="num">
                                      <p:cBhvr>
                                        <p:cTn id="16" dur="500" fill="hold">
                                          <p:stCondLst>
                                            <p:cond delay="0"/>
                                          </p:stCondLst>
                                        </p:cTn>
                                        <p:tgtEl>
                                          <p:spTgt spid="73731">
                                            <p:txEl>
                                              <p:pRg st="0" end="0"/>
                                            </p:txEl>
                                          </p:spTgt>
                                        </p:tgtEl>
                                        <p:attrNameLst>
                                          <p:attrName>ppt_y</p:attrName>
                                        </p:attrNameLst>
                                      </p:cBhvr>
                                    </p:anim>
                                    <p:animRot by="21600000">
                                      <p:cBhvr>
                                        <p:cTn id="17" dur="500" fill="hold">
                                          <p:stCondLst>
                                            <p:cond delay="0"/>
                                          </p:stCondLst>
                                        </p:cTn>
                                        <p:tgtEl>
                                          <p:spTgt spid="73731">
                                            <p:txEl>
                                              <p:pRg st="0" end="0"/>
                                            </p:txEl>
                                          </p:spTgt>
                                        </p:tgtEl>
                                        <p:attrNameLst>
                                          <p:attrName>r</p:attrName>
                                        </p:attrNameLst>
                                      </p:cBhvr>
                                    </p:animRo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3731">
                                            <p:txEl>
                                              <p:pRg st="1" end="1"/>
                                            </p:txEl>
                                          </p:spTgt>
                                        </p:tgtEl>
                                        <p:attrNameLst>
                                          <p:attrName>style.visibility</p:attrName>
                                        </p:attrNameLst>
                                      </p:cBhvr>
                                      <p:to>
                                        <p:strVal val="visible"/>
                                      </p:to>
                                    </p:set>
                                    <p:anim by="(-#ppt_w*2)" calcmode="lin" valueType="num">
                                      <p:cBhvr rctx="PPT">
                                        <p:cTn id="21" dur="250" autoRev="1" fill="hold">
                                          <p:stCondLst>
                                            <p:cond delay="0"/>
                                          </p:stCondLst>
                                        </p:cTn>
                                        <p:tgtEl>
                                          <p:spTgt spid="73731">
                                            <p:txEl>
                                              <p:pRg st="1" end="1"/>
                                            </p:txEl>
                                          </p:spTgt>
                                        </p:tgtEl>
                                        <p:attrNameLst>
                                          <p:attrName>ppt_w</p:attrName>
                                        </p:attrNameLst>
                                      </p:cBhvr>
                                    </p:anim>
                                    <p:anim by="(#ppt_w*0.50)" calcmode="lin" valueType="num">
                                      <p:cBhvr>
                                        <p:cTn id="22" dur="250" decel="50000" autoRev="1" fill="hold">
                                          <p:stCondLst>
                                            <p:cond delay="0"/>
                                          </p:stCondLst>
                                        </p:cTn>
                                        <p:tgtEl>
                                          <p:spTgt spid="73731">
                                            <p:txEl>
                                              <p:pRg st="1" end="1"/>
                                            </p:txEl>
                                          </p:spTgt>
                                        </p:tgtEl>
                                        <p:attrNameLst>
                                          <p:attrName>ppt_x</p:attrName>
                                        </p:attrNameLst>
                                      </p:cBhvr>
                                    </p:anim>
                                    <p:anim from="(-#ppt_h/2)" to="(#ppt_y)" calcmode="lin" valueType="num">
                                      <p:cBhvr>
                                        <p:cTn id="23" dur="500" fill="hold">
                                          <p:stCondLst>
                                            <p:cond delay="0"/>
                                          </p:stCondLst>
                                        </p:cTn>
                                        <p:tgtEl>
                                          <p:spTgt spid="73731">
                                            <p:txEl>
                                              <p:pRg st="1" end="1"/>
                                            </p:txEl>
                                          </p:spTgt>
                                        </p:tgtEl>
                                        <p:attrNameLst>
                                          <p:attrName>ppt_y</p:attrName>
                                        </p:attrNameLst>
                                      </p:cBhvr>
                                    </p:anim>
                                    <p:animRot by="21600000">
                                      <p:cBhvr>
                                        <p:cTn id="24" dur="500" fill="hold">
                                          <p:stCondLst>
                                            <p:cond delay="0"/>
                                          </p:stCondLst>
                                        </p:cTn>
                                        <p:tgtEl>
                                          <p:spTgt spid="7373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74756" name="Picture 4" descr="P1010155"/>
          <p:cNvPicPr>
            <a:picLocks noGrp="1" noChangeAspect="1" noChangeArrowheads="1"/>
          </p:cNvPicPr>
          <p:nvPr>
            <p:ph type="title"/>
          </p:nvPr>
        </p:nvPicPr>
        <p:blipFill>
          <a:blip r:embed="rId2"/>
          <a:srcRect/>
          <a:stretch>
            <a:fillRect/>
          </a:stretch>
        </p:blipFill>
        <p:spPr>
          <a:xfrm>
            <a:off x="0" y="0"/>
            <a:ext cx="9144000" cy="6858000"/>
          </a:xfrm>
          <a:noFill/>
        </p:spPr>
      </p:pic>
      <p:sp>
        <p:nvSpPr>
          <p:cNvPr id="9220" name="Text Box 5"/>
          <p:cNvSpPr txBox="1">
            <a:spLocks noChangeArrowheads="1"/>
          </p:cNvSpPr>
          <p:nvPr/>
        </p:nvSpPr>
        <p:spPr bwMode="auto">
          <a:xfrm>
            <a:off x="3048000" y="2514600"/>
            <a:ext cx="37338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74758" name="Line 6"/>
          <p:cNvSpPr>
            <a:spLocks noChangeShapeType="1"/>
          </p:cNvSpPr>
          <p:nvPr/>
        </p:nvSpPr>
        <p:spPr bwMode="auto">
          <a:xfrm flipV="1">
            <a:off x="1981200" y="1371600"/>
            <a:ext cx="3505200" cy="5486400"/>
          </a:xfrm>
          <a:prstGeom prst="line">
            <a:avLst/>
          </a:prstGeom>
          <a:noFill/>
          <a:ln w="76200">
            <a:solidFill>
              <a:srgbClr val="FF0066"/>
            </a:solidFill>
            <a:round/>
            <a:headEnd/>
            <a:tailEnd type="triangle" w="med" len="med"/>
          </a:ln>
        </p:spPr>
        <p:txBody>
          <a:bodyPr/>
          <a:lstStyle/>
          <a:p>
            <a:endParaRPr lang="en-US"/>
          </a:p>
        </p:txBody>
      </p:sp>
      <p:sp>
        <p:nvSpPr>
          <p:cNvPr id="9222" name="Text Box 7"/>
          <p:cNvSpPr txBox="1">
            <a:spLocks noChangeArrowheads="1"/>
          </p:cNvSpPr>
          <p:nvPr/>
        </p:nvSpPr>
        <p:spPr bwMode="auto">
          <a:xfrm>
            <a:off x="7772400" y="5791200"/>
            <a:ext cx="990600" cy="711200"/>
          </a:xfrm>
          <a:prstGeom prst="rect">
            <a:avLst/>
          </a:prstGeom>
          <a:noFill/>
          <a:ln w="9525">
            <a:solidFill>
              <a:srgbClr val="FF0066"/>
            </a:solidFill>
            <a:miter lim="800000"/>
            <a:headEnd/>
            <a:tailEnd/>
          </a:ln>
        </p:spPr>
        <p:txBody>
          <a:bodyPr>
            <a:spAutoFit/>
          </a:bodyPr>
          <a:lstStyle/>
          <a:p>
            <a:pPr algn="ctr">
              <a:spcBef>
                <a:spcPct val="50000"/>
              </a:spcBef>
            </a:pPr>
            <a:r>
              <a:rPr lang="en-US" sz="4000" b="1">
                <a:solidFill>
                  <a:srgbClr val="FF0000"/>
                </a:solidFill>
              </a:rPr>
              <a:t>1</a:t>
            </a:r>
          </a:p>
        </p:txBody>
      </p:sp>
      <p:sp>
        <p:nvSpPr>
          <p:cNvPr id="9223" name="AutoShape 8">
            <a:hlinkClick r:id="" action="ppaction://hlinkshowjump?jump=nextslide" highlightClick="1"/>
          </p:cNvPr>
          <p:cNvSpPr>
            <a:spLocks noChangeArrowheads="1"/>
          </p:cNvSpPr>
          <p:nvPr/>
        </p:nvSpPr>
        <p:spPr bwMode="auto">
          <a:xfrm>
            <a:off x="6096000" y="6019800"/>
            <a:ext cx="685800" cy="3810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inHorizontal)">
                                      <p:cBhvr>
                                        <p:cTn id="7" dur="1000"/>
                                        <p:tgtEl>
                                          <p:spTgt spid="7475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fade">
                                      <p:cBhvr>
                                        <p:cTn id="12" dur="2000"/>
                                        <p:tgtEl>
                                          <p:spTgt spid="74758"/>
                                        </p:tgtEl>
                                      </p:cBhvr>
                                    </p:animEffect>
                                    <p:anim calcmode="lin" valueType="num">
                                      <p:cBhvr>
                                        <p:cTn id="13" dur="2000" fill="hold"/>
                                        <p:tgtEl>
                                          <p:spTgt spid="74758"/>
                                        </p:tgtEl>
                                        <p:attrNameLst>
                                          <p:attrName>style.rotation</p:attrName>
                                        </p:attrNameLst>
                                      </p:cBhvr>
                                      <p:tavLst>
                                        <p:tav tm="0">
                                          <p:val>
                                            <p:fltVal val="720"/>
                                          </p:val>
                                        </p:tav>
                                        <p:tav tm="100000">
                                          <p:val>
                                            <p:fltVal val="0"/>
                                          </p:val>
                                        </p:tav>
                                      </p:tavLst>
                                    </p:anim>
                                    <p:anim calcmode="lin" valueType="num">
                                      <p:cBhvr>
                                        <p:cTn id="14" dur="2000" fill="hold"/>
                                        <p:tgtEl>
                                          <p:spTgt spid="74758"/>
                                        </p:tgtEl>
                                        <p:attrNameLst>
                                          <p:attrName>ppt_h</p:attrName>
                                        </p:attrNameLst>
                                      </p:cBhvr>
                                      <p:tavLst>
                                        <p:tav tm="0">
                                          <p:val>
                                            <p:fltVal val="0"/>
                                          </p:val>
                                        </p:tav>
                                        <p:tav tm="100000">
                                          <p:val>
                                            <p:strVal val="#ppt_h"/>
                                          </p:val>
                                        </p:tav>
                                      </p:tavLst>
                                    </p:anim>
                                    <p:anim calcmode="lin" valueType="num">
                                      <p:cBhvr>
                                        <p:cTn id="15" dur="2000" fill="hold"/>
                                        <p:tgtEl>
                                          <p:spTgt spid="74758"/>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56" presetClass="path" presetSubtype="0" accel="50000" decel="50000" fill="hold" grpId="1" nodeType="clickEffect">
                                  <p:stCondLst>
                                    <p:cond delay="0"/>
                                  </p:stCondLst>
                                  <p:childTnLst>
                                    <p:animMotion origin="layout" path="M -0.4 0.43264 L -0.15 0.09977 " pathEditMode="relative" rAng="0" ptsTypes="AA">
                                      <p:cBhvr>
                                        <p:cTn id="19" dur="2000" fill="hold"/>
                                        <p:tgtEl>
                                          <p:spTgt spid="74758"/>
                                        </p:tgtEl>
                                        <p:attrNameLst>
                                          <p:attrName>ppt_x</p:attrName>
                                          <p:attrName>ppt_y</p:attrName>
                                        </p:attrNameLst>
                                      </p:cBhvr>
                                      <p:rCtr x="1250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9876" name="Picture 4" descr="P101016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Text Box 5"/>
          <p:cNvSpPr txBox="1">
            <a:spLocks noChangeArrowheads="1"/>
          </p:cNvSpPr>
          <p:nvPr/>
        </p:nvSpPr>
        <p:spPr bwMode="auto">
          <a:xfrm>
            <a:off x="914400" y="4800600"/>
            <a:ext cx="19812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79878" name="Line 6"/>
          <p:cNvSpPr>
            <a:spLocks noChangeShapeType="1"/>
          </p:cNvSpPr>
          <p:nvPr/>
        </p:nvSpPr>
        <p:spPr bwMode="auto">
          <a:xfrm flipH="1" flipV="1">
            <a:off x="3124200" y="4419600"/>
            <a:ext cx="3962400" cy="2438400"/>
          </a:xfrm>
          <a:prstGeom prst="line">
            <a:avLst/>
          </a:prstGeom>
          <a:noFill/>
          <a:ln w="76200">
            <a:solidFill>
              <a:srgbClr val="FF0066"/>
            </a:solidFill>
            <a:round/>
            <a:headEnd/>
            <a:tailEnd type="triangle" w="med" len="med"/>
          </a:ln>
        </p:spPr>
        <p:txBody>
          <a:bodyPr/>
          <a:lstStyle/>
          <a:p>
            <a:endParaRPr lang="en-US"/>
          </a:p>
        </p:txBody>
      </p:sp>
      <p:sp>
        <p:nvSpPr>
          <p:cNvPr id="10245" name="Text Box 7"/>
          <p:cNvSpPr txBox="1">
            <a:spLocks noChangeArrowheads="1"/>
          </p:cNvSpPr>
          <p:nvPr/>
        </p:nvSpPr>
        <p:spPr bwMode="auto">
          <a:xfrm>
            <a:off x="76200" y="5994400"/>
            <a:ext cx="990600" cy="711200"/>
          </a:xfrm>
          <a:prstGeom prst="rect">
            <a:avLst/>
          </a:prstGeom>
          <a:noFill/>
          <a:ln w="9525">
            <a:solidFill>
              <a:srgbClr val="FF0066"/>
            </a:solidFill>
            <a:miter lim="800000"/>
            <a:headEnd/>
            <a:tailEnd/>
          </a:ln>
        </p:spPr>
        <p:txBody>
          <a:bodyPr>
            <a:spAutoFit/>
          </a:bodyPr>
          <a:lstStyle/>
          <a:p>
            <a:pPr algn="ctr">
              <a:spcBef>
                <a:spcPct val="50000"/>
              </a:spcBef>
            </a:pPr>
            <a:r>
              <a:rPr lang="en-US" sz="4000" b="1">
                <a:solidFill>
                  <a:srgbClr val="FF0000"/>
                </a:solidFill>
              </a:rPr>
              <a:t>2</a:t>
            </a:r>
          </a:p>
        </p:txBody>
      </p:sp>
      <p:sp>
        <p:nvSpPr>
          <p:cNvPr id="10246" name="AutoShape 8">
            <a:hlinkClick r:id="" action="ppaction://hlinkshowjump?jump=nextslide" highlightClick="1"/>
          </p:cNvPr>
          <p:cNvSpPr>
            <a:spLocks noChangeArrowheads="1"/>
          </p:cNvSpPr>
          <p:nvPr/>
        </p:nvSpPr>
        <p:spPr bwMode="auto">
          <a:xfrm>
            <a:off x="8458200" y="6248400"/>
            <a:ext cx="685800" cy="609600"/>
          </a:xfrm>
          <a:prstGeom prst="actionButtonForwardNext">
            <a:avLst/>
          </a:prstGeom>
          <a:solidFill>
            <a:schemeClr val="accent1"/>
          </a:solidFill>
          <a:ln w="9525">
            <a:noFill/>
            <a:miter lim="800000"/>
            <a:headEnd/>
            <a:tailEnd/>
          </a:ln>
        </p:spPr>
        <p:txBody>
          <a:bodyPr wrap="none" anchor="ctr"/>
          <a:lstStyle/>
          <a:p>
            <a:endParaRPr lang="en-US"/>
          </a:p>
        </p:txBody>
      </p:sp>
      <p:sp>
        <p:nvSpPr>
          <p:cNvPr id="10247" name="Text Box 9"/>
          <p:cNvSpPr txBox="1">
            <a:spLocks noChangeArrowheads="1"/>
          </p:cNvSpPr>
          <p:nvPr/>
        </p:nvSpPr>
        <p:spPr bwMode="auto">
          <a:xfrm>
            <a:off x="4038600" y="2667000"/>
            <a:ext cx="2362200" cy="366713"/>
          </a:xfrm>
          <a:prstGeom prst="rect">
            <a:avLst/>
          </a:prstGeom>
          <a:noFill/>
          <a:ln w="9525">
            <a:noFill/>
            <a:miter lim="800000"/>
            <a:headEnd/>
            <a:tailEnd/>
          </a:ln>
        </p:spPr>
        <p:txBody>
          <a:bodyPr>
            <a:spAutoFit/>
          </a:bodyPr>
          <a:lstStyle/>
          <a:p>
            <a:pPr algn="ctr">
              <a:spcBef>
                <a:spcPct val="50000"/>
              </a:spcBef>
            </a:pPr>
            <a:endParaRPr lang="en-US"/>
          </a:p>
        </p:txBody>
      </p:sp>
      <p:sp>
        <p:nvSpPr>
          <p:cNvPr id="79882" name="Line 10"/>
          <p:cNvSpPr>
            <a:spLocks noChangeShapeType="1"/>
          </p:cNvSpPr>
          <p:nvPr/>
        </p:nvSpPr>
        <p:spPr bwMode="auto">
          <a:xfrm flipV="1">
            <a:off x="4267200" y="533400"/>
            <a:ext cx="1752600" cy="6324600"/>
          </a:xfrm>
          <a:prstGeom prst="line">
            <a:avLst/>
          </a:prstGeom>
          <a:noFill/>
          <a:ln w="76200">
            <a:solidFill>
              <a:srgbClr val="FF0066"/>
            </a:solidFill>
            <a:round/>
            <a:headEnd/>
            <a:tailEnd type="triangle" w="med" len="med"/>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heel(4)">
                                      <p:cBhvr>
                                        <p:cTn id="7" dur="1000"/>
                                        <p:tgtEl>
                                          <p:spTgt spid="7987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79878"/>
                                        </p:tgtEl>
                                        <p:attrNameLst>
                                          <p:attrName>style.visibility</p:attrName>
                                        </p:attrNameLst>
                                      </p:cBhvr>
                                      <p:to>
                                        <p:strVal val="visible"/>
                                      </p:to>
                                    </p:set>
                                    <p:animScale>
                                      <p:cBhvr>
                                        <p:cTn id="12" dur="1000" decel="50000" fill="hold">
                                          <p:stCondLst>
                                            <p:cond delay="0"/>
                                          </p:stCondLst>
                                        </p:cTn>
                                        <p:tgtEl>
                                          <p:spTgt spid="798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9878"/>
                                        </p:tgtEl>
                                        <p:attrNameLst>
                                          <p:attrName>ppt_x</p:attrName>
                                          <p:attrName>ppt_y</p:attrName>
                                        </p:attrNameLst>
                                      </p:cBhvr>
                                    </p:animMotion>
                                    <p:animEffect transition="in" filter="fade">
                                      <p:cBhvr>
                                        <p:cTn id="14" dur="1000"/>
                                        <p:tgtEl>
                                          <p:spTgt spid="7987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grpId="1" nodeType="clickEffect">
                                  <p:stCondLst>
                                    <p:cond delay="0"/>
                                  </p:stCondLst>
                                  <p:childTnLst>
                                    <p:animEffect transition="out" filter="barn(inHorizontal)">
                                      <p:cBhvr>
                                        <p:cTn id="18" dur="500"/>
                                        <p:tgtEl>
                                          <p:spTgt spid="79878"/>
                                        </p:tgtEl>
                                      </p:cBhvr>
                                    </p:animEffect>
                                    <p:set>
                                      <p:cBhvr>
                                        <p:cTn id="19" dur="1" fill="hold">
                                          <p:stCondLst>
                                            <p:cond delay="499"/>
                                          </p:stCondLst>
                                        </p:cTn>
                                        <p:tgtEl>
                                          <p:spTgt spid="7987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9882"/>
                                        </p:tgtEl>
                                        <p:attrNameLst>
                                          <p:attrName>style.visibility</p:attrName>
                                        </p:attrNameLst>
                                      </p:cBhvr>
                                      <p:to>
                                        <p:strVal val="visible"/>
                                      </p:to>
                                    </p:set>
                                    <p:animEffect transition="in" filter="circle(in)">
                                      <p:cBhvr>
                                        <p:cTn id="24" dur="500"/>
                                        <p:tgtEl>
                                          <p:spTgt spid="7988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79882"/>
                                        </p:tgtEl>
                                      </p:cBhvr>
                                    </p:animEffect>
                                    <p:set>
                                      <p:cBhvr>
                                        <p:cTn id="29" dur="1" fill="hold">
                                          <p:stCondLst>
                                            <p:cond delay="499"/>
                                          </p:stCondLst>
                                        </p:cTn>
                                        <p:tgtEl>
                                          <p:spTgt spid="798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79878" grpId="1" animBg="1"/>
      <p:bldP spid="79882" grpId="0" animBg="1"/>
      <p:bldP spid="7988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idx="1"/>
          </p:nvPr>
        </p:nvSpPr>
        <p:spPr/>
        <p:txBody>
          <a:bodyPr/>
          <a:lstStyle/>
          <a:p>
            <a:pPr eaLnBrk="1" hangingPunct="1"/>
            <a:endParaRPr lang="en-US" smtClean="0"/>
          </a:p>
        </p:txBody>
      </p:sp>
      <p:pic>
        <p:nvPicPr>
          <p:cNvPr id="81924" name="Picture 4" descr="P1010169"/>
          <p:cNvPicPr>
            <a:picLocks noChangeAspect="1" noChangeArrowheads="1"/>
          </p:cNvPicPr>
          <p:nvPr/>
        </p:nvPicPr>
        <p:blipFill>
          <a:blip r:embed="rId2"/>
          <a:srcRect/>
          <a:stretch>
            <a:fillRect/>
          </a:stretch>
        </p:blipFill>
        <p:spPr bwMode="auto">
          <a:xfrm>
            <a:off x="98425" y="74613"/>
            <a:ext cx="8945563" cy="6708775"/>
          </a:xfrm>
          <a:prstGeom prst="rect">
            <a:avLst/>
          </a:prstGeom>
          <a:noFill/>
          <a:ln w="9525">
            <a:noFill/>
            <a:miter lim="800000"/>
            <a:headEnd/>
            <a:tailEnd/>
          </a:ln>
        </p:spPr>
      </p:pic>
      <p:sp>
        <p:nvSpPr>
          <p:cNvPr id="11269" name="Text Box 5"/>
          <p:cNvSpPr txBox="1">
            <a:spLocks noChangeArrowheads="1"/>
          </p:cNvSpPr>
          <p:nvPr/>
        </p:nvSpPr>
        <p:spPr bwMode="auto">
          <a:xfrm>
            <a:off x="1371600" y="1981200"/>
            <a:ext cx="14478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81926" name="Line 6"/>
          <p:cNvSpPr>
            <a:spLocks noChangeShapeType="1"/>
          </p:cNvSpPr>
          <p:nvPr/>
        </p:nvSpPr>
        <p:spPr bwMode="auto">
          <a:xfrm flipV="1">
            <a:off x="457200" y="1371600"/>
            <a:ext cx="2362200" cy="4876800"/>
          </a:xfrm>
          <a:prstGeom prst="line">
            <a:avLst/>
          </a:prstGeom>
          <a:noFill/>
          <a:ln w="76200">
            <a:solidFill>
              <a:srgbClr val="FF0066"/>
            </a:solidFill>
            <a:round/>
            <a:headEnd/>
            <a:tailEnd type="triangle" w="med" len="med"/>
          </a:ln>
        </p:spPr>
        <p:txBody>
          <a:bodyPr/>
          <a:lstStyle/>
          <a:p>
            <a:endParaRPr lang="en-US"/>
          </a:p>
        </p:txBody>
      </p:sp>
      <p:sp>
        <p:nvSpPr>
          <p:cNvPr id="11271" name="Text Box 7"/>
          <p:cNvSpPr txBox="1">
            <a:spLocks noChangeArrowheads="1"/>
          </p:cNvSpPr>
          <p:nvPr/>
        </p:nvSpPr>
        <p:spPr bwMode="auto">
          <a:xfrm>
            <a:off x="152400" y="6019800"/>
            <a:ext cx="762000" cy="711200"/>
          </a:xfrm>
          <a:prstGeom prst="rect">
            <a:avLst/>
          </a:prstGeom>
          <a:noFill/>
          <a:ln w="9525">
            <a:solidFill>
              <a:srgbClr val="FF0066"/>
            </a:solidFill>
            <a:miter lim="800000"/>
            <a:headEnd/>
            <a:tailEnd/>
          </a:ln>
        </p:spPr>
        <p:txBody>
          <a:bodyPr>
            <a:spAutoFit/>
          </a:bodyPr>
          <a:lstStyle/>
          <a:p>
            <a:pPr algn="ctr">
              <a:spcBef>
                <a:spcPct val="50000"/>
              </a:spcBef>
            </a:pPr>
            <a:r>
              <a:rPr lang="en-US" sz="4000" b="1">
                <a:solidFill>
                  <a:srgbClr val="FF0000"/>
                </a:solidFill>
              </a:rPr>
              <a:t>4</a:t>
            </a:r>
          </a:p>
        </p:txBody>
      </p:sp>
      <p:sp>
        <p:nvSpPr>
          <p:cNvPr id="11272" name="AutoShape 8">
            <a:hlinkClick r:id="" action="ppaction://hlinkshowjump?jump=nextslide" highlightClick="1"/>
          </p:cNvPr>
          <p:cNvSpPr>
            <a:spLocks noChangeArrowheads="1"/>
          </p:cNvSpPr>
          <p:nvPr/>
        </p:nvSpPr>
        <p:spPr bwMode="auto">
          <a:xfrm>
            <a:off x="8382000" y="5638800"/>
            <a:ext cx="457200" cy="4572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10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circle(in)">
                                      <p:cBhvr>
                                        <p:cTn id="12" dur="2000"/>
                                        <p:tgtEl>
                                          <p:spTgt spid="8192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path" presetSubtype="0" accel="50000" decel="50000" fill="hold" grpId="1" nodeType="clickEffect">
                                  <p:stCondLst>
                                    <p:cond delay="0"/>
                                  </p:stCondLst>
                                  <p:childTnLst>
                                    <p:animMotion origin="layout" path="M -0.025 0.10532 L 0.29166 -0.09422 " pathEditMode="relative" rAng="0" ptsTypes="AA">
                                      <p:cBhvr>
                                        <p:cTn id="16" dur="2000" fill="hold"/>
                                        <p:tgtEl>
                                          <p:spTgt spid="81926"/>
                                        </p:tgtEl>
                                        <p:attrNameLst>
                                          <p:attrName>ppt_x</p:attrName>
                                          <p:attrName>ppt_y</p:attrName>
                                        </p:attrNameLst>
                                      </p:cBhvr>
                                      <p:rCtr x="15833" y="-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26" grpId="1"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1269</TotalTime>
  <Words>1420</Words>
  <Application>Microsoft Office PowerPoint</Application>
  <PresentationFormat>On-screen Show (4:3)</PresentationFormat>
  <Paragraphs>141</Paragraphs>
  <Slides>44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.VnArabia</vt:lpstr>
      <vt:lpstr>.VnArial</vt:lpstr>
      <vt:lpstr>.VnTifani HeavyH</vt:lpstr>
      <vt:lpstr>Arial</vt:lpstr>
      <vt:lpstr>Century Gothic</vt:lpstr>
      <vt:lpstr>Tahoma</vt:lpstr>
      <vt:lpstr>Times New Roman</vt:lpstr>
      <vt:lpstr>Verdana</vt:lpstr>
      <vt:lpstr>VNI-Book</vt:lpstr>
      <vt:lpstr>VNI-Couri</vt:lpstr>
      <vt:lpstr>VNI-Franko</vt:lpstr>
      <vt:lpstr>VNI-Meli</vt:lpstr>
      <vt:lpstr>Wingdings 3</vt:lpstr>
      <vt:lpstr>Wisp</vt:lpstr>
      <vt:lpstr>KIEÅM TRA BAØI CUÕ</vt:lpstr>
      <vt:lpstr>PowerPoint Presentation</vt:lpstr>
      <vt:lpstr>2.Theá naøo laø vaät caùch ñieän? Cho ví duï veà vaät caùch ñieän. </vt:lpstr>
      <vt:lpstr>3.Vaät naøo sau ñaây coù taùc          duïng ngaét ñieän ?</vt:lpstr>
      <vt:lpstr>I. Nguyên nhân và các biện pháp đề phòng tai nạn điện:</vt:lpstr>
      <vt:lpstr>Quan sát tranh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nhanh, ai đúng?”</vt:lpstr>
      <vt:lpstr>PowerPoint Presentation</vt:lpstr>
      <vt:lpstr>PowerPoint Presentation</vt:lpstr>
      <vt:lpstr>Đọc thông tin trang 99 SGK và trả lời các câu hỏi sau:</vt:lpstr>
      <vt:lpstr>Đọc thông tin trang 99 SGK và trả lời các câu hỏi sau:</vt:lpstr>
      <vt:lpstr>Đọc thông tin trang 99 SGK và trả lời các câu hỏi sau:</vt:lpstr>
      <vt:lpstr>PowerPoint Presentation</vt:lpstr>
      <vt:lpstr>PowerPoint Presentation</vt:lpstr>
      <vt:lpstr>Đọc thông tin trang 99 SGK và trả lời các câu hỏi sau:</vt:lpstr>
      <vt:lpstr>PowerPoint Presentation</vt:lpstr>
      <vt:lpstr>PowerPoint Presentation</vt:lpstr>
      <vt:lpstr>PowerPoint Presentation</vt:lpstr>
      <vt:lpstr>Đọc thông tin trang 99 SGK và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Moät baïn hay queân taét ñieän khi rôøi khoûi nhaø. Em haõy nghó caùch giuùp baïn naøy ñeå traùnh laõng phí ñieän vaø baûo ñaûm an toaøn ñieän!</vt:lpstr>
      <vt:lpstr>PowerPoint Presentation</vt:lpstr>
      <vt:lpstr>PowerPoint Presentation</vt:lpstr>
      <vt:lpstr>PowerPoint Presentation</vt:lpstr>
      <vt:lpstr>PowerPoint Presentation</vt:lpstr>
      <vt:lpstr>PowerPoint Presentation</vt:lpstr>
      <vt:lpstr>PowerPoint Presentation</vt:lpstr>
      <vt:lpstr>- Veà nhaø hoïc baøi. - Caån thaän khi söû duïng caùc thieát bò ñieän. - Chuaån bò: OÂn taäp: Vaät chaát vaø naêng löôïng.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MyPC</cp:lastModifiedBy>
  <cp:revision>45</cp:revision>
  <dcterms:created xsi:type="dcterms:W3CDTF">2009-02-20T23:19:41Z</dcterms:created>
  <dcterms:modified xsi:type="dcterms:W3CDTF">2020-04-27T04:48:25Z</dcterms:modified>
</cp:coreProperties>
</file>