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0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DFA2"/>
    <a:srgbClr val="F6FA70"/>
    <a:srgbClr val="FFDEB4"/>
    <a:srgbClr val="E6E6E6"/>
    <a:srgbClr val="FF0060"/>
    <a:srgbClr val="F24C3D"/>
    <a:srgbClr val="FFB2A6"/>
    <a:srgbClr val="B5F1CC"/>
    <a:srgbClr val="9ADCFF"/>
    <a:srgbClr val="E893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20" autoAdjust="0"/>
    <p:restoredTop sz="87061" autoAdjust="0"/>
  </p:normalViewPr>
  <p:slideViewPr>
    <p:cSldViewPr snapToGrid="0">
      <p:cViewPr varScale="1">
        <p:scale>
          <a:sx n="60" d="100"/>
          <a:sy n="60" d="100"/>
        </p:scale>
        <p:origin x="110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4C9A8-21C6-49AF-9BC7-C187CD4E8431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37E513-36E3-45ED-BBF5-29718E5116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207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131E2-9191-ADA9-831E-FFA60C9AD3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FB3FD2-CD2D-69C6-C137-3EDD82B166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A2A2F2-FB5D-8AC7-78F1-E4594084D5F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AB606AF-93CB-4B5C-9A8A-80DE90A3DE65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AC200E-68A8-4CD5-AEB7-1BDBEF4A7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17F9DD-8CBA-FB01-23DE-F9EF2D5B3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48354D-B1D5-4300-82CF-809D2482E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424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68DC2-A93E-EABB-66D9-E1719941B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B1F859-FF45-EAC5-35D6-984D78DE7E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5EFD4-5ADE-5F3C-A9BB-D99A1E494A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AB606AF-93CB-4B5C-9A8A-80DE90A3DE65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87507-1FC4-B539-0408-D3DF5BEAF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B3BD67-5C9F-E196-C5C0-AB049242E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48354D-B1D5-4300-82CF-809D2482E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94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399E7B-1EB6-5B78-726B-1EA4D4AEEA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DA36AC-CA8A-6534-13AC-2EBC89A5B1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D0F99D-4F3B-2185-AB5A-7D9F082408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AB606AF-93CB-4B5C-9A8A-80DE90A3DE65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3F9E3-0280-DCCA-E4C7-69EC72301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3C8ED5-7D4A-BA6A-3EB9-1384EB6BE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48354D-B1D5-4300-82CF-809D2482E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233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966EC-B3C2-EBF4-DB2C-52DCB6E6E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BF709-0DA4-8EE0-EBBD-CED55B201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9B936-053B-DFF2-2797-32E4CC9446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AB606AF-93CB-4B5C-9A8A-80DE90A3DE65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218FF-F86F-BE45-917C-A3C110160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19AD32-7192-05AD-B213-97C78BF91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48354D-B1D5-4300-82CF-809D2482E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531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B9A41-6A93-04CC-7190-18AA0061C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F3EC51-42A6-4164-A0C9-2F751401B9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67F173-126F-1ACF-932C-7D667730A7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AB606AF-93CB-4B5C-9A8A-80DE90A3DE65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87B996-C88B-CD36-4F36-BB5A8A1C4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9111B4-4CD4-31F3-2ECB-135CABEA8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48354D-B1D5-4300-82CF-809D2482E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12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6F56E-0D80-0823-F190-9BCBC5BDF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60DD0B-CF2F-872B-1EEA-5F08642692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728728-FB93-E133-561B-41A4EA77BF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C2441D-E97C-0532-7014-C4399658A4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AB606AF-93CB-4B5C-9A8A-80DE90A3DE65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09CE79-4A40-CBB1-5793-D8A252EF2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93EED3-93FF-54E3-A149-7D050BB16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48354D-B1D5-4300-82CF-809D2482E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9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EE004-B96D-3A10-AAA5-3397AE887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F6CCE6-BB0F-6BF0-750A-035CED3C99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DC2D6B-401A-4B11-6664-968EAE2609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448773-D7FF-C725-7BC5-EEFDFF182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BA975A-ED61-DD23-DEA0-FCE219C437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D9A504-1D9A-863F-4FFB-7E66A7B4EF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AB606AF-93CB-4B5C-9A8A-80DE90A3DE65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D2AFFD-2FD3-1564-3D0E-7AA6F9CE3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13AF3B-480C-A177-3569-43AECB37D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48354D-B1D5-4300-82CF-809D2482E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15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2C65F-9BA8-3C32-C806-35AA95EF8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5A1009-3BE7-4746-7E8E-F248678191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AB606AF-93CB-4B5C-9A8A-80DE90A3DE65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6F18CD-0F52-FACE-B5DC-32241F324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403E69-0BD3-90A8-9153-2E5243D9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48354D-B1D5-4300-82CF-809D2482E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335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A2CF4D-9FFA-01EC-CB36-1B96AB061F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AB606AF-93CB-4B5C-9A8A-80DE90A3DE65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182899-259B-0627-328A-5CDDC0453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EEE938-7BDA-A3DF-90C3-178754CDF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48354D-B1D5-4300-82CF-809D2482E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20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75AFA-0758-69C4-31F3-1B046B200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21E4D-ACA9-0B11-CB4C-22DCEDCF1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D2271A-D8FD-9941-4EAF-5D7B708269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3882B2-1A1F-4EFF-FE0F-E533A24A46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AB606AF-93CB-4B5C-9A8A-80DE90A3DE65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8C6375-D39D-9793-D5D5-268618069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925A47-9764-A80D-3302-F0190DED9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48354D-B1D5-4300-82CF-809D2482E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172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C60E6-BF02-DA76-C559-C38D99B20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286EF3-33F9-4DBC-0626-7938A30D8E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CFFF48-5F5A-36A9-7477-A6F9506B0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451C63-E4F8-F3F5-2E5B-A0EBB55A6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AB606AF-93CB-4B5C-9A8A-80DE90A3DE65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3A9BAD-E6AD-5048-2262-4BD4DC46C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856581-D421-D585-E0C7-CCCF22C99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48354D-B1D5-4300-82CF-809D2482EA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558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51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Nature scene background with rainbow in the sky Free Vector">
            <a:extLst>
              <a:ext uri="{FF2B5EF4-FFF2-40B4-BE49-F238E27FC236}">
                <a16:creationId xmlns:a16="http://schemas.microsoft.com/office/drawing/2014/main" id="{B1CB4358-1A44-4078-9C36-76AF0881915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334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3" name="Title 4">
            <a:extLst>
              <a:ext uri="{FF2B5EF4-FFF2-40B4-BE49-F238E27FC236}">
                <a16:creationId xmlns:a16="http://schemas.microsoft.com/office/drawing/2014/main" id="{83D44B43-8037-5887-D3DE-14AAB7BB8547}"/>
              </a:ext>
            </a:extLst>
          </p:cNvPr>
          <p:cNvSpPr txBox="1">
            <a:spLocks/>
          </p:cNvSpPr>
          <p:nvPr/>
        </p:nvSpPr>
        <p:spPr>
          <a:xfrm>
            <a:off x="215096" y="309622"/>
            <a:ext cx="11761809" cy="6238755"/>
          </a:xfrm>
          <a:custGeom>
            <a:avLst/>
            <a:gdLst>
              <a:gd name="connsiteX0" fmla="*/ 1039813 w 11761809"/>
              <a:gd name="connsiteY0" fmla="*/ 0 h 6238755"/>
              <a:gd name="connsiteX1" fmla="*/ 1709938 w 11761809"/>
              <a:gd name="connsiteY1" fmla="*/ 0 h 6238755"/>
              <a:gd name="connsiteX2" fmla="*/ 2165623 w 11761809"/>
              <a:gd name="connsiteY2" fmla="*/ 0 h 6238755"/>
              <a:gd name="connsiteX3" fmla="*/ 2728527 w 11761809"/>
              <a:gd name="connsiteY3" fmla="*/ 0 h 6238755"/>
              <a:gd name="connsiteX4" fmla="*/ 3505872 w 11761809"/>
              <a:gd name="connsiteY4" fmla="*/ 0 h 6238755"/>
              <a:gd name="connsiteX5" fmla="*/ 4175997 w 11761809"/>
              <a:gd name="connsiteY5" fmla="*/ 0 h 6238755"/>
              <a:gd name="connsiteX6" fmla="*/ 4846122 w 11761809"/>
              <a:gd name="connsiteY6" fmla="*/ 0 h 6238755"/>
              <a:gd name="connsiteX7" fmla="*/ 5194586 w 11761809"/>
              <a:gd name="connsiteY7" fmla="*/ 0 h 6238755"/>
              <a:gd name="connsiteX8" fmla="*/ 6079151 w 11761809"/>
              <a:gd name="connsiteY8" fmla="*/ 0 h 6238755"/>
              <a:gd name="connsiteX9" fmla="*/ 6427616 w 11761809"/>
              <a:gd name="connsiteY9" fmla="*/ 0 h 6238755"/>
              <a:gd name="connsiteX10" fmla="*/ 6776081 w 11761809"/>
              <a:gd name="connsiteY10" fmla="*/ 0 h 6238755"/>
              <a:gd name="connsiteX11" fmla="*/ 7124546 w 11761809"/>
              <a:gd name="connsiteY11" fmla="*/ 0 h 6238755"/>
              <a:gd name="connsiteX12" fmla="*/ 7473011 w 11761809"/>
              <a:gd name="connsiteY12" fmla="*/ 0 h 6238755"/>
              <a:gd name="connsiteX13" fmla="*/ 7928695 w 11761809"/>
              <a:gd name="connsiteY13" fmla="*/ 0 h 6238755"/>
              <a:gd name="connsiteX14" fmla="*/ 8706040 w 11761809"/>
              <a:gd name="connsiteY14" fmla="*/ 0 h 6238755"/>
              <a:gd name="connsiteX15" fmla="*/ 9483385 w 11761809"/>
              <a:gd name="connsiteY15" fmla="*/ 0 h 6238755"/>
              <a:gd name="connsiteX16" fmla="*/ 10367950 w 11761809"/>
              <a:gd name="connsiteY16" fmla="*/ 0 h 6238755"/>
              <a:gd name="connsiteX17" fmla="*/ 11038074 w 11761809"/>
              <a:gd name="connsiteY17" fmla="*/ 0 h 6238755"/>
              <a:gd name="connsiteX18" fmla="*/ 11761809 w 11761809"/>
              <a:gd name="connsiteY18" fmla="*/ 0 h 6238755"/>
              <a:gd name="connsiteX19" fmla="*/ 11761809 w 11761809"/>
              <a:gd name="connsiteY19" fmla="*/ 0 h 6238755"/>
              <a:gd name="connsiteX20" fmla="*/ 11761809 w 11761809"/>
              <a:gd name="connsiteY20" fmla="*/ 753847 h 6238755"/>
              <a:gd name="connsiteX21" fmla="*/ 11761809 w 11761809"/>
              <a:gd name="connsiteY21" fmla="*/ 1507693 h 6238755"/>
              <a:gd name="connsiteX22" fmla="*/ 11761809 w 11761809"/>
              <a:gd name="connsiteY22" fmla="*/ 2261540 h 6238755"/>
              <a:gd name="connsiteX23" fmla="*/ 11761809 w 11761809"/>
              <a:gd name="connsiteY23" fmla="*/ 2807429 h 6238755"/>
              <a:gd name="connsiteX24" fmla="*/ 11761809 w 11761809"/>
              <a:gd name="connsiteY24" fmla="*/ 3405307 h 6238755"/>
              <a:gd name="connsiteX25" fmla="*/ 11761809 w 11761809"/>
              <a:gd name="connsiteY25" fmla="*/ 4107164 h 6238755"/>
              <a:gd name="connsiteX26" fmla="*/ 11761809 w 11761809"/>
              <a:gd name="connsiteY26" fmla="*/ 5198942 h 6238755"/>
              <a:gd name="connsiteX27" fmla="*/ 10721996 w 11761809"/>
              <a:gd name="connsiteY27" fmla="*/ 6238755 h 6238755"/>
              <a:gd name="connsiteX28" fmla="*/ 9837431 w 11761809"/>
              <a:gd name="connsiteY28" fmla="*/ 6238755 h 6238755"/>
              <a:gd name="connsiteX29" fmla="*/ 9488966 w 11761809"/>
              <a:gd name="connsiteY29" fmla="*/ 6238755 h 6238755"/>
              <a:gd name="connsiteX30" fmla="*/ 9033282 w 11761809"/>
              <a:gd name="connsiteY30" fmla="*/ 6238755 h 6238755"/>
              <a:gd name="connsiteX31" fmla="*/ 8684817 w 11761809"/>
              <a:gd name="connsiteY31" fmla="*/ 6238755 h 6238755"/>
              <a:gd name="connsiteX32" fmla="*/ 8014692 w 11761809"/>
              <a:gd name="connsiteY32" fmla="*/ 6238755 h 6238755"/>
              <a:gd name="connsiteX33" fmla="*/ 7451787 w 11761809"/>
              <a:gd name="connsiteY33" fmla="*/ 6238755 h 6238755"/>
              <a:gd name="connsiteX34" fmla="*/ 6567223 w 11761809"/>
              <a:gd name="connsiteY34" fmla="*/ 6238755 h 6238755"/>
              <a:gd name="connsiteX35" fmla="*/ 6111538 w 11761809"/>
              <a:gd name="connsiteY35" fmla="*/ 6238755 h 6238755"/>
              <a:gd name="connsiteX36" fmla="*/ 5655853 w 11761809"/>
              <a:gd name="connsiteY36" fmla="*/ 6238755 h 6238755"/>
              <a:gd name="connsiteX37" fmla="*/ 5092948 w 11761809"/>
              <a:gd name="connsiteY37" fmla="*/ 6238755 h 6238755"/>
              <a:gd name="connsiteX38" fmla="*/ 4315603 w 11761809"/>
              <a:gd name="connsiteY38" fmla="*/ 6238755 h 6238755"/>
              <a:gd name="connsiteX39" fmla="*/ 3538259 w 11761809"/>
              <a:gd name="connsiteY39" fmla="*/ 6238755 h 6238755"/>
              <a:gd name="connsiteX40" fmla="*/ 2975354 w 11761809"/>
              <a:gd name="connsiteY40" fmla="*/ 6238755 h 6238755"/>
              <a:gd name="connsiteX41" fmla="*/ 2519669 w 11761809"/>
              <a:gd name="connsiteY41" fmla="*/ 6238755 h 6238755"/>
              <a:gd name="connsiteX42" fmla="*/ 2063984 w 11761809"/>
              <a:gd name="connsiteY42" fmla="*/ 6238755 h 6238755"/>
              <a:gd name="connsiteX43" fmla="*/ 1286640 w 11761809"/>
              <a:gd name="connsiteY43" fmla="*/ 6238755 h 6238755"/>
              <a:gd name="connsiteX44" fmla="*/ 616515 w 11761809"/>
              <a:gd name="connsiteY44" fmla="*/ 6238755 h 6238755"/>
              <a:gd name="connsiteX45" fmla="*/ 0 w 11761809"/>
              <a:gd name="connsiteY45" fmla="*/ 6238755 h 6238755"/>
              <a:gd name="connsiteX46" fmla="*/ 0 w 11761809"/>
              <a:gd name="connsiteY46" fmla="*/ 6238755 h 6238755"/>
              <a:gd name="connsiteX47" fmla="*/ 0 w 11761809"/>
              <a:gd name="connsiteY47" fmla="*/ 5692866 h 6238755"/>
              <a:gd name="connsiteX48" fmla="*/ 0 w 11761809"/>
              <a:gd name="connsiteY48" fmla="*/ 5042998 h 6238755"/>
              <a:gd name="connsiteX49" fmla="*/ 0 w 11761809"/>
              <a:gd name="connsiteY49" fmla="*/ 4497109 h 6238755"/>
              <a:gd name="connsiteX50" fmla="*/ 0 w 11761809"/>
              <a:gd name="connsiteY50" fmla="*/ 3847242 h 6238755"/>
              <a:gd name="connsiteX51" fmla="*/ 0 w 11761809"/>
              <a:gd name="connsiteY51" fmla="*/ 3249363 h 6238755"/>
              <a:gd name="connsiteX52" fmla="*/ 0 w 11761809"/>
              <a:gd name="connsiteY52" fmla="*/ 2547506 h 6238755"/>
              <a:gd name="connsiteX53" fmla="*/ 0 w 11761809"/>
              <a:gd name="connsiteY53" fmla="*/ 1793660 h 6238755"/>
              <a:gd name="connsiteX54" fmla="*/ 0 w 11761809"/>
              <a:gd name="connsiteY54" fmla="*/ 1039813 h 6238755"/>
              <a:gd name="connsiteX55" fmla="*/ 1039813 w 11761809"/>
              <a:gd name="connsiteY55" fmla="*/ 0 h 6238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11761809" h="6238755" fill="none" extrusionOk="0">
                <a:moveTo>
                  <a:pt x="1039813" y="0"/>
                </a:moveTo>
                <a:cubicBezTo>
                  <a:pt x="1187680" y="-3676"/>
                  <a:pt x="1483872" y="2712"/>
                  <a:pt x="1709938" y="0"/>
                </a:cubicBezTo>
                <a:cubicBezTo>
                  <a:pt x="1936004" y="-2712"/>
                  <a:pt x="2037749" y="9793"/>
                  <a:pt x="2165623" y="0"/>
                </a:cubicBezTo>
                <a:cubicBezTo>
                  <a:pt x="2293498" y="-9793"/>
                  <a:pt x="2612751" y="8111"/>
                  <a:pt x="2728527" y="0"/>
                </a:cubicBezTo>
                <a:cubicBezTo>
                  <a:pt x="2844303" y="-8111"/>
                  <a:pt x="3188462" y="-35909"/>
                  <a:pt x="3505872" y="0"/>
                </a:cubicBezTo>
                <a:cubicBezTo>
                  <a:pt x="3823283" y="35909"/>
                  <a:pt x="3882078" y="-27128"/>
                  <a:pt x="4175997" y="0"/>
                </a:cubicBezTo>
                <a:cubicBezTo>
                  <a:pt x="4469917" y="27128"/>
                  <a:pt x="4683023" y="-33245"/>
                  <a:pt x="4846122" y="0"/>
                </a:cubicBezTo>
                <a:cubicBezTo>
                  <a:pt x="5009222" y="33245"/>
                  <a:pt x="5086594" y="16815"/>
                  <a:pt x="5194586" y="0"/>
                </a:cubicBezTo>
                <a:cubicBezTo>
                  <a:pt x="5302578" y="-16815"/>
                  <a:pt x="5806083" y="27984"/>
                  <a:pt x="6079151" y="0"/>
                </a:cubicBezTo>
                <a:cubicBezTo>
                  <a:pt x="6352219" y="-27984"/>
                  <a:pt x="6286873" y="10436"/>
                  <a:pt x="6427616" y="0"/>
                </a:cubicBezTo>
                <a:cubicBezTo>
                  <a:pt x="6568359" y="-10436"/>
                  <a:pt x="6694326" y="-17374"/>
                  <a:pt x="6776081" y="0"/>
                </a:cubicBezTo>
                <a:cubicBezTo>
                  <a:pt x="6857836" y="17374"/>
                  <a:pt x="7048167" y="13755"/>
                  <a:pt x="7124546" y="0"/>
                </a:cubicBezTo>
                <a:cubicBezTo>
                  <a:pt x="7200926" y="-13755"/>
                  <a:pt x="7323792" y="13262"/>
                  <a:pt x="7473011" y="0"/>
                </a:cubicBezTo>
                <a:cubicBezTo>
                  <a:pt x="7622231" y="-13262"/>
                  <a:pt x="7823968" y="789"/>
                  <a:pt x="7928695" y="0"/>
                </a:cubicBezTo>
                <a:cubicBezTo>
                  <a:pt x="8033422" y="-789"/>
                  <a:pt x="8497655" y="-14427"/>
                  <a:pt x="8706040" y="0"/>
                </a:cubicBezTo>
                <a:cubicBezTo>
                  <a:pt x="8914426" y="14427"/>
                  <a:pt x="9153424" y="-34940"/>
                  <a:pt x="9483385" y="0"/>
                </a:cubicBezTo>
                <a:cubicBezTo>
                  <a:pt x="9813346" y="34940"/>
                  <a:pt x="10166956" y="-25099"/>
                  <a:pt x="10367950" y="0"/>
                </a:cubicBezTo>
                <a:cubicBezTo>
                  <a:pt x="10568944" y="25099"/>
                  <a:pt x="10787852" y="6593"/>
                  <a:pt x="11038074" y="0"/>
                </a:cubicBezTo>
                <a:cubicBezTo>
                  <a:pt x="11288296" y="-6593"/>
                  <a:pt x="11547415" y="-24032"/>
                  <a:pt x="11761809" y="0"/>
                </a:cubicBezTo>
                <a:lnTo>
                  <a:pt x="11761809" y="0"/>
                </a:lnTo>
                <a:cubicBezTo>
                  <a:pt x="11747402" y="334774"/>
                  <a:pt x="11734964" y="597883"/>
                  <a:pt x="11761809" y="753847"/>
                </a:cubicBezTo>
                <a:cubicBezTo>
                  <a:pt x="11788654" y="909811"/>
                  <a:pt x="11756844" y="1147564"/>
                  <a:pt x="11761809" y="1507693"/>
                </a:cubicBezTo>
                <a:cubicBezTo>
                  <a:pt x="11766774" y="1867822"/>
                  <a:pt x="11771974" y="1967429"/>
                  <a:pt x="11761809" y="2261540"/>
                </a:cubicBezTo>
                <a:cubicBezTo>
                  <a:pt x="11751644" y="2555651"/>
                  <a:pt x="11766755" y="2539265"/>
                  <a:pt x="11761809" y="2807429"/>
                </a:cubicBezTo>
                <a:cubicBezTo>
                  <a:pt x="11756863" y="3075593"/>
                  <a:pt x="11785051" y="3284521"/>
                  <a:pt x="11761809" y="3405307"/>
                </a:cubicBezTo>
                <a:cubicBezTo>
                  <a:pt x="11738567" y="3526093"/>
                  <a:pt x="11753656" y="3826287"/>
                  <a:pt x="11761809" y="4107164"/>
                </a:cubicBezTo>
                <a:cubicBezTo>
                  <a:pt x="11769962" y="4388041"/>
                  <a:pt x="11799097" y="4800249"/>
                  <a:pt x="11761809" y="5198942"/>
                </a:cubicBezTo>
                <a:cubicBezTo>
                  <a:pt x="11665704" y="5752028"/>
                  <a:pt x="11391160" y="6201530"/>
                  <a:pt x="10721996" y="6238755"/>
                </a:cubicBezTo>
                <a:cubicBezTo>
                  <a:pt x="10414590" y="6209924"/>
                  <a:pt x="10189971" y="6243670"/>
                  <a:pt x="9837431" y="6238755"/>
                </a:cubicBezTo>
                <a:cubicBezTo>
                  <a:pt x="9484892" y="6233840"/>
                  <a:pt x="9595474" y="6245665"/>
                  <a:pt x="9488966" y="6238755"/>
                </a:cubicBezTo>
                <a:cubicBezTo>
                  <a:pt x="9382458" y="6231845"/>
                  <a:pt x="9255220" y="6258274"/>
                  <a:pt x="9033282" y="6238755"/>
                </a:cubicBezTo>
                <a:cubicBezTo>
                  <a:pt x="8811344" y="6219236"/>
                  <a:pt x="8857188" y="6222021"/>
                  <a:pt x="8684817" y="6238755"/>
                </a:cubicBezTo>
                <a:cubicBezTo>
                  <a:pt x="8512447" y="6255489"/>
                  <a:pt x="8210838" y="6254174"/>
                  <a:pt x="8014692" y="6238755"/>
                </a:cubicBezTo>
                <a:cubicBezTo>
                  <a:pt x="7818547" y="6223336"/>
                  <a:pt x="7600641" y="6255660"/>
                  <a:pt x="7451787" y="6238755"/>
                </a:cubicBezTo>
                <a:cubicBezTo>
                  <a:pt x="7302933" y="6221850"/>
                  <a:pt x="7001971" y="6279647"/>
                  <a:pt x="6567223" y="6238755"/>
                </a:cubicBezTo>
                <a:cubicBezTo>
                  <a:pt x="6132475" y="6197863"/>
                  <a:pt x="6297198" y="6233592"/>
                  <a:pt x="6111538" y="6238755"/>
                </a:cubicBezTo>
                <a:cubicBezTo>
                  <a:pt x="5925878" y="6243918"/>
                  <a:pt x="5819809" y="6249662"/>
                  <a:pt x="5655853" y="6238755"/>
                </a:cubicBezTo>
                <a:cubicBezTo>
                  <a:pt x="5491898" y="6227848"/>
                  <a:pt x="5290363" y="6242708"/>
                  <a:pt x="5092948" y="6238755"/>
                </a:cubicBezTo>
                <a:cubicBezTo>
                  <a:pt x="4895534" y="6234802"/>
                  <a:pt x="4551917" y="6246003"/>
                  <a:pt x="4315603" y="6238755"/>
                </a:cubicBezTo>
                <a:cubicBezTo>
                  <a:pt x="4079289" y="6231507"/>
                  <a:pt x="3695363" y="6248313"/>
                  <a:pt x="3538259" y="6238755"/>
                </a:cubicBezTo>
                <a:cubicBezTo>
                  <a:pt x="3381155" y="6229197"/>
                  <a:pt x="3225630" y="6225145"/>
                  <a:pt x="2975354" y="6238755"/>
                </a:cubicBezTo>
                <a:cubicBezTo>
                  <a:pt x="2725078" y="6252365"/>
                  <a:pt x="2696674" y="6221190"/>
                  <a:pt x="2519669" y="6238755"/>
                </a:cubicBezTo>
                <a:cubicBezTo>
                  <a:pt x="2342664" y="6256320"/>
                  <a:pt x="2220607" y="6242931"/>
                  <a:pt x="2063984" y="6238755"/>
                </a:cubicBezTo>
                <a:cubicBezTo>
                  <a:pt x="1907361" y="6234579"/>
                  <a:pt x="1551146" y="6219435"/>
                  <a:pt x="1286640" y="6238755"/>
                </a:cubicBezTo>
                <a:cubicBezTo>
                  <a:pt x="1022134" y="6258075"/>
                  <a:pt x="910949" y="6209761"/>
                  <a:pt x="616515" y="6238755"/>
                </a:cubicBezTo>
                <a:cubicBezTo>
                  <a:pt x="322082" y="6267749"/>
                  <a:pt x="249766" y="6267334"/>
                  <a:pt x="0" y="6238755"/>
                </a:cubicBezTo>
                <a:lnTo>
                  <a:pt x="0" y="6238755"/>
                </a:lnTo>
                <a:cubicBezTo>
                  <a:pt x="-93" y="5971400"/>
                  <a:pt x="2808" y="5837355"/>
                  <a:pt x="0" y="5692866"/>
                </a:cubicBezTo>
                <a:cubicBezTo>
                  <a:pt x="-2808" y="5548377"/>
                  <a:pt x="3148" y="5181560"/>
                  <a:pt x="0" y="5042998"/>
                </a:cubicBezTo>
                <a:cubicBezTo>
                  <a:pt x="-3148" y="4904436"/>
                  <a:pt x="-25534" y="4678076"/>
                  <a:pt x="0" y="4497109"/>
                </a:cubicBezTo>
                <a:cubicBezTo>
                  <a:pt x="25534" y="4316142"/>
                  <a:pt x="23974" y="3985277"/>
                  <a:pt x="0" y="3847242"/>
                </a:cubicBezTo>
                <a:cubicBezTo>
                  <a:pt x="-23974" y="3709207"/>
                  <a:pt x="14527" y="3518299"/>
                  <a:pt x="0" y="3249363"/>
                </a:cubicBezTo>
                <a:cubicBezTo>
                  <a:pt x="-14527" y="2980427"/>
                  <a:pt x="-395" y="2824682"/>
                  <a:pt x="0" y="2547506"/>
                </a:cubicBezTo>
                <a:cubicBezTo>
                  <a:pt x="395" y="2270330"/>
                  <a:pt x="19327" y="2000669"/>
                  <a:pt x="0" y="1793660"/>
                </a:cubicBezTo>
                <a:cubicBezTo>
                  <a:pt x="-19327" y="1586651"/>
                  <a:pt x="-1042" y="1225025"/>
                  <a:pt x="0" y="1039813"/>
                </a:cubicBezTo>
                <a:cubicBezTo>
                  <a:pt x="-26733" y="522395"/>
                  <a:pt x="445371" y="53239"/>
                  <a:pt x="1039813" y="0"/>
                </a:cubicBezTo>
                <a:close/>
              </a:path>
              <a:path w="11761809" h="6238755" stroke="0" extrusionOk="0">
                <a:moveTo>
                  <a:pt x="1039813" y="0"/>
                </a:moveTo>
                <a:cubicBezTo>
                  <a:pt x="1189029" y="6408"/>
                  <a:pt x="1214747" y="14457"/>
                  <a:pt x="1388278" y="0"/>
                </a:cubicBezTo>
                <a:cubicBezTo>
                  <a:pt x="1561810" y="-14457"/>
                  <a:pt x="1898869" y="33132"/>
                  <a:pt x="2058403" y="0"/>
                </a:cubicBezTo>
                <a:cubicBezTo>
                  <a:pt x="2217938" y="-33132"/>
                  <a:pt x="2478385" y="-4400"/>
                  <a:pt x="2621307" y="0"/>
                </a:cubicBezTo>
                <a:cubicBezTo>
                  <a:pt x="2764229" y="4400"/>
                  <a:pt x="2805782" y="-5058"/>
                  <a:pt x="2969772" y="0"/>
                </a:cubicBezTo>
                <a:cubicBezTo>
                  <a:pt x="3133763" y="5058"/>
                  <a:pt x="3353083" y="-22998"/>
                  <a:pt x="3532677" y="0"/>
                </a:cubicBezTo>
                <a:cubicBezTo>
                  <a:pt x="3712272" y="22998"/>
                  <a:pt x="3887931" y="-22087"/>
                  <a:pt x="3988362" y="0"/>
                </a:cubicBezTo>
                <a:cubicBezTo>
                  <a:pt x="4088793" y="22087"/>
                  <a:pt x="4211372" y="5147"/>
                  <a:pt x="4336827" y="0"/>
                </a:cubicBezTo>
                <a:cubicBezTo>
                  <a:pt x="4462282" y="-5147"/>
                  <a:pt x="4630593" y="-19316"/>
                  <a:pt x="4899732" y="0"/>
                </a:cubicBezTo>
                <a:cubicBezTo>
                  <a:pt x="5168872" y="19316"/>
                  <a:pt x="5157758" y="14639"/>
                  <a:pt x="5248196" y="0"/>
                </a:cubicBezTo>
                <a:cubicBezTo>
                  <a:pt x="5338634" y="-14639"/>
                  <a:pt x="5603977" y="-8278"/>
                  <a:pt x="5918321" y="0"/>
                </a:cubicBezTo>
                <a:cubicBezTo>
                  <a:pt x="6232665" y="8278"/>
                  <a:pt x="6254470" y="-20993"/>
                  <a:pt x="6374006" y="0"/>
                </a:cubicBezTo>
                <a:cubicBezTo>
                  <a:pt x="6493542" y="20993"/>
                  <a:pt x="6841234" y="16590"/>
                  <a:pt x="7151351" y="0"/>
                </a:cubicBezTo>
                <a:cubicBezTo>
                  <a:pt x="7461468" y="-16590"/>
                  <a:pt x="7768337" y="-19758"/>
                  <a:pt x="8035915" y="0"/>
                </a:cubicBezTo>
                <a:cubicBezTo>
                  <a:pt x="8303493" y="19758"/>
                  <a:pt x="8517343" y="16879"/>
                  <a:pt x="8706040" y="0"/>
                </a:cubicBezTo>
                <a:cubicBezTo>
                  <a:pt x="8894738" y="-16879"/>
                  <a:pt x="9175459" y="-39729"/>
                  <a:pt x="9590605" y="0"/>
                </a:cubicBezTo>
                <a:cubicBezTo>
                  <a:pt x="10005751" y="39729"/>
                  <a:pt x="9987428" y="9658"/>
                  <a:pt x="10153510" y="0"/>
                </a:cubicBezTo>
                <a:cubicBezTo>
                  <a:pt x="10319592" y="-9658"/>
                  <a:pt x="10748727" y="-15563"/>
                  <a:pt x="11038074" y="0"/>
                </a:cubicBezTo>
                <a:cubicBezTo>
                  <a:pt x="11327421" y="15563"/>
                  <a:pt x="11611093" y="-23260"/>
                  <a:pt x="11761809" y="0"/>
                </a:cubicBezTo>
                <a:lnTo>
                  <a:pt x="11761809" y="0"/>
                </a:lnTo>
                <a:cubicBezTo>
                  <a:pt x="11728129" y="203043"/>
                  <a:pt x="11786444" y="545091"/>
                  <a:pt x="11761809" y="701857"/>
                </a:cubicBezTo>
                <a:cubicBezTo>
                  <a:pt x="11737174" y="858623"/>
                  <a:pt x="11760919" y="1234374"/>
                  <a:pt x="11761809" y="1455704"/>
                </a:cubicBezTo>
                <a:cubicBezTo>
                  <a:pt x="11762699" y="1677034"/>
                  <a:pt x="11740251" y="1788858"/>
                  <a:pt x="11761809" y="2001593"/>
                </a:cubicBezTo>
                <a:cubicBezTo>
                  <a:pt x="11783367" y="2214328"/>
                  <a:pt x="11764418" y="2361514"/>
                  <a:pt x="11761809" y="2495492"/>
                </a:cubicBezTo>
                <a:cubicBezTo>
                  <a:pt x="11759200" y="2629470"/>
                  <a:pt x="11764666" y="2914319"/>
                  <a:pt x="11761809" y="3093370"/>
                </a:cubicBezTo>
                <a:cubicBezTo>
                  <a:pt x="11758952" y="3272421"/>
                  <a:pt x="11752311" y="3407276"/>
                  <a:pt x="11761809" y="3639259"/>
                </a:cubicBezTo>
                <a:cubicBezTo>
                  <a:pt x="11771307" y="3871242"/>
                  <a:pt x="11782046" y="4062143"/>
                  <a:pt x="11761809" y="4185148"/>
                </a:cubicBezTo>
                <a:cubicBezTo>
                  <a:pt x="11741572" y="4308153"/>
                  <a:pt x="11771501" y="4860856"/>
                  <a:pt x="11761809" y="5198942"/>
                </a:cubicBezTo>
                <a:cubicBezTo>
                  <a:pt x="11734438" y="5742786"/>
                  <a:pt x="11333711" y="6119682"/>
                  <a:pt x="10721996" y="6238755"/>
                </a:cubicBezTo>
                <a:cubicBezTo>
                  <a:pt x="10575931" y="6233465"/>
                  <a:pt x="10425154" y="6223082"/>
                  <a:pt x="10266311" y="6238755"/>
                </a:cubicBezTo>
                <a:cubicBezTo>
                  <a:pt x="10107468" y="6254428"/>
                  <a:pt x="9948043" y="6252558"/>
                  <a:pt x="9810626" y="6238755"/>
                </a:cubicBezTo>
                <a:cubicBezTo>
                  <a:pt x="9673209" y="6224952"/>
                  <a:pt x="9580082" y="6245680"/>
                  <a:pt x="9462161" y="6238755"/>
                </a:cubicBezTo>
                <a:cubicBezTo>
                  <a:pt x="9344241" y="6231830"/>
                  <a:pt x="8952435" y="6255699"/>
                  <a:pt x="8684817" y="6238755"/>
                </a:cubicBezTo>
                <a:cubicBezTo>
                  <a:pt x="8417199" y="6221811"/>
                  <a:pt x="8191910" y="6273718"/>
                  <a:pt x="7800252" y="6238755"/>
                </a:cubicBezTo>
                <a:cubicBezTo>
                  <a:pt x="7408595" y="6203792"/>
                  <a:pt x="7461094" y="6248738"/>
                  <a:pt x="7344567" y="6238755"/>
                </a:cubicBezTo>
                <a:cubicBezTo>
                  <a:pt x="7228041" y="6228772"/>
                  <a:pt x="7146673" y="6228778"/>
                  <a:pt x="6996102" y="6238755"/>
                </a:cubicBezTo>
                <a:cubicBezTo>
                  <a:pt x="6845531" y="6248732"/>
                  <a:pt x="6739510" y="6253010"/>
                  <a:pt x="6647638" y="6238755"/>
                </a:cubicBezTo>
                <a:cubicBezTo>
                  <a:pt x="6555766" y="6224500"/>
                  <a:pt x="6154024" y="6208873"/>
                  <a:pt x="5977513" y="6238755"/>
                </a:cubicBezTo>
                <a:cubicBezTo>
                  <a:pt x="5801002" y="6268637"/>
                  <a:pt x="5528916" y="6253905"/>
                  <a:pt x="5414608" y="6238755"/>
                </a:cubicBezTo>
                <a:cubicBezTo>
                  <a:pt x="5300300" y="6223605"/>
                  <a:pt x="5046719" y="6213410"/>
                  <a:pt x="4744483" y="6238755"/>
                </a:cubicBezTo>
                <a:cubicBezTo>
                  <a:pt x="4442247" y="6264100"/>
                  <a:pt x="4495578" y="6228152"/>
                  <a:pt x="4288798" y="6238755"/>
                </a:cubicBezTo>
                <a:cubicBezTo>
                  <a:pt x="4082019" y="6249358"/>
                  <a:pt x="4096737" y="6250526"/>
                  <a:pt x="3940334" y="6238755"/>
                </a:cubicBezTo>
                <a:cubicBezTo>
                  <a:pt x="3783931" y="6226984"/>
                  <a:pt x="3344372" y="6228216"/>
                  <a:pt x="3055769" y="6238755"/>
                </a:cubicBezTo>
                <a:cubicBezTo>
                  <a:pt x="2767166" y="6249294"/>
                  <a:pt x="2521635" y="6214271"/>
                  <a:pt x="2278424" y="6238755"/>
                </a:cubicBezTo>
                <a:cubicBezTo>
                  <a:pt x="2035213" y="6263239"/>
                  <a:pt x="1950793" y="6227158"/>
                  <a:pt x="1822739" y="6238755"/>
                </a:cubicBezTo>
                <a:cubicBezTo>
                  <a:pt x="1694686" y="6250352"/>
                  <a:pt x="1615140" y="6230668"/>
                  <a:pt x="1474274" y="6238755"/>
                </a:cubicBezTo>
                <a:cubicBezTo>
                  <a:pt x="1333408" y="6246842"/>
                  <a:pt x="952682" y="6242141"/>
                  <a:pt x="804150" y="6238755"/>
                </a:cubicBezTo>
                <a:cubicBezTo>
                  <a:pt x="655618" y="6235369"/>
                  <a:pt x="192647" y="6238504"/>
                  <a:pt x="0" y="6238755"/>
                </a:cubicBezTo>
                <a:lnTo>
                  <a:pt x="0" y="6238755"/>
                </a:lnTo>
                <a:cubicBezTo>
                  <a:pt x="4896" y="5959277"/>
                  <a:pt x="-9909" y="5760919"/>
                  <a:pt x="0" y="5588887"/>
                </a:cubicBezTo>
                <a:cubicBezTo>
                  <a:pt x="9909" y="5416855"/>
                  <a:pt x="9263" y="5277720"/>
                  <a:pt x="0" y="5094988"/>
                </a:cubicBezTo>
                <a:cubicBezTo>
                  <a:pt x="-9263" y="4912256"/>
                  <a:pt x="-13273" y="4746939"/>
                  <a:pt x="0" y="4601088"/>
                </a:cubicBezTo>
                <a:cubicBezTo>
                  <a:pt x="13273" y="4455237"/>
                  <a:pt x="-2468" y="4189967"/>
                  <a:pt x="0" y="3951221"/>
                </a:cubicBezTo>
                <a:cubicBezTo>
                  <a:pt x="2468" y="3712475"/>
                  <a:pt x="21309" y="3596328"/>
                  <a:pt x="0" y="3457321"/>
                </a:cubicBezTo>
                <a:cubicBezTo>
                  <a:pt x="-21309" y="3318314"/>
                  <a:pt x="-25738" y="3023301"/>
                  <a:pt x="0" y="2859443"/>
                </a:cubicBezTo>
                <a:cubicBezTo>
                  <a:pt x="25738" y="2695585"/>
                  <a:pt x="9821" y="2605030"/>
                  <a:pt x="0" y="2365543"/>
                </a:cubicBezTo>
                <a:cubicBezTo>
                  <a:pt x="-9821" y="2126056"/>
                  <a:pt x="26442" y="2037473"/>
                  <a:pt x="0" y="1819654"/>
                </a:cubicBezTo>
                <a:cubicBezTo>
                  <a:pt x="-26442" y="1601835"/>
                  <a:pt x="33883" y="1203383"/>
                  <a:pt x="0" y="1039813"/>
                </a:cubicBezTo>
                <a:cubicBezTo>
                  <a:pt x="-39229" y="466873"/>
                  <a:pt x="372054" y="51995"/>
                  <a:pt x="1039813" y="0"/>
                </a:cubicBezTo>
                <a:close/>
              </a:path>
            </a:pathLst>
          </a:custGeom>
          <a:solidFill>
            <a:sysClr val="window" lastClr="FFFFFF">
              <a:alpha val="90000"/>
            </a:sysClr>
          </a:solidFill>
          <a:ln w="57150" cap="flat" cmpd="sng" algn="ctr">
            <a:solidFill>
              <a:srgbClr val="381F0B"/>
            </a:solidFill>
            <a:prstDash val="solid"/>
            <a:miter lim="800000"/>
            <a:extLst>
              <a:ext uri="{C807C97D-BFC1-408E-A445-0C87EB9F89A2}">
                <ask:lineSketchStyleProps xmlns:ask="http://schemas.microsoft.com/office/drawing/2018/sketchyshapes" xmlns="" sd="1330128177">
                  <a:prstGeom prst="round2Diag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36579" y="751031"/>
            <a:ext cx="108243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en-US" sz="4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Về</a:t>
            </a:r>
            <a:r>
              <a:rPr lang="en-US" sz="4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4000" b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nhà</a:t>
            </a:r>
            <a:r>
              <a:rPr lang="en-US" sz="40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vi-VN" sz="4000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Trao đổi với người thân về một người làm nghệ thuật hoặc ý nghĩa của những tác phẩm nghệ thuật đối với cuộc sống.</a:t>
            </a:r>
            <a:endParaRPr kumimoji="0" lang="en-US" sz="400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7" name="Picture 16">
            <a:extLst>
              <a:ext uri="{FF2B5EF4-FFF2-40B4-BE49-F238E27FC236}">
                <a16:creationId xmlns:a16="http://schemas.microsoft.com/office/drawing/2014/main" id="{E92716C0-4B23-713C-0609-1E6C48C0F998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948866" y="5686836"/>
            <a:ext cx="2473991" cy="1419453"/>
          </a:xfrm>
          <a:prstGeom prst="rect">
            <a:avLst/>
          </a:prstGeom>
        </p:spPr>
      </p:pic>
      <p:pic>
        <p:nvPicPr>
          <p:cNvPr id="6" name="Picture 16">
            <a:extLst>
              <a:ext uri="{FF2B5EF4-FFF2-40B4-BE49-F238E27FC236}">
                <a16:creationId xmlns:a16="http://schemas.microsoft.com/office/drawing/2014/main" id="{2DDA5AE7-100C-A337-43DE-20C0C2117DC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-658695" y="5660985"/>
            <a:ext cx="3647787" cy="209291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500" y="3270124"/>
            <a:ext cx="4573991" cy="3338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303150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348</TotalTime>
  <Words>28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Cambria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</dc:creator>
  <cp:lastModifiedBy>Admin</cp:lastModifiedBy>
  <cp:revision>11</cp:revision>
  <dcterms:created xsi:type="dcterms:W3CDTF">2023-07-24T12:44:24Z</dcterms:created>
  <dcterms:modified xsi:type="dcterms:W3CDTF">2024-12-01T15:14:42Z</dcterms:modified>
</cp:coreProperties>
</file>