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2" r:id="rId1"/>
  </p:sldMasterIdLst>
  <p:notesMasterIdLst>
    <p:notesMasterId r:id="rId4"/>
  </p:notesMasterIdLst>
  <p:sldIdLst>
    <p:sldId id="318" r:id="rId2"/>
    <p:sldId id="319" r:id="rId3"/>
  </p:sldIdLst>
  <p:sldSz cx="12192000" cy="6858000"/>
  <p:notesSz cx="6858000" cy="9144000"/>
  <p:embeddedFontLst>
    <p:embeddedFont>
      <p:font typeface="Cambria" panose="02040503050406030204" pitchFamily="18" charset="0"/>
      <p:regular r:id="rId5"/>
      <p:bold r:id="rId6"/>
      <p:italic r:id="rId7"/>
      <p:boldItalic r:id="rId8"/>
    </p:embeddedFont>
    <p:embeddedFont>
      <p:font typeface="Calibri Light" panose="020F0302020204030204" pitchFamily="34" charset="0"/>
      <p:regular r:id="rId9"/>
      <p:italic r:id="rId10"/>
    </p:embeddedFont>
    <p:embeddedFont>
      <p:font typeface="Calibri" panose="020F0502020204030204" pitchFamily="34" charset="0"/>
      <p:regular r:id="rId11"/>
      <p:bold r:id="rId12"/>
      <p:italic r:id="rId13"/>
      <p:bold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ao Tran" initials="TT" lastIdx="1" clrIdx="0">
    <p:extLst>
      <p:ext uri="{19B8F6BF-5375-455C-9EA6-DF929625EA0E}">
        <p15:presenceInfo xmlns:p15="http://schemas.microsoft.com/office/powerpoint/2012/main" userId="32beb6e879873b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EF5107"/>
    <a:srgbClr val="E0E7EF"/>
    <a:srgbClr val="39211B"/>
    <a:srgbClr val="E6A51C"/>
    <a:srgbClr val="BFE6F6"/>
    <a:srgbClr val="77A63B"/>
    <a:srgbClr val="5A2C10"/>
    <a:srgbClr val="FD7862"/>
    <a:srgbClr val="99AA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94660"/>
  </p:normalViewPr>
  <p:slideViewPr>
    <p:cSldViewPr snapToGrid="0">
      <p:cViewPr varScale="1">
        <p:scale>
          <a:sx n="66" d="100"/>
          <a:sy n="66" d="100"/>
        </p:scale>
        <p:origin x="82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commentAuthors" Target="commentAuthors.xml"/><Relationship Id="rId10" Type="http://schemas.openxmlformats.org/officeDocument/2006/relationships/font" Target="fonts/font6.fntdata"/><Relationship Id="rId19"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D7DAA0-33F6-4452-B968-278EEB99D0C9}" type="datetimeFigureOut">
              <a:rPr lang="en-US" smtClean="0"/>
              <a:t>12/1/2024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F09CA0-8C58-46CC-8785-B6EA61CA6CB7}" type="slidenum">
              <a:rPr lang="en-US" smtClean="0"/>
              <a:t>‹#›</a:t>
            </a:fld>
            <a:endParaRPr lang="en-US"/>
          </a:p>
        </p:txBody>
      </p:sp>
    </p:spTree>
    <p:extLst>
      <p:ext uri="{BB962C8B-B14F-4D97-AF65-F5344CB8AC3E}">
        <p14:creationId xmlns:p14="http://schemas.microsoft.com/office/powerpoint/2010/main" val="1124827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7A5CD-C970-E223-7EF2-53E65721CCB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E3F798-5572-E649-4056-50DF4184243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C64C2A-BF80-F1F9-B60C-CFF70ABFAD54}"/>
              </a:ext>
            </a:extLst>
          </p:cNvPr>
          <p:cNvSpPr>
            <a:spLocks noGrp="1"/>
          </p:cNvSpPr>
          <p:nvPr>
            <p:ph type="dt" sz="half" idx="10"/>
          </p:nvPr>
        </p:nvSpPr>
        <p:spPr>
          <a:xfrm>
            <a:off x="838200" y="6356350"/>
            <a:ext cx="2743200" cy="365125"/>
          </a:xfrm>
          <a:prstGeom prst="rect">
            <a:avLst/>
          </a:prstGeom>
        </p:spPr>
        <p:txBody>
          <a:bodyPr/>
          <a:lstStyle/>
          <a:p>
            <a:fld id="{E23AF44C-708D-4794-9BFC-7A855933E8D1}" type="datetimeFigureOut">
              <a:rPr lang="en-US" smtClean="0"/>
              <a:t>12/1/2024</a:t>
            </a:fld>
            <a:endParaRPr lang="en-US"/>
          </a:p>
        </p:txBody>
      </p:sp>
      <p:sp>
        <p:nvSpPr>
          <p:cNvPr id="5" name="Footer Placeholder 4">
            <a:extLst>
              <a:ext uri="{FF2B5EF4-FFF2-40B4-BE49-F238E27FC236}">
                <a16:creationId xmlns:a16="http://schemas.microsoft.com/office/drawing/2014/main" id="{36ABCE72-7676-0E85-6DB4-379E057499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D63B8FD-59C5-3730-9493-09FBA549A219}"/>
              </a:ext>
            </a:extLst>
          </p:cNvPr>
          <p:cNvSpPr>
            <a:spLocks noGrp="1"/>
          </p:cNvSpPr>
          <p:nvPr>
            <p:ph type="sldNum" sz="quarter" idx="12"/>
          </p:nvPr>
        </p:nvSpPr>
        <p:spPr>
          <a:xfrm>
            <a:off x="8610600" y="6356350"/>
            <a:ext cx="2743200" cy="365125"/>
          </a:xfrm>
          <a:prstGeom prst="rect">
            <a:avLst/>
          </a:prstGeom>
        </p:spPr>
        <p:txBody>
          <a:bodyPr/>
          <a:lstStyle/>
          <a:p>
            <a:fld id="{16639053-6561-4DDA-B77E-E6712E030991}" type="slidenum">
              <a:rPr lang="en-US" smtClean="0"/>
              <a:t>‹#›</a:t>
            </a:fld>
            <a:endParaRPr lang="en-US"/>
          </a:p>
        </p:txBody>
      </p:sp>
    </p:spTree>
    <p:extLst>
      <p:ext uri="{BB962C8B-B14F-4D97-AF65-F5344CB8AC3E}">
        <p14:creationId xmlns:p14="http://schemas.microsoft.com/office/powerpoint/2010/main" val="223254862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380F8-E83B-4E46-19B8-DD61A2CB19D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9FEC96-1E72-783A-2EF5-C2083AE72D2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3C14B4-B2A6-B9B2-9DA8-021A18AEB589}"/>
              </a:ext>
            </a:extLst>
          </p:cNvPr>
          <p:cNvSpPr>
            <a:spLocks noGrp="1"/>
          </p:cNvSpPr>
          <p:nvPr>
            <p:ph type="dt" sz="half" idx="10"/>
          </p:nvPr>
        </p:nvSpPr>
        <p:spPr>
          <a:xfrm>
            <a:off x="838200" y="6356350"/>
            <a:ext cx="2743200" cy="365125"/>
          </a:xfrm>
          <a:prstGeom prst="rect">
            <a:avLst/>
          </a:prstGeom>
        </p:spPr>
        <p:txBody>
          <a:bodyPr/>
          <a:lstStyle/>
          <a:p>
            <a:fld id="{E23AF44C-708D-4794-9BFC-7A855933E8D1}" type="datetimeFigureOut">
              <a:rPr lang="en-US" smtClean="0"/>
              <a:t>12/1/2024</a:t>
            </a:fld>
            <a:endParaRPr lang="en-US"/>
          </a:p>
        </p:txBody>
      </p:sp>
      <p:sp>
        <p:nvSpPr>
          <p:cNvPr id="5" name="Footer Placeholder 4">
            <a:extLst>
              <a:ext uri="{FF2B5EF4-FFF2-40B4-BE49-F238E27FC236}">
                <a16:creationId xmlns:a16="http://schemas.microsoft.com/office/drawing/2014/main" id="{9BF968A0-7A1A-B564-DEC0-0A0ECBB1D37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21123B1-76F3-36A3-3664-DFFFE42822D8}"/>
              </a:ext>
            </a:extLst>
          </p:cNvPr>
          <p:cNvSpPr>
            <a:spLocks noGrp="1"/>
          </p:cNvSpPr>
          <p:nvPr>
            <p:ph type="sldNum" sz="quarter" idx="12"/>
          </p:nvPr>
        </p:nvSpPr>
        <p:spPr>
          <a:xfrm>
            <a:off x="8610600" y="6356350"/>
            <a:ext cx="2743200" cy="365125"/>
          </a:xfrm>
          <a:prstGeom prst="rect">
            <a:avLst/>
          </a:prstGeom>
        </p:spPr>
        <p:txBody>
          <a:bodyPr/>
          <a:lstStyle/>
          <a:p>
            <a:fld id="{16639053-6561-4DDA-B77E-E6712E030991}" type="slidenum">
              <a:rPr lang="en-US" smtClean="0"/>
              <a:t>‹#›</a:t>
            </a:fld>
            <a:endParaRPr lang="en-US"/>
          </a:p>
        </p:txBody>
      </p:sp>
    </p:spTree>
    <p:extLst>
      <p:ext uri="{BB962C8B-B14F-4D97-AF65-F5344CB8AC3E}">
        <p14:creationId xmlns:p14="http://schemas.microsoft.com/office/powerpoint/2010/main" val="160920645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009C92-CE97-F876-F890-C9C9B413A483}"/>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82B492-3159-0CD3-99B6-C6B34C0187C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6E70ED-9E0A-76C7-6C51-D71A55E74ECB}"/>
              </a:ext>
            </a:extLst>
          </p:cNvPr>
          <p:cNvSpPr>
            <a:spLocks noGrp="1"/>
          </p:cNvSpPr>
          <p:nvPr>
            <p:ph type="dt" sz="half" idx="10"/>
          </p:nvPr>
        </p:nvSpPr>
        <p:spPr>
          <a:xfrm>
            <a:off x="838200" y="6356350"/>
            <a:ext cx="2743200" cy="365125"/>
          </a:xfrm>
          <a:prstGeom prst="rect">
            <a:avLst/>
          </a:prstGeom>
        </p:spPr>
        <p:txBody>
          <a:bodyPr/>
          <a:lstStyle/>
          <a:p>
            <a:fld id="{E23AF44C-708D-4794-9BFC-7A855933E8D1}" type="datetimeFigureOut">
              <a:rPr lang="en-US" smtClean="0"/>
              <a:t>12/1/2024</a:t>
            </a:fld>
            <a:endParaRPr lang="en-US"/>
          </a:p>
        </p:txBody>
      </p:sp>
      <p:sp>
        <p:nvSpPr>
          <p:cNvPr id="5" name="Footer Placeholder 4">
            <a:extLst>
              <a:ext uri="{FF2B5EF4-FFF2-40B4-BE49-F238E27FC236}">
                <a16:creationId xmlns:a16="http://schemas.microsoft.com/office/drawing/2014/main" id="{FF16B336-154B-4967-2947-BA682F4B50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C59CB80-04D2-D546-B31D-FDB871554D15}"/>
              </a:ext>
            </a:extLst>
          </p:cNvPr>
          <p:cNvSpPr>
            <a:spLocks noGrp="1"/>
          </p:cNvSpPr>
          <p:nvPr>
            <p:ph type="sldNum" sz="quarter" idx="12"/>
          </p:nvPr>
        </p:nvSpPr>
        <p:spPr>
          <a:xfrm>
            <a:off x="8610600" y="6356350"/>
            <a:ext cx="2743200" cy="365125"/>
          </a:xfrm>
          <a:prstGeom prst="rect">
            <a:avLst/>
          </a:prstGeom>
        </p:spPr>
        <p:txBody>
          <a:bodyPr/>
          <a:lstStyle/>
          <a:p>
            <a:fld id="{16639053-6561-4DDA-B77E-E6712E030991}" type="slidenum">
              <a:rPr lang="en-US" smtClean="0"/>
              <a:t>‹#›</a:t>
            </a:fld>
            <a:endParaRPr lang="en-US"/>
          </a:p>
        </p:txBody>
      </p:sp>
    </p:spTree>
    <p:extLst>
      <p:ext uri="{BB962C8B-B14F-4D97-AF65-F5344CB8AC3E}">
        <p14:creationId xmlns:p14="http://schemas.microsoft.com/office/powerpoint/2010/main" val="99837650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87A58-CAF8-AB96-327A-878B92B4323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6305BA2-12C8-3112-E65A-1F548E8939D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DC8714-381D-3B44-FD1A-27A96DA4184F}"/>
              </a:ext>
            </a:extLst>
          </p:cNvPr>
          <p:cNvSpPr>
            <a:spLocks noGrp="1"/>
          </p:cNvSpPr>
          <p:nvPr>
            <p:ph type="dt" sz="half" idx="10"/>
          </p:nvPr>
        </p:nvSpPr>
        <p:spPr>
          <a:xfrm>
            <a:off x="838200" y="6356350"/>
            <a:ext cx="2743200" cy="365125"/>
          </a:xfrm>
          <a:prstGeom prst="rect">
            <a:avLst/>
          </a:prstGeom>
        </p:spPr>
        <p:txBody>
          <a:bodyPr/>
          <a:lstStyle/>
          <a:p>
            <a:fld id="{E23AF44C-708D-4794-9BFC-7A855933E8D1}" type="datetimeFigureOut">
              <a:rPr lang="en-US" smtClean="0"/>
              <a:t>12/1/2024</a:t>
            </a:fld>
            <a:endParaRPr lang="en-US"/>
          </a:p>
        </p:txBody>
      </p:sp>
      <p:sp>
        <p:nvSpPr>
          <p:cNvPr id="5" name="Footer Placeholder 4">
            <a:extLst>
              <a:ext uri="{FF2B5EF4-FFF2-40B4-BE49-F238E27FC236}">
                <a16:creationId xmlns:a16="http://schemas.microsoft.com/office/drawing/2014/main" id="{22CD5610-D5B1-4086-1933-899B0B1B4C3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3FD3B6-44C7-9BC7-443D-3C5CA004DF2E}"/>
              </a:ext>
            </a:extLst>
          </p:cNvPr>
          <p:cNvSpPr>
            <a:spLocks noGrp="1"/>
          </p:cNvSpPr>
          <p:nvPr>
            <p:ph type="sldNum" sz="quarter" idx="12"/>
          </p:nvPr>
        </p:nvSpPr>
        <p:spPr>
          <a:xfrm>
            <a:off x="8610600" y="6356350"/>
            <a:ext cx="2743200" cy="365125"/>
          </a:xfrm>
          <a:prstGeom prst="rect">
            <a:avLst/>
          </a:prstGeom>
        </p:spPr>
        <p:txBody>
          <a:bodyPr/>
          <a:lstStyle/>
          <a:p>
            <a:fld id="{16639053-6561-4DDA-B77E-E6712E030991}" type="slidenum">
              <a:rPr lang="en-US" smtClean="0"/>
              <a:t>‹#›</a:t>
            </a:fld>
            <a:endParaRPr lang="en-US"/>
          </a:p>
        </p:txBody>
      </p:sp>
    </p:spTree>
    <p:extLst>
      <p:ext uri="{BB962C8B-B14F-4D97-AF65-F5344CB8AC3E}">
        <p14:creationId xmlns:p14="http://schemas.microsoft.com/office/powerpoint/2010/main" val="16535701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FAD37-B20B-F296-BD1F-D3B27BEC7E3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2C7C23-CE04-09E9-4852-814DE34BB24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29F11F-A6BA-24AB-63AA-6BAF0D777079}"/>
              </a:ext>
            </a:extLst>
          </p:cNvPr>
          <p:cNvSpPr>
            <a:spLocks noGrp="1"/>
          </p:cNvSpPr>
          <p:nvPr>
            <p:ph type="dt" sz="half" idx="10"/>
          </p:nvPr>
        </p:nvSpPr>
        <p:spPr>
          <a:xfrm>
            <a:off x="838200" y="6356350"/>
            <a:ext cx="2743200" cy="365125"/>
          </a:xfrm>
          <a:prstGeom prst="rect">
            <a:avLst/>
          </a:prstGeom>
        </p:spPr>
        <p:txBody>
          <a:bodyPr/>
          <a:lstStyle/>
          <a:p>
            <a:fld id="{E23AF44C-708D-4794-9BFC-7A855933E8D1}" type="datetimeFigureOut">
              <a:rPr lang="en-US" smtClean="0"/>
              <a:t>12/1/2024</a:t>
            </a:fld>
            <a:endParaRPr lang="en-US"/>
          </a:p>
        </p:txBody>
      </p:sp>
      <p:sp>
        <p:nvSpPr>
          <p:cNvPr id="5" name="Footer Placeholder 4">
            <a:extLst>
              <a:ext uri="{FF2B5EF4-FFF2-40B4-BE49-F238E27FC236}">
                <a16:creationId xmlns:a16="http://schemas.microsoft.com/office/drawing/2014/main" id="{7B8BD194-8A96-5D78-A48E-61C0F23E7EF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F2EEF3C-9BAA-8B33-ABF5-FFD77A22B040}"/>
              </a:ext>
            </a:extLst>
          </p:cNvPr>
          <p:cNvSpPr>
            <a:spLocks noGrp="1"/>
          </p:cNvSpPr>
          <p:nvPr>
            <p:ph type="sldNum" sz="quarter" idx="12"/>
          </p:nvPr>
        </p:nvSpPr>
        <p:spPr>
          <a:xfrm>
            <a:off x="8610600" y="6356350"/>
            <a:ext cx="2743200" cy="365125"/>
          </a:xfrm>
          <a:prstGeom prst="rect">
            <a:avLst/>
          </a:prstGeom>
        </p:spPr>
        <p:txBody>
          <a:bodyPr/>
          <a:lstStyle/>
          <a:p>
            <a:fld id="{16639053-6561-4DDA-B77E-E6712E030991}" type="slidenum">
              <a:rPr lang="en-US" smtClean="0"/>
              <a:t>‹#›</a:t>
            </a:fld>
            <a:endParaRPr lang="en-US"/>
          </a:p>
        </p:txBody>
      </p:sp>
    </p:spTree>
    <p:extLst>
      <p:ext uri="{BB962C8B-B14F-4D97-AF65-F5344CB8AC3E}">
        <p14:creationId xmlns:p14="http://schemas.microsoft.com/office/powerpoint/2010/main" val="334163975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60658-839E-F9F1-C7FF-E0F7C6717EC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D3DB9DB-2F3D-8AEC-8E1B-0A93F944D65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D94249-EE04-4831-5E9F-FD5E8F4CF1F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623952-7781-8439-C90C-8941E32548FE}"/>
              </a:ext>
            </a:extLst>
          </p:cNvPr>
          <p:cNvSpPr>
            <a:spLocks noGrp="1"/>
          </p:cNvSpPr>
          <p:nvPr>
            <p:ph type="dt" sz="half" idx="10"/>
          </p:nvPr>
        </p:nvSpPr>
        <p:spPr>
          <a:xfrm>
            <a:off x="838200" y="6356350"/>
            <a:ext cx="2743200" cy="365125"/>
          </a:xfrm>
          <a:prstGeom prst="rect">
            <a:avLst/>
          </a:prstGeom>
        </p:spPr>
        <p:txBody>
          <a:bodyPr/>
          <a:lstStyle/>
          <a:p>
            <a:fld id="{E23AF44C-708D-4794-9BFC-7A855933E8D1}" type="datetimeFigureOut">
              <a:rPr lang="en-US" smtClean="0"/>
              <a:t>12/1/2024</a:t>
            </a:fld>
            <a:endParaRPr lang="en-US"/>
          </a:p>
        </p:txBody>
      </p:sp>
      <p:sp>
        <p:nvSpPr>
          <p:cNvPr id="6" name="Footer Placeholder 5">
            <a:extLst>
              <a:ext uri="{FF2B5EF4-FFF2-40B4-BE49-F238E27FC236}">
                <a16:creationId xmlns:a16="http://schemas.microsoft.com/office/drawing/2014/main" id="{3807DEB1-E34F-98C3-5907-42CF89B28D8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2A80D5E-0238-4177-3B8A-A7BD337DA174}"/>
              </a:ext>
            </a:extLst>
          </p:cNvPr>
          <p:cNvSpPr>
            <a:spLocks noGrp="1"/>
          </p:cNvSpPr>
          <p:nvPr>
            <p:ph type="sldNum" sz="quarter" idx="12"/>
          </p:nvPr>
        </p:nvSpPr>
        <p:spPr>
          <a:xfrm>
            <a:off x="8610600" y="6356350"/>
            <a:ext cx="2743200" cy="365125"/>
          </a:xfrm>
          <a:prstGeom prst="rect">
            <a:avLst/>
          </a:prstGeom>
        </p:spPr>
        <p:txBody>
          <a:bodyPr/>
          <a:lstStyle/>
          <a:p>
            <a:fld id="{16639053-6561-4DDA-B77E-E6712E030991}" type="slidenum">
              <a:rPr lang="en-US" smtClean="0"/>
              <a:t>‹#›</a:t>
            </a:fld>
            <a:endParaRPr lang="en-US"/>
          </a:p>
        </p:txBody>
      </p:sp>
    </p:spTree>
    <p:extLst>
      <p:ext uri="{BB962C8B-B14F-4D97-AF65-F5344CB8AC3E}">
        <p14:creationId xmlns:p14="http://schemas.microsoft.com/office/powerpoint/2010/main" val="247028099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D187D-E2E6-D5E2-2B50-BBD747550FE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9AF3B58-2356-8BA9-B6BB-F191EC67DA7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E5F99E-DF70-04E8-08DD-91127E2FC10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FC1298-550B-4A46-7E05-1897ADAA58A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000613-8BEF-6BF1-36A5-DB583C8419E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69C101-60EA-7112-D80A-DE9E2C6BE295}"/>
              </a:ext>
            </a:extLst>
          </p:cNvPr>
          <p:cNvSpPr>
            <a:spLocks noGrp="1"/>
          </p:cNvSpPr>
          <p:nvPr>
            <p:ph type="dt" sz="half" idx="10"/>
          </p:nvPr>
        </p:nvSpPr>
        <p:spPr>
          <a:xfrm>
            <a:off x="838200" y="6356350"/>
            <a:ext cx="2743200" cy="365125"/>
          </a:xfrm>
          <a:prstGeom prst="rect">
            <a:avLst/>
          </a:prstGeom>
        </p:spPr>
        <p:txBody>
          <a:bodyPr/>
          <a:lstStyle/>
          <a:p>
            <a:fld id="{E23AF44C-708D-4794-9BFC-7A855933E8D1}" type="datetimeFigureOut">
              <a:rPr lang="en-US" smtClean="0"/>
              <a:t>12/1/2024</a:t>
            </a:fld>
            <a:endParaRPr lang="en-US"/>
          </a:p>
        </p:txBody>
      </p:sp>
      <p:sp>
        <p:nvSpPr>
          <p:cNvPr id="8" name="Footer Placeholder 7">
            <a:extLst>
              <a:ext uri="{FF2B5EF4-FFF2-40B4-BE49-F238E27FC236}">
                <a16:creationId xmlns:a16="http://schemas.microsoft.com/office/drawing/2014/main" id="{F0375209-80A0-51F5-8BF2-17E2288F430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626F9C1-5724-79BC-4ACB-CF1C409FECD5}"/>
              </a:ext>
            </a:extLst>
          </p:cNvPr>
          <p:cNvSpPr>
            <a:spLocks noGrp="1"/>
          </p:cNvSpPr>
          <p:nvPr>
            <p:ph type="sldNum" sz="quarter" idx="12"/>
          </p:nvPr>
        </p:nvSpPr>
        <p:spPr>
          <a:xfrm>
            <a:off x="8610600" y="6356350"/>
            <a:ext cx="2743200" cy="365125"/>
          </a:xfrm>
          <a:prstGeom prst="rect">
            <a:avLst/>
          </a:prstGeom>
        </p:spPr>
        <p:txBody>
          <a:bodyPr/>
          <a:lstStyle/>
          <a:p>
            <a:fld id="{16639053-6561-4DDA-B77E-E6712E030991}" type="slidenum">
              <a:rPr lang="en-US" smtClean="0"/>
              <a:t>‹#›</a:t>
            </a:fld>
            <a:endParaRPr lang="en-US"/>
          </a:p>
        </p:txBody>
      </p:sp>
    </p:spTree>
    <p:extLst>
      <p:ext uri="{BB962C8B-B14F-4D97-AF65-F5344CB8AC3E}">
        <p14:creationId xmlns:p14="http://schemas.microsoft.com/office/powerpoint/2010/main" val="73757144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3778B-78D8-9961-C230-112D5ED5760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D8151982-98CB-2061-2945-4C96D90E0EDE}"/>
              </a:ext>
            </a:extLst>
          </p:cNvPr>
          <p:cNvSpPr>
            <a:spLocks noGrp="1"/>
          </p:cNvSpPr>
          <p:nvPr>
            <p:ph type="dt" sz="half" idx="10"/>
          </p:nvPr>
        </p:nvSpPr>
        <p:spPr>
          <a:xfrm>
            <a:off x="838200" y="6356350"/>
            <a:ext cx="2743200" cy="365125"/>
          </a:xfrm>
          <a:prstGeom prst="rect">
            <a:avLst/>
          </a:prstGeom>
        </p:spPr>
        <p:txBody>
          <a:bodyPr/>
          <a:lstStyle/>
          <a:p>
            <a:fld id="{E23AF44C-708D-4794-9BFC-7A855933E8D1}" type="datetimeFigureOut">
              <a:rPr lang="en-US" smtClean="0"/>
              <a:t>12/1/2024</a:t>
            </a:fld>
            <a:endParaRPr lang="en-US"/>
          </a:p>
        </p:txBody>
      </p:sp>
      <p:sp>
        <p:nvSpPr>
          <p:cNvPr id="4" name="Footer Placeholder 3">
            <a:extLst>
              <a:ext uri="{FF2B5EF4-FFF2-40B4-BE49-F238E27FC236}">
                <a16:creationId xmlns:a16="http://schemas.microsoft.com/office/drawing/2014/main" id="{CDAB74C2-6A99-9994-5C88-18DC39176C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603EC3E-2507-5299-62AF-82803188A8EF}"/>
              </a:ext>
            </a:extLst>
          </p:cNvPr>
          <p:cNvSpPr>
            <a:spLocks noGrp="1"/>
          </p:cNvSpPr>
          <p:nvPr>
            <p:ph type="sldNum" sz="quarter" idx="12"/>
          </p:nvPr>
        </p:nvSpPr>
        <p:spPr>
          <a:xfrm>
            <a:off x="8610600" y="6356350"/>
            <a:ext cx="2743200" cy="365125"/>
          </a:xfrm>
          <a:prstGeom prst="rect">
            <a:avLst/>
          </a:prstGeom>
        </p:spPr>
        <p:txBody>
          <a:bodyPr/>
          <a:lstStyle/>
          <a:p>
            <a:fld id="{16639053-6561-4DDA-B77E-E6712E030991}" type="slidenum">
              <a:rPr lang="en-US" smtClean="0"/>
              <a:t>‹#›</a:t>
            </a:fld>
            <a:endParaRPr lang="en-US"/>
          </a:p>
        </p:txBody>
      </p:sp>
    </p:spTree>
    <p:extLst>
      <p:ext uri="{BB962C8B-B14F-4D97-AF65-F5344CB8AC3E}">
        <p14:creationId xmlns:p14="http://schemas.microsoft.com/office/powerpoint/2010/main" val="197392078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4FEFA1-E4C9-9033-A3E6-EEABCC7BF075}"/>
              </a:ext>
            </a:extLst>
          </p:cNvPr>
          <p:cNvSpPr>
            <a:spLocks noGrp="1"/>
          </p:cNvSpPr>
          <p:nvPr>
            <p:ph type="dt" sz="half" idx="10"/>
          </p:nvPr>
        </p:nvSpPr>
        <p:spPr>
          <a:xfrm>
            <a:off x="838200" y="6356350"/>
            <a:ext cx="2743200" cy="365125"/>
          </a:xfrm>
          <a:prstGeom prst="rect">
            <a:avLst/>
          </a:prstGeom>
        </p:spPr>
        <p:txBody>
          <a:bodyPr/>
          <a:lstStyle/>
          <a:p>
            <a:fld id="{E23AF44C-708D-4794-9BFC-7A855933E8D1}" type="datetimeFigureOut">
              <a:rPr lang="en-US" smtClean="0"/>
              <a:t>12/1/2024</a:t>
            </a:fld>
            <a:endParaRPr lang="en-US"/>
          </a:p>
        </p:txBody>
      </p:sp>
      <p:sp>
        <p:nvSpPr>
          <p:cNvPr id="3" name="Footer Placeholder 2">
            <a:extLst>
              <a:ext uri="{FF2B5EF4-FFF2-40B4-BE49-F238E27FC236}">
                <a16:creationId xmlns:a16="http://schemas.microsoft.com/office/drawing/2014/main" id="{FB7BB76E-02A9-7101-95E6-4F9AD105B8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FD3E55A-4222-E6DF-6DFE-B2E492B6B875}"/>
              </a:ext>
            </a:extLst>
          </p:cNvPr>
          <p:cNvSpPr>
            <a:spLocks noGrp="1"/>
          </p:cNvSpPr>
          <p:nvPr>
            <p:ph type="sldNum" sz="quarter" idx="12"/>
          </p:nvPr>
        </p:nvSpPr>
        <p:spPr>
          <a:xfrm>
            <a:off x="8610600" y="6356350"/>
            <a:ext cx="2743200" cy="365125"/>
          </a:xfrm>
          <a:prstGeom prst="rect">
            <a:avLst/>
          </a:prstGeom>
        </p:spPr>
        <p:txBody>
          <a:bodyPr/>
          <a:lstStyle/>
          <a:p>
            <a:fld id="{16639053-6561-4DDA-B77E-E6712E030991}" type="slidenum">
              <a:rPr lang="en-US" smtClean="0"/>
              <a:t>‹#›</a:t>
            </a:fld>
            <a:endParaRPr lang="en-US"/>
          </a:p>
        </p:txBody>
      </p:sp>
    </p:spTree>
    <p:extLst>
      <p:ext uri="{BB962C8B-B14F-4D97-AF65-F5344CB8AC3E}">
        <p14:creationId xmlns:p14="http://schemas.microsoft.com/office/powerpoint/2010/main" val="275163964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2F88A-22EE-A551-0CD8-644B2151E8B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A67E87-416F-AB8F-0F11-B5B6BEFCD33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753ABE-B71C-ED7A-733E-B6277BD8FC2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597E4C-2EFB-CF9C-7F7D-B257AA26B6F4}"/>
              </a:ext>
            </a:extLst>
          </p:cNvPr>
          <p:cNvSpPr>
            <a:spLocks noGrp="1"/>
          </p:cNvSpPr>
          <p:nvPr>
            <p:ph type="dt" sz="half" idx="10"/>
          </p:nvPr>
        </p:nvSpPr>
        <p:spPr>
          <a:xfrm>
            <a:off x="838200" y="6356350"/>
            <a:ext cx="2743200" cy="365125"/>
          </a:xfrm>
          <a:prstGeom prst="rect">
            <a:avLst/>
          </a:prstGeom>
        </p:spPr>
        <p:txBody>
          <a:bodyPr/>
          <a:lstStyle/>
          <a:p>
            <a:fld id="{E23AF44C-708D-4794-9BFC-7A855933E8D1}" type="datetimeFigureOut">
              <a:rPr lang="en-US" smtClean="0"/>
              <a:t>12/1/2024</a:t>
            </a:fld>
            <a:endParaRPr lang="en-US"/>
          </a:p>
        </p:txBody>
      </p:sp>
      <p:sp>
        <p:nvSpPr>
          <p:cNvPr id="6" name="Footer Placeholder 5">
            <a:extLst>
              <a:ext uri="{FF2B5EF4-FFF2-40B4-BE49-F238E27FC236}">
                <a16:creationId xmlns:a16="http://schemas.microsoft.com/office/drawing/2014/main" id="{70B507EA-D5DF-031D-3A30-8F21B56769B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3B43743-878A-741E-BE3F-08935211D7CE}"/>
              </a:ext>
            </a:extLst>
          </p:cNvPr>
          <p:cNvSpPr>
            <a:spLocks noGrp="1"/>
          </p:cNvSpPr>
          <p:nvPr>
            <p:ph type="sldNum" sz="quarter" idx="12"/>
          </p:nvPr>
        </p:nvSpPr>
        <p:spPr>
          <a:xfrm>
            <a:off x="8610600" y="6356350"/>
            <a:ext cx="2743200" cy="365125"/>
          </a:xfrm>
          <a:prstGeom prst="rect">
            <a:avLst/>
          </a:prstGeom>
        </p:spPr>
        <p:txBody>
          <a:bodyPr/>
          <a:lstStyle/>
          <a:p>
            <a:fld id="{16639053-6561-4DDA-B77E-E6712E030991}" type="slidenum">
              <a:rPr lang="en-US" smtClean="0"/>
              <a:t>‹#›</a:t>
            </a:fld>
            <a:endParaRPr lang="en-US"/>
          </a:p>
        </p:txBody>
      </p:sp>
    </p:spTree>
    <p:extLst>
      <p:ext uri="{BB962C8B-B14F-4D97-AF65-F5344CB8AC3E}">
        <p14:creationId xmlns:p14="http://schemas.microsoft.com/office/powerpoint/2010/main" val="111062613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71C84-9275-6D32-98F6-09A1DF20DE2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6AC4AF-0675-7AD1-DAA1-CB4FB416D43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60D3DB-0AF2-5F39-6372-67DC4AB1FD6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A6D368-3D3A-565C-2186-C5CA430CC631}"/>
              </a:ext>
            </a:extLst>
          </p:cNvPr>
          <p:cNvSpPr>
            <a:spLocks noGrp="1"/>
          </p:cNvSpPr>
          <p:nvPr>
            <p:ph type="dt" sz="half" idx="10"/>
          </p:nvPr>
        </p:nvSpPr>
        <p:spPr>
          <a:xfrm>
            <a:off x="838200" y="6356350"/>
            <a:ext cx="2743200" cy="365125"/>
          </a:xfrm>
          <a:prstGeom prst="rect">
            <a:avLst/>
          </a:prstGeom>
        </p:spPr>
        <p:txBody>
          <a:bodyPr/>
          <a:lstStyle/>
          <a:p>
            <a:fld id="{E23AF44C-708D-4794-9BFC-7A855933E8D1}" type="datetimeFigureOut">
              <a:rPr lang="en-US" smtClean="0"/>
              <a:t>12/1/2024</a:t>
            </a:fld>
            <a:endParaRPr lang="en-US"/>
          </a:p>
        </p:txBody>
      </p:sp>
      <p:sp>
        <p:nvSpPr>
          <p:cNvPr id="6" name="Footer Placeholder 5">
            <a:extLst>
              <a:ext uri="{FF2B5EF4-FFF2-40B4-BE49-F238E27FC236}">
                <a16:creationId xmlns:a16="http://schemas.microsoft.com/office/drawing/2014/main" id="{9C0CD1F5-DF01-F349-C713-763DF419081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DF08F60-9484-F89D-311C-641CC1290DCC}"/>
              </a:ext>
            </a:extLst>
          </p:cNvPr>
          <p:cNvSpPr>
            <a:spLocks noGrp="1"/>
          </p:cNvSpPr>
          <p:nvPr>
            <p:ph type="sldNum" sz="quarter" idx="12"/>
          </p:nvPr>
        </p:nvSpPr>
        <p:spPr>
          <a:xfrm>
            <a:off x="8610600" y="6356350"/>
            <a:ext cx="2743200" cy="365125"/>
          </a:xfrm>
          <a:prstGeom prst="rect">
            <a:avLst/>
          </a:prstGeom>
        </p:spPr>
        <p:txBody>
          <a:bodyPr/>
          <a:lstStyle/>
          <a:p>
            <a:fld id="{16639053-6561-4DDA-B77E-E6712E030991}" type="slidenum">
              <a:rPr lang="en-US" smtClean="0"/>
              <a:t>‹#›</a:t>
            </a:fld>
            <a:endParaRPr lang="en-US"/>
          </a:p>
        </p:txBody>
      </p:sp>
    </p:spTree>
    <p:extLst>
      <p:ext uri="{BB962C8B-B14F-4D97-AF65-F5344CB8AC3E}">
        <p14:creationId xmlns:p14="http://schemas.microsoft.com/office/powerpoint/2010/main" val="342037110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E4E607-689E-0E44-E3DA-E4979800DCBE}"/>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396102828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1">
            <a:extLst>
              <a:ext uri="{FF2B5EF4-FFF2-40B4-BE49-F238E27FC236}">
                <a16:creationId xmlns:a16="http://schemas.microsoft.com/office/drawing/2014/main" id="{4CE8E6AD-6CE2-11A5-F54A-87FE70E1BB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111" t="19861" r="20417" b="57490"/>
          <a:stretch/>
        </p:blipFill>
        <p:spPr>
          <a:xfrm>
            <a:off x="695824" y="78992"/>
            <a:ext cx="10998336" cy="1221488"/>
          </a:xfrm>
          <a:prstGeom prst="rect">
            <a:avLst/>
          </a:prstGeom>
        </p:spPr>
      </p:pic>
      <p:sp>
        <p:nvSpPr>
          <p:cNvPr id="3" name="TextBox 2">
            <a:extLst>
              <a:ext uri="{FF2B5EF4-FFF2-40B4-BE49-F238E27FC236}">
                <a16:creationId xmlns:a16="http://schemas.microsoft.com/office/drawing/2014/main" id="{7F324292-BC78-5536-43BE-ED5ABEF93450}"/>
              </a:ext>
            </a:extLst>
          </p:cNvPr>
          <p:cNvSpPr txBox="1"/>
          <p:nvPr/>
        </p:nvSpPr>
        <p:spPr>
          <a:xfrm>
            <a:off x="1503680" y="213360"/>
            <a:ext cx="9418320" cy="830997"/>
          </a:xfrm>
          <a:prstGeom prst="rect">
            <a:avLst/>
          </a:prstGeom>
          <a:noFill/>
        </p:spPr>
        <p:txBody>
          <a:bodyPr wrap="square" rtlCol="0">
            <a:spAutoFit/>
          </a:bodyPr>
          <a:lstStyle/>
          <a:p>
            <a:pPr lvl="0"/>
            <a:r>
              <a:rPr lang="en-US" sz="2400" b="1" dirty="0">
                <a:solidFill>
                  <a:srgbClr val="000000"/>
                </a:solidFill>
                <a:latin typeface="Cambria" panose="02040503050406030204" pitchFamily="18" charset="0"/>
                <a:ea typeface="Cambria" panose="02040503050406030204" pitchFamily="18" charset="0"/>
              </a:rPr>
              <a:t>2. </a:t>
            </a:r>
            <a:r>
              <a:rPr lang="vi-VN" sz="2400" b="1" dirty="0">
                <a:solidFill>
                  <a:srgbClr val="000000"/>
                </a:solidFill>
                <a:latin typeface="Cambria" panose="02040503050406030204" pitchFamily="18" charset="0"/>
                <a:ea typeface="Cambria" panose="02040503050406030204" pitchFamily="18" charset="0"/>
              </a:rPr>
              <a:t>Tìm đọc câu chuyện kể về một người làm việc trong lĩnh vực nghệ thuật (nhà văn, nhà thơ, diễn viên, đạo diễn,...).</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TextBox 3">
            <a:extLst>
              <a:ext uri="{FF2B5EF4-FFF2-40B4-BE49-F238E27FC236}">
                <a16:creationId xmlns:a16="http://schemas.microsoft.com/office/drawing/2014/main" id="{3A0D6F92-2F96-9AC2-8A4D-C60CA6A0C1EC}"/>
              </a:ext>
            </a:extLst>
          </p:cNvPr>
          <p:cNvSpPr txBox="1"/>
          <p:nvPr/>
        </p:nvSpPr>
        <p:spPr>
          <a:xfrm>
            <a:off x="548640" y="1239520"/>
            <a:ext cx="11216640" cy="5509200"/>
          </a:xfrm>
          <a:prstGeom prst="rect">
            <a:avLst/>
          </a:prstGeom>
          <a:noFill/>
        </p:spPr>
        <p:txBody>
          <a:bodyPr wrap="square" rtlCol="0">
            <a:spAutoFit/>
          </a:bodyPr>
          <a:lstStyle/>
          <a:p>
            <a:pPr algn="ctr"/>
            <a:r>
              <a:rPr lang="vi-VN" sz="1600" b="1" i="0" dirty="0">
                <a:solidFill>
                  <a:srgbClr val="000000"/>
                </a:solidFill>
                <a:effectLst/>
                <a:latin typeface="Cambria" panose="02040503050406030204" pitchFamily="18" charset="0"/>
                <a:ea typeface="Cambria" panose="02040503050406030204" pitchFamily="18" charset="0"/>
              </a:rPr>
              <a:t>Cha con nghệ sĩ Quốc Tuấn và câu chuyện truyền cảm hứng</a:t>
            </a:r>
            <a:endParaRPr lang="vi-VN" sz="1600" b="0" i="0" dirty="0">
              <a:solidFill>
                <a:srgbClr val="000000"/>
              </a:solidFill>
              <a:effectLst/>
              <a:latin typeface="Cambria" panose="02040503050406030204" pitchFamily="18" charset="0"/>
              <a:ea typeface="Cambria" panose="02040503050406030204" pitchFamily="18" charset="0"/>
            </a:endParaRPr>
          </a:p>
          <a:p>
            <a:pPr algn="just"/>
            <a:r>
              <a:rPr lang="vi-VN" sz="1600" b="0" i="0" dirty="0">
                <a:solidFill>
                  <a:srgbClr val="000000"/>
                </a:solidFill>
                <a:effectLst/>
                <a:latin typeface="Cambria" panose="02040503050406030204" pitchFamily="18" charset="0"/>
                <a:ea typeface="Cambria" panose="02040503050406030204" pitchFamily="18" charset="0"/>
              </a:rPr>
              <a:t>Là một diễn viên nổi tiếng, được khán giả nhớ đến qua nhiều vai diễn hiền lành, chân chất trong "12A và 4H", "Luật đời", "Người vác tù và hàng tổng"... Thế nhưng số phận không may mắn mỉm cười với anh sau khi kết hôn và đón con trai đầu lòng. Bé Bôm (Nguyễn Anh Tuấn) con trai diễn viên Quốc Tuấn ngay từ khi ra đời đã mắc căn bệnh hiểm nghèo apert – xương sớm cục bộ, căn bệnh hiếm gặp đến mức tỉ lệ chỉ là 1/88.000. Căn bệnh khiến các ngón tay, ngón chân dính nhau, xương sọ bị đóng kín sớm. Đi cùng với sự phát triển của cơ thể thì cần phải có nhiều đợt phẫu thuật để tách rời các ngón tay, ngón chân và nới xương sọ…</a:t>
            </a:r>
          </a:p>
          <a:p>
            <a:pPr algn="just"/>
            <a:r>
              <a:rPr lang="vi-VN" sz="1600" b="0" i="0" dirty="0">
                <a:solidFill>
                  <a:srgbClr val="000000"/>
                </a:solidFill>
                <a:effectLst/>
                <a:latin typeface="Cambria" panose="02040503050406030204" pitchFamily="18" charset="0"/>
                <a:ea typeface="Cambria" panose="02040503050406030204" pitchFamily="18" charset="0"/>
              </a:rPr>
              <a:t>Bằng tình yêu con vô bờ bến của một người cha, diễn viên Quốc Tuấn tin rằng bé Bôm sẽ khỏe mạnh như những người bình thường và bắt đầu hành trình chữa bệnh cùng con suốt 15 năm qua. Trong 15 năm, Bôm trải qua hơn 10 ca đại phẫu khác nhau. Có những lần thành công cũng có lần thất bại, nhiều lúc cậu bé phải ở trong bệnh viện hàng tháng trời. Để có thời gian chăm sóc cũng như đưa con đi chữa bệnh, những năm qua, Quốc Tuấn gác lại công việc diễn xuất của mình. Quốc Tuấn không chỉ là một người cha của bé Bôm. Anh tự nhận, anh là mẹ, là anh, là người bạn của bé Bôm. “Ông bố, bà mẹ nào cũng mong con mình khỏe mạnh, xinh xắn. Nhưng khi số phận rơi vào mình, không thể cứ ngồi ủ rũ, trông chờ. Mình phải là chỗ dựa cho con, truyền cho con sự tự tin, nghị lực, lạc quan”. Chính niềm tin đó của Quốc Tuấn đã tạo nên điều kỳ diệu.</a:t>
            </a:r>
          </a:p>
          <a:p>
            <a:pPr algn="just"/>
            <a:r>
              <a:rPr lang="vi-VN" sz="1600" b="0" i="0" dirty="0">
                <a:solidFill>
                  <a:srgbClr val="000000"/>
                </a:solidFill>
                <a:effectLst/>
                <a:latin typeface="Cambria" panose="02040503050406030204" pitchFamily="18" charset="0"/>
                <a:ea typeface="Cambria" panose="02040503050406030204" pitchFamily="18" charset="0"/>
              </a:rPr>
              <a:t>Cuối cùng sau 15 năm kiên trì chữa bệnh, bệnh tình Bôm đã gần khỏi. Cậu bé chờ thêm hai năm nữa để phẫu thuật thẩm mỹ, chỉnh hình. Hành trình 15 năm miệt mài không ngừng nghỉ cùng con trai, trái ngọt đầu tiên mà vợ chồng Quốc Tuấn nhận được chính là ước mơ của bố con Bôm hằng ấp ủ cuối cùng cũng trở thành hiện thực khi cậu bé là một trong năm tân sinh viên xuất sắc nhất thi đỗ vào khoa Jazz, bộ môn piano của Học viện Âm nhạc Việt Nam.</a:t>
            </a:r>
          </a:p>
          <a:p>
            <a:pPr algn="just"/>
            <a:r>
              <a:rPr lang="vi-VN" sz="1600" b="0" i="0" dirty="0">
                <a:solidFill>
                  <a:srgbClr val="000000"/>
                </a:solidFill>
                <a:effectLst/>
                <a:latin typeface="Cambria" panose="02040503050406030204" pitchFamily="18" charset="0"/>
                <a:ea typeface="Cambria" panose="02040503050406030204" pitchFamily="18" charset="0"/>
              </a:rPr>
              <a:t>Hành trình chữa bệnh cho Bôm vốn đã gian nan, kỳ diệu, nhưng hành trình giúp con trai tự tin và phát triển như một cậu bé bình thường của diễn viên Quốc Tuấn lại càng khiến chúng ta khâm phục, ngưỡng mộ. Giữa cuộc sống với bao nhiêu áp lực, nỗi buồn mà không phải người cha nào cũng vượt qua được ấy, trên gương mặt của cả hai cha con diễn viên Quốc Tuấn vẫn luôn nở nụ cười. Người cha mạnh mẽ ấy đã giữ được sự hồn nhiên cho con và cho chính anh.</a:t>
            </a:r>
          </a:p>
          <a:p>
            <a:endParaRPr lang="en-US" sz="1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4526225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A0D6F92-2F96-9AC2-8A4D-C60CA6A0C1EC}"/>
              </a:ext>
            </a:extLst>
          </p:cNvPr>
          <p:cNvSpPr txBox="1"/>
          <p:nvPr/>
        </p:nvSpPr>
        <p:spPr>
          <a:xfrm>
            <a:off x="548640" y="650240"/>
            <a:ext cx="11043920" cy="5632311"/>
          </a:xfrm>
          <a:prstGeom prst="rect">
            <a:avLst/>
          </a:prstGeom>
          <a:noFill/>
        </p:spPr>
        <p:txBody>
          <a:bodyPr wrap="square" rtlCol="0">
            <a:spAutoFit/>
          </a:bodyPr>
          <a:lstStyle/>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Dù mắc phải căn bệnh hiếm gặp và có khuôn mặt không lành lặn như nhiều bạn nhỏ nhưng Bôm không tự ti, khép kín, ngược lại là cậu bé khá vui vẻ và hay cười. Khoảnh khắc Bôm vui vẻ sải bước trên sân khấu, đứng trước micro, nói những lời cảm ơn "anh Tuấn" và tràn đầy tự tin biểu diễn trên sân khấu như một nghệ sĩ thực thụ chính là thành quả quá ngọt ngào mà Bôm đã dành tặng cho bố - người đàn ông đã đồng hành cùng mình trải qua những ngày khó khăn và gian khổ nhất. Bôm đã minh chứng rằng: bằng tình yêu, bằng quyết tâm chúng ta có thể làm nên những điều kì diệu.</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Câu chuyện của hai cha con nghệ sĩ Quốc Tuấn đã cho chúng ta một bài học tròn đầy nhất về tình yêu thương. Bôm đã chiến thắng số phận khi trở thành sinh viên Học viện Âm nhạc Quốc gia Việt Nam để thực hiện ước mơ của mình. Còn với anh Quốc Tuấn, anh không chỉ là một người cha tuyệt vời, đã vượt lên hoàn cảnh để cùng Bôm thực hiện ước mơ, mà còn là người truyền cảm hứng cho sự yêu thương lan tỏa đến mọi người.</a:t>
            </a:r>
          </a:p>
          <a:p>
            <a:pPr algn="r"/>
            <a:r>
              <a:rPr lang="vi-VN" sz="2400" dirty="0">
                <a:latin typeface="Cambria" panose="02040503050406030204" pitchFamily="18" charset="0"/>
                <a:ea typeface="Cambria" panose="02040503050406030204" pitchFamily="18" charset="0"/>
              </a:rPr>
              <a:t>(Ngọc Khánh)</a:t>
            </a:r>
          </a:p>
        </p:txBody>
      </p:sp>
    </p:spTree>
    <p:extLst>
      <p:ext uri="{BB962C8B-B14F-4D97-AF65-F5344CB8AC3E}">
        <p14:creationId xmlns:p14="http://schemas.microsoft.com/office/powerpoint/2010/main" val="370269382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TotalTime>
  <Words>858</Words>
  <Application>Microsoft Office PowerPoint</Application>
  <PresentationFormat>Widescreen</PresentationFormat>
  <Paragraphs>9</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Cambria</vt:lpstr>
      <vt:lpstr>Calibri Light</vt:lpstr>
      <vt:lpstr>Calibri</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KhanhHuyen;MangnonTeam</dc:creator>
  <cp:keywords>MNT;MANGNONTEAM</cp:keywords>
  <cp:lastModifiedBy>Admin</cp:lastModifiedBy>
  <cp:revision>48</cp:revision>
  <dcterms:created xsi:type="dcterms:W3CDTF">2023-06-27T07:37:16Z</dcterms:created>
  <dcterms:modified xsi:type="dcterms:W3CDTF">2024-12-01T15:02:18Z</dcterms:modified>
</cp:coreProperties>
</file>