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007577221" r:id="rId2"/>
    <p:sldId id="2007577184" r:id="rId3"/>
    <p:sldId id="2007577185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9"/>
    <a:srgbClr val="E36022"/>
    <a:srgbClr val="F7D56F"/>
    <a:srgbClr val="FCECC3"/>
    <a:srgbClr val="CEEAB0"/>
    <a:srgbClr val="88B1A5"/>
    <a:srgbClr val="69ABC6"/>
    <a:srgbClr val="EC943B"/>
    <a:srgbClr val="FFFF80"/>
    <a:srgbClr val="F7E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93202" autoAdjust="0"/>
  </p:normalViewPr>
  <p:slideViewPr>
    <p:cSldViewPr snapToGrid="0">
      <p:cViewPr varScale="1">
        <p:scale>
          <a:sx n="65" d="100"/>
          <a:sy n="65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C68C4-E129-4943-9EB7-A94F53245FFB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BD35-1189-42DF-90F4-FF07692D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Bấm vào ngôi sao để chọn câu hỏi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6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B500F-9AF2-4557-9816-65B63D71E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B4E010-380F-467E-82A0-5413F9ECF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02970-C115-444D-81DA-C84ED040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ABC36-C7AB-4CF5-8859-78CACC1E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BEF7CF-B9DA-4771-A5C7-1B322DB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2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E3D62-591E-44FB-9708-826D5C5D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AAE69-16C0-4219-976E-853DC375A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5381D5-1B84-431C-9109-C659C671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E055D-783C-4DD7-AE29-B8869319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691F9-3B39-4DAB-8E45-1C1DCEAC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65D7DC-F268-43F5-A10B-000651A21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835945-4014-4850-BDA3-11ECAB3EA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A701F3-4D56-44C2-B65F-035D8A93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0979B-EF7F-4834-8A21-7F4E58BB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D74CE3-BB16-4B37-BE1B-00987051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8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33447-33BB-4328-B26C-2BC7F40F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7E4736-239A-4736-B21F-4F8B373E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0F49C-3FC2-4545-8E1D-213E49A8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2FFC93-6BFC-41DD-9BF6-5A0E996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F47C59-9AD4-4908-803D-4E1B0893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7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B13AF-C57B-47FB-B9EC-55DD100E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597EA6-9A62-453C-A0A9-79A3F212A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18424-7B6A-43A2-971A-E7CA7D22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2CDB67-0668-4191-90A7-B7773D2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980643-A9EE-4814-B715-5270047A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6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B65AB-ECA5-4B0C-9500-FB3CE0C9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3B2531-E18E-43A1-8F6C-BF455493A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A925BC-3CF6-406B-8D54-39EAB177B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1605D9-4286-4E04-B114-A9050783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FDE458-0455-4AF8-943D-1627EE7F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08360F-7755-412D-9601-529A2733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2A8EC-8670-482C-8CFC-F0542F95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A2C9B0-24A0-4513-8EC0-D18BFF2C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6D3269-70B7-459D-BF09-2560C489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18EE88-6018-4A7E-AD9C-ECAC25A98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42ADCE-C05D-4617-9750-1FB4F7478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0ED218-77D5-4508-B129-75068F13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C6A662-2814-4F64-897B-292BDB3C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C72CC1-6330-40FD-AF12-C05BA3DB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8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0C240-9801-43D9-BB59-C5006916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F0BBCA-4071-4B6D-99D0-2FCF201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8A0009-A13E-4F9E-9A9A-5633CDEC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35AF91-5C24-448C-A858-F69958BF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FF3B21-1649-4785-B69C-E07DF37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CC82AC-FA30-415A-974A-24FA4845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A4651C-08B4-403C-A6FB-E519C620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096BB-77E0-4842-9469-7AF6074B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E7C16E-89ED-439B-9164-D17AD679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3F6DB5-9999-475A-995E-9C5895A31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CB54-5B77-47D4-B4EA-AFB57E88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DC461A-B974-4EE6-8DDA-B844B49D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26E566-373C-4EBA-AED5-428C3130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4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B1265-1816-4D68-B8A9-4E7C4E61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47ACE9-F03B-4DF9-BACF-A66016818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4925EA-F972-46DF-BC56-9F6A985BB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47A489-56F7-457E-AF3E-6936A2A3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3216C3-45B3-455D-86EF-1B1D1228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1BD9B9-C6A7-437E-89A9-82C52D07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FCE6A3-4092-C45A-CCD9-F549F13B0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79" y="2349756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A23960-8992-439F-A1C1-DBD4FD3F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99F889-7C44-4274-8594-224FF05A3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19B2D-DFCA-4A09-98CD-99E18C34C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54EB-4C62-4957-B789-FDFDF47FEB3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B366DC-A4B9-4D71-A6DC-0AF46BF97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3D5D0-40A9-4131-ADE3-9285B39D4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7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F7E360-C2C3-044D-085D-1CF03826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41231" cy="6782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32422-0D00-36BD-ECC2-EBA0B969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42" y="2904667"/>
            <a:ext cx="502963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DA727554-72E9-4330-AAD8-603825E38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ACE2A1D6-D4A3-4436-A33F-C6CE71EF6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76" y="181765"/>
            <a:ext cx="1621841" cy="162184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684AB3FC-D251-4FE6-BFDB-4735E9390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96" y="652818"/>
            <a:ext cx="1316394" cy="1316394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430A5E0-FC2A-4F68-B7E2-2E2D860E5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4" y="1764845"/>
            <a:ext cx="958029" cy="9580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450B7914-E3E2-4717-A584-77F49E9E9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-238879" y="6487"/>
            <a:ext cx="2057479" cy="2057479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B26A41F5-000A-4DCD-AF17-685D5C470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86" y="2503645"/>
            <a:ext cx="3959114" cy="435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3FB15C-177E-2AB4-2C9F-A8BC14256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862" y="2011162"/>
            <a:ext cx="732193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8DA76F-9E55-46CB-A2D3-19475A025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7B909A-C6B7-4712-B062-A65E2F4AD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4712"/>
            <a:ext cx="4833257" cy="67632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686592-6C52-4A48-B857-7AF92E8EF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1D3315-2C88-4BF0-AC8A-9C6FFC6052C2}"/>
              </a:ext>
            </a:extLst>
          </p:cNvPr>
          <p:cNvSpPr/>
          <p:nvPr/>
        </p:nvSpPr>
        <p:spPr>
          <a:xfrm>
            <a:off x="2122938" y="459435"/>
            <a:ext cx="3817468" cy="771525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cap="none" spc="0">
                <a:ln w="381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TRÒ CHƠI</a:t>
            </a:r>
            <a:endParaRPr lang="en-US" sz="1600" b="1" cap="none" spc="0">
              <a:ln w="3810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397D14-275E-43ED-B95C-9C457D9C6C94}"/>
              </a:ext>
            </a:extLst>
          </p:cNvPr>
          <p:cNvSpPr/>
          <p:nvPr/>
        </p:nvSpPr>
        <p:spPr>
          <a:xfrm>
            <a:off x="1039357" y="1519224"/>
            <a:ext cx="6414154" cy="212094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cap="none" spc="0">
                <a:ln w="76200">
                  <a:solidFill>
                    <a:srgbClr val="EC943B"/>
                  </a:solidFill>
                </a:ln>
                <a:solidFill>
                  <a:srgbClr val="FFFF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HÁI SAO</a:t>
            </a:r>
            <a:endParaRPr lang="en-US" sz="1600" b="1" cap="none" spc="0">
              <a:ln w="76200">
                <a:solidFill>
                  <a:srgbClr val="EC943B"/>
                </a:solidFill>
              </a:ln>
              <a:solidFill>
                <a:srgbClr val="FFFF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51" name="Picture 50">
            <a:hlinkClick r:id="" action="ppaction://noaction"/>
            <a:extLst>
              <a:ext uri="{FF2B5EF4-FFF2-40B4-BE49-F238E27FC236}">
                <a16:creationId xmlns:a16="http://schemas.microsoft.com/office/drawing/2014/main" id="{EFA444E2-8327-4DF4-96DA-148C5A025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6" y="3429000"/>
            <a:ext cx="3371380" cy="3377477"/>
          </a:xfrm>
          <a:prstGeom prst="rect">
            <a:avLst/>
          </a:prstGeom>
        </p:spPr>
      </p:pic>
      <p:pic>
        <p:nvPicPr>
          <p:cNvPr id="53" name="Picture 52">
            <a:hlinkClick r:id="" action="ppaction://noaction"/>
            <a:extLst>
              <a:ext uri="{FF2B5EF4-FFF2-40B4-BE49-F238E27FC236}">
                <a16:creationId xmlns:a16="http://schemas.microsoft.com/office/drawing/2014/main" id="{E0DC1242-AADD-4A10-B039-F9C56C8E68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78" y="3947761"/>
            <a:ext cx="2444708" cy="2450804"/>
          </a:xfrm>
          <a:prstGeom prst="rect">
            <a:avLst/>
          </a:prstGeom>
        </p:spPr>
      </p:pic>
      <p:pic>
        <p:nvPicPr>
          <p:cNvPr id="55" name="Picture 54">
            <a:hlinkClick r:id="" action="ppaction://noaction"/>
            <a:extLst>
              <a:ext uri="{FF2B5EF4-FFF2-40B4-BE49-F238E27FC236}">
                <a16:creationId xmlns:a16="http://schemas.microsoft.com/office/drawing/2014/main" id="{EA98C30B-570F-4696-BE3A-804FA3E066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31" y="3484425"/>
            <a:ext cx="3371380" cy="3377477"/>
          </a:xfrm>
          <a:prstGeom prst="rect">
            <a:avLst/>
          </a:prstGeom>
        </p:spPr>
      </p:pic>
      <p:pic>
        <p:nvPicPr>
          <p:cNvPr id="10" name="Picture 4" descr="卡通箭頭繪製箭頭箭頭創意箭頭矢量和png | How to draw hands, Hand drawn arrows, Arrow drawing">
            <a:hlinkClick r:id="" action="ppaction://noaction"/>
            <a:extLst>
              <a:ext uri="{FF2B5EF4-FFF2-40B4-BE49-F238E27FC236}">
                <a16:creationId xmlns:a16="http://schemas.microsoft.com/office/drawing/2014/main" id="{5E2DA6A4-21E0-44C1-86DF-CAD4869A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50" b="73125" l="15156" r="72500">
                        <a14:foregroundMark x1="27344" y1="42031" x2="38750" y2="4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705">
            <a:off x="10559657" y="5254452"/>
            <a:ext cx="2102146" cy="21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2" grpId="0" build="p"/>
      <p:bldP spid="4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自闭症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13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等线</vt:lpstr>
      <vt:lpstr>等线 Light</vt:lpstr>
      <vt:lpstr>Times New Roman</vt:lpstr>
      <vt:lpstr>Office 主题​​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</dc:title>
  <dc:creator>Huong Thao - 0972115126</dc:creator>
  <dc:description>http://www.ypppt.com/</dc:description>
  <cp:lastModifiedBy>Admin</cp:lastModifiedBy>
  <cp:revision>100</cp:revision>
  <dcterms:created xsi:type="dcterms:W3CDTF">2019-03-27T03:17:15Z</dcterms:created>
  <dcterms:modified xsi:type="dcterms:W3CDTF">2024-12-01T14:57:12Z</dcterms:modified>
</cp:coreProperties>
</file>