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8" r:id="rId2"/>
    <p:sldMasterId id="2147483760" r:id="rId3"/>
  </p:sldMasterIdLst>
  <p:notesMasterIdLst>
    <p:notesMasterId r:id="rId6"/>
  </p:notesMasterIdLst>
  <p:sldIdLst>
    <p:sldId id="298" r:id="rId4"/>
    <p:sldId id="263" r:id="rId5"/>
  </p:sldIdLst>
  <p:sldSz cx="12192000" cy="6858000"/>
  <p:notesSz cx="6858000" cy="9144000"/>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tags" Target="tags/tag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53E80-6456-469F-B383-FFDA1AA3712D}"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F73BD-78C1-44E5-8F93-3F79E0506BED}" type="slidenum">
              <a:rPr lang="en-US" smtClean="0"/>
              <a:t>‹#›</a:t>
            </a:fld>
            <a:endParaRPr lang="en-US"/>
          </a:p>
        </p:txBody>
      </p:sp>
    </p:spTree>
    <p:extLst>
      <p:ext uri="{BB962C8B-B14F-4D97-AF65-F5344CB8AC3E}">
        <p14:creationId xmlns:p14="http://schemas.microsoft.com/office/powerpoint/2010/main" val="938006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80591884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60684920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4035855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64426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92669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44863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53649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4828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2415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BF06-9292-4C3D-8578-12C5ACD1C9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61C9EF-C9E0-477E-851C-439628E30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B88983-ED1C-4F31-88BC-A6BE9F16FBA8}"/>
              </a:ext>
            </a:extLst>
          </p:cNvPr>
          <p:cNvSpPr>
            <a:spLocks noGrp="1"/>
          </p:cNvSpPr>
          <p:nvPr>
            <p:ph type="dt" sz="half" idx="10"/>
          </p:nvPr>
        </p:nvSpPr>
        <p:spPr/>
        <p:txBody>
          <a:bodyPr/>
          <a:lstStyle/>
          <a:p>
            <a:fld id="{818AE6BD-C4C9-4EC9-A9B3-FE42EF4571DE}" type="datetimeFigureOut">
              <a:rPr lang="en-US" smtClean="0"/>
              <a:t>12/1/2024</a:t>
            </a:fld>
            <a:endParaRPr lang="en-US"/>
          </a:p>
        </p:txBody>
      </p:sp>
      <p:sp>
        <p:nvSpPr>
          <p:cNvPr id="5" name="Footer Placeholder 4">
            <a:extLst>
              <a:ext uri="{FF2B5EF4-FFF2-40B4-BE49-F238E27FC236}">
                <a16:creationId xmlns:a16="http://schemas.microsoft.com/office/drawing/2014/main" id="{4D05E548-9AE9-40BE-A5DF-F4121C9FA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FFD48-E45B-4554-82DD-7B555498112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025243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9F2D-C738-4355-9AD6-EF6509FD5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07313-67EE-49FE-A760-A7797A0405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23698-D9C2-4DE4-AB83-B9112EB4A646}"/>
              </a:ext>
            </a:extLst>
          </p:cNvPr>
          <p:cNvSpPr>
            <a:spLocks noGrp="1"/>
          </p:cNvSpPr>
          <p:nvPr>
            <p:ph type="dt" sz="half" idx="10"/>
          </p:nvPr>
        </p:nvSpPr>
        <p:spPr/>
        <p:txBody>
          <a:bodyPr/>
          <a:lstStyle/>
          <a:p>
            <a:fld id="{818AE6BD-C4C9-4EC9-A9B3-FE42EF4571DE}" type="datetimeFigureOut">
              <a:rPr lang="en-US" smtClean="0"/>
              <a:t>12/1/2024</a:t>
            </a:fld>
            <a:endParaRPr lang="en-US"/>
          </a:p>
        </p:txBody>
      </p:sp>
      <p:sp>
        <p:nvSpPr>
          <p:cNvPr id="5" name="Footer Placeholder 4">
            <a:extLst>
              <a:ext uri="{FF2B5EF4-FFF2-40B4-BE49-F238E27FC236}">
                <a16:creationId xmlns:a16="http://schemas.microsoft.com/office/drawing/2014/main" id="{459EACA7-2B8F-44C2-936F-964A93619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02CA5-01B9-4F58-8CD9-A7D0E661FD3D}"/>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61494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318199962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0AE3-369F-4C38-AC64-441F63BAB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1598B-BEAD-4DC2-9BBC-AC193C454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9D8C49-A5CE-4DA4-851B-92E04B3CECEA}"/>
              </a:ext>
            </a:extLst>
          </p:cNvPr>
          <p:cNvSpPr>
            <a:spLocks noGrp="1"/>
          </p:cNvSpPr>
          <p:nvPr>
            <p:ph type="dt" sz="half" idx="10"/>
          </p:nvPr>
        </p:nvSpPr>
        <p:spPr/>
        <p:txBody>
          <a:bodyPr/>
          <a:lstStyle/>
          <a:p>
            <a:fld id="{818AE6BD-C4C9-4EC9-A9B3-FE42EF4571DE}" type="datetimeFigureOut">
              <a:rPr lang="en-US" smtClean="0"/>
              <a:t>12/1/2024</a:t>
            </a:fld>
            <a:endParaRPr lang="en-US"/>
          </a:p>
        </p:txBody>
      </p:sp>
      <p:sp>
        <p:nvSpPr>
          <p:cNvPr id="5" name="Footer Placeholder 4">
            <a:extLst>
              <a:ext uri="{FF2B5EF4-FFF2-40B4-BE49-F238E27FC236}">
                <a16:creationId xmlns:a16="http://schemas.microsoft.com/office/drawing/2014/main" id="{A233DB30-60AE-48F3-8C9E-DDCFA8E31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0E148-43E3-4A9C-A310-AA174D5132C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698364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684BD-1B32-4C27-AD7A-195B2ABD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6CD9D3-246C-4979-BD48-4CFCD7B4D3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3D1A1-CE74-472D-81E6-26E36EADE2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7FE8D-D147-4B44-A968-32484D45919F}"/>
              </a:ext>
            </a:extLst>
          </p:cNvPr>
          <p:cNvSpPr>
            <a:spLocks noGrp="1"/>
          </p:cNvSpPr>
          <p:nvPr>
            <p:ph type="dt" sz="half" idx="10"/>
          </p:nvPr>
        </p:nvSpPr>
        <p:spPr/>
        <p:txBody>
          <a:bodyPr/>
          <a:lstStyle/>
          <a:p>
            <a:fld id="{818AE6BD-C4C9-4EC9-A9B3-FE42EF4571DE}" type="datetimeFigureOut">
              <a:rPr lang="en-US" smtClean="0"/>
              <a:t>12/1/2024</a:t>
            </a:fld>
            <a:endParaRPr lang="en-US"/>
          </a:p>
        </p:txBody>
      </p:sp>
      <p:sp>
        <p:nvSpPr>
          <p:cNvPr id="6" name="Footer Placeholder 5">
            <a:extLst>
              <a:ext uri="{FF2B5EF4-FFF2-40B4-BE49-F238E27FC236}">
                <a16:creationId xmlns:a16="http://schemas.microsoft.com/office/drawing/2014/main" id="{A1E09042-95DC-43B7-BA6B-8E03A1D07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8F161-319E-40CC-BF09-B14B3567603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886843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38F2-90A8-4D6F-951E-6086A4414E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9002CE-9BF5-4EFD-BFE2-112CD21451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5A14D7-3F7C-4F24-A3FB-800D6FB5B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72043-6242-4CA7-BC91-A13C02E21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FEC6B-312A-457F-B61A-8255BB8ED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C2C7FF-456C-4350-8B62-22B51D088153}"/>
              </a:ext>
            </a:extLst>
          </p:cNvPr>
          <p:cNvSpPr>
            <a:spLocks noGrp="1"/>
          </p:cNvSpPr>
          <p:nvPr>
            <p:ph type="dt" sz="half" idx="10"/>
          </p:nvPr>
        </p:nvSpPr>
        <p:spPr/>
        <p:txBody>
          <a:bodyPr/>
          <a:lstStyle/>
          <a:p>
            <a:fld id="{818AE6BD-C4C9-4EC9-A9B3-FE42EF4571DE}" type="datetimeFigureOut">
              <a:rPr lang="en-US" smtClean="0"/>
              <a:t>12/1/2024</a:t>
            </a:fld>
            <a:endParaRPr lang="en-US"/>
          </a:p>
        </p:txBody>
      </p:sp>
      <p:sp>
        <p:nvSpPr>
          <p:cNvPr id="8" name="Footer Placeholder 7">
            <a:extLst>
              <a:ext uri="{FF2B5EF4-FFF2-40B4-BE49-F238E27FC236}">
                <a16:creationId xmlns:a16="http://schemas.microsoft.com/office/drawing/2014/main" id="{2D10D86C-395D-42A9-A403-9DB0B98B37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197BEF-5353-4690-AAF1-67A583F96F74}"/>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610639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1600-BED7-4755-8EB9-4295F073F1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13DCBA-E911-4080-96BB-CE7BFE927307}"/>
              </a:ext>
            </a:extLst>
          </p:cNvPr>
          <p:cNvSpPr>
            <a:spLocks noGrp="1"/>
          </p:cNvSpPr>
          <p:nvPr>
            <p:ph type="dt" sz="half" idx="10"/>
          </p:nvPr>
        </p:nvSpPr>
        <p:spPr/>
        <p:txBody>
          <a:bodyPr/>
          <a:lstStyle/>
          <a:p>
            <a:fld id="{818AE6BD-C4C9-4EC9-A9B3-FE42EF4571DE}" type="datetimeFigureOut">
              <a:rPr lang="en-US" smtClean="0"/>
              <a:t>12/1/2024</a:t>
            </a:fld>
            <a:endParaRPr lang="en-US"/>
          </a:p>
        </p:txBody>
      </p:sp>
      <p:sp>
        <p:nvSpPr>
          <p:cNvPr id="4" name="Footer Placeholder 3">
            <a:extLst>
              <a:ext uri="{FF2B5EF4-FFF2-40B4-BE49-F238E27FC236}">
                <a16:creationId xmlns:a16="http://schemas.microsoft.com/office/drawing/2014/main" id="{32370C2F-A669-40CB-8499-27251E130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01F36B-76BA-40B3-827F-39E846F1F6B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315094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BEDDAF-9D1E-4406-904C-A2A77C2AA514}"/>
              </a:ext>
            </a:extLst>
          </p:cNvPr>
          <p:cNvSpPr>
            <a:spLocks noGrp="1"/>
          </p:cNvSpPr>
          <p:nvPr>
            <p:ph type="dt" sz="half" idx="10"/>
          </p:nvPr>
        </p:nvSpPr>
        <p:spPr/>
        <p:txBody>
          <a:bodyPr/>
          <a:lstStyle/>
          <a:p>
            <a:fld id="{818AE6BD-C4C9-4EC9-A9B3-FE42EF4571DE}" type="datetimeFigureOut">
              <a:rPr lang="en-US" smtClean="0"/>
              <a:t>12/1/2024</a:t>
            </a:fld>
            <a:endParaRPr lang="en-US"/>
          </a:p>
        </p:txBody>
      </p:sp>
      <p:sp>
        <p:nvSpPr>
          <p:cNvPr id="3" name="Footer Placeholder 2">
            <a:extLst>
              <a:ext uri="{FF2B5EF4-FFF2-40B4-BE49-F238E27FC236}">
                <a16:creationId xmlns:a16="http://schemas.microsoft.com/office/drawing/2014/main" id="{0069BC5B-ED6C-4B5A-A229-974E7F20F0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AF93-15F6-4111-9872-9D57AC750CD0}"/>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782403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B698-51E5-4FE8-94CB-43F045ADE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6D96D7-A122-4E37-84D9-E224DF95B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76CB78-12A0-4F3B-9AAE-0E4C6A81C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4D0E2-FC2C-4233-95C0-2738726DBADC}"/>
              </a:ext>
            </a:extLst>
          </p:cNvPr>
          <p:cNvSpPr>
            <a:spLocks noGrp="1"/>
          </p:cNvSpPr>
          <p:nvPr>
            <p:ph type="dt" sz="half" idx="10"/>
          </p:nvPr>
        </p:nvSpPr>
        <p:spPr/>
        <p:txBody>
          <a:bodyPr/>
          <a:lstStyle/>
          <a:p>
            <a:fld id="{818AE6BD-C4C9-4EC9-A9B3-FE42EF4571DE}" type="datetimeFigureOut">
              <a:rPr lang="en-US" smtClean="0"/>
              <a:t>12/1/2024</a:t>
            </a:fld>
            <a:endParaRPr lang="en-US"/>
          </a:p>
        </p:txBody>
      </p:sp>
      <p:sp>
        <p:nvSpPr>
          <p:cNvPr id="6" name="Footer Placeholder 5">
            <a:extLst>
              <a:ext uri="{FF2B5EF4-FFF2-40B4-BE49-F238E27FC236}">
                <a16:creationId xmlns:a16="http://schemas.microsoft.com/office/drawing/2014/main" id="{87733E7A-117C-4440-83E4-4E5F99FCD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19032-973A-4465-B210-237582D9D0D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25699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BEA3-6ECC-4856-8708-299FC5E281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0FF6F-43CD-4CE0-9ECB-180D2ED9B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6EBEF9-65A2-46CD-8518-7A0862841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B53B99-CDBD-40B6-9577-96C50AA08FD8}"/>
              </a:ext>
            </a:extLst>
          </p:cNvPr>
          <p:cNvSpPr>
            <a:spLocks noGrp="1"/>
          </p:cNvSpPr>
          <p:nvPr>
            <p:ph type="dt" sz="half" idx="10"/>
          </p:nvPr>
        </p:nvSpPr>
        <p:spPr/>
        <p:txBody>
          <a:bodyPr/>
          <a:lstStyle/>
          <a:p>
            <a:fld id="{818AE6BD-C4C9-4EC9-A9B3-FE42EF4571DE}" type="datetimeFigureOut">
              <a:rPr lang="en-US" smtClean="0"/>
              <a:t>12/1/2024</a:t>
            </a:fld>
            <a:endParaRPr lang="en-US"/>
          </a:p>
        </p:txBody>
      </p:sp>
      <p:sp>
        <p:nvSpPr>
          <p:cNvPr id="6" name="Footer Placeholder 5">
            <a:extLst>
              <a:ext uri="{FF2B5EF4-FFF2-40B4-BE49-F238E27FC236}">
                <a16:creationId xmlns:a16="http://schemas.microsoft.com/office/drawing/2014/main" id="{EE66A471-7CCA-47A6-8D34-04724F292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671F7-6DE1-4D52-A445-7D47C646963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979664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6D77-728C-4729-B7BE-4CCF52BD1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DFE5EF-E26C-4962-BC17-127E605FD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8AD27-70D0-4148-BB4D-E24E68D9D566}"/>
              </a:ext>
            </a:extLst>
          </p:cNvPr>
          <p:cNvSpPr>
            <a:spLocks noGrp="1"/>
          </p:cNvSpPr>
          <p:nvPr>
            <p:ph type="dt" sz="half" idx="10"/>
          </p:nvPr>
        </p:nvSpPr>
        <p:spPr/>
        <p:txBody>
          <a:bodyPr/>
          <a:lstStyle/>
          <a:p>
            <a:fld id="{818AE6BD-C4C9-4EC9-A9B3-FE42EF4571DE}" type="datetimeFigureOut">
              <a:rPr lang="en-US" smtClean="0"/>
              <a:t>12/1/2024</a:t>
            </a:fld>
            <a:endParaRPr lang="en-US"/>
          </a:p>
        </p:txBody>
      </p:sp>
      <p:sp>
        <p:nvSpPr>
          <p:cNvPr id="5" name="Footer Placeholder 4">
            <a:extLst>
              <a:ext uri="{FF2B5EF4-FFF2-40B4-BE49-F238E27FC236}">
                <a16:creationId xmlns:a16="http://schemas.microsoft.com/office/drawing/2014/main" id="{BECECD1E-EC5D-4928-B2A3-ABD25A900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245F-5FC6-4AB3-8CD1-1E988C7E4CA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453715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D42AB-9C16-48F0-AAAC-CCE071200C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BD26D5-0B02-4104-B93D-98242E71DB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654D9-CD81-4825-8E7D-7F9F0BC905B5}"/>
              </a:ext>
            </a:extLst>
          </p:cNvPr>
          <p:cNvSpPr>
            <a:spLocks noGrp="1"/>
          </p:cNvSpPr>
          <p:nvPr>
            <p:ph type="dt" sz="half" idx="10"/>
          </p:nvPr>
        </p:nvSpPr>
        <p:spPr/>
        <p:txBody>
          <a:bodyPr/>
          <a:lstStyle/>
          <a:p>
            <a:fld id="{818AE6BD-C4C9-4EC9-A9B3-FE42EF4571DE}" type="datetimeFigureOut">
              <a:rPr lang="en-US" smtClean="0"/>
              <a:t>12/1/2024</a:t>
            </a:fld>
            <a:endParaRPr lang="en-US"/>
          </a:p>
        </p:txBody>
      </p:sp>
      <p:sp>
        <p:nvSpPr>
          <p:cNvPr id="5" name="Footer Placeholder 4">
            <a:extLst>
              <a:ext uri="{FF2B5EF4-FFF2-40B4-BE49-F238E27FC236}">
                <a16:creationId xmlns:a16="http://schemas.microsoft.com/office/drawing/2014/main" id="{5C1AA5EE-D8E4-4AC1-829D-7B1B3DBB3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FECEC-1835-4E5A-A9BA-0C96500D6094}"/>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601779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884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189342744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2457972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7705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597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518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12/1/2024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385815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12/1/2024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1737816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12/1/2024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98654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12/1/2024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52849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12/1/2024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325083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12/1/2024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906051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287823457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332030604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144266356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27524633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53590409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352619712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pic>
        <p:nvPicPr>
          <p:cNvPr id="7" name="图片 6"/>
          <p:cNvPicPr>
            <a:picLocks noChangeAspect="1"/>
          </p:cNvPicPr>
          <p:nvPr userDrawn="1"/>
        </p:nvPicPr>
        <p:blipFill rotWithShape="1">
          <a:blip r:embed="rId19"/>
          <a:srcRect r="14980"/>
          <a:stretch/>
        </p:blipFill>
        <p:spPr>
          <a:xfrm>
            <a:off x="0" y="-297"/>
            <a:ext cx="12192000" cy="6858594"/>
          </a:xfrm>
          <a:prstGeom prst="rect">
            <a:avLst/>
          </a:prstGeom>
        </p:spPr>
      </p:pic>
      <p:pic>
        <p:nvPicPr>
          <p:cNvPr id="8" name="图片 7">
            <a:extLst>
              <a:ext uri="{FF2B5EF4-FFF2-40B4-BE49-F238E27FC236}">
                <a16:creationId xmlns:a16="http://schemas.microsoft.com/office/drawing/2014/main" id="{5B606EB1-E9BC-4B53-AB87-CFB7FCB3F90B}"/>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181429" y="280333"/>
            <a:ext cx="11938632" cy="6577667"/>
          </a:xfrm>
          <a:prstGeom prst="rect">
            <a:avLst/>
          </a:prstGeom>
        </p:spPr>
      </p:pic>
    </p:spTree>
    <p:extLst>
      <p:ext uri="{BB962C8B-B14F-4D97-AF65-F5344CB8AC3E}">
        <p14:creationId xmlns:p14="http://schemas.microsoft.com/office/powerpoint/2010/main" val="1142123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3" r:id="rId12"/>
    <p:sldLayoutId id="2147483732" r:id="rId13"/>
    <p:sldLayoutId id="2147483731" r:id="rId14"/>
    <p:sldLayoutId id="2147483735" r:id="rId15"/>
    <p:sldLayoutId id="2147483734" r:id="rId16"/>
    <p:sldLayoutId id="2147483683" r:id="rId17"/>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34F4DCA-D577-CF78-AC0A-B3A63187864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F6F8AA3-5FEA-48FA-A685-F07CDE29B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CA72B8-C33C-4FCF-AD4F-E4F7BC6FB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82113-6C28-49DC-8201-5AE847BB53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AE6BD-C4C9-4EC9-A9B3-FE42EF4571DE}" type="datetimeFigureOut">
              <a:rPr lang="en-US" smtClean="0"/>
              <a:t>12/1/2024</a:t>
            </a:fld>
            <a:endParaRPr lang="en-US"/>
          </a:p>
        </p:txBody>
      </p:sp>
      <p:sp>
        <p:nvSpPr>
          <p:cNvPr id="5" name="Footer Placeholder 4">
            <a:extLst>
              <a:ext uri="{FF2B5EF4-FFF2-40B4-BE49-F238E27FC236}">
                <a16:creationId xmlns:a16="http://schemas.microsoft.com/office/drawing/2014/main" id="{A306D41C-9E28-4C9D-B0A1-328357820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4CBB75-6783-4BD1-B774-1F68F5261D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81389-269E-4CFB-87A5-138DCDB91D68}" type="slidenum">
              <a:rPr lang="en-US" smtClean="0"/>
              <a:t>‹#›</a:t>
            </a:fld>
            <a:endParaRPr lang="en-US"/>
          </a:p>
        </p:txBody>
      </p:sp>
    </p:spTree>
    <p:extLst>
      <p:ext uri="{BB962C8B-B14F-4D97-AF65-F5344CB8AC3E}">
        <p14:creationId xmlns:p14="http://schemas.microsoft.com/office/powerpoint/2010/main" val="249473168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71D1E945-2C0D-E02F-86B5-DBE21224B6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9141997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6">
            <a:extLst>
              <a:ext uri="{FF2B5EF4-FFF2-40B4-BE49-F238E27FC236}">
                <a16:creationId xmlns:a16="http://schemas.microsoft.com/office/drawing/2014/main" id="{3092208D-A7D3-BCFA-60BC-998BD043632E}"/>
              </a:ext>
            </a:extLst>
          </p:cNvPr>
          <p:cNvGrpSpPr/>
          <p:nvPr/>
        </p:nvGrpSpPr>
        <p:grpSpPr>
          <a:xfrm>
            <a:off x="2851601" y="1154403"/>
            <a:ext cx="8340274" cy="2127277"/>
            <a:chOff x="2803976" y="2776822"/>
            <a:chExt cx="5736936" cy="1968284"/>
          </a:xfrm>
        </p:grpSpPr>
        <p:sp>
          <p:nvSpPr>
            <p:cNvPr id="3" name="Bong bóng Lời nói: Hình bầu dục 5">
              <a:extLst>
                <a:ext uri="{FF2B5EF4-FFF2-40B4-BE49-F238E27FC236}">
                  <a16:creationId xmlns:a16="http://schemas.microsoft.com/office/drawing/2014/main" id="{5666F146-A810-5F8C-75E7-A4BD7334DAAD}"/>
                </a:ext>
              </a:extLst>
            </p:cNvPr>
            <p:cNvSpPr/>
            <p:nvPr/>
          </p:nvSpPr>
          <p:spPr>
            <a:xfrm>
              <a:off x="2803976" y="2776822"/>
              <a:ext cx="5736936" cy="1968284"/>
            </a:xfrm>
            <a:custGeom>
              <a:avLst/>
              <a:gdLst>
                <a:gd name="connsiteX0" fmla="*/ 200965 w 5736936"/>
                <a:gd name="connsiteY0" fmla="*/ 2152319 h 1968284"/>
                <a:gd name="connsiteX1" fmla="*/ 701098 w 5736936"/>
                <a:gd name="connsiteY1" fmla="*/ 1628805 h 1968284"/>
                <a:gd name="connsiteX2" fmla="*/ 2496034 w 5736936"/>
                <a:gd name="connsiteY2" fmla="*/ 8330 h 1968284"/>
                <a:gd name="connsiteX3" fmla="*/ 4557606 w 5736936"/>
                <a:gd name="connsiteY3" fmla="*/ 188726 h 1968284"/>
                <a:gd name="connsiteX4" fmla="*/ 3415956 w 5736936"/>
                <a:gd name="connsiteY4" fmla="*/ 1950192 h 1968284"/>
                <a:gd name="connsiteX5" fmla="*/ 1562802 w 5736936"/>
                <a:gd name="connsiteY5" fmla="*/ 1860422 h 1968284"/>
                <a:gd name="connsiteX6" fmla="*/ 200965 w 5736936"/>
                <a:gd name="connsiteY6" fmla="*/ 2152319 h 19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6936" h="1968284" fill="none" extrusionOk="0">
                  <a:moveTo>
                    <a:pt x="200965" y="2152319"/>
                  </a:moveTo>
                  <a:cubicBezTo>
                    <a:pt x="418125" y="1949094"/>
                    <a:pt x="598121" y="1783658"/>
                    <a:pt x="701098" y="1628805"/>
                  </a:cubicBezTo>
                  <a:cubicBezTo>
                    <a:pt x="-829643" y="1192691"/>
                    <a:pt x="44175" y="280799"/>
                    <a:pt x="2496034" y="8330"/>
                  </a:cubicBezTo>
                  <a:cubicBezTo>
                    <a:pt x="3198527" y="-30127"/>
                    <a:pt x="4039077" y="-8811"/>
                    <a:pt x="4557606" y="188726"/>
                  </a:cubicBezTo>
                  <a:cubicBezTo>
                    <a:pt x="6618448" y="909710"/>
                    <a:pt x="5894743" y="1895105"/>
                    <a:pt x="3415956" y="1950192"/>
                  </a:cubicBezTo>
                  <a:cubicBezTo>
                    <a:pt x="2739772" y="2017812"/>
                    <a:pt x="2196009" y="2041819"/>
                    <a:pt x="1562802" y="1860422"/>
                  </a:cubicBezTo>
                  <a:cubicBezTo>
                    <a:pt x="1133406" y="1896227"/>
                    <a:pt x="827823" y="1967584"/>
                    <a:pt x="200965" y="2152319"/>
                  </a:cubicBezTo>
                  <a:close/>
                </a:path>
                <a:path w="5736936" h="1968284" stroke="0" extrusionOk="0">
                  <a:moveTo>
                    <a:pt x="200965" y="2152319"/>
                  </a:moveTo>
                  <a:cubicBezTo>
                    <a:pt x="261983" y="2034445"/>
                    <a:pt x="526255" y="1866624"/>
                    <a:pt x="701098" y="1628805"/>
                  </a:cubicBezTo>
                  <a:cubicBezTo>
                    <a:pt x="-645021" y="878729"/>
                    <a:pt x="399146" y="180542"/>
                    <a:pt x="2496034" y="8330"/>
                  </a:cubicBezTo>
                  <a:cubicBezTo>
                    <a:pt x="3278658" y="70186"/>
                    <a:pt x="3962921" y="-41288"/>
                    <a:pt x="4557606" y="188726"/>
                  </a:cubicBezTo>
                  <a:cubicBezTo>
                    <a:pt x="6689823" y="836559"/>
                    <a:pt x="5914361" y="1634727"/>
                    <a:pt x="3415956" y="1950192"/>
                  </a:cubicBezTo>
                  <a:cubicBezTo>
                    <a:pt x="2793237" y="1879902"/>
                    <a:pt x="2163121" y="1994194"/>
                    <a:pt x="1562802" y="1860422"/>
                  </a:cubicBezTo>
                  <a:cubicBezTo>
                    <a:pt x="1196715" y="2061267"/>
                    <a:pt x="621227" y="2031728"/>
                    <a:pt x="200965" y="2152319"/>
                  </a:cubicBezTo>
                  <a:close/>
                </a:path>
              </a:pathLst>
            </a:custGeom>
            <a:solidFill>
              <a:srgbClr val="FFE9C5"/>
            </a:solidFill>
            <a:ln>
              <a:solidFill>
                <a:srgbClr val="FF0000"/>
              </a:solidFill>
              <a:prstDash val="lgDashDot"/>
              <a:extLst>
                <a:ext uri="{C807C97D-BFC1-408E-A445-0C87EB9F89A2}">
                  <ask:lineSketchStyleProps xmlns="" xmlns:ask="http://schemas.microsoft.com/office/drawing/2018/sketchyshapes" sd="315201511">
                    <a:custGeom>
                      <a:avLst/>
                      <a:gdLst>
                        <a:gd name="connsiteX0" fmla="*/ 292159 w 8340274"/>
                        <a:gd name="connsiteY0" fmla="*/ 2326177 h 2127277"/>
                        <a:gd name="connsiteX1" fmla="*/ 1019246 w 8340274"/>
                        <a:gd name="connsiteY1" fmla="*/ 1760375 h 2127277"/>
                        <a:gd name="connsiteX2" fmla="*/ 3628697 w 8340274"/>
                        <a:gd name="connsiteY2" fmla="*/ 9002 h 2127277"/>
                        <a:gd name="connsiteX3" fmla="*/ 6625781 w 8340274"/>
                        <a:gd name="connsiteY3" fmla="*/ 203970 h 2127277"/>
                        <a:gd name="connsiteX4" fmla="*/ 4966067 w 8340274"/>
                        <a:gd name="connsiteY4" fmla="*/ 2107723 h 2127277"/>
                        <a:gd name="connsiteX5" fmla="*/ 2271978 w 8340274"/>
                        <a:gd name="connsiteY5" fmla="*/ 2010702 h 2127277"/>
                        <a:gd name="connsiteX6" fmla="*/ 292159 w 8340274"/>
                        <a:gd name="connsiteY6" fmla="*/ 2326177 h 2127277"/>
                        <a:gd name="connsiteX0" fmla="*/ 292159 w 8340274"/>
                        <a:gd name="connsiteY0" fmla="*/ 2326177 h 2127277"/>
                        <a:gd name="connsiteX1" fmla="*/ 1019246 w 8340274"/>
                        <a:gd name="connsiteY1" fmla="*/ 1760375 h 2127277"/>
                        <a:gd name="connsiteX2" fmla="*/ 3628697 w 8340274"/>
                        <a:gd name="connsiteY2" fmla="*/ 9002 h 2127277"/>
                        <a:gd name="connsiteX3" fmla="*/ 6625781 w 8340274"/>
                        <a:gd name="connsiteY3" fmla="*/ 203970 h 2127277"/>
                        <a:gd name="connsiteX4" fmla="*/ 4966067 w 8340274"/>
                        <a:gd name="connsiteY4" fmla="*/ 2107723 h 2127277"/>
                        <a:gd name="connsiteX5" fmla="*/ 2271978 w 8340274"/>
                        <a:gd name="connsiteY5" fmla="*/ 2010702 h 2127277"/>
                        <a:gd name="connsiteX6" fmla="*/ 292159 w 8340274"/>
                        <a:gd name="connsiteY6" fmla="*/ 2326177 h 212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0274" h="2127277" fill="none" extrusionOk="0">
                          <a:moveTo>
                            <a:pt x="292159" y="2326177"/>
                          </a:moveTo>
                          <a:cubicBezTo>
                            <a:pt x="640097" y="2106136"/>
                            <a:pt x="905778" y="1916718"/>
                            <a:pt x="1019246" y="1760375"/>
                          </a:cubicBezTo>
                          <a:cubicBezTo>
                            <a:pt x="-1254034" y="1513721"/>
                            <a:pt x="29473" y="335476"/>
                            <a:pt x="3628697" y="9002"/>
                          </a:cubicBezTo>
                          <a:cubicBezTo>
                            <a:pt x="4540334" y="-55965"/>
                            <a:pt x="5926701" y="-44861"/>
                            <a:pt x="6625781" y="203970"/>
                          </a:cubicBezTo>
                          <a:cubicBezTo>
                            <a:pt x="9637863" y="1079788"/>
                            <a:pt x="8616333" y="2312747"/>
                            <a:pt x="4966067" y="2107723"/>
                          </a:cubicBezTo>
                          <a:cubicBezTo>
                            <a:pt x="3883314" y="2235651"/>
                            <a:pt x="3258755" y="2293366"/>
                            <a:pt x="2271978" y="2010702"/>
                          </a:cubicBezTo>
                          <a:cubicBezTo>
                            <a:pt x="1631230" y="2034119"/>
                            <a:pt x="1238436" y="2073280"/>
                            <a:pt x="292159" y="2326177"/>
                          </a:cubicBezTo>
                          <a:close/>
                        </a:path>
                        <a:path w="8340274" h="2127277" stroke="0" extrusionOk="0">
                          <a:moveTo>
                            <a:pt x="292159" y="2326177"/>
                          </a:moveTo>
                          <a:cubicBezTo>
                            <a:pt x="411857" y="2186729"/>
                            <a:pt x="745102" y="2056445"/>
                            <a:pt x="1019246" y="1760375"/>
                          </a:cubicBezTo>
                          <a:cubicBezTo>
                            <a:pt x="-621888" y="1014045"/>
                            <a:pt x="719318" y="459875"/>
                            <a:pt x="3628697" y="9002"/>
                          </a:cubicBezTo>
                          <a:cubicBezTo>
                            <a:pt x="4620890" y="27501"/>
                            <a:pt x="5702331" y="-137559"/>
                            <a:pt x="6625781" y="203970"/>
                          </a:cubicBezTo>
                          <a:cubicBezTo>
                            <a:pt x="9723297" y="837801"/>
                            <a:pt x="8605592" y="1749376"/>
                            <a:pt x="4966067" y="2107723"/>
                          </a:cubicBezTo>
                          <a:cubicBezTo>
                            <a:pt x="4011641" y="1909879"/>
                            <a:pt x="3203272" y="1990031"/>
                            <a:pt x="2271978" y="2010702"/>
                          </a:cubicBezTo>
                          <a:cubicBezTo>
                            <a:pt x="1791312" y="2230773"/>
                            <a:pt x="955737" y="2265596"/>
                            <a:pt x="292159" y="2326177"/>
                          </a:cubicBezTo>
                          <a:close/>
                        </a:path>
                        <a:path w="8340274" h="2127277" fill="none" stroke="0" extrusionOk="0">
                          <a:moveTo>
                            <a:pt x="292159" y="2326177"/>
                          </a:moveTo>
                          <a:cubicBezTo>
                            <a:pt x="638409" y="2102663"/>
                            <a:pt x="871983" y="1922440"/>
                            <a:pt x="1019246" y="1760375"/>
                          </a:cubicBezTo>
                          <a:cubicBezTo>
                            <a:pt x="-1093820" y="1172098"/>
                            <a:pt x="256562" y="383277"/>
                            <a:pt x="3628697" y="9002"/>
                          </a:cubicBezTo>
                          <a:cubicBezTo>
                            <a:pt x="4702493" y="60431"/>
                            <a:pt x="5871571" y="-111458"/>
                            <a:pt x="6625781" y="203970"/>
                          </a:cubicBezTo>
                          <a:cubicBezTo>
                            <a:pt x="9727430" y="1122883"/>
                            <a:pt x="8608042" y="1898679"/>
                            <a:pt x="4966067" y="2107723"/>
                          </a:cubicBezTo>
                          <a:cubicBezTo>
                            <a:pt x="3986477" y="2124719"/>
                            <a:pt x="3254938" y="2278523"/>
                            <a:pt x="2271978" y="2010702"/>
                          </a:cubicBezTo>
                          <a:cubicBezTo>
                            <a:pt x="1643555" y="2063417"/>
                            <a:pt x="1141220" y="2139222"/>
                            <a:pt x="292159" y="2326177"/>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ộp Văn bản 42">
              <a:extLst>
                <a:ext uri="{FF2B5EF4-FFF2-40B4-BE49-F238E27FC236}">
                  <a16:creationId xmlns:a16="http://schemas.microsoft.com/office/drawing/2014/main" id="{B044FA07-49B1-4C2D-1950-57A4630BA7A7}"/>
                </a:ext>
              </a:extLst>
            </p:cNvPr>
            <p:cNvSpPr txBox="1"/>
            <p:nvPr/>
          </p:nvSpPr>
          <p:spPr>
            <a:xfrm>
              <a:off x="3254891" y="3012036"/>
              <a:ext cx="4779660" cy="12872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Em hứng thú với chi tiết nào trong câu chuyện “Trí tưởng tượng phong phú”? Hãy giải thích.</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72138CF7-AB4C-4D98-043D-4AFAA91DCAE5}"/>
              </a:ext>
            </a:extLst>
          </p:cNvPr>
          <p:cNvPicPr>
            <a:picLocks noChangeAspect="1"/>
          </p:cNvPicPr>
          <p:nvPr/>
        </p:nvPicPr>
        <p:blipFill>
          <a:blip r:embed="rId2"/>
          <a:stretch>
            <a:fillRect/>
          </a:stretch>
        </p:blipFill>
        <p:spPr>
          <a:xfrm>
            <a:off x="3185051" y="3936977"/>
            <a:ext cx="2234055" cy="2921023"/>
          </a:xfrm>
          <a:prstGeom prst="rect">
            <a:avLst/>
          </a:prstGeom>
        </p:spPr>
      </p:pic>
      <p:pic>
        <p:nvPicPr>
          <p:cNvPr id="6" name="Picture 5">
            <a:extLst>
              <a:ext uri="{FF2B5EF4-FFF2-40B4-BE49-F238E27FC236}">
                <a16:creationId xmlns:a16="http://schemas.microsoft.com/office/drawing/2014/main" id="{D760612F-0186-A509-A16F-49F1711AE52F}"/>
              </a:ext>
            </a:extLst>
          </p:cNvPr>
          <p:cNvPicPr>
            <a:picLocks noChangeAspect="1"/>
          </p:cNvPicPr>
          <p:nvPr/>
        </p:nvPicPr>
        <p:blipFill>
          <a:blip r:embed="rId3"/>
          <a:stretch>
            <a:fillRect/>
          </a:stretch>
        </p:blipFill>
        <p:spPr>
          <a:xfrm>
            <a:off x="1356748" y="3936977"/>
            <a:ext cx="1975893" cy="2921023"/>
          </a:xfrm>
          <a:prstGeom prst="rect">
            <a:avLst/>
          </a:prstGeom>
        </p:spPr>
      </p:pic>
      <p:sp>
        <p:nvSpPr>
          <p:cNvPr id="7" name="TextBox 6">
            <a:extLst>
              <a:ext uri="{FF2B5EF4-FFF2-40B4-BE49-F238E27FC236}">
                <a16:creationId xmlns:a16="http://schemas.microsoft.com/office/drawing/2014/main" id="{5E4A71D7-CC99-C0EF-EFE4-668E88609559}"/>
              </a:ext>
            </a:extLst>
          </p:cNvPr>
          <p:cNvSpPr txBox="1"/>
          <p:nvPr/>
        </p:nvSpPr>
        <p:spPr>
          <a:xfrm>
            <a:off x="5527040" y="3637280"/>
            <a:ext cx="6055360" cy="1938992"/>
          </a:xfrm>
          <a:prstGeom prst="rect">
            <a:avLst/>
          </a:prstGeom>
          <a:noFill/>
        </p:spPr>
        <p:txBody>
          <a:bodyPr wrap="square" rtlCol="0">
            <a:spAutoFit/>
          </a:bodyPr>
          <a:lstStyle/>
          <a:p>
            <a:pPr algn="just"/>
            <a:r>
              <a:rPr lang="en-US" sz="2400" dirty="0" err="1">
                <a:solidFill>
                  <a:srgbClr val="FF0000"/>
                </a:solidFill>
                <a:effectLst/>
                <a:latin typeface="Cambria" panose="02040503050406030204" pitchFamily="18" charset="0"/>
                <a:ea typeface="Cambria" panose="02040503050406030204" pitchFamily="18" charset="0"/>
              </a:rPr>
              <a:t>Ví</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dụ</a:t>
            </a:r>
            <a:r>
              <a:rPr lang="en-US" sz="2400" dirty="0">
                <a:solidFill>
                  <a:srgbClr val="FF0000"/>
                </a:solidFill>
                <a:effectLst/>
                <a:latin typeface="Cambria" panose="02040503050406030204" pitchFamily="18" charset="0"/>
                <a:ea typeface="Cambria" panose="02040503050406030204" pitchFamily="18" charset="0"/>
              </a:rPr>
              <a:t>: </a:t>
            </a:r>
            <a:r>
              <a:rPr lang="vi-VN" sz="2400" dirty="0">
                <a:solidFill>
                  <a:srgbClr val="FF0000"/>
                </a:solidFill>
                <a:effectLst/>
                <a:latin typeface="Cambria" panose="02040503050406030204" pitchFamily="18" charset="0"/>
                <a:ea typeface="Cambria" panose="02040503050406030204" pitchFamily="18" charset="0"/>
              </a:rPr>
              <a:t>Em nhớ mãi câu nói của nhà văn: “Nếu không sáng tác, tôi sẽ không thể ngủ ngon”. Qua câu nói này, em học được đức tính chăm chỉ lao động, niềm say mê với công việc của nhà văn.</a:t>
            </a:r>
            <a:endParaRPr lang="en-US" sz="24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98853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14" name="Picture 13"/>
          <p:cNvPicPr>
            <a:picLocks noChangeAspect="1"/>
          </p:cNvPicPr>
          <p:nvPr/>
        </p:nvPicPr>
        <p:blipFill>
          <a:blip r:embed="rId7"/>
          <a:stretch>
            <a:fillRect/>
          </a:stretch>
        </p:blipFill>
        <p:spPr>
          <a:xfrm>
            <a:off x="795000" y="1658521"/>
            <a:ext cx="10219224" cy="3916523"/>
          </a:xfrm>
          <a:prstGeom prst="rect">
            <a:avLst/>
          </a:prstGeom>
        </p:spPr>
      </p:pic>
    </p:spTree>
    <p:extLst>
      <p:ext uri="{BB962C8B-B14F-4D97-AF65-F5344CB8AC3E}">
        <p14:creationId xmlns:p14="http://schemas.microsoft.com/office/powerpoint/2010/main" val="373228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852124238"/>
</p:tagLst>
</file>

<file path=ppt/theme/theme1.xml><?xml version="1.0" encoding="utf-8"?>
<a:theme xmlns:a="http://schemas.openxmlformats.org/drawingml/2006/main" name="Office 主题​​">
  <a:themeElements>
    <a:clrScheme name="自定义 335">
      <a:dk1>
        <a:sysClr val="windowText" lastClr="000000"/>
      </a:dk1>
      <a:lt1>
        <a:sysClr val="window" lastClr="FFFFFF"/>
      </a:lt1>
      <a:dk2>
        <a:srgbClr val="44546A"/>
      </a:dk2>
      <a:lt2>
        <a:srgbClr val="E7E6E6"/>
      </a:lt2>
      <a:accent1>
        <a:srgbClr val="FFAD2D"/>
      </a:accent1>
      <a:accent2>
        <a:srgbClr val="FFAD2D"/>
      </a:accent2>
      <a:accent3>
        <a:srgbClr val="FFAD2D"/>
      </a:accent3>
      <a:accent4>
        <a:srgbClr val="FFAD2D"/>
      </a:accent4>
      <a:accent5>
        <a:srgbClr val="FFAD2D"/>
      </a:accent5>
      <a:accent6>
        <a:srgbClr val="FFAD2D"/>
      </a:accent6>
      <a:hlink>
        <a:srgbClr val="0563C1"/>
      </a:hlink>
      <a:folHlink>
        <a:srgbClr val="954F72"/>
      </a:folHlink>
    </a:clrScheme>
    <a:fontScheme name="思源黑体">
      <a:majorFont>
        <a:latin typeface="思源黑体 CN Bold"/>
        <a:ea typeface="思源黑体 CN Bold"/>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71</Words>
  <Application>Microsoft Office PowerPoint</Application>
  <PresentationFormat>Widescreen</PresentationFormat>
  <Paragraphs>2</Paragraphs>
  <Slides>2</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vt:i4>
      </vt:variant>
    </vt:vector>
  </HeadingPairs>
  <TitlesOfParts>
    <vt:vector size="13" baseType="lpstr">
      <vt:lpstr>Arial</vt:lpstr>
      <vt:lpstr>Calibri</vt:lpstr>
      <vt:lpstr>Calibri Light</vt:lpstr>
      <vt:lpstr>Cambria</vt:lpstr>
      <vt:lpstr>等线</vt:lpstr>
      <vt:lpstr>Times New Roman</vt:lpstr>
      <vt:lpstr>思源黑体 CN Bold</vt:lpstr>
      <vt:lpstr>思源黑体 CN Normal</vt:lpstr>
      <vt:lpstr>Office 主题​​</vt:lpstr>
      <vt:lpstr>Custom Design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Admin</cp:lastModifiedBy>
  <cp:revision>51</cp:revision>
  <dcterms:created xsi:type="dcterms:W3CDTF">2022-08-12T16:31:42Z</dcterms:created>
  <dcterms:modified xsi:type="dcterms:W3CDTF">2024-12-01T15:04:18Z</dcterms:modified>
</cp:coreProperties>
</file>