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4B3C"/>
    <a:srgbClr val="216F40"/>
    <a:srgbClr val="33CC33"/>
    <a:srgbClr val="9999FF"/>
    <a:srgbClr val="000000"/>
    <a:srgbClr val="CC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71" d="100"/>
          <a:sy n="71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0"/>
          <a:stretch/>
        </p:blipFill>
        <p:spPr>
          <a:xfrm>
            <a:off x="-16934" y="2113848"/>
            <a:ext cx="4228739" cy="4744152"/>
          </a:xfrm>
          <a:prstGeom prst="rect">
            <a:avLst/>
          </a:prstGeom>
        </p:spPr>
      </p:pic>
      <p:pic>
        <p:nvPicPr>
          <p:cNvPr id="5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r="279"/>
          <a:stretch/>
        </p:blipFill>
        <p:spPr>
          <a:xfrm>
            <a:off x="7583939" y="1397000"/>
            <a:ext cx="4624995" cy="5461000"/>
          </a:xfrm>
          <a:custGeom>
            <a:avLst/>
            <a:gdLst>
              <a:gd name="connsiteX0" fmla="*/ 0 w 3597816"/>
              <a:gd name="connsiteY0" fmla="*/ 0 h 4248150"/>
              <a:gd name="connsiteX1" fmla="*/ 2672994 w 3597816"/>
              <a:gd name="connsiteY1" fmla="*/ 0 h 4248150"/>
              <a:gd name="connsiteX2" fmla="*/ 2675241 w 3597816"/>
              <a:gd name="connsiteY2" fmla="*/ 73595 h 4248150"/>
              <a:gd name="connsiteX3" fmla="*/ 3547016 w 3597816"/>
              <a:gd name="connsiteY3" fmla="*/ 1374804 h 4248150"/>
              <a:gd name="connsiteX4" fmla="*/ 3597816 w 3597816"/>
              <a:gd name="connsiteY4" fmla="*/ 1370561 h 4248150"/>
              <a:gd name="connsiteX5" fmla="*/ 3597816 w 3597816"/>
              <a:gd name="connsiteY5" fmla="*/ 4248150 h 4248150"/>
              <a:gd name="connsiteX6" fmla="*/ 0 w 3597816"/>
              <a:gd name="connsiteY6" fmla="*/ 4248150 h 424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7816" h="4248150">
                <a:moveTo>
                  <a:pt x="0" y="0"/>
                </a:moveTo>
                <a:lnTo>
                  <a:pt x="2672994" y="0"/>
                </a:lnTo>
                <a:lnTo>
                  <a:pt x="2675241" y="73595"/>
                </a:lnTo>
                <a:cubicBezTo>
                  <a:pt x="2720116" y="804465"/>
                  <a:pt x="3093297" y="1374804"/>
                  <a:pt x="3547016" y="1374804"/>
                </a:cubicBezTo>
                <a:lnTo>
                  <a:pt x="3597816" y="1370561"/>
                </a:lnTo>
                <a:lnTo>
                  <a:pt x="3597816" y="4248150"/>
                </a:lnTo>
                <a:lnTo>
                  <a:pt x="0" y="4248150"/>
                </a:lnTo>
                <a:close/>
              </a:path>
            </a:pathLst>
          </a:custGeom>
        </p:spPr>
      </p:pic>
      <p:pic>
        <p:nvPicPr>
          <p:cNvPr id="6" name="图片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72875" r="-1"/>
          <a:stretch/>
        </p:blipFill>
        <p:spPr>
          <a:xfrm>
            <a:off x="4012226" y="5283200"/>
            <a:ext cx="7584498" cy="1574800"/>
          </a:xfrm>
          <a:prstGeom prst="rect">
            <a:avLst/>
          </a:prstGeom>
        </p:spPr>
      </p:pic>
      <p:sp>
        <p:nvSpPr>
          <p:cNvPr id="2" name="圆角矩形 24"/>
          <p:cNvSpPr/>
          <p:nvPr userDrawn="1"/>
        </p:nvSpPr>
        <p:spPr>
          <a:xfrm>
            <a:off x="315172" y="361173"/>
            <a:ext cx="11572027" cy="620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3" name="圆角矩形 26"/>
          <p:cNvSpPr/>
          <p:nvPr userDrawn="1"/>
        </p:nvSpPr>
        <p:spPr>
          <a:xfrm>
            <a:off x="467572" y="488173"/>
            <a:ext cx="11297126" cy="594976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A7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6228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0"/>
          <a:stretch/>
        </p:blipFill>
        <p:spPr>
          <a:xfrm>
            <a:off x="-16934" y="2113848"/>
            <a:ext cx="4228739" cy="4744152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r="279"/>
          <a:stretch/>
        </p:blipFill>
        <p:spPr>
          <a:xfrm>
            <a:off x="7583939" y="1397000"/>
            <a:ext cx="4624995" cy="5461000"/>
          </a:xfrm>
          <a:custGeom>
            <a:avLst/>
            <a:gdLst>
              <a:gd name="connsiteX0" fmla="*/ 0 w 3597816"/>
              <a:gd name="connsiteY0" fmla="*/ 0 h 4248150"/>
              <a:gd name="connsiteX1" fmla="*/ 2672994 w 3597816"/>
              <a:gd name="connsiteY1" fmla="*/ 0 h 4248150"/>
              <a:gd name="connsiteX2" fmla="*/ 2675241 w 3597816"/>
              <a:gd name="connsiteY2" fmla="*/ 73595 h 4248150"/>
              <a:gd name="connsiteX3" fmla="*/ 3547016 w 3597816"/>
              <a:gd name="connsiteY3" fmla="*/ 1374804 h 4248150"/>
              <a:gd name="connsiteX4" fmla="*/ 3597816 w 3597816"/>
              <a:gd name="connsiteY4" fmla="*/ 1370561 h 4248150"/>
              <a:gd name="connsiteX5" fmla="*/ 3597816 w 3597816"/>
              <a:gd name="connsiteY5" fmla="*/ 4248150 h 4248150"/>
              <a:gd name="connsiteX6" fmla="*/ 0 w 3597816"/>
              <a:gd name="connsiteY6" fmla="*/ 4248150 h 424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7816" h="4248150">
                <a:moveTo>
                  <a:pt x="0" y="0"/>
                </a:moveTo>
                <a:lnTo>
                  <a:pt x="2672994" y="0"/>
                </a:lnTo>
                <a:lnTo>
                  <a:pt x="2675241" y="73595"/>
                </a:lnTo>
                <a:cubicBezTo>
                  <a:pt x="2720116" y="804465"/>
                  <a:pt x="3093297" y="1374804"/>
                  <a:pt x="3547016" y="1374804"/>
                </a:cubicBezTo>
                <a:lnTo>
                  <a:pt x="3597816" y="1370561"/>
                </a:lnTo>
                <a:lnTo>
                  <a:pt x="3597816" y="4248150"/>
                </a:lnTo>
                <a:lnTo>
                  <a:pt x="0" y="4248150"/>
                </a:lnTo>
                <a:close/>
              </a:path>
            </a:pathLst>
          </a:custGeom>
        </p:spPr>
      </p:pic>
      <p:pic>
        <p:nvPicPr>
          <p:cNvPr id="4" name="图片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72875" r="-1"/>
          <a:stretch/>
        </p:blipFill>
        <p:spPr>
          <a:xfrm>
            <a:off x="4012226" y="5283200"/>
            <a:ext cx="7584498" cy="15748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96948" y="140677"/>
            <a:ext cx="11816861" cy="658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95422" y="225085"/>
            <a:ext cx="11605846" cy="6414868"/>
          </a:xfrm>
          <a:prstGeom prst="rect">
            <a:avLst/>
          </a:prstGeom>
          <a:noFill/>
          <a:ln w="28575">
            <a:solidFill>
              <a:srgbClr val="33CC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0833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77783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theme" Target="../theme/theme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67C6B9-4CE1-159D-2884-671CBE01B3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9ADD83-CC29-8FB0-E948-4D0C32CEEEA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73494" y="-221073"/>
            <a:ext cx="2188654" cy="951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A7149A-B714-2FA0-40F7-46DC1D440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3" y="7791455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9925D292-E0F9-306D-3DD5-4CB4032FFFB5}"/>
              </a:ext>
            </a:extLst>
          </p:cNvPr>
          <p:cNvSpPr txBox="1"/>
          <p:nvPr userDrawn="1"/>
        </p:nvSpPr>
        <p:spPr>
          <a:xfrm>
            <a:off x="3048003" y="9098622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1AFE90-2A11-B242-033E-7A0FAE3524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054611" y="2040280"/>
            <a:ext cx="2188654" cy="951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6D416D-0F39-46CB-FEBF-CB8EFD8A42A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33810" y="9474686"/>
            <a:ext cx="2188654" cy="951058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30907F9-7D17-80D3-A411-5C0A6B56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DDF3108-49AF-A52E-1745-D53AE27FB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419C56-4A03-9E7A-2DE2-79C235934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05F0441-3AC7-227A-D2DC-DF720855A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CE305AA-FB5B-0A26-504F-1758588A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3AB81E60-E905-AA8D-15BF-79BDF3905E0E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3DD0F1-0978-4472-2217-BF88CD9A300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EA40B3-3ABE-85F6-54F3-CCC16D51F66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3855284-53E4-8BE9-9F6A-A866BC81ED15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z="800" smtClean="0"/>
              <a:pPr/>
              <a:t>10/2/2024</a:t>
            </a:fld>
            <a:endParaRPr lang="en-US" sz="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9391DA3-2CFF-BB53-2685-CC1C57CF85C6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DF07ACDA-3ED9-18FC-7780-5883067DF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76189C35-0E8B-E133-9CD2-9A5563522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C24683A3-A180-9CD2-0595-6671C1AAB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1D080919-1B32-58A9-EAF2-65A111687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CFA4733F-403F-E638-646B-E24E640CA7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077DB4D0-A0EC-C4FD-A247-75AE7A552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45F09064-9DE8-A264-4091-E972A7DCC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2DCBE9A3-131A-1AC2-3122-BDD24545D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0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72875" r="-1"/>
          <a:stretch/>
        </p:blipFill>
        <p:spPr>
          <a:xfrm>
            <a:off x="4792318" y="5283200"/>
            <a:ext cx="7584498" cy="1574800"/>
          </a:xfrm>
          <a:prstGeom prst="rect">
            <a:avLst/>
          </a:prstGeom>
        </p:spPr>
      </p:pic>
      <p:pic>
        <p:nvPicPr>
          <p:cNvPr id="4" name="图片 19"/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2635621" y="154018"/>
            <a:ext cx="8912022" cy="5502847"/>
          </a:xfrm>
          <a:prstGeom prst="rect">
            <a:avLst/>
          </a:prstGeom>
        </p:spPr>
      </p:pic>
      <p:pic>
        <p:nvPicPr>
          <p:cNvPr id="6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9"/>
          <a:stretch/>
        </p:blipFill>
        <p:spPr>
          <a:xfrm>
            <a:off x="10689441" y="2176180"/>
            <a:ext cx="1517521" cy="4695248"/>
          </a:xfrm>
          <a:custGeom>
            <a:avLst/>
            <a:gdLst>
              <a:gd name="connsiteX0" fmla="*/ 0 w 1517521"/>
              <a:gd name="connsiteY0" fmla="*/ 0 h 4695248"/>
              <a:gd name="connsiteX1" fmla="*/ 504257 w 1517521"/>
              <a:gd name="connsiteY1" fmla="*/ 0 h 4695248"/>
              <a:gd name="connsiteX2" fmla="*/ 523713 w 1517521"/>
              <a:gd name="connsiteY2" fmla="*/ 88386 h 4695248"/>
              <a:gd name="connsiteX3" fmla="*/ 1475816 w 1517521"/>
              <a:gd name="connsiteY3" fmla="*/ 1386756 h 4695248"/>
              <a:gd name="connsiteX4" fmla="*/ 1517521 w 1517521"/>
              <a:gd name="connsiteY4" fmla="*/ 1397339 h 4695248"/>
              <a:gd name="connsiteX5" fmla="*/ 1517521 w 1517521"/>
              <a:gd name="connsiteY5" fmla="*/ 4695248 h 4695248"/>
              <a:gd name="connsiteX6" fmla="*/ 0 w 1517521"/>
              <a:gd name="connsiteY6" fmla="*/ 4695248 h 46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7521" h="4695248">
                <a:moveTo>
                  <a:pt x="0" y="0"/>
                </a:moveTo>
                <a:lnTo>
                  <a:pt x="504257" y="0"/>
                </a:lnTo>
                <a:lnTo>
                  <a:pt x="523713" y="88386"/>
                </a:lnTo>
                <a:cubicBezTo>
                  <a:pt x="691029" y="746096"/>
                  <a:pt x="1045330" y="1240294"/>
                  <a:pt x="1475816" y="1386756"/>
                </a:cubicBezTo>
                <a:lnTo>
                  <a:pt x="1517521" y="1397339"/>
                </a:lnTo>
                <a:lnTo>
                  <a:pt x="1517521" y="4695248"/>
                </a:lnTo>
                <a:lnTo>
                  <a:pt x="0" y="4695248"/>
                </a:lnTo>
                <a:close/>
              </a:path>
            </a:pathLst>
          </a:custGeom>
        </p:spPr>
      </p:pic>
      <p:pic>
        <p:nvPicPr>
          <p:cNvPr id="7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 t="68550" r="21434"/>
          <a:stretch/>
        </p:blipFill>
        <p:spPr>
          <a:xfrm flipH="1">
            <a:off x="8584567" y="5277283"/>
            <a:ext cx="2578026" cy="1594145"/>
          </a:xfrm>
          <a:custGeom>
            <a:avLst/>
            <a:gdLst>
              <a:gd name="connsiteX0" fmla="*/ 3004457 w 3004457"/>
              <a:gd name="connsiteY0" fmla="*/ 1857832 h 1857832"/>
              <a:gd name="connsiteX1" fmla="*/ 0 w 3004457"/>
              <a:gd name="connsiteY1" fmla="*/ 1857832 h 1857832"/>
              <a:gd name="connsiteX2" fmla="*/ 0 w 3004457"/>
              <a:gd name="connsiteY2" fmla="*/ 0 h 1857832"/>
              <a:gd name="connsiteX3" fmla="*/ 2604507 w 3004457"/>
              <a:gd name="connsiteY3" fmla="*/ 0 h 1857832"/>
              <a:gd name="connsiteX4" fmla="*/ 2568443 w 3004457"/>
              <a:gd name="connsiteY4" fmla="*/ 91812 h 1857832"/>
              <a:gd name="connsiteX5" fmla="*/ 2528015 w 3004457"/>
              <a:gd name="connsiteY5" fmla="*/ 368515 h 1857832"/>
              <a:gd name="connsiteX6" fmla="*/ 2938783 w 3004457"/>
              <a:gd name="connsiteY6" fmla="*/ 1064945 h 1857832"/>
              <a:gd name="connsiteX7" fmla="*/ 3004457 w 3004457"/>
              <a:gd name="connsiteY7" fmla="*/ 1074093 h 18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4457" h="1857832">
                <a:moveTo>
                  <a:pt x="3004457" y="1857832"/>
                </a:moveTo>
                <a:lnTo>
                  <a:pt x="0" y="1857832"/>
                </a:lnTo>
                <a:lnTo>
                  <a:pt x="0" y="0"/>
                </a:lnTo>
                <a:lnTo>
                  <a:pt x="2604507" y="0"/>
                </a:lnTo>
                <a:lnTo>
                  <a:pt x="2568443" y="91812"/>
                </a:lnTo>
                <a:cubicBezTo>
                  <a:pt x="2542410" y="176859"/>
                  <a:pt x="2528015" y="270364"/>
                  <a:pt x="2528015" y="368515"/>
                </a:cubicBezTo>
                <a:cubicBezTo>
                  <a:pt x="2528015" y="712044"/>
                  <a:pt x="2704359" y="998658"/>
                  <a:pt x="2938783" y="1064945"/>
                </a:cubicBezTo>
                <a:lnTo>
                  <a:pt x="3004457" y="1074093"/>
                </a:lnTo>
                <a:close/>
              </a:path>
            </a:pathLst>
          </a:custGeom>
        </p:spPr>
      </p:pic>
      <p:pic>
        <p:nvPicPr>
          <p:cNvPr id="8" name="图片 30"/>
          <p:cNvPicPr>
            <a:picLocks noChangeAspect="1"/>
          </p:cNvPicPr>
          <p:nvPr/>
        </p:nvPicPr>
        <p:blipFill rotWithShape="1">
          <a:blip r:embed="rId6"/>
          <a:srcRect b="17448"/>
          <a:stretch/>
        </p:blipFill>
        <p:spPr>
          <a:xfrm flipV="1">
            <a:off x="-14961" y="2905442"/>
            <a:ext cx="7025362" cy="3965986"/>
          </a:xfrm>
          <a:prstGeom prst="rect">
            <a:avLst/>
          </a:prstGeom>
        </p:spPr>
      </p:pic>
      <p:pic>
        <p:nvPicPr>
          <p:cNvPr id="9" name="图片 33">
            <a:extLst>
              <a:ext uri="{FF2B5EF4-FFF2-40B4-BE49-F238E27FC236}">
                <a16:creationId xmlns:a16="http://schemas.microsoft.com/office/drawing/2014/main" id="{966B4A63-A7FD-4023-67B1-7706CBFAA9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32613" y="-206567"/>
            <a:ext cx="2592108" cy="23827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490917-3F50-80C7-7539-9EFC95EC7C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552" y="1046326"/>
            <a:ext cx="12428600" cy="34342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8F928D-91B4-8FDE-ABA9-7391452AC4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318" y="1831176"/>
            <a:ext cx="6888659" cy="55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13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C794B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SVN-Newton</vt:lpstr>
      <vt:lpstr>Times New Roman</vt:lpstr>
      <vt:lpstr>思源黑体 CN</vt:lpstr>
      <vt:lpstr>思源黑体 CN Bold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MĂNGNON</dc:creator>
  <cp:keywords>MĂNGNON</cp:keywords>
  <cp:lastModifiedBy>Admin</cp:lastModifiedBy>
  <cp:revision>47</cp:revision>
  <dcterms:created xsi:type="dcterms:W3CDTF">2023-09-05T17:13:02Z</dcterms:created>
  <dcterms:modified xsi:type="dcterms:W3CDTF">2024-10-02T08:49:29Z</dcterms:modified>
</cp:coreProperties>
</file>