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5F1"/>
    <a:srgbClr val="739D89"/>
    <a:srgbClr val="00F66F"/>
    <a:srgbClr val="1373A1"/>
    <a:srgbClr val="F87140"/>
    <a:srgbClr val="008BBC"/>
    <a:srgbClr val="DEA900"/>
    <a:srgbClr val="F66132"/>
    <a:srgbClr val="FFC409"/>
    <a:srgbClr val="FFD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33919-C672-B9DD-BA18-3BF6177B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" y="148"/>
            <a:ext cx="18287474" cy="1028670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C64FB-F70F-DD45-9026-50690A809D58}"/>
              </a:ext>
            </a:extLst>
          </p:cNvPr>
          <p:cNvSpPr/>
          <p:nvPr/>
        </p:nvSpPr>
        <p:spPr>
          <a:xfrm>
            <a:off x="381000" y="790410"/>
            <a:ext cx="17478163" cy="897454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9CFED50-78DD-00C3-FCCA-ABE06BB3777B}"/>
              </a:ext>
            </a:extLst>
          </p:cNvPr>
          <p:cNvSpPr/>
          <p:nvPr/>
        </p:nvSpPr>
        <p:spPr>
          <a:xfrm>
            <a:off x="11825376" y="1655354"/>
            <a:ext cx="9510624" cy="8974546"/>
          </a:xfrm>
          <a:custGeom>
            <a:avLst/>
            <a:gdLst/>
            <a:ahLst/>
            <a:cxnLst/>
            <a:rect l="l" t="t" r="r" b="b"/>
            <a:pathLst>
              <a:path w="6322075" h="4536089">
                <a:moveTo>
                  <a:pt x="0" y="0"/>
                </a:moveTo>
                <a:lnTo>
                  <a:pt x="6322075" y="0"/>
                </a:lnTo>
                <a:lnTo>
                  <a:pt x="6322075" y="4536089"/>
                </a:lnTo>
                <a:lnTo>
                  <a:pt x="0" y="4536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988B3E-9349-14E8-B93B-2591F49AD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311" y="1104900"/>
            <a:ext cx="2859272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55D8B-5EE1-7044-F5B2-8C9F73B4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746" y="2228566"/>
            <a:ext cx="11546825" cy="3584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2350C1-538A-4A2A-5D0D-FC7C17818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621" y="5905500"/>
            <a:ext cx="11546825" cy="3926164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87D98CC7-9AC6-B1FD-43B0-7912D529971C}"/>
              </a:ext>
            </a:extLst>
          </p:cNvPr>
          <p:cNvSpPr/>
          <p:nvPr/>
        </p:nvSpPr>
        <p:spPr>
          <a:xfrm flipH="1">
            <a:off x="1563620" y="1427473"/>
            <a:ext cx="1507763" cy="1941731"/>
          </a:xfrm>
          <a:custGeom>
            <a:avLst/>
            <a:gdLst/>
            <a:ahLst/>
            <a:cxnLst/>
            <a:rect l="l" t="t" r="r" b="b"/>
            <a:pathLst>
              <a:path w="2503290" h="3731612">
                <a:moveTo>
                  <a:pt x="0" y="0"/>
                </a:moveTo>
                <a:lnTo>
                  <a:pt x="2503290" y="0"/>
                </a:lnTo>
                <a:lnTo>
                  <a:pt x="2503290" y="3731613"/>
                </a:lnTo>
                <a:lnTo>
                  <a:pt x="0" y="37316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0BA53FD1-2665-BF07-C288-C2E0906EDA5C}"/>
              </a:ext>
            </a:extLst>
          </p:cNvPr>
          <p:cNvSpPr/>
          <p:nvPr/>
        </p:nvSpPr>
        <p:spPr>
          <a:xfrm>
            <a:off x="428837" y="4838700"/>
            <a:ext cx="2393817" cy="2017713"/>
          </a:xfrm>
          <a:custGeom>
            <a:avLst/>
            <a:gdLst/>
            <a:ahLst/>
            <a:cxnLst/>
            <a:rect l="l" t="t" r="r" b="b"/>
            <a:pathLst>
              <a:path w="7883153" h="6690826">
                <a:moveTo>
                  <a:pt x="0" y="0"/>
                </a:moveTo>
                <a:lnTo>
                  <a:pt x="7883153" y="0"/>
                </a:lnTo>
                <a:lnTo>
                  <a:pt x="7883153" y="6690826"/>
                </a:lnTo>
                <a:lnTo>
                  <a:pt x="0" y="66908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</dc:title>
  <dc:creator>THAO LY</dc:creator>
  <cp:lastModifiedBy>Admin</cp:lastModifiedBy>
  <cp:revision>15</cp:revision>
  <dcterms:created xsi:type="dcterms:W3CDTF">2006-08-16T00:00:00Z</dcterms:created>
  <dcterms:modified xsi:type="dcterms:W3CDTF">2024-10-02T08:51:21Z</dcterms:modified>
  <dc:identifier>DAGJVvrfat4</dc:identifier>
</cp:coreProperties>
</file>