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349E-E701-431A-99E8-D4A69605BB7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29213-23B3-4423-A761-3194B72D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8938" y="246185"/>
            <a:ext cx="1158826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:\0000000我图PPT\03.20\亲子乐园\3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" y="5134708"/>
            <a:ext cx="1219411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5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6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9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0D86-CA48-4787-855E-63B4005BD66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2BE9BA96-CC03-456B-A969-72102D60D676}"/>
              </a:ext>
            </a:extLst>
          </p:cNvPr>
          <p:cNvGrpSpPr/>
          <p:nvPr/>
        </p:nvGrpSpPr>
        <p:grpSpPr>
          <a:xfrm>
            <a:off x="735079" y="1273019"/>
            <a:ext cx="10363201" cy="1338101"/>
            <a:chOff x="1513192" y="1554345"/>
            <a:chExt cx="9542584" cy="24891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04DED19-A7ED-49D2-9E17-1A1184C17949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BD9C19-9706-43BC-BDF4-9ECE20B6DB08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组合 7">
            <a:extLst>
              <a:ext uri="{FF2B5EF4-FFF2-40B4-BE49-F238E27FC236}">
                <a16:creationId xmlns:a16="http://schemas.microsoft.com/office/drawing/2014/main" id="{63B98217-6B10-4FDD-BDFD-B81D9FB08592}"/>
              </a:ext>
            </a:extLst>
          </p:cNvPr>
          <p:cNvGrpSpPr/>
          <p:nvPr/>
        </p:nvGrpSpPr>
        <p:grpSpPr>
          <a:xfrm>
            <a:off x="770514" y="2871657"/>
            <a:ext cx="10363201" cy="1263464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F13FF09-EF85-4CFE-925A-5D151F057D8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4A63999-31F9-40BF-8D74-B29747421612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矩形 1">
            <a:extLst>
              <a:ext uri="{FF2B5EF4-FFF2-40B4-BE49-F238E27FC236}">
                <a16:creationId xmlns:a16="http://schemas.microsoft.com/office/drawing/2014/main" id="{3FF32EDE-3422-4DD8-AB79-1858FE0ED4D5}"/>
              </a:ext>
            </a:extLst>
          </p:cNvPr>
          <p:cNvSpPr/>
          <p:nvPr/>
        </p:nvSpPr>
        <p:spPr>
          <a:xfrm>
            <a:off x="1006382" y="1321761"/>
            <a:ext cx="9825451" cy="1217874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Những hoạt động em đã tham gia trong tháng vừa qua.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EAA7FB7F-6659-4E34-8710-AF86EAF5663F}"/>
              </a:ext>
            </a:extLst>
          </p:cNvPr>
          <p:cNvSpPr/>
          <p:nvPr/>
        </p:nvSpPr>
        <p:spPr>
          <a:xfrm>
            <a:off x="1168943" y="3011311"/>
            <a:ext cx="9299947" cy="1094764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b. Những mong muốn, dự định của em trong tháng tiếp theo.</a:t>
            </a:r>
            <a:endParaRPr lang="zh-CN" altLang="en-US" sz="2800" dirty="0">
              <a:solidFill>
                <a:srgbClr val="70AD47">
                  <a:lumMod val="75000"/>
                </a:srgbClr>
              </a:solidFill>
              <a:latin typeface="Cambria" panose="020405030504060302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25F905-5282-4278-AD72-51B7E89C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813816" y="2771199"/>
            <a:ext cx="1715729" cy="9256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090AC5-DA8E-4F58-A962-0E63CECE2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10476271" y="742194"/>
            <a:ext cx="1715729" cy="9256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520A6E-182B-4934-ACF9-84D90890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631346" y="4896176"/>
            <a:ext cx="1715729" cy="92564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62C42A8-0AAE-4222-85E0-39DE85DD56A6}"/>
              </a:ext>
            </a:extLst>
          </p:cNvPr>
          <p:cNvSpPr/>
          <p:nvPr/>
        </p:nvSpPr>
        <p:spPr>
          <a:xfrm>
            <a:off x="3335726" y="274584"/>
            <a:ext cx="4914193" cy="60232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108807" tIns="54408" rIns="108807" bIns="54408">
            <a:spAutoFit/>
          </a:bodyPr>
          <a:lstStyle/>
          <a:p>
            <a:pPr marL="0" marR="0" lvl="0" indent="0" algn="ctr" defTabSz="40804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 đổi với người thân: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8144CD-27FC-D32C-9490-F418DC709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80" y="4260533"/>
            <a:ext cx="5559957" cy="1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等线</vt:lpstr>
      <vt:lpstr>Times New Roman</vt:lpstr>
      <vt:lpstr>小单纯体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23</cp:revision>
  <dcterms:created xsi:type="dcterms:W3CDTF">2023-09-08T03:50:04Z</dcterms:created>
  <dcterms:modified xsi:type="dcterms:W3CDTF">2024-10-02T08:48:00Z</dcterms:modified>
</cp:coreProperties>
</file>