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6" r:id="rId2"/>
  </p:sldMasterIdLst>
  <p:notesMasterIdLst>
    <p:notesMasterId r:id="rId6"/>
  </p:notesMasterIdLst>
  <p:sldIdLst>
    <p:sldId id="260" r:id="rId3"/>
    <p:sldId id="261" r:id="rId4"/>
    <p:sldId id="26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87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BC97D4-7755-47ED-A933-F30E2F3A0853}"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699881-26E7-4E5E-A0ED-B7C09619C785}" type="slidenum">
              <a:rPr lang="en-US" smtClean="0"/>
              <a:t>‹#›</a:t>
            </a:fld>
            <a:endParaRPr lang="en-US"/>
          </a:p>
        </p:txBody>
      </p:sp>
    </p:spTree>
    <p:extLst>
      <p:ext uri="{BB962C8B-B14F-4D97-AF65-F5344CB8AC3E}">
        <p14:creationId xmlns:p14="http://schemas.microsoft.com/office/powerpoint/2010/main" val="1152580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74719" cy="6844937"/>
          </a:xfrm>
          <a:prstGeom prst="rect">
            <a:avLst/>
          </a:prstGeom>
        </p:spPr>
      </p:pic>
      <p:pic>
        <p:nvPicPr>
          <p:cNvPr id="2" name="Đồ họa 7">
            <a:extLst>
              <a:ext uri="{FF2B5EF4-FFF2-40B4-BE49-F238E27FC236}">
                <a16:creationId xmlns:a16="http://schemas.microsoft.com/office/drawing/2014/main" id="{02D7EFBB-CE42-82B2-8555-48FDBF597E59}"/>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0828966" y="0"/>
            <a:ext cx="1363034" cy="1096353"/>
          </a:xfrm>
          <a:prstGeom prst="rect">
            <a:avLst/>
          </a:prstGeom>
        </p:spPr>
      </p:pic>
    </p:spTree>
    <p:extLst>
      <p:ext uri="{BB962C8B-B14F-4D97-AF65-F5344CB8AC3E}">
        <p14:creationId xmlns:p14="http://schemas.microsoft.com/office/powerpoint/2010/main" val="968516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1456607" y="-1456606"/>
            <a:ext cx="1276798" cy="4190016"/>
          </a:xfrm>
          <a:prstGeom prst="rect">
            <a:avLst/>
          </a:prstGeom>
        </p:spPr>
      </p:pic>
      <p:pic>
        <p:nvPicPr>
          <p:cNvPr id="4" name="图片 15">
            <a:extLst>
              <a:ext uri="{FF2B5EF4-FFF2-40B4-BE49-F238E27FC236}">
                <a16:creationId xmlns:a16="http://schemas.microsoft.com/office/drawing/2014/main"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9081378" y="-1343343"/>
            <a:ext cx="1767280" cy="4453964"/>
          </a:xfrm>
          <a:prstGeom prst="rect">
            <a:avLst/>
          </a:prstGeom>
        </p:spPr>
      </p:pic>
      <p:sp>
        <p:nvSpPr>
          <p:cNvPr id="2" name="矩形: 圆角 6">
            <a:extLst>
              <a:ext uri="{FF2B5EF4-FFF2-40B4-BE49-F238E27FC236}">
                <a16:creationId xmlns:a16="http://schemas.microsoft.com/office/drawing/2014/main" id="{0B1E60C3-9521-0908-E20F-17099CBDA311}"/>
              </a:ext>
            </a:extLst>
          </p:cNvPr>
          <p:cNvSpPr/>
          <p:nvPr userDrawn="1"/>
        </p:nvSpPr>
        <p:spPr>
          <a:xfrm>
            <a:off x="390525" y="542611"/>
            <a:ext cx="11410950"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5" name="组合 30">
            <a:extLst>
              <a:ext uri="{FF2B5EF4-FFF2-40B4-BE49-F238E27FC236}">
                <a16:creationId xmlns:a16="http://schemas.microsoft.com/office/drawing/2014/main" id="{3D308B17-293F-7E13-20AF-859CB600BD31}"/>
              </a:ext>
            </a:extLst>
          </p:cNvPr>
          <p:cNvGrpSpPr/>
          <p:nvPr userDrawn="1"/>
        </p:nvGrpSpPr>
        <p:grpSpPr>
          <a:xfrm>
            <a:off x="0" y="6101307"/>
            <a:ext cx="12192000" cy="756693"/>
            <a:chOff x="0" y="6101307"/>
            <a:chExt cx="12192000" cy="756693"/>
          </a:xfrm>
        </p:grpSpPr>
        <p:pic>
          <p:nvPicPr>
            <p:cNvPr id="6" name="图片 19">
              <a:extLst>
                <a:ext uri="{FF2B5EF4-FFF2-40B4-BE49-F238E27FC236}">
                  <a16:creationId xmlns:a16="http://schemas.microsoft.com/office/drawing/2014/main"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id="{29689D37-EFE0-ABC0-323E-EA23E9C3494D}"/>
              </a:ext>
            </a:extLst>
          </p:cNvPr>
          <p:cNvSpPr txBox="1">
            <a:spLocks/>
          </p:cNvSpPr>
          <p:nvPr userDrawn="1"/>
        </p:nvSpPr>
        <p:spPr>
          <a:xfrm>
            <a:off x="-160403" y="6382262"/>
            <a:ext cx="1540006" cy="32492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5B9BD5">
                    <a:lumMod val="50000"/>
                  </a:srgbClr>
                </a:solidFill>
                <a:effectLst/>
                <a:uLnTx/>
                <a:uFillTx/>
                <a:latin typeface="#9Slide07 HoneyCream" pitchFamily="2" charset="0"/>
                <a:ea typeface="+mj-ea"/>
                <a:cs typeface="+mj-cs"/>
              </a:rPr>
              <a:t>Măng</a:t>
            </a:r>
            <a:r>
              <a:rPr kumimoji="0" lang="en-US" sz="2000" b="0" i="0" u="none" strike="noStrike" kern="1200" cap="none" spc="0" normalizeH="0" baseline="0" noProof="0" dirty="0">
                <a:ln>
                  <a:noFill/>
                </a:ln>
                <a:solidFill>
                  <a:srgbClr val="5B9BD5">
                    <a:lumMod val="50000"/>
                  </a:srgbClr>
                </a:solidFill>
                <a:effectLst/>
                <a:uLnTx/>
                <a:uFillTx/>
                <a:latin typeface="#9Slide07 HoneyCream" pitchFamily="2" charset="0"/>
                <a:ea typeface="+mj-ea"/>
                <a:cs typeface="+mj-cs"/>
              </a:rPr>
              <a:t> Non</a:t>
            </a:r>
          </a:p>
        </p:txBody>
      </p:sp>
    </p:spTree>
    <p:extLst>
      <p:ext uri="{BB962C8B-B14F-4D97-AF65-F5344CB8AC3E}">
        <p14:creationId xmlns:p14="http://schemas.microsoft.com/office/powerpoint/2010/main" val="550590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id="{65F97B1F-41CD-3138-587E-C0B687B9A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782" b="57714"/>
          <a:stretch/>
        </p:blipFill>
        <p:spPr>
          <a:xfrm>
            <a:off x="1" y="0"/>
            <a:ext cx="1981200" cy="4352924"/>
          </a:xfrm>
          <a:prstGeom prst="rect">
            <a:avLst/>
          </a:prstGeom>
        </p:spPr>
      </p:pic>
      <p:pic>
        <p:nvPicPr>
          <p:cNvPr id="3" name="图片 35">
            <a:extLst>
              <a:ext uri="{FF2B5EF4-FFF2-40B4-BE49-F238E27FC236}">
                <a16:creationId xmlns:a16="http://schemas.microsoft.com/office/drawing/2014/main" id="{14AF3F37-1B20-740F-DC6B-D2DEB91C8E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411" r="3081" b="71536"/>
          <a:stretch/>
        </p:blipFill>
        <p:spPr>
          <a:xfrm>
            <a:off x="10344150" y="4763"/>
            <a:ext cx="1638300" cy="2930055"/>
          </a:xfrm>
          <a:prstGeom prst="rect">
            <a:avLst/>
          </a:prstGeom>
        </p:spPr>
      </p:pic>
    </p:spTree>
    <p:extLst>
      <p:ext uri="{BB962C8B-B14F-4D97-AF65-F5344CB8AC3E}">
        <p14:creationId xmlns:p14="http://schemas.microsoft.com/office/powerpoint/2010/main" val="2303550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1456607" y="-1456606"/>
            <a:ext cx="1276798" cy="4190016"/>
          </a:xfrm>
          <a:prstGeom prst="rect">
            <a:avLst/>
          </a:prstGeom>
        </p:spPr>
      </p:pic>
      <p:pic>
        <p:nvPicPr>
          <p:cNvPr id="4" name="图片 15">
            <a:extLst>
              <a:ext uri="{FF2B5EF4-FFF2-40B4-BE49-F238E27FC236}">
                <a16:creationId xmlns:a16="http://schemas.microsoft.com/office/drawing/2014/main"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9081378" y="-1343343"/>
            <a:ext cx="1767280" cy="4453964"/>
          </a:xfrm>
          <a:prstGeom prst="rect">
            <a:avLst/>
          </a:prstGeom>
        </p:spPr>
      </p:pic>
      <p:sp>
        <p:nvSpPr>
          <p:cNvPr id="2" name="矩形: 圆角 6">
            <a:extLst>
              <a:ext uri="{FF2B5EF4-FFF2-40B4-BE49-F238E27FC236}">
                <a16:creationId xmlns:a16="http://schemas.microsoft.com/office/drawing/2014/main" id="{0B1E60C3-9521-0908-E20F-17099CBDA311}"/>
              </a:ext>
            </a:extLst>
          </p:cNvPr>
          <p:cNvSpPr/>
          <p:nvPr userDrawn="1"/>
        </p:nvSpPr>
        <p:spPr>
          <a:xfrm>
            <a:off x="390525" y="542611"/>
            <a:ext cx="11410950"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5" name="组合 30">
            <a:extLst>
              <a:ext uri="{FF2B5EF4-FFF2-40B4-BE49-F238E27FC236}">
                <a16:creationId xmlns:a16="http://schemas.microsoft.com/office/drawing/2014/main" id="{3D308B17-293F-7E13-20AF-859CB600BD31}"/>
              </a:ext>
            </a:extLst>
          </p:cNvPr>
          <p:cNvGrpSpPr/>
          <p:nvPr userDrawn="1"/>
        </p:nvGrpSpPr>
        <p:grpSpPr>
          <a:xfrm>
            <a:off x="0" y="6101307"/>
            <a:ext cx="12192000" cy="756693"/>
            <a:chOff x="0" y="6101307"/>
            <a:chExt cx="12192000" cy="756693"/>
          </a:xfrm>
        </p:grpSpPr>
        <p:pic>
          <p:nvPicPr>
            <p:cNvPr id="6" name="图片 19">
              <a:extLst>
                <a:ext uri="{FF2B5EF4-FFF2-40B4-BE49-F238E27FC236}">
                  <a16:creationId xmlns:a16="http://schemas.microsoft.com/office/drawing/2014/main"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id="{29689D37-EFE0-ABC0-323E-EA23E9C3494D}"/>
              </a:ext>
            </a:extLst>
          </p:cNvPr>
          <p:cNvSpPr txBox="1">
            <a:spLocks/>
          </p:cNvSpPr>
          <p:nvPr userDrawn="1"/>
        </p:nvSpPr>
        <p:spPr>
          <a:xfrm>
            <a:off x="-160403" y="6382262"/>
            <a:ext cx="1540006" cy="32492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5B9BD5">
                    <a:lumMod val="50000"/>
                  </a:srgbClr>
                </a:solidFill>
                <a:effectLst/>
                <a:uLnTx/>
                <a:uFillTx/>
                <a:latin typeface="#9Slide07 HoneyCream" pitchFamily="2" charset="0"/>
                <a:ea typeface="+mj-ea"/>
                <a:cs typeface="+mj-cs"/>
              </a:rPr>
              <a:t>Măng</a:t>
            </a:r>
            <a:r>
              <a:rPr kumimoji="0" lang="en-US" sz="2000" b="0" i="0" u="none" strike="noStrike" kern="1200" cap="none" spc="0" normalizeH="0" baseline="0" noProof="0" dirty="0">
                <a:ln>
                  <a:noFill/>
                </a:ln>
                <a:solidFill>
                  <a:srgbClr val="5B9BD5">
                    <a:lumMod val="50000"/>
                  </a:srgbClr>
                </a:solidFill>
                <a:effectLst/>
                <a:uLnTx/>
                <a:uFillTx/>
                <a:latin typeface="#9Slide07 HoneyCream" pitchFamily="2" charset="0"/>
                <a:ea typeface="+mj-ea"/>
                <a:cs typeface="+mj-cs"/>
              </a:rPr>
              <a:t> Non</a:t>
            </a:r>
          </a:p>
        </p:txBody>
      </p:sp>
    </p:spTree>
    <p:extLst>
      <p:ext uri="{BB962C8B-B14F-4D97-AF65-F5344CB8AC3E}">
        <p14:creationId xmlns:p14="http://schemas.microsoft.com/office/powerpoint/2010/main" val="873575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id="{65F97B1F-41CD-3138-587E-C0B687B9A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782" b="57714"/>
          <a:stretch/>
        </p:blipFill>
        <p:spPr>
          <a:xfrm>
            <a:off x="1" y="0"/>
            <a:ext cx="1981200" cy="4352924"/>
          </a:xfrm>
          <a:prstGeom prst="rect">
            <a:avLst/>
          </a:prstGeom>
        </p:spPr>
      </p:pic>
      <p:pic>
        <p:nvPicPr>
          <p:cNvPr id="3" name="图片 35">
            <a:extLst>
              <a:ext uri="{FF2B5EF4-FFF2-40B4-BE49-F238E27FC236}">
                <a16:creationId xmlns:a16="http://schemas.microsoft.com/office/drawing/2014/main" id="{14AF3F37-1B20-740F-DC6B-D2DEB91C8E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411" r="3081" b="71536"/>
          <a:stretch/>
        </p:blipFill>
        <p:spPr>
          <a:xfrm>
            <a:off x="10344150" y="4763"/>
            <a:ext cx="1638300" cy="2930055"/>
          </a:xfrm>
          <a:prstGeom prst="rect">
            <a:avLst/>
          </a:prstGeom>
        </p:spPr>
      </p:pic>
    </p:spTree>
    <p:extLst>
      <p:ext uri="{BB962C8B-B14F-4D97-AF65-F5344CB8AC3E}">
        <p14:creationId xmlns:p14="http://schemas.microsoft.com/office/powerpoint/2010/main" val="3774177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1456607" y="-1456606"/>
            <a:ext cx="1276798" cy="4190016"/>
          </a:xfrm>
          <a:prstGeom prst="rect">
            <a:avLst/>
          </a:prstGeom>
        </p:spPr>
      </p:pic>
      <p:pic>
        <p:nvPicPr>
          <p:cNvPr id="4" name="图片 15">
            <a:extLst>
              <a:ext uri="{FF2B5EF4-FFF2-40B4-BE49-F238E27FC236}">
                <a16:creationId xmlns:a16="http://schemas.microsoft.com/office/drawing/2014/main"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9081378" y="-1343343"/>
            <a:ext cx="1767280" cy="4453964"/>
          </a:xfrm>
          <a:prstGeom prst="rect">
            <a:avLst/>
          </a:prstGeom>
        </p:spPr>
      </p:pic>
      <p:sp>
        <p:nvSpPr>
          <p:cNvPr id="2" name="矩形: 圆角 6">
            <a:extLst>
              <a:ext uri="{FF2B5EF4-FFF2-40B4-BE49-F238E27FC236}">
                <a16:creationId xmlns:a16="http://schemas.microsoft.com/office/drawing/2014/main" id="{0B1E60C3-9521-0908-E20F-17099CBDA311}"/>
              </a:ext>
            </a:extLst>
          </p:cNvPr>
          <p:cNvSpPr/>
          <p:nvPr userDrawn="1"/>
        </p:nvSpPr>
        <p:spPr>
          <a:xfrm>
            <a:off x="390525" y="542611"/>
            <a:ext cx="11410950"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5" name="组合 30">
            <a:extLst>
              <a:ext uri="{FF2B5EF4-FFF2-40B4-BE49-F238E27FC236}">
                <a16:creationId xmlns:a16="http://schemas.microsoft.com/office/drawing/2014/main" id="{3D308B17-293F-7E13-20AF-859CB600BD31}"/>
              </a:ext>
            </a:extLst>
          </p:cNvPr>
          <p:cNvGrpSpPr/>
          <p:nvPr userDrawn="1"/>
        </p:nvGrpSpPr>
        <p:grpSpPr>
          <a:xfrm>
            <a:off x="0" y="6101307"/>
            <a:ext cx="12192000" cy="756693"/>
            <a:chOff x="0" y="6101307"/>
            <a:chExt cx="12192000" cy="756693"/>
          </a:xfrm>
        </p:grpSpPr>
        <p:pic>
          <p:nvPicPr>
            <p:cNvPr id="6" name="图片 19">
              <a:extLst>
                <a:ext uri="{FF2B5EF4-FFF2-40B4-BE49-F238E27FC236}">
                  <a16:creationId xmlns:a16="http://schemas.microsoft.com/office/drawing/2014/main"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id="{29689D37-EFE0-ABC0-323E-EA23E9C3494D}"/>
              </a:ext>
            </a:extLst>
          </p:cNvPr>
          <p:cNvSpPr txBox="1">
            <a:spLocks/>
          </p:cNvSpPr>
          <p:nvPr userDrawn="1"/>
        </p:nvSpPr>
        <p:spPr>
          <a:xfrm>
            <a:off x="-160403" y="6382262"/>
            <a:ext cx="1540006" cy="32492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5B9BD5">
                    <a:lumMod val="50000"/>
                  </a:srgbClr>
                </a:solidFill>
                <a:effectLst/>
                <a:uLnTx/>
                <a:uFillTx/>
                <a:latin typeface="#9Slide07 HoneyCream" pitchFamily="2" charset="0"/>
                <a:ea typeface="+mj-ea"/>
                <a:cs typeface="+mj-cs"/>
              </a:rPr>
              <a:t>Măng</a:t>
            </a:r>
            <a:r>
              <a:rPr kumimoji="0" lang="en-US" sz="2000" b="0" i="0" u="none" strike="noStrike" kern="1200" cap="none" spc="0" normalizeH="0" baseline="0" noProof="0" dirty="0">
                <a:ln>
                  <a:noFill/>
                </a:ln>
                <a:solidFill>
                  <a:srgbClr val="5B9BD5">
                    <a:lumMod val="50000"/>
                  </a:srgbClr>
                </a:solidFill>
                <a:effectLst/>
                <a:uLnTx/>
                <a:uFillTx/>
                <a:latin typeface="#9Slide07 HoneyCream" pitchFamily="2" charset="0"/>
                <a:ea typeface="+mj-ea"/>
                <a:cs typeface="+mj-cs"/>
              </a:rPr>
              <a:t> Non</a:t>
            </a:r>
          </a:p>
        </p:txBody>
      </p:sp>
    </p:spTree>
    <p:extLst>
      <p:ext uri="{BB962C8B-B14F-4D97-AF65-F5344CB8AC3E}">
        <p14:creationId xmlns:p14="http://schemas.microsoft.com/office/powerpoint/2010/main" val="1696759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id="{65F97B1F-41CD-3138-587E-C0B687B9A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782" b="57714"/>
          <a:stretch/>
        </p:blipFill>
        <p:spPr>
          <a:xfrm>
            <a:off x="1" y="0"/>
            <a:ext cx="1981200" cy="4352924"/>
          </a:xfrm>
          <a:prstGeom prst="rect">
            <a:avLst/>
          </a:prstGeom>
        </p:spPr>
      </p:pic>
      <p:pic>
        <p:nvPicPr>
          <p:cNvPr id="3" name="图片 35">
            <a:extLst>
              <a:ext uri="{FF2B5EF4-FFF2-40B4-BE49-F238E27FC236}">
                <a16:creationId xmlns:a16="http://schemas.microsoft.com/office/drawing/2014/main" id="{14AF3F37-1B20-740F-DC6B-D2DEB91C8E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411" r="3081" b="71536"/>
          <a:stretch/>
        </p:blipFill>
        <p:spPr>
          <a:xfrm>
            <a:off x="10344150" y="4763"/>
            <a:ext cx="1638300" cy="2930055"/>
          </a:xfrm>
          <a:prstGeom prst="rect">
            <a:avLst/>
          </a:prstGeom>
        </p:spPr>
      </p:pic>
    </p:spTree>
    <p:extLst>
      <p:ext uri="{BB962C8B-B14F-4D97-AF65-F5344CB8AC3E}">
        <p14:creationId xmlns:p14="http://schemas.microsoft.com/office/powerpoint/2010/main" val="4274792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1456607" y="-1456606"/>
            <a:ext cx="1276798" cy="4190016"/>
          </a:xfrm>
          <a:prstGeom prst="rect">
            <a:avLst/>
          </a:prstGeom>
        </p:spPr>
      </p:pic>
      <p:pic>
        <p:nvPicPr>
          <p:cNvPr id="4" name="图片 15">
            <a:extLst>
              <a:ext uri="{FF2B5EF4-FFF2-40B4-BE49-F238E27FC236}">
                <a16:creationId xmlns:a16="http://schemas.microsoft.com/office/drawing/2014/main"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9081378" y="-1343343"/>
            <a:ext cx="1767280" cy="4453964"/>
          </a:xfrm>
          <a:prstGeom prst="rect">
            <a:avLst/>
          </a:prstGeom>
        </p:spPr>
      </p:pic>
      <p:sp>
        <p:nvSpPr>
          <p:cNvPr id="2" name="矩形: 圆角 6">
            <a:extLst>
              <a:ext uri="{FF2B5EF4-FFF2-40B4-BE49-F238E27FC236}">
                <a16:creationId xmlns:a16="http://schemas.microsoft.com/office/drawing/2014/main" id="{0B1E60C3-9521-0908-E20F-17099CBDA311}"/>
              </a:ext>
            </a:extLst>
          </p:cNvPr>
          <p:cNvSpPr/>
          <p:nvPr userDrawn="1"/>
        </p:nvSpPr>
        <p:spPr>
          <a:xfrm>
            <a:off x="390525" y="542611"/>
            <a:ext cx="11410950"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5" name="组合 30">
            <a:extLst>
              <a:ext uri="{FF2B5EF4-FFF2-40B4-BE49-F238E27FC236}">
                <a16:creationId xmlns:a16="http://schemas.microsoft.com/office/drawing/2014/main" id="{3D308B17-293F-7E13-20AF-859CB600BD31}"/>
              </a:ext>
            </a:extLst>
          </p:cNvPr>
          <p:cNvGrpSpPr/>
          <p:nvPr userDrawn="1"/>
        </p:nvGrpSpPr>
        <p:grpSpPr>
          <a:xfrm>
            <a:off x="0" y="6101307"/>
            <a:ext cx="12192000" cy="756693"/>
            <a:chOff x="0" y="6101307"/>
            <a:chExt cx="12192000" cy="756693"/>
          </a:xfrm>
        </p:grpSpPr>
        <p:pic>
          <p:nvPicPr>
            <p:cNvPr id="6" name="图片 19">
              <a:extLst>
                <a:ext uri="{FF2B5EF4-FFF2-40B4-BE49-F238E27FC236}">
                  <a16:creationId xmlns:a16="http://schemas.microsoft.com/office/drawing/2014/main"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id="{29689D37-EFE0-ABC0-323E-EA23E9C3494D}"/>
              </a:ext>
            </a:extLst>
          </p:cNvPr>
          <p:cNvSpPr txBox="1">
            <a:spLocks/>
          </p:cNvSpPr>
          <p:nvPr userDrawn="1"/>
        </p:nvSpPr>
        <p:spPr>
          <a:xfrm>
            <a:off x="-160403" y="6382262"/>
            <a:ext cx="1540006" cy="32492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5B9BD5">
                    <a:lumMod val="50000"/>
                  </a:srgbClr>
                </a:solidFill>
                <a:effectLst/>
                <a:uLnTx/>
                <a:uFillTx/>
                <a:latin typeface="#9Slide07 HoneyCream" pitchFamily="2" charset="0"/>
                <a:ea typeface="+mj-ea"/>
                <a:cs typeface="+mj-cs"/>
              </a:rPr>
              <a:t>Măng</a:t>
            </a:r>
            <a:r>
              <a:rPr kumimoji="0" lang="en-US" sz="2000" b="0" i="0" u="none" strike="noStrike" kern="1200" cap="none" spc="0" normalizeH="0" baseline="0" noProof="0" dirty="0">
                <a:ln>
                  <a:noFill/>
                </a:ln>
                <a:solidFill>
                  <a:srgbClr val="5B9BD5">
                    <a:lumMod val="50000"/>
                  </a:srgbClr>
                </a:solidFill>
                <a:effectLst/>
                <a:uLnTx/>
                <a:uFillTx/>
                <a:latin typeface="#9Slide07 HoneyCream" pitchFamily="2" charset="0"/>
                <a:ea typeface="+mj-ea"/>
                <a:cs typeface="+mj-cs"/>
              </a:rPr>
              <a:t> Non</a:t>
            </a:r>
          </a:p>
        </p:txBody>
      </p:sp>
    </p:spTree>
    <p:extLst>
      <p:ext uri="{BB962C8B-B14F-4D97-AF65-F5344CB8AC3E}">
        <p14:creationId xmlns:p14="http://schemas.microsoft.com/office/powerpoint/2010/main" val="1567859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id="{65F97B1F-41CD-3138-587E-C0B687B9A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782" b="57714"/>
          <a:stretch/>
        </p:blipFill>
        <p:spPr>
          <a:xfrm>
            <a:off x="1" y="0"/>
            <a:ext cx="1981200" cy="4352924"/>
          </a:xfrm>
          <a:prstGeom prst="rect">
            <a:avLst/>
          </a:prstGeom>
        </p:spPr>
      </p:pic>
      <p:pic>
        <p:nvPicPr>
          <p:cNvPr id="3" name="图片 35">
            <a:extLst>
              <a:ext uri="{FF2B5EF4-FFF2-40B4-BE49-F238E27FC236}">
                <a16:creationId xmlns:a16="http://schemas.microsoft.com/office/drawing/2014/main" id="{14AF3F37-1B20-740F-DC6B-D2DEB91C8E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411" r="3081" b="71536"/>
          <a:stretch/>
        </p:blipFill>
        <p:spPr>
          <a:xfrm>
            <a:off x="10344150" y="4763"/>
            <a:ext cx="1638300" cy="2930055"/>
          </a:xfrm>
          <a:prstGeom prst="rect">
            <a:avLst/>
          </a:prstGeom>
        </p:spPr>
      </p:pic>
    </p:spTree>
    <p:extLst>
      <p:ext uri="{BB962C8B-B14F-4D97-AF65-F5344CB8AC3E}">
        <p14:creationId xmlns:p14="http://schemas.microsoft.com/office/powerpoint/2010/main" val="4147668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1456607" y="-1456606"/>
            <a:ext cx="1276798" cy="4190016"/>
          </a:xfrm>
          <a:prstGeom prst="rect">
            <a:avLst/>
          </a:prstGeom>
        </p:spPr>
      </p:pic>
      <p:pic>
        <p:nvPicPr>
          <p:cNvPr id="4" name="图片 15">
            <a:extLst>
              <a:ext uri="{FF2B5EF4-FFF2-40B4-BE49-F238E27FC236}">
                <a16:creationId xmlns:a16="http://schemas.microsoft.com/office/drawing/2014/main"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9081378" y="-1343343"/>
            <a:ext cx="1767280" cy="4453964"/>
          </a:xfrm>
          <a:prstGeom prst="rect">
            <a:avLst/>
          </a:prstGeom>
        </p:spPr>
      </p:pic>
      <p:sp>
        <p:nvSpPr>
          <p:cNvPr id="2" name="矩形: 圆角 6">
            <a:extLst>
              <a:ext uri="{FF2B5EF4-FFF2-40B4-BE49-F238E27FC236}">
                <a16:creationId xmlns:a16="http://schemas.microsoft.com/office/drawing/2014/main" id="{0B1E60C3-9521-0908-E20F-17099CBDA311}"/>
              </a:ext>
            </a:extLst>
          </p:cNvPr>
          <p:cNvSpPr/>
          <p:nvPr userDrawn="1"/>
        </p:nvSpPr>
        <p:spPr>
          <a:xfrm>
            <a:off x="390525" y="542611"/>
            <a:ext cx="11410950"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5" name="组合 30">
            <a:extLst>
              <a:ext uri="{FF2B5EF4-FFF2-40B4-BE49-F238E27FC236}">
                <a16:creationId xmlns:a16="http://schemas.microsoft.com/office/drawing/2014/main" id="{3D308B17-293F-7E13-20AF-859CB600BD31}"/>
              </a:ext>
            </a:extLst>
          </p:cNvPr>
          <p:cNvGrpSpPr/>
          <p:nvPr userDrawn="1"/>
        </p:nvGrpSpPr>
        <p:grpSpPr>
          <a:xfrm>
            <a:off x="0" y="6101307"/>
            <a:ext cx="12192000" cy="756693"/>
            <a:chOff x="0" y="6101307"/>
            <a:chExt cx="12192000" cy="756693"/>
          </a:xfrm>
        </p:grpSpPr>
        <p:pic>
          <p:nvPicPr>
            <p:cNvPr id="6" name="图片 19">
              <a:extLst>
                <a:ext uri="{FF2B5EF4-FFF2-40B4-BE49-F238E27FC236}">
                  <a16:creationId xmlns:a16="http://schemas.microsoft.com/office/drawing/2014/main"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id="{29689D37-EFE0-ABC0-323E-EA23E9C3494D}"/>
              </a:ext>
            </a:extLst>
          </p:cNvPr>
          <p:cNvSpPr txBox="1">
            <a:spLocks/>
          </p:cNvSpPr>
          <p:nvPr userDrawn="1"/>
        </p:nvSpPr>
        <p:spPr>
          <a:xfrm>
            <a:off x="-160403" y="6382262"/>
            <a:ext cx="1540006" cy="32492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5B9BD5">
                    <a:lumMod val="50000"/>
                  </a:srgbClr>
                </a:solidFill>
                <a:effectLst/>
                <a:uLnTx/>
                <a:uFillTx/>
                <a:latin typeface="#9Slide07 HoneyCream" pitchFamily="2" charset="0"/>
                <a:ea typeface="+mj-ea"/>
                <a:cs typeface="+mj-cs"/>
              </a:rPr>
              <a:t>Măng</a:t>
            </a:r>
            <a:r>
              <a:rPr kumimoji="0" lang="en-US" sz="2000" b="0" i="0" u="none" strike="noStrike" kern="1200" cap="none" spc="0" normalizeH="0" baseline="0" noProof="0" dirty="0">
                <a:ln>
                  <a:noFill/>
                </a:ln>
                <a:solidFill>
                  <a:srgbClr val="5B9BD5">
                    <a:lumMod val="50000"/>
                  </a:srgbClr>
                </a:solidFill>
                <a:effectLst/>
                <a:uLnTx/>
                <a:uFillTx/>
                <a:latin typeface="#9Slide07 HoneyCream" pitchFamily="2" charset="0"/>
                <a:ea typeface="+mj-ea"/>
                <a:cs typeface="+mj-cs"/>
              </a:rPr>
              <a:t> Non</a:t>
            </a:r>
          </a:p>
        </p:txBody>
      </p:sp>
    </p:spTree>
    <p:extLst>
      <p:ext uri="{BB962C8B-B14F-4D97-AF65-F5344CB8AC3E}">
        <p14:creationId xmlns:p14="http://schemas.microsoft.com/office/powerpoint/2010/main" val="4093580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id="{65F97B1F-41CD-3138-587E-C0B687B9A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782" b="57714"/>
          <a:stretch/>
        </p:blipFill>
        <p:spPr>
          <a:xfrm>
            <a:off x="1" y="0"/>
            <a:ext cx="1981200" cy="4352924"/>
          </a:xfrm>
          <a:prstGeom prst="rect">
            <a:avLst/>
          </a:prstGeom>
        </p:spPr>
      </p:pic>
      <p:pic>
        <p:nvPicPr>
          <p:cNvPr id="3" name="图片 35">
            <a:extLst>
              <a:ext uri="{FF2B5EF4-FFF2-40B4-BE49-F238E27FC236}">
                <a16:creationId xmlns:a16="http://schemas.microsoft.com/office/drawing/2014/main" id="{14AF3F37-1B20-740F-DC6B-D2DEB91C8E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411" r="3081" b="71536"/>
          <a:stretch/>
        </p:blipFill>
        <p:spPr>
          <a:xfrm>
            <a:off x="10344150" y="4763"/>
            <a:ext cx="1638300" cy="2930055"/>
          </a:xfrm>
          <a:prstGeom prst="rect">
            <a:avLst/>
          </a:prstGeom>
        </p:spPr>
      </p:pic>
    </p:spTree>
    <p:extLst>
      <p:ext uri="{BB962C8B-B14F-4D97-AF65-F5344CB8AC3E}">
        <p14:creationId xmlns:p14="http://schemas.microsoft.com/office/powerpoint/2010/main" val="349875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BCA82B0-CF8D-4016-BDBE-79713C0B08F7}" type="datetimeFigureOut">
              <a:rPr lang="en-US" smtClean="0"/>
              <a:t>10/2/2024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170A90A-7C2C-4E5F-9027-3C27BA302632}" type="slidenum">
              <a:rPr lang="en-US" smtClean="0"/>
              <a:t>‹#›</a:t>
            </a:fld>
            <a:endParaRPr lang="en-US"/>
          </a:p>
        </p:txBody>
      </p:sp>
    </p:spTree>
    <p:extLst>
      <p:ext uri="{BB962C8B-B14F-4D97-AF65-F5344CB8AC3E}">
        <p14:creationId xmlns:p14="http://schemas.microsoft.com/office/powerpoint/2010/main" val="3039891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1456607" y="-1456606"/>
            <a:ext cx="1276798" cy="4190016"/>
          </a:xfrm>
          <a:prstGeom prst="rect">
            <a:avLst/>
          </a:prstGeom>
        </p:spPr>
      </p:pic>
      <p:pic>
        <p:nvPicPr>
          <p:cNvPr id="4" name="图片 15">
            <a:extLst>
              <a:ext uri="{FF2B5EF4-FFF2-40B4-BE49-F238E27FC236}">
                <a16:creationId xmlns:a16="http://schemas.microsoft.com/office/drawing/2014/main"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9081378" y="-1343343"/>
            <a:ext cx="1767280" cy="4453964"/>
          </a:xfrm>
          <a:prstGeom prst="rect">
            <a:avLst/>
          </a:prstGeom>
        </p:spPr>
      </p:pic>
      <p:sp>
        <p:nvSpPr>
          <p:cNvPr id="2" name="矩形: 圆角 6">
            <a:extLst>
              <a:ext uri="{FF2B5EF4-FFF2-40B4-BE49-F238E27FC236}">
                <a16:creationId xmlns:a16="http://schemas.microsoft.com/office/drawing/2014/main" id="{0B1E60C3-9521-0908-E20F-17099CBDA311}"/>
              </a:ext>
            </a:extLst>
          </p:cNvPr>
          <p:cNvSpPr/>
          <p:nvPr userDrawn="1"/>
        </p:nvSpPr>
        <p:spPr>
          <a:xfrm>
            <a:off x="390525" y="542611"/>
            <a:ext cx="11410950"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5" name="组合 30">
            <a:extLst>
              <a:ext uri="{FF2B5EF4-FFF2-40B4-BE49-F238E27FC236}">
                <a16:creationId xmlns:a16="http://schemas.microsoft.com/office/drawing/2014/main" id="{3D308B17-293F-7E13-20AF-859CB600BD31}"/>
              </a:ext>
            </a:extLst>
          </p:cNvPr>
          <p:cNvGrpSpPr/>
          <p:nvPr userDrawn="1"/>
        </p:nvGrpSpPr>
        <p:grpSpPr>
          <a:xfrm>
            <a:off x="0" y="6101307"/>
            <a:ext cx="12192000" cy="756693"/>
            <a:chOff x="0" y="6101307"/>
            <a:chExt cx="12192000" cy="756693"/>
          </a:xfrm>
        </p:grpSpPr>
        <p:pic>
          <p:nvPicPr>
            <p:cNvPr id="6" name="图片 19">
              <a:extLst>
                <a:ext uri="{FF2B5EF4-FFF2-40B4-BE49-F238E27FC236}">
                  <a16:creationId xmlns:a16="http://schemas.microsoft.com/office/drawing/2014/main"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id="{29689D37-EFE0-ABC0-323E-EA23E9C3494D}"/>
              </a:ext>
            </a:extLst>
          </p:cNvPr>
          <p:cNvSpPr txBox="1">
            <a:spLocks/>
          </p:cNvSpPr>
          <p:nvPr userDrawn="1"/>
        </p:nvSpPr>
        <p:spPr>
          <a:xfrm>
            <a:off x="-160403" y="6382262"/>
            <a:ext cx="1540006" cy="32492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5B9BD5">
                    <a:lumMod val="50000"/>
                  </a:srgbClr>
                </a:solidFill>
                <a:effectLst/>
                <a:uLnTx/>
                <a:uFillTx/>
                <a:latin typeface="#9Slide07 HoneyCream" pitchFamily="2" charset="0"/>
                <a:ea typeface="+mj-ea"/>
                <a:cs typeface="+mj-cs"/>
              </a:rPr>
              <a:t>Măng</a:t>
            </a:r>
            <a:r>
              <a:rPr kumimoji="0" lang="en-US" sz="2000" b="0" i="0" u="none" strike="noStrike" kern="1200" cap="none" spc="0" normalizeH="0" baseline="0" noProof="0" dirty="0">
                <a:ln>
                  <a:noFill/>
                </a:ln>
                <a:solidFill>
                  <a:srgbClr val="5B9BD5">
                    <a:lumMod val="50000"/>
                  </a:srgbClr>
                </a:solidFill>
                <a:effectLst/>
                <a:uLnTx/>
                <a:uFillTx/>
                <a:latin typeface="#9Slide07 HoneyCream" pitchFamily="2" charset="0"/>
                <a:ea typeface="+mj-ea"/>
                <a:cs typeface="+mj-cs"/>
              </a:rPr>
              <a:t> Non</a:t>
            </a:r>
          </a:p>
        </p:txBody>
      </p:sp>
    </p:spTree>
    <p:extLst>
      <p:ext uri="{BB962C8B-B14F-4D97-AF65-F5344CB8AC3E}">
        <p14:creationId xmlns:p14="http://schemas.microsoft.com/office/powerpoint/2010/main" val="1955430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E7F90-DCA8-4F0F-AED0-0128FC1F03CA}"/>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80CB9150-6F72-42C2-91D3-4C25D7972CAC}"/>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B631E484-8968-46B2-9B74-6D62105597C5}"/>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10/2/2024</a:t>
            </a:fld>
            <a:endParaRPr lang="en-US"/>
          </a:p>
        </p:txBody>
      </p:sp>
      <p:sp>
        <p:nvSpPr>
          <p:cNvPr id="5" name="Footer Placeholder 4">
            <a:extLst>
              <a:ext uri="{FF2B5EF4-FFF2-40B4-BE49-F238E27FC236}">
                <a16:creationId xmlns:a16="http://schemas.microsoft.com/office/drawing/2014/main" id="{5D77F581-C22C-4DFC-A144-6BC547EF191C}"/>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DBBA3C-8BA4-4077-BCC2-96D2FBB91F45}"/>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3653648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367C0-EBFA-40E3-9FB7-55D4A7F5A99E}"/>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709BD9F-9EF4-447D-81B6-5345266A5DB8}"/>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70AD7-91E5-4E35-8A20-1BB927FD6C51}"/>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10/2/2024</a:t>
            </a:fld>
            <a:endParaRPr lang="en-US"/>
          </a:p>
        </p:txBody>
      </p:sp>
      <p:sp>
        <p:nvSpPr>
          <p:cNvPr id="5" name="Footer Placeholder 4">
            <a:extLst>
              <a:ext uri="{FF2B5EF4-FFF2-40B4-BE49-F238E27FC236}">
                <a16:creationId xmlns:a16="http://schemas.microsoft.com/office/drawing/2014/main" id="{4EB2F6CA-AAEC-4EDE-8EE6-97D944F4859A}"/>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7C1BA13-CC13-419C-BC68-286608ED60A6}"/>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1397279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2AC79-9E90-4CE5-9B2F-42D89D74BAD4}"/>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B41264DB-AAB9-4493-A22A-1A85518B19EB}"/>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F5DAAE-A14A-4964-BA0F-DC2A569A1E7B}"/>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10/2/2024</a:t>
            </a:fld>
            <a:endParaRPr lang="en-US"/>
          </a:p>
        </p:txBody>
      </p:sp>
      <p:sp>
        <p:nvSpPr>
          <p:cNvPr id="5" name="Footer Placeholder 4">
            <a:extLst>
              <a:ext uri="{FF2B5EF4-FFF2-40B4-BE49-F238E27FC236}">
                <a16:creationId xmlns:a16="http://schemas.microsoft.com/office/drawing/2014/main" id="{1AC72D8C-4381-4DB8-971C-A70B31D8A8D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5FA943-81B4-49FF-9FD9-5B43955D543F}"/>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2794947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471CE-A705-4632-9B8F-4AE651C21A7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A79A1E5-7B7B-4E41-B023-7665FC8EBEE9}"/>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429C0D-A115-4BBA-882D-0AD98D4F9FD7}"/>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C01A0A-916B-417B-AA62-37209B3CB12E}"/>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10/2/2024</a:t>
            </a:fld>
            <a:endParaRPr lang="en-US"/>
          </a:p>
        </p:txBody>
      </p:sp>
      <p:sp>
        <p:nvSpPr>
          <p:cNvPr id="6" name="Footer Placeholder 5">
            <a:extLst>
              <a:ext uri="{FF2B5EF4-FFF2-40B4-BE49-F238E27FC236}">
                <a16:creationId xmlns:a16="http://schemas.microsoft.com/office/drawing/2014/main" id="{87230EBF-2054-425F-B393-E438A0084ED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0F85757-87E9-42CD-8142-29E7CA86B9E6}"/>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24935239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4B361-0A1A-4397-9A98-3874C8DF2446}"/>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C752E12-3BF7-4F16-8DBC-058A0A60E271}"/>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7882F9DD-2673-4574-B174-DC46B22403BC}"/>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77ADD7-678D-4833-8034-02EBC26B4187}"/>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52BC9C76-DBF6-4620-8043-028295E58D3D}"/>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3F2B21-ED87-4964-992A-7124DD1AD81C}"/>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10/2/2024</a:t>
            </a:fld>
            <a:endParaRPr lang="en-US"/>
          </a:p>
        </p:txBody>
      </p:sp>
      <p:sp>
        <p:nvSpPr>
          <p:cNvPr id="8" name="Footer Placeholder 7">
            <a:extLst>
              <a:ext uri="{FF2B5EF4-FFF2-40B4-BE49-F238E27FC236}">
                <a16:creationId xmlns:a16="http://schemas.microsoft.com/office/drawing/2014/main" id="{3B5B29EA-C904-4A38-AB0F-BBACD6D26509}"/>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04CA08B-82C2-419F-997F-A19BC0CCB8BD}"/>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3972892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F00B-906A-4DB3-B271-593EB1D212DB}"/>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D070341-60E5-4EC6-97F1-07DDABF9C16D}"/>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10/2/2024</a:t>
            </a:fld>
            <a:endParaRPr lang="en-US"/>
          </a:p>
        </p:txBody>
      </p:sp>
      <p:sp>
        <p:nvSpPr>
          <p:cNvPr id="4" name="Footer Placeholder 3">
            <a:extLst>
              <a:ext uri="{FF2B5EF4-FFF2-40B4-BE49-F238E27FC236}">
                <a16:creationId xmlns:a16="http://schemas.microsoft.com/office/drawing/2014/main" id="{9F026473-42BE-4EB3-B3E6-8A28151A6837}"/>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67F90B-1D8F-43E6-9339-2E7A86BEC866}"/>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3554822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092F32-DB70-449D-8D72-D56D2F5B3A23}"/>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10/2/2024</a:t>
            </a:fld>
            <a:endParaRPr lang="en-US"/>
          </a:p>
        </p:txBody>
      </p:sp>
      <p:sp>
        <p:nvSpPr>
          <p:cNvPr id="3" name="Footer Placeholder 2">
            <a:extLst>
              <a:ext uri="{FF2B5EF4-FFF2-40B4-BE49-F238E27FC236}">
                <a16:creationId xmlns:a16="http://schemas.microsoft.com/office/drawing/2014/main" id="{7B93E639-C139-4B98-83E0-831820F1AD0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AC2E341-9B86-48D3-9BD9-E7945C65BB57}"/>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1586296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0F05C-1E3C-4A51-AA93-11086C4AF694}"/>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3F1AD414-B59E-4B0E-AE8D-108172707F40}"/>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615EC0-1CCF-4E4C-9C13-39789B953328}"/>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F88994-13E6-4AF6-8441-64BE7B327D78}"/>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10/2/2024</a:t>
            </a:fld>
            <a:endParaRPr lang="en-US"/>
          </a:p>
        </p:txBody>
      </p:sp>
      <p:sp>
        <p:nvSpPr>
          <p:cNvPr id="6" name="Footer Placeholder 5">
            <a:extLst>
              <a:ext uri="{FF2B5EF4-FFF2-40B4-BE49-F238E27FC236}">
                <a16:creationId xmlns:a16="http://schemas.microsoft.com/office/drawing/2014/main" id="{3DD10BEE-4E23-4FD6-8E39-E684746D5D4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29F1AF4-6624-469D-8C9C-3CD6F712B735}"/>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25013322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E94B3-8B2B-4DB1-87D8-729DDF9AD9FC}"/>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1834B598-5E2E-45B0-A1A6-ABF01412F6B1}"/>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584EFF27-C723-41C2-97EB-D30403822970}"/>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762968EF-A833-4B32-A11C-1C830C0BBDB2}"/>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10/2/2024</a:t>
            </a:fld>
            <a:endParaRPr lang="en-US"/>
          </a:p>
        </p:txBody>
      </p:sp>
      <p:sp>
        <p:nvSpPr>
          <p:cNvPr id="6" name="Footer Placeholder 5">
            <a:extLst>
              <a:ext uri="{FF2B5EF4-FFF2-40B4-BE49-F238E27FC236}">
                <a16:creationId xmlns:a16="http://schemas.microsoft.com/office/drawing/2014/main" id="{DB76D905-3AF8-498E-93C1-E2A630A4D3F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6B1E5AC-944C-49D4-991D-D464790BB747}"/>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394418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BCA82B0-CF8D-4016-BDBE-79713C0B08F7}" type="datetimeFigureOut">
              <a:rPr lang="en-US" smtClean="0"/>
              <a:t>10/2/2024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170A90A-7C2C-4E5F-9027-3C27BA302632}" type="slidenum">
              <a:rPr lang="en-US" smtClean="0"/>
              <a:t>‹#›</a:t>
            </a:fld>
            <a:endParaRPr lang="en-US"/>
          </a:p>
        </p:txBody>
      </p:sp>
    </p:spTree>
    <p:extLst>
      <p:ext uri="{BB962C8B-B14F-4D97-AF65-F5344CB8AC3E}">
        <p14:creationId xmlns:p14="http://schemas.microsoft.com/office/powerpoint/2010/main" val="34454078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885F7-072C-48D7-9703-95EF6292240E}"/>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83CC0B-F6FD-43A0-A10C-72F638725F1C}"/>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468AFB-08B6-41D0-8304-7AE0BE33CB00}"/>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10/2/2024</a:t>
            </a:fld>
            <a:endParaRPr lang="en-US"/>
          </a:p>
        </p:txBody>
      </p:sp>
      <p:sp>
        <p:nvSpPr>
          <p:cNvPr id="5" name="Footer Placeholder 4">
            <a:extLst>
              <a:ext uri="{FF2B5EF4-FFF2-40B4-BE49-F238E27FC236}">
                <a16:creationId xmlns:a16="http://schemas.microsoft.com/office/drawing/2014/main" id="{510B5E2C-FA0B-4A9A-B7AC-895FD98CCF4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753740-351E-4663-891B-9626CBCA4EA6}"/>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2986026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BE95BF-4E14-457C-95A2-5A0E652F5CC7}"/>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2757B2-0E34-4099-BF8B-E4FAAA519F2F}"/>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EE62A0-44DB-4C4D-8B8D-4CE0674808A2}"/>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10/2/2024</a:t>
            </a:fld>
            <a:endParaRPr lang="en-US"/>
          </a:p>
        </p:txBody>
      </p:sp>
      <p:sp>
        <p:nvSpPr>
          <p:cNvPr id="5" name="Footer Placeholder 4">
            <a:extLst>
              <a:ext uri="{FF2B5EF4-FFF2-40B4-BE49-F238E27FC236}">
                <a16:creationId xmlns:a16="http://schemas.microsoft.com/office/drawing/2014/main" id="{DC31D4CD-E29B-42DA-92DE-85AAFBF89892}"/>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6E2BCD-061F-4114-A129-154CC351FB03}"/>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22196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BCA82B0-CF8D-4016-BDBE-79713C0B08F7}" type="datetimeFigureOut">
              <a:rPr lang="en-US" smtClean="0"/>
              <a:t>10/2/2024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170A90A-7C2C-4E5F-9027-3C27BA302632}" type="slidenum">
              <a:rPr lang="en-US" smtClean="0"/>
              <a:t>‹#›</a:t>
            </a:fld>
            <a:endParaRPr lang="en-US"/>
          </a:p>
        </p:txBody>
      </p:sp>
    </p:spTree>
    <p:extLst>
      <p:ext uri="{BB962C8B-B14F-4D97-AF65-F5344CB8AC3E}">
        <p14:creationId xmlns:p14="http://schemas.microsoft.com/office/powerpoint/2010/main" val="342026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BCA82B0-CF8D-4016-BDBE-79713C0B08F7}" type="datetimeFigureOut">
              <a:rPr lang="en-US" smtClean="0"/>
              <a:t>10/2/2024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170A90A-7C2C-4E5F-9027-3C27BA302632}" type="slidenum">
              <a:rPr lang="en-US" smtClean="0"/>
              <a:t>‹#›</a:t>
            </a:fld>
            <a:endParaRPr lang="en-US"/>
          </a:p>
        </p:txBody>
      </p:sp>
    </p:spTree>
    <p:extLst>
      <p:ext uri="{BB962C8B-B14F-4D97-AF65-F5344CB8AC3E}">
        <p14:creationId xmlns:p14="http://schemas.microsoft.com/office/powerpoint/2010/main" val="1295241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id="{0B1E60C3-9521-0908-E20F-17099CBDA311}"/>
              </a:ext>
            </a:extLst>
          </p:cNvPr>
          <p:cNvSpPr/>
          <p:nvPr userDrawn="1"/>
        </p:nvSpPr>
        <p:spPr>
          <a:xfrm>
            <a:off x="390525" y="274320"/>
            <a:ext cx="11410950" cy="6311647"/>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Tree>
    <p:extLst>
      <p:ext uri="{BB962C8B-B14F-4D97-AF65-F5344CB8AC3E}">
        <p14:creationId xmlns:p14="http://schemas.microsoft.com/office/powerpoint/2010/main" val="1831505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id="{65F97B1F-41CD-3138-587E-C0B687B9A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782" b="57714"/>
          <a:stretch/>
        </p:blipFill>
        <p:spPr>
          <a:xfrm>
            <a:off x="1" y="0"/>
            <a:ext cx="1981200" cy="4352924"/>
          </a:xfrm>
          <a:prstGeom prst="rect">
            <a:avLst/>
          </a:prstGeom>
        </p:spPr>
      </p:pic>
      <p:pic>
        <p:nvPicPr>
          <p:cNvPr id="3" name="图片 35">
            <a:extLst>
              <a:ext uri="{FF2B5EF4-FFF2-40B4-BE49-F238E27FC236}">
                <a16:creationId xmlns:a16="http://schemas.microsoft.com/office/drawing/2014/main" id="{14AF3F37-1B20-740F-DC6B-D2DEB91C8E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411" r="3081" b="71536"/>
          <a:stretch/>
        </p:blipFill>
        <p:spPr>
          <a:xfrm>
            <a:off x="10344150" y="4763"/>
            <a:ext cx="1638300" cy="2930055"/>
          </a:xfrm>
          <a:prstGeom prst="rect">
            <a:avLst/>
          </a:prstGeom>
        </p:spPr>
      </p:pic>
    </p:spTree>
    <p:extLst>
      <p:ext uri="{BB962C8B-B14F-4D97-AF65-F5344CB8AC3E}">
        <p14:creationId xmlns:p14="http://schemas.microsoft.com/office/powerpoint/2010/main" val="3570213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1456607" y="-1456606"/>
            <a:ext cx="1276798" cy="4190016"/>
          </a:xfrm>
          <a:prstGeom prst="rect">
            <a:avLst/>
          </a:prstGeom>
        </p:spPr>
      </p:pic>
      <p:pic>
        <p:nvPicPr>
          <p:cNvPr id="4" name="图片 15">
            <a:extLst>
              <a:ext uri="{FF2B5EF4-FFF2-40B4-BE49-F238E27FC236}">
                <a16:creationId xmlns:a16="http://schemas.microsoft.com/office/drawing/2014/main"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9081378" y="-1343343"/>
            <a:ext cx="1767280" cy="4453964"/>
          </a:xfrm>
          <a:prstGeom prst="rect">
            <a:avLst/>
          </a:prstGeom>
        </p:spPr>
      </p:pic>
      <p:sp>
        <p:nvSpPr>
          <p:cNvPr id="2" name="矩形: 圆角 6">
            <a:extLst>
              <a:ext uri="{FF2B5EF4-FFF2-40B4-BE49-F238E27FC236}">
                <a16:creationId xmlns:a16="http://schemas.microsoft.com/office/drawing/2014/main" id="{0B1E60C3-9521-0908-E20F-17099CBDA311}"/>
              </a:ext>
            </a:extLst>
          </p:cNvPr>
          <p:cNvSpPr/>
          <p:nvPr userDrawn="1"/>
        </p:nvSpPr>
        <p:spPr>
          <a:xfrm>
            <a:off x="390525" y="542611"/>
            <a:ext cx="11410950"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5" name="组合 30">
            <a:extLst>
              <a:ext uri="{FF2B5EF4-FFF2-40B4-BE49-F238E27FC236}">
                <a16:creationId xmlns:a16="http://schemas.microsoft.com/office/drawing/2014/main" id="{3D308B17-293F-7E13-20AF-859CB600BD31}"/>
              </a:ext>
            </a:extLst>
          </p:cNvPr>
          <p:cNvGrpSpPr/>
          <p:nvPr userDrawn="1"/>
        </p:nvGrpSpPr>
        <p:grpSpPr>
          <a:xfrm>
            <a:off x="0" y="6101307"/>
            <a:ext cx="12192000" cy="756693"/>
            <a:chOff x="0" y="6101307"/>
            <a:chExt cx="12192000" cy="756693"/>
          </a:xfrm>
        </p:grpSpPr>
        <p:pic>
          <p:nvPicPr>
            <p:cNvPr id="6" name="图片 19">
              <a:extLst>
                <a:ext uri="{FF2B5EF4-FFF2-40B4-BE49-F238E27FC236}">
                  <a16:creationId xmlns:a16="http://schemas.microsoft.com/office/drawing/2014/main"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id="{29689D37-EFE0-ABC0-323E-EA23E9C3494D}"/>
              </a:ext>
            </a:extLst>
          </p:cNvPr>
          <p:cNvSpPr txBox="1">
            <a:spLocks/>
          </p:cNvSpPr>
          <p:nvPr userDrawn="1"/>
        </p:nvSpPr>
        <p:spPr>
          <a:xfrm>
            <a:off x="-160403" y="6382262"/>
            <a:ext cx="1540006" cy="32492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5B9BD5">
                    <a:lumMod val="50000"/>
                  </a:srgbClr>
                </a:solidFill>
                <a:effectLst/>
                <a:uLnTx/>
                <a:uFillTx/>
                <a:latin typeface="#9Slide07 HoneyCream" pitchFamily="2" charset="0"/>
                <a:ea typeface="+mj-ea"/>
                <a:cs typeface="+mj-cs"/>
              </a:rPr>
              <a:t>Măng</a:t>
            </a:r>
            <a:r>
              <a:rPr kumimoji="0" lang="en-US" sz="2000" b="0" i="0" u="none" strike="noStrike" kern="1200" cap="none" spc="0" normalizeH="0" baseline="0" noProof="0" dirty="0">
                <a:ln>
                  <a:noFill/>
                </a:ln>
                <a:solidFill>
                  <a:srgbClr val="5B9BD5">
                    <a:lumMod val="50000"/>
                  </a:srgbClr>
                </a:solidFill>
                <a:effectLst/>
                <a:uLnTx/>
                <a:uFillTx/>
                <a:latin typeface="#9Slide07 HoneyCream" pitchFamily="2" charset="0"/>
                <a:ea typeface="+mj-ea"/>
                <a:cs typeface="+mj-cs"/>
              </a:rPr>
              <a:t> Non</a:t>
            </a:r>
          </a:p>
        </p:txBody>
      </p:sp>
    </p:spTree>
    <p:extLst>
      <p:ext uri="{BB962C8B-B14F-4D97-AF65-F5344CB8AC3E}">
        <p14:creationId xmlns:p14="http://schemas.microsoft.com/office/powerpoint/2010/main" val="3551759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id="{65F97B1F-41CD-3138-587E-C0B687B9A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782" b="57714"/>
          <a:stretch/>
        </p:blipFill>
        <p:spPr>
          <a:xfrm>
            <a:off x="1" y="0"/>
            <a:ext cx="1981200" cy="4352924"/>
          </a:xfrm>
          <a:prstGeom prst="rect">
            <a:avLst/>
          </a:prstGeom>
        </p:spPr>
      </p:pic>
      <p:pic>
        <p:nvPicPr>
          <p:cNvPr id="3" name="图片 35">
            <a:extLst>
              <a:ext uri="{FF2B5EF4-FFF2-40B4-BE49-F238E27FC236}">
                <a16:creationId xmlns:a16="http://schemas.microsoft.com/office/drawing/2014/main" id="{14AF3F37-1B20-740F-DC6B-D2DEB91C8E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411" r="3081" b="71536"/>
          <a:stretch/>
        </p:blipFill>
        <p:spPr>
          <a:xfrm>
            <a:off x="10344150" y="4763"/>
            <a:ext cx="1638300" cy="2930055"/>
          </a:xfrm>
          <a:prstGeom prst="rect">
            <a:avLst/>
          </a:prstGeom>
        </p:spPr>
      </p:pic>
    </p:spTree>
    <p:extLst>
      <p:ext uri="{BB962C8B-B14F-4D97-AF65-F5344CB8AC3E}">
        <p14:creationId xmlns:p14="http://schemas.microsoft.com/office/powerpoint/2010/main" val="239506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3.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a:stretch>
            <a:fillRect/>
          </a:stretch>
        </p:blipFill>
        <p:spPr>
          <a:xfrm>
            <a:off x="5000" y="-1277"/>
            <a:ext cx="12171691" cy="6843235"/>
          </a:xfrm>
          <a:prstGeom prst="rect">
            <a:avLst/>
          </a:prstGeom>
        </p:spPr>
      </p:pic>
      <p:pic>
        <p:nvPicPr>
          <p:cNvPr id="6" name="Đồ họa 7">
            <a:extLst>
              <a:ext uri="{FF2B5EF4-FFF2-40B4-BE49-F238E27FC236}">
                <a16:creationId xmlns:a16="http://schemas.microsoft.com/office/drawing/2014/main" id="{6C78DDF2-73C0-7BDC-F3E3-D3B9C0E03638}"/>
              </a:ext>
            </a:extLst>
          </p:cNvPr>
          <p:cNvPicPr>
            <a:picLocks noChangeAspect="1"/>
          </p:cNvPicPr>
          <p:nvPr userDrawn="1"/>
        </p:nvPicPr>
        <p:blipFill>
          <a:blip r:embed="rId23">
            <a:extLst>
              <a:ext uri="{96DAC541-7B7A-43D3-8B79-37D633B846F1}">
                <asvg:svgBlip xmlns="" xmlns:asvg="http://schemas.microsoft.com/office/drawing/2016/SVG/main" r:embed="rId25"/>
              </a:ext>
            </a:extLst>
          </a:blip>
          <a:stretch>
            <a:fillRect/>
          </a:stretch>
        </p:blipFill>
        <p:spPr>
          <a:xfrm>
            <a:off x="10755998" y="76350"/>
            <a:ext cx="1363034" cy="1096353"/>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1BB9C627-05A6-2DE1-1098-EF59E7C379F5}"/>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904215" y="0"/>
            <a:ext cx="1717933" cy="1717933"/>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id="{35DF456C-A76F-FFD7-692B-A20F10442B9D}"/>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5368455" y="-3955311"/>
            <a:ext cx="1717933" cy="1717933"/>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790F0107-13D2-6A99-034E-CCC01927CDE2}"/>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5581106" y="8484782"/>
            <a:ext cx="1717933" cy="1717933"/>
          </a:xfrm>
          <a:prstGeom prst="rect">
            <a:avLst/>
          </a:prstGeom>
        </p:spPr>
      </p:pic>
    </p:spTree>
    <p:extLst>
      <p:ext uri="{BB962C8B-B14F-4D97-AF65-F5344CB8AC3E}">
        <p14:creationId xmlns:p14="http://schemas.microsoft.com/office/powerpoint/2010/main" val="2506097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C392EA54-536A-53B8-BC28-CEFC06B2CD4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68740" y="213332"/>
            <a:ext cx="1812202" cy="1812202"/>
          </a:xfrm>
          <a:prstGeom prst="rect">
            <a:avLst/>
          </a:prstGeom>
        </p:spPr>
      </p:pic>
    </p:spTree>
    <p:extLst>
      <p:ext uri="{BB962C8B-B14F-4D97-AF65-F5344CB8AC3E}">
        <p14:creationId xmlns:p14="http://schemas.microsoft.com/office/powerpoint/2010/main" val="107466887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CA4A3863-E9EF-462B-95FD-C44310AC5A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106" b="41388"/>
          <a:stretch/>
        </p:blipFill>
        <p:spPr>
          <a:xfrm>
            <a:off x="495304" y="1131194"/>
            <a:ext cx="1027038" cy="1033683"/>
          </a:xfrm>
          <a:prstGeom prst="rect">
            <a:avLst/>
          </a:prstGeom>
        </p:spPr>
      </p:pic>
      <p:sp>
        <p:nvSpPr>
          <p:cNvPr id="23" name="Rectangle 22"/>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组合 24"/>
          <p:cNvGrpSpPr/>
          <p:nvPr/>
        </p:nvGrpSpPr>
        <p:grpSpPr>
          <a:xfrm>
            <a:off x="1" y="-4867"/>
            <a:ext cx="12192000" cy="6857365"/>
            <a:chOff x="0" y="0"/>
            <a:chExt cx="19200" cy="10799"/>
          </a:xfrm>
        </p:grpSpPr>
        <p:pic>
          <p:nvPicPr>
            <p:cNvPr id="25" name="图片 9" descr="图片4"/>
            <p:cNvPicPr>
              <a:picLocks noChangeAspect="1"/>
            </p:cNvPicPr>
            <p:nvPr/>
          </p:nvPicPr>
          <p:blipFill>
            <a:blip r:embed="rId3"/>
            <a:stretch>
              <a:fillRect/>
            </a:stretch>
          </p:blipFill>
          <p:spPr>
            <a:xfrm>
              <a:off x="0" y="1"/>
              <a:ext cx="14232" cy="10799"/>
            </a:xfrm>
            <a:prstGeom prst="rect">
              <a:avLst/>
            </a:prstGeom>
          </p:spPr>
        </p:pic>
        <p:pic>
          <p:nvPicPr>
            <p:cNvPr id="26" name="图片 19" descr="E:\设计\PPT\图片6.png图片6"/>
            <p:cNvPicPr>
              <a:picLocks noChangeAspect="1"/>
            </p:cNvPicPr>
            <p:nvPr/>
          </p:nvPicPr>
          <p:blipFill>
            <a:blip r:embed="rId4"/>
            <a:srcRect/>
            <a:stretch>
              <a:fillRect/>
            </a:stretch>
          </p:blipFill>
          <p:spPr>
            <a:xfrm>
              <a:off x="14692" y="0"/>
              <a:ext cx="4508" cy="8074"/>
            </a:xfrm>
            <a:prstGeom prst="rect">
              <a:avLst/>
            </a:prstGeom>
          </p:spPr>
        </p:pic>
      </p:grpSp>
      <p:pic>
        <p:nvPicPr>
          <p:cNvPr id="27" name="图片 5"/>
          <p:cNvPicPr>
            <a:picLocks noChangeAspect="1"/>
          </p:cNvPicPr>
          <p:nvPr/>
        </p:nvPicPr>
        <p:blipFill>
          <a:blip r:embed="rId5"/>
          <a:srcRect/>
          <a:stretch>
            <a:fillRect/>
          </a:stretch>
        </p:blipFill>
        <p:spPr bwMode="auto">
          <a:xfrm>
            <a:off x="1" y="0"/>
            <a:ext cx="4602163"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图片 17" descr="E:\设计\PPT\宇航员.png宇航员"/>
          <p:cNvPicPr>
            <a:picLocks noChangeAspect="1"/>
          </p:cNvPicPr>
          <p:nvPr/>
        </p:nvPicPr>
        <p:blipFill>
          <a:blip r:embed="rId6"/>
          <a:srcRect/>
          <a:stretch>
            <a:fillRect/>
          </a:stretch>
        </p:blipFill>
        <p:spPr>
          <a:xfrm>
            <a:off x="1230393" y="1815075"/>
            <a:ext cx="4034790" cy="4651146"/>
          </a:xfrm>
          <a:prstGeom prst="rect">
            <a:avLst/>
          </a:prstGeom>
        </p:spPr>
      </p:pic>
      <p:pic>
        <p:nvPicPr>
          <p:cNvPr id="32" name="Picture 23" descr="未标题-2"/>
          <p:cNvPicPr>
            <a:picLocks noChangeAspect="1" noChangeArrowheads="1"/>
          </p:cNvPicPr>
          <p:nvPr/>
        </p:nvPicPr>
        <p:blipFill>
          <a:blip r:embed="rId7" cstate="screen"/>
          <a:srcRect/>
          <a:stretch>
            <a:fillRect/>
          </a:stretch>
        </p:blipFill>
        <p:spPr bwMode="auto">
          <a:xfrm rot="15899930">
            <a:off x="4331047" y="-177393"/>
            <a:ext cx="1819340" cy="202459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Tên lửa Hoạt hình không gian bên Ngoài tàu vũ Trụ Clip nghệ thuật - Một tên  lửa png tải về - Miễn phí trong suốt Trái Cam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39556" y1="66000" x2="39556" y2="79500"/>
                        <a14:foregroundMark x1="38889" y1="79875" x2="26000" y2="89250"/>
                        <a14:foregroundMark x1="48111" y1="69125" x2="47778" y2="87875"/>
                        <a14:foregroundMark x1="47333" y1="4125" x2="51000" y2="4125"/>
                      </a14:backgroundRemoval>
                    </a14:imgEffect>
                  </a14:imgLayer>
                </a14:imgProps>
              </a:ext>
              <a:ext uri="{28A0092B-C50C-407E-A947-70E740481C1C}">
                <a14:useLocalDpi xmlns:a14="http://schemas.microsoft.com/office/drawing/2010/main" val="0"/>
              </a:ext>
            </a:extLst>
          </a:blip>
          <a:srcRect/>
          <a:stretch>
            <a:fillRect/>
          </a:stretch>
        </p:blipFill>
        <p:spPr bwMode="auto">
          <a:xfrm>
            <a:off x="5381755" y="4168550"/>
            <a:ext cx="3194840" cy="28398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FC62D32-07B8-2E09-2992-139272E9316B}"/>
              </a:ext>
            </a:extLst>
          </p:cNvPr>
          <p:cNvPicPr>
            <a:picLocks noChangeAspect="1"/>
          </p:cNvPicPr>
          <p:nvPr/>
        </p:nvPicPr>
        <p:blipFill>
          <a:blip r:embed="rId10"/>
          <a:stretch>
            <a:fillRect/>
          </a:stretch>
        </p:blipFill>
        <p:spPr>
          <a:xfrm>
            <a:off x="6976757" y="436930"/>
            <a:ext cx="2658086" cy="1774090"/>
          </a:xfrm>
          <a:prstGeom prst="rect">
            <a:avLst/>
          </a:prstGeom>
        </p:spPr>
      </p:pic>
      <p:pic>
        <p:nvPicPr>
          <p:cNvPr id="14" name="Picture 13">
            <a:extLst>
              <a:ext uri="{FF2B5EF4-FFF2-40B4-BE49-F238E27FC236}">
                <a16:creationId xmlns:a16="http://schemas.microsoft.com/office/drawing/2014/main" id="{E4FA4BC1-3F48-3864-EC01-B9E7B3963AB4}"/>
              </a:ext>
            </a:extLst>
          </p:cNvPr>
          <p:cNvPicPr>
            <a:picLocks noChangeAspect="1"/>
          </p:cNvPicPr>
          <p:nvPr/>
        </p:nvPicPr>
        <p:blipFill>
          <a:blip r:embed="rId11"/>
          <a:stretch>
            <a:fillRect/>
          </a:stretch>
        </p:blipFill>
        <p:spPr>
          <a:xfrm>
            <a:off x="4984686" y="1891908"/>
            <a:ext cx="7328027" cy="3188484"/>
          </a:xfrm>
          <a:prstGeom prst="rect">
            <a:avLst/>
          </a:prstGeom>
        </p:spPr>
      </p:pic>
      <p:pic>
        <p:nvPicPr>
          <p:cNvPr id="16" name="Picture 15">
            <a:extLst>
              <a:ext uri="{FF2B5EF4-FFF2-40B4-BE49-F238E27FC236}">
                <a16:creationId xmlns:a16="http://schemas.microsoft.com/office/drawing/2014/main" id="{0EBEB0E3-B5CD-2158-FD1E-ACF1012DA5FC}"/>
              </a:ext>
            </a:extLst>
          </p:cNvPr>
          <p:cNvPicPr>
            <a:picLocks noChangeAspect="1"/>
          </p:cNvPicPr>
          <p:nvPr/>
        </p:nvPicPr>
        <p:blipFill>
          <a:blip r:embed="rId12"/>
          <a:stretch>
            <a:fillRect/>
          </a:stretch>
        </p:blipFill>
        <p:spPr>
          <a:xfrm>
            <a:off x="8752576" y="5972909"/>
            <a:ext cx="3164098" cy="646232"/>
          </a:xfrm>
          <a:prstGeom prst="rect">
            <a:avLst/>
          </a:prstGeom>
        </p:spPr>
      </p:pic>
    </p:spTree>
    <p:extLst>
      <p:ext uri="{BB962C8B-B14F-4D97-AF65-F5344CB8AC3E}">
        <p14:creationId xmlns:p14="http://schemas.microsoft.com/office/powerpoint/2010/main" val="308361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p:stCondLst>
                              <p:cond delay="500"/>
                            </p:stCondLst>
                            <p:childTnLst>
                              <p:par>
                                <p:cTn id="13" presetID="47"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1+#ppt_w/2"/>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strVal val="#ppt_w+.3"/>
                                          </p:val>
                                        </p:tav>
                                        <p:tav tm="100000">
                                          <p:val>
                                            <p:strVal val="#ppt_w"/>
                                          </p:val>
                                        </p:tav>
                                      </p:tavLst>
                                    </p:anim>
                                    <p:anim calcmode="lin" valueType="num">
                                      <p:cBhvr>
                                        <p:cTn id="38" dur="1000" fill="hold"/>
                                        <p:tgtEl>
                                          <p:spTgt spid="14"/>
                                        </p:tgtEl>
                                        <p:attrNameLst>
                                          <p:attrName>ppt_h</p:attrName>
                                        </p:attrNameLst>
                                      </p:cBhvr>
                                      <p:tavLst>
                                        <p:tav tm="0">
                                          <p:val>
                                            <p:strVal val="#ppt_h"/>
                                          </p:val>
                                        </p:tav>
                                        <p:tav tm="100000">
                                          <p:val>
                                            <p:strVal val="#ppt_h"/>
                                          </p:val>
                                        </p:tav>
                                      </p:tavLst>
                                    </p:anim>
                                    <p:animEffect transition="in" filter="fade">
                                      <p:cBhvr>
                                        <p:cTn id="39" dur="1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9451" y="1508443"/>
            <a:ext cx="11273246" cy="5057215"/>
          </a:xfrm>
          <a:prstGeom prst="roundRect">
            <a:avLst/>
          </a:prstGeom>
          <a:solidFill>
            <a:schemeClr val="accent1">
              <a:alpha val="93000"/>
            </a:schemeClr>
          </a:solidFill>
          <a:ln w="28575">
            <a:solidFill>
              <a:schemeClr val="bg1">
                <a:alpha val="99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5D2DAB1-4E2B-D3BA-EEFF-36D06A6A162B}"/>
              </a:ext>
            </a:extLst>
          </p:cNvPr>
          <p:cNvPicPr>
            <a:picLocks noChangeAspect="1"/>
          </p:cNvPicPr>
          <p:nvPr/>
        </p:nvPicPr>
        <p:blipFill>
          <a:blip r:embed="rId2"/>
          <a:stretch>
            <a:fillRect/>
          </a:stretch>
        </p:blipFill>
        <p:spPr>
          <a:xfrm>
            <a:off x="2542967" y="182880"/>
            <a:ext cx="7206214" cy="1508443"/>
          </a:xfrm>
          <a:prstGeom prst="rect">
            <a:avLst/>
          </a:prstGeom>
        </p:spPr>
      </p:pic>
      <p:sp>
        <p:nvSpPr>
          <p:cNvPr id="4" name="TextBox 3"/>
          <p:cNvSpPr txBox="1"/>
          <p:nvPr/>
        </p:nvSpPr>
        <p:spPr>
          <a:xfrm>
            <a:off x="757645" y="1795316"/>
            <a:ext cx="10536973" cy="2308324"/>
          </a:xfrm>
          <a:prstGeom prst="rect">
            <a:avLst/>
          </a:prstGeom>
          <a:noFill/>
        </p:spPr>
        <p:txBody>
          <a:bodyPr wrap="square" rtlCol="0">
            <a:spAutoFit/>
          </a:bodyPr>
          <a:lstStyle/>
          <a:p>
            <a:pPr lvl="0" algn="just"/>
            <a:r>
              <a:rPr lang="vi-VN" sz="2400" b="1" dirty="0">
                <a:solidFill>
                  <a:prstClr val="white"/>
                </a:solidFill>
                <a:latin typeface="Cambria" panose="02040503050406030204" pitchFamily="18" charset="0"/>
                <a:ea typeface="Cambria" panose="02040503050406030204" pitchFamily="18" charset="0"/>
              </a:rPr>
              <a:t>– Đọc đúng từ ngữ, câu, đoạn và toàn bộ câu chuyện Hành tinh kì lạ. Biết đọc đúng lời kể chuyện, lời nói của nhân vật với giọng điệu phù hợp</a:t>
            </a:r>
            <a:r>
              <a:rPr lang="vi-VN" sz="2400" b="1" dirty="0" smtClean="0">
                <a:solidFill>
                  <a:prstClr val="white"/>
                </a:solidFill>
                <a:latin typeface="Cambria" panose="02040503050406030204" pitchFamily="18" charset="0"/>
                <a:ea typeface="Cambria" panose="02040503050406030204" pitchFamily="18" charset="0"/>
              </a:rPr>
              <a:t>.</a:t>
            </a:r>
            <a:endParaRPr lang="vi-VN" sz="2400" b="1" dirty="0">
              <a:solidFill>
                <a:prstClr val="white"/>
              </a:solidFill>
              <a:latin typeface="Cambria" panose="02040503050406030204" pitchFamily="18" charset="0"/>
              <a:ea typeface="Cambria" panose="02040503050406030204" pitchFamily="18" charset="0"/>
            </a:endParaRPr>
          </a:p>
          <a:p>
            <a:pPr lvl="0" algn="just"/>
            <a:r>
              <a:rPr lang="vi-VN" sz="2400" b="1" dirty="0">
                <a:solidFill>
                  <a:prstClr val="white"/>
                </a:solidFill>
                <a:latin typeface="Cambria" panose="02040503050406030204" pitchFamily="18" charset="0"/>
                <a:ea typeface="Cambria" panose="02040503050406030204" pitchFamily="18" charset="0"/>
              </a:rPr>
              <a:t>– </a:t>
            </a:r>
            <a:r>
              <a:rPr lang="vi-VN" sz="2400" b="1" dirty="0" smtClean="0">
                <a:solidFill>
                  <a:prstClr val="white"/>
                </a:solidFill>
                <a:latin typeface="Cambria" panose="02040503050406030204" pitchFamily="18" charset="0"/>
                <a:ea typeface="Cambria" panose="02040503050406030204" pitchFamily="18" charset="0"/>
              </a:rPr>
              <a:t>Hiểu </a:t>
            </a:r>
            <a:r>
              <a:rPr lang="vi-VN" sz="2400" b="1" dirty="0">
                <a:solidFill>
                  <a:prstClr val="white"/>
                </a:solidFill>
                <a:latin typeface="Cambria" panose="02040503050406030204" pitchFamily="18" charset="0"/>
                <a:ea typeface="Cambria" panose="02040503050406030204" pitchFamily="18" charset="0"/>
              </a:rPr>
              <a:t>điều tác giả muốn nói qua câu chuyện: Người máy có thể làm rất nhiều việc thay cho con người, nhưng những điều liên quan đến tình cảm, cảm xúc thì người máy không làm được. Phân chia được bố cục và bước đầu tóm tắt được văn bản.</a:t>
            </a:r>
          </a:p>
        </p:txBody>
      </p:sp>
    </p:spTree>
    <p:extLst>
      <p:ext uri="{BB962C8B-B14F-4D97-AF65-F5344CB8AC3E}">
        <p14:creationId xmlns:p14="http://schemas.microsoft.com/office/powerpoint/2010/main" val="308340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7">
            <a:extLst>
              <a:ext uri="{FF2B5EF4-FFF2-40B4-BE49-F238E27FC236}">
                <a16:creationId xmlns:a16="http://schemas.microsoft.com/office/drawing/2014/main" id="{6F1669D7-24FE-4DB1-8B3F-7FA1682C4C0E}"/>
              </a:ext>
            </a:extLst>
          </p:cNvPr>
          <p:cNvPicPr>
            <a:picLocks noChangeAspect="1"/>
          </p:cNvPicPr>
          <p:nvPr/>
        </p:nvPicPr>
        <p:blipFill rotWithShape="1">
          <a:blip r:embed="rId2">
            <a:extLst>
              <a:ext uri="{28A0092B-C50C-407E-A947-70E740481C1C}">
                <a14:useLocalDpi xmlns:a14="http://schemas.microsoft.com/office/drawing/2010/main" val="0"/>
              </a:ext>
            </a:extLst>
          </a:blip>
          <a:srcRect l="73711" t="10754" r="3412" b="40997"/>
          <a:stretch/>
        </p:blipFill>
        <p:spPr>
          <a:xfrm>
            <a:off x="8716836" y="-1"/>
            <a:ext cx="3475164" cy="3007361"/>
          </a:xfrm>
          <a:prstGeom prst="rect">
            <a:avLst/>
          </a:prstGeom>
        </p:spPr>
      </p:pic>
      <p:pic>
        <p:nvPicPr>
          <p:cNvPr id="4" name="图片 10">
            <a:extLst>
              <a:ext uri="{FF2B5EF4-FFF2-40B4-BE49-F238E27FC236}">
                <a16:creationId xmlns:a16="http://schemas.microsoft.com/office/drawing/2014/main" id="{C76A51E1-C94B-4CC8-ACD9-164B78D865BD}"/>
              </a:ext>
            </a:extLst>
          </p:cNvPr>
          <p:cNvPicPr>
            <a:picLocks noChangeAspect="1"/>
          </p:cNvPicPr>
          <p:nvPr/>
        </p:nvPicPr>
        <p:blipFill rotWithShape="1">
          <a:blip r:embed="rId2">
            <a:extLst>
              <a:ext uri="{28A0092B-C50C-407E-A947-70E740481C1C}">
                <a14:useLocalDpi xmlns:a14="http://schemas.microsoft.com/office/drawing/2010/main" val="0"/>
              </a:ext>
            </a:extLst>
          </a:blip>
          <a:srcRect l="67018" t="64405" r="3085"/>
          <a:stretch/>
        </p:blipFill>
        <p:spPr>
          <a:xfrm>
            <a:off x="6186971" y="4135328"/>
            <a:ext cx="5844275" cy="2854960"/>
          </a:xfrm>
          <a:prstGeom prst="rect">
            <a:avLst/>
          </a:prstGeom>
        </p:spPr>
      </p:pic>
      <p:pic>
        <p:nvPicPr>
          <p:cNvPr id="5" name="图片 12">
            <a:extLst>
              <a:ext uri="{FF2B5EF4-FFF2-40B4-BE49-F238E27FC236}">
                <a16:creationId xmlns:a16="http://schemas.microsoft.com/office/drawing/2014/main" id="{A0232DE5-B913-4DE6-AC06-27B5E5A3E7EC}"/>
              </a:ext>
            </a:extLst>
          </p:cNvPr>
          <p:cNvPicPr>
            <a:picLocks noChangeAspect="1"/>
          </p:cNvPicPr>
          <p:nvPr/>
        </p:nvPicPr>
        <p:blipFill rotWithShape="1">
          <a:blip r:embed="rId2">
            <a:extLst>
              <a:ext uri="{28A0092B-C50C-407E-A947-70E740481C1C}">
                <a14:useLocalDpi xmlns:a14="http://schemas.microsoft.com/office/drawing/2010/main" val="0"/>
              </a:ext>
            </a:extLst>
          </a:blip>
          <a:srcRect t="5905" r="67081" b="7411"/>
          <a:stretch/>
        </p:blipFill>
        <p:spPr>
          <a:xfrm>
            <a:off x="-164192" y="921072"/>
            <a:ext cx="5705017" cy="6163935"/>
          </a:xfrm>
          <a:prstGeom prst="rect">
            <a:avLst/>
          </a:prstGeom>
        </p:spPr>
      </p:pic>
      <p:sp>
        <p:nvSpPr>
          <p:cNvPr id="6" name="Rounded Rectangle 5"/>
          <p:cNvSpPr/>
          <p:nvPr/>
        </p:nvSpPr>
        <p:spPr>
          <a:xfrm>
            <a:off x="1580605" y="1214846"/>
            <a:ext cx="8765177" cy="3691191"/>
          </a:xfrm>
          <a:prstGeom prst="roundRect">
            <a:avLst/>
          </a:prstGeom>
          <a:solidFill>
            <a:schemeClr val="bg1">
              <a:alpha val="93000"/>
            </a:schemeClr>
          </a:solidFill>
          <a:ln w="28575">
            <a:solidFill>
              <a:schemeClr val="bg1">
                <a:alpha val="99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59677B0-8A3B-0FB6-4E78-40C37B17C387}"/>
              </a:ext>
            </a:extLst>
          </p:cNvPr>
          <p:cNvPicPr>
            <a:picLocks noChangeAspect="1"/>
          </p:cNvPicPr>
          <p:nvPr/>
        </p:nvPicPr>
        <p:blipFill>
          <a:blip r:embed="rId3"/>
          <a:stretch>
            <a:fillRect/>
          </a:stretch>
        </p:blipFill>
        <p:spPr>
          <a:xfrm>
            <a:off x="2293097" y="1710859"/>
            <a:ext cx="7340191" cy="2453102"/>
          </a:xfrm>
          <a:prstGeom prst="rect">
            <a:avLst/>
          </a:prstGeom>
        </p:spPr>
      </p:pic>
    </p:spTree>
    <p:extLst>
      <p:ext uri="{BB962C8B-B14F-4D97-AF65-F5344CB8AC3E}">
        <p14:creationId xmlns:p14="http://schemas.microsoft.com/office/powerpoint/2010/main" val="53764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93</Words>
  <Application>Microsoft Office PowerPoint</Application>
  <PresentationFormat>Widescreen</PresentationFormat>
  <Paragraphs>2</Paragraphs>
  <Slides>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vt:i4>
      </vt:variant>
    </vt:vector>
  </HeadingPairs>
  <TitlesOfParts>
    <vt:vector size="11" baseType="lpstr">
      <vt:lpstr>#9Slide07 HoneyCream</vt:lpstr>
      <vt:lpstr>Arial</vt:lpstr>
      <vt:lpstr>Calibri</vt:lpstr>
      <vt:lpstr>Calibri Light</vt:lpstr>
      <vt:lpstr>Cambria</vt:lpstr>
      <vt:lpstr>等线</vt:lpstr>
      <vt:lpstr>1_Office Theme</vt:lpstr>
      <vt:lpstr>1_Custom Design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29</cp:revision>
  <dcterms:created xsi:type="dcterms:W3CDTF">2024-07-02T12:55:42Z</dcterms:created>
  <dcterms:modified xsi:type="dcterms:W3CDTF">2024-10-02T08:41:26Z</dcterms:modified>
</cp:coreProperties>
</file>