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11" r:id="rId3"/>
  </p:sldMasterIdLst>
  <p:notesMasterIdLst>
    <p:notesMasterId r:id="rId8"/>
  </p:notesMasterIdLst>
  <p:sldIdLst>
    <p:sldId id="294" r:id="rId4"/>
    <p:sldId id="257" r:id="rId5"/>
    <p:sldId id="258" r:id="rId6"/>
    <p:sldId id="29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8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3DA333-F21B-4C5D-B68E-BA6733D30F3F}"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7FDFD-CC69-406E-B16C-EFC7C3D4B7A1}" type="slidenum">
              <a:rPr lang="en-US" smtClean="0"/>
              <a:t>‹#›</a:t>
            </a:fld>
            <a:endParaRPr lang="en-US"/>
          </a:p>
        </p:txBody>
      </p:sp>
    </p:spTree>
    <p:extLst>
      <p:ext uri="{BB962C8B-B14F-4D97-AF65-F5344CB8AC3E}">
        <p14:creationId xmlns:p14="http://schemas.microsoft.com/office/powerpoint/2010/main" val="1976569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1167FDFD-CC69-406E-B16C-EFC7C3D4B7A1}" type="slidenum">
              <a:rPr lang="en-US" smtClean="0"/>
              <a:t>1</a:t>
            </a:fld>
            <a:endParaRPr lang="en-US"/>
          </a:p>
        </p:txBody>
      </p:sp>
    </p:spTree>
    <p:extLst>
      <p:ext uri="{BB962C8B-B14F-4D97-AF65-F5344CB8AC3E}">
        <p14:creationId xmlns:p14="http://schemas.microsoft.com/office/powerpoint/2010/main" val="3057598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0" i="1" dirty="0">
                <a:solidFill>
                  <a:srgbClr val="000000"/>
                </a:solidFill>
                <a:effectLst/>
                <a:latin typeface="Open Sans" panose="020B0606030504020204" pitchFamily="34" charset="0"/>
              </a:rPr>
              <a:t>Bài đọc “</a:t>
            </a:r>
            <a:r>
              <a:rPr lang="vi-VN" b="1" i="1" dirty="0">
                <a:solidFill>
                  <a:srgbClr val="000000"/>
                </a:solidFill>
                <a:effectLst/>
                <a:latin typeface="Open Sans" panose="020B0606030504020204" pitchFamily="34" charset="0"/>
              </a:rPr>
              <a:t>Bộ sưu tập độc đáo</a:t>
            </a:r>
            <a:r>
              <a:rPr lang="vi-VN" b="0" i="1" dirty="0">
                <a:solidFill>
                  <a:srgbClr val="000000"/>
                </a:solidFill>
                <a:effectLst/>
                <a:latin typeface="Open Sans" panose="020B0606030504020204" pitchFamily="34" charset="0"/>
              </a:rPr>
              <a:t>” nội dung nói về bộ sưu tập mà các bạn trong lớp đã thu hoạch được. Trong đó bộ sưu tập giọng nói các thành viên trong lớp của Loan gây ấn tượng mạnh đối với mọi người. </a:t>
            </a:r>
            <a:endParaRPr lang="en-US" dirty="0"/>
          </a:p>
          <a:p>
            <a:endParaRPr lang="en-US" dirty="0"/>
          </a:p>
        </p:txBody>
      </p:sp>
      <p:sp>
        <p:nvSpPr>
          <p:cNvPr id="4" name="Slide Number Placeholder 3"/>
          <p:cNvSpPr>
            <a:spLocks noGrp="1"/>
          </p:cNvSpPr>
          <p:nvPr>
            <p:ph type="sldNum" sz="quarter" idx="5"/>
          </p:nvPr>
        </p:nvSpPr>
        <p:spPr/>
        <p:txBody>
          <a:bodyPr/>
          <a:lstStyle/>
          <a:p>
            <a:fld id="{1167FDFD-CC69-406E-B16C-EFC7C3D4B7A1}" type="slidenum">
              <a:rPr lang="en-US" smtClean="0"/>
              <a:t>2</a:t>
            </a:fld>
            <a:endParaRPr lang="en-US"/>
          </a:p>
        </p:txBody>
      </p:sp>
    </p:spTree>
    <p:extLst>
      <p:ext uri="{BB962C8B-B14F-4D97-AF65-F5344CB8AC3E}">
        <p14:creationId xmlns:p14="http://schemas.microsoft.com/office/powerpoint/2010/main" val="285625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FF982E-58A9-453F-9D7C-D78A20F77166}" type="datetimeFigureOut">
              <a:rPr lang="en-US" smtClean="0"/>
              <a:t>10/2/2024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2482AB5-11E2-4621-A7E4-2FB36ABB2099}" type="slidenum">
              <a:rPr lang="en-US" smtClean="0"/>
              <a:t>‹#›</a:t>
            </a:fld>
            <a:endParaRPr lang="en-US"/>
          </a:p>
        </p:txBody>
      </p:sp>
    </p:spTree>
    <p:extLst>
      <p:ext uri="{BB962C8B-B14F-4D97-AF65-F5344CB8AC3E}">
        <p14:creationId xmlns:p14="http://schemas.microsoft.com/office/powerpoint/2010/main" val="233603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FF982E-58A9-453F-9D7C-D78A20F77166}" type="datetimeFigureOut">
              <a:rPr lang="en-US" smtClean="0"/>
              <a:t>10/2/2024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2482AB5-11E2-4621-A7E4-2FB36ABB2099}" type="slidenum">
              <a:rPr lang="en-US" smtClean="0"/>
              <a:t>‹#›</a:t>
            </a:fld>
            <a:endParaRPr lang="en-US"/>
          </a:p>
        </p:txBody>
      </p:sp>
    </p:spTree>
    <p:extLst>
      <p:ext uri="{BB962C8B-B14F-4D97-AF65-F5344CB8AC3E}">
        <p14:creationId xmlns:p14="http://schemas.microsoft.com/office/powerpoint/2010/main" val="2538733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FF982E-58A9-453F-9D7C-D78A20F77166}" type="datetimeFigureOut">
              <a:rPr lang="en-US" smtClean="0"/>
              <a:t>10/2/2024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2482AB5-11E2-4621-A7E4-2FB36ABB2099}" type="slidenum">
              <a:rPr lang="en-US" smtClean="0"/>
              <a:t>‹#›</a:t>
            </a:fld>
            <a:endParaRPr lang="en-US"/>
          </a:p>
        </p:txBody>
      </p:sp>
    </p:spTree>
    <p:extLst>
      <p:ext uri="{BB962C8B-B14F-4D97-AF65-F5344CB8AC3E}">
        <p14:creationId xmlns:p14="http://schemas.microsoft.com/office/powerpoint/2010/main" val="4100483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C64F-BB0E-46F2-9665-AC646217F765}"/>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2E8F543C-4C25-45DA-97C4-A4538DDE1BE7}"/>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65E11B0-E8BD-4B09-ADC3-175AADECFCC9}"/>
              </a:ext>
            </a:extLst>
          </p:cNvPr>
          <p:cNvSpPr>
            <a:spLocks noGrp="1"/>
          </p:cNvSpPr>
          <p:nvPr>
            <p:ph type="dt" sz="half" idx="10"/>
          </p:nvPr>
        </p:nvSpPr>
        <p:spPr>
          <a:xfrm>
            <a:off x="838200" y="6356351"/>
            <a:ext cx="2743200" cy="366183"/>
          </a:xfrm>
          <a:prstGeom prst="rect">
            <a:avLst/>
          </a:prstGeom>
        </p:spPr>
        <p:txBody>
          <a:bodyPr/>
          <a:lstStyle/>
          <a:p>
            <a:fld id="{858E4EFA-8564-4BBA-B33A-0AE029A904D5}" type="datetimeFigureOut">
              <a:rPr lang="en-US" smtClean="0"/>
              <a:t>10/2/2024</a:t>
            </a:fld>
            <a:endParaRPr lang="en-US"/>
          </a:p>
        </p:txBody>
      </p:sp>
      <p:sp>
        <p:nvSpPr>
          <p:cNvPr id="5" name="Footer Placeholder 4">
            <a:extLst>
              <a:ext uri="{FF2B5EF4-FFF2-40B4-BE49-F238E27FC236}">
                <a16:creationId xmlns:a16="http://schemas.microsoft.com/office/drawing/2014/main" id="{ED897AC5-D535-47BC-98EF-3804FC64B988}"/>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0579B6-B31A-477C-9DB7-9D8E4F8756A2}"/>
              </a:ext>
            </a:extLst>
          </p:cNvPr>
          <p:cNvSpPr>
            <a:spLocks noGrp="1"/>
          </p:cNvSpPr>
          <p:nvPr>
            <p:ph type="sldNum" sz="quarter" idx="12"/>
          </p:nvPr>
        </p:nvSpPr>
        <p:spPr>
          <a:xfrm>
            <a:off x="8610600" y="6356351"/>
            <a:ext cx="2743200" cy="366183"/>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366761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DFF83-F809-42FF-9FEB-4BFFEAFAFC50}"/>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89F5949-4E7E-48FF-B602-C5558D2FE6CC}"/>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579CA-3D95-4D01-9CB8-86F627DEB89F}"/>
              </a:ext>
            </a:extLst>
          </p:cNvPr>
          <p:cNvSpPr>
            <a:spLocks noGrp="1"/>
          </p:cNvSpPr>
          <p:nvPr>
            <p:ph type="dt" sz="half" idx="10"/>
          </p:nvPr>
        </p:nvSpPr>
        <p:spPr>
          <a:xfrm>
            <a:off x="838200" y="6356351"/>
            <a:ext cx="2743200" cy="366183"/>
          </a:xfrm>
          <a:prstGeom prst="rect">
            <a:avLst/>
          </a:prstGeom>
        </p:spPr>
        <p:txBody>
          <a:bodyPr/>
          <a:lstStyle/>
          <a:p>
            <a:fld id="{858E4EFA-8564-4BBA-B33A-0AE029A904D5}" type="datetimeFigureOut">
              <a:rPr lang="en-US" smtClean="0"/>
              <a:t>10/2/2024</a:t>
            </a:fld>
            <a:endParaRPr lang="en-US"/>
          </a:p>
        </p:txBody>
      </p:sp>
      <p:sp>
        <p:nvSpPr>
          <p:cNvPr id="5" name="Footer Placeholder 4">
            <a:extLst>
              <a:ext uri="{FF2B5EF4-FFF2-40B4-BE49-F238E27FC236}">
                <a16:creationId xmlns:a16="http://schemas.microsoft.com/office/drawing/2014/main" id="{B61F4B45-0A24-449E-94DD-D8D1D64CFD4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03E3FE-901E-4C74-8D8B-C5A3C74A03C1}"/>
              </a:ext>
            </a:extLst>
          </p:cNvPr>
          <p:cNvSpPr>
            <a:spLocks noGrp="1"/>
          </p:cNvSpPr>
          <p:nvPr>
            <p:ph type="sldNum" sz="quarter" idx="12"/>
          </p:nvPr>
        </p:nvSpPr>
        <p:spPr>
          <a:xfrm>
            <a:off x="8610600" y="6356351"/>
            <a:ext cx="2743200" cy="366183"/>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899949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4FC0E-7026-45A2-B0CB-01DC12824A5E}"/>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D7A02222-9AE0-4290-B885-07CE16F79D34}"/>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41A188-0C64-4FCB-9638-303E11F4C2FC}"/>
              </a:ext>
            </a:extLst>
          </p:cNvPr>
          <p:cNvSpPr>
            <a:spLocks noGrp="1"/>
          </p:cNvSpPr>
          <p:nvPr>
            <p:ph type="dt" sz="half" idx="10"/>
          </p:nvPr>
        </p:nvSpPr>
        <p:spPr>
          <a:xfrm>
            <a:off x="838200" y="6356351"/>
            <a:ext cx="2743200" cy="366183"/>
          </a:xfrm>
          <a:prstGeom prst="rect">
            <a:avLst/>
          </a:prstGeom>
        </p:spPr>
        <p:txBody>
          <a:bodyPr/>
          <a:lstStyle/>
          <a:p>
            <a:fld id="{858E4EFA-8564-4BBA-B33A-0AE029A904D5}" type="datetimeFigureOut">
              <a:rPr lang="en-US" smtClean="0"/>
              <a:t>10/2/2024</a:t>
            </a:fld>
            <a:endParaRPr lang="en-US"/>
          </a:p>
        </p:txBody>
      </p:sp>
      <p:sp>
        <p:nvSpPr>
          <p:cNvPr id="5" name="Footer Placeholder 4">
            <a:extLst>
              <a:ext uri="{FF2B5EF4-FFF2-40B4-BE49-F238E27FC236}">
                <a16:creationId xmlns:a16="http://schemas.microsoft.com/office/drawing/2014/main" id="{A3B4011D-2A52-44D8-A9CB-662B504E697A}"/>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137A55-3880-456A-B24C-F77EFAA37CA9}"/>
              </a:ext>
            </a:extLst>
          </p:cNvPr>
          <p:cNvSpPr>
            <a:spLocks noGrp="1"/>
          </p:cNvSpPr>
          <p:nvPr>
            <p:ph type="sldNum" sz="quarter" idx="12"/>
          </p:nvPr>
        </p:nvSpPr>
        <p:spPr>
          <a:xfrm>
            <a:off x="8610600" y="6356351"/>
            <a:ext cx="2743200" cy="366183"/>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259283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C0B8-F44B-480B-8B3C-4D4197C758DB}"/>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840D039-53DF-4570-ABF3-8379F690EE53}"/>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C527F3-8498-4AFA-BA4F-86F419B1F078}"/>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F7D2CA-F65A-4E17-85A6-1CD7FF6D1D2B}"/>
              </a:ext>
            </a:extLst>
          </p:cNvPr>
          <p:cNvSpPr>
            <a:spLocks noGrp="1"/>
          </p:cNvSpPr>
          <p:nvPr>
            <p:ph type="dt" sz="half" idx="10"/>
          </p:nvPr>
        </p:nvSpPr>
        <p:spPr>
          <a:xfrm>
            <a:off x="838200" y="6356351"/>
            <a:ext cx="2743200" cy="366183"/>
          </a:xfrm>
          <a:prstGeom prst="rect">
            <a:avLst/>
          </a:prstGeom>
        </p:spPr>
        <p:txBody>
          <a:bodyPr/>
          <a:lstStyle/>
          <a:p>
            <a:fld id="{858E4EFA-8564-4BBA-B33A-0AE029A904D5}" type="datetimeFigureOut">
              <a:rPr lang="en-US" smtClean="0"/>
              <a:t>10/2/2024</a:t>
            </a:fld>
            <a:endParaRPr lang="en-US"/>
          </a:p>
        </p:txBody>
      </p:sp>
      <p:sp>
        <p:nvSpPr>
          <p:cNvPr id="6" name="Footer Placeholder 5">
            <a:extLst>
              <a:ext uri="{FF2B5EF4-FFF2-40B4-BE49-F238E27FC236}">
                <a16:creationId xmlns:a16="http://schemas.microsoft.com/office/drawing/2014/main" id="{1DE8BC47-1ED5-4EC3-BE25-9EE69D67515C}"/>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0DD507-0815-4267-8314-71B2BB48B6A7}"/>
              </a:ext>
            </a:extLst>
          </p:cNvPr>
          <p:cNvSpPr>
            <a:spLocks noGrp="1"/>
          </p:cNvSpPr>
          <p:nvPr>
            <p:ph type="sldNum" sz="quarter" idx="12"/>
          </p:nvPr>
        </p:nvSpPr>
        <p:spPr>
          <a:xfrm>
            <a:off x="8610600" y="6356351"/>
            <a:ext cx="2743200" cy="366183"/>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4238835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C8962-4BAE-4FB7-A4EF-A3F478BED27D}"/>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4E31A9A-4F6E-4F01-BFB4-0453C9617299}"/>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75B4B3A-B30A-4A45-A7DD-D34577EAB64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BC11C-D7A1-4DE3-9AF3-B7AD14546AFB}"/>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7B64C53E-360E-46CC-AB85-CBD9F8B15B85}"/>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511F0-5A9C-4734-BC7C-5DB736D2306B}"/>
              </a:ext>
            </a:extLst>
          </p:cNvPr>
          <p:cNvSpPr>
            <a:spLocks noGrp="1"/>
          </p:cNvSpPr>
          <p:nvPr>
            <p:ph type="dt" sz="half" idx="10"/>
          </p:nvPr>
        </p:nvSpPr>
        <p:spPr>
          <a:xfrm>
            <a:off x="838200" y="6356351"/>
            <a:ext cx="2743200" cy="366183"/>
          </a:xfrm>
          <a:prstGeom prst="rect">
            <a:avLst/>
          </a:prstGeom>
        </p:spPr>
        <p:txBody>
          <a:bodyPr/>
          <a:lstStyle/>
          <a:p>
            <a:fld id="{858E4EFA-8564-4BBA-B33A-0AE029A904D5}" type="datetimeFigureOut">
              <a:rPr lang="en-US" smtClean="0"/>
              <a:t>10/2/2024</a:t>
            </a:fld>
            <a:endParaRPr lang="en-US"/>
          </a:p>
        </p:txBody>
      </p:sp>
      <p:sp>
        <p:nvSpPr>
          <p:cNvPr id="8" name="Footer Placeholder 7">
            <a:extLst>
              <a:ext uri="{FF2B5EF4-FFF2-40B4-BE49-F238E27FC236}">
                <a16:creationId xmlns:a16="http://schemas.microsoft.com/office/drawing/2014/main" id="{A4E596FE-24F7-45C7-A6A6-8F4DEC6965E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6B7F18C-EC0B-488B-A3B7-CD61FC9B8FCC}"/>
              </a:ext>
            </a:extLst>
          </p:cNvPr>
          <p:cNvSpPr>
            <a:spLocks noGrp="1"/>
          </p:cNvSpPr>
          <p:nvPr>
            <p:ph type="sldNum" sz="quarter" idx="12"/>
          </p:nvPr>
        </p:nvSpPr>
        <p:spPr>
          <a:xfrm>
            <a:off x="8610600" y="6356351"/>
            <a:ext cx="2743200" cy="366183"/>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527312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95DF-BF10-4FC6-B18E-0F9540292476}"/>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68D64AA-33B4-4DE5-BCA3-B928352CA40A}"/>
              </a:ext>
            </a:extLst>
          </p:cNvPr>
          <p:cNvSpPr>
            <a:spLocks noGrp="1"/>
          </p:cNvSpPr>
          <p:nvPr>
            <p:ph type="dt" sz="half" idx="10"/>
          </p:nvPr>
        </p:nvSpPr>
        <p:spPr>
          <a:xfrm>
            <a:off x="838200" y="6356351"/>
            <a:ext cx="2743200" cy="366183"/>
          </a:xfrm>
          <a:prstGeom prst="rect">
            <a:avLst/>
          </a:prstGeom>
        </p:spPr>
        <p:txBody>
          <a:bodyPr/>
          <a:lstStyle/>
          <a:p>
            <a:fld id="{858E4EFA-8564-4BBA-B33A-0AE029A904D5}" type="datetimeFigureOut">
              <a:rPr lang="en-US" smtClean="0"/>
              <a:t>10/2/2024</a:t>
            </a:fld>
            <a:endParaRPr lang="en-US"/>
          </a:p>
        </p:txBody>
      </p:sp>
      <p:sp>
        <p:nvSpPr>
          <p:cNvPr id="4" name="Footer Placeholder 3">
            <a:extLst>
              <a:ext uri="{FF2B5EF4-FFF2-40B4-BE49-F238E27FC236}">
                <a16:creationId xmlns:a16="http://schemas.microsoft.com/office/drawing/2014/main" id="{E761DD4D-614B-4D2D-94F9-85C596B158F2}"/>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F2D72DA-95E2-43AC-B79E-94036A7E4A08}"/>
              </a:ext>
            </a:extLst>
          </p:cNvPr>
          <p:cNvSpPr>
            <a:spLocks noGrp="1"/>
          </p:cNvSpPr>
          <p:nvPr>
            <p:ph type="sldNum" sz="quarter" idx="12"/>
          </p:nvPr>
        </p:nvSpPr>
        <p:spPr>
          <a:xfrm>
            <a:off x="8610600" y="6356351"/>
            <a:ext cx="2743200" cy="366183"/>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3407791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D94F4-4DCD-424E-A3B0-6CF388921A0F}"/>
              </a:ext>
            </a:extLst>
          </p:cNvPr>
          <p:cNvSpPr>
            <a:spLocks noGrp="1"/>
          </p:cNvSpPr>
          <p:nvPr>
            <p:ph type="dt" sz="half" idx="10"/>
          </p:nvPr>
        </p:nvSpPr>
        <p:spPr>
          <a:xfrm>
            <a:off x="838200" y="6356351"/>
            <a:ext cx="2743200" cy="366183"/>
          </a:xfrm>
          <a:prstGeom prst="rect">
            <a:avLst/>
          </a:prstGeom>
        </p:spPr>
        <p:txBody>
          <a:bodyPr/>
          <a:lstStyle/>
          <a:p>
            <a:fld id="{858E4EFA-8564-4BBA-B33A-0AE029A904D5}" type="datetimeFigureOut">
              <a:rPr lang="en-US" smtClean="0"/>
              <a:t>10/2/2024</a:t>
            </a:fld>
            <a:endParaRPr lang="en-US"/>
          </a:p>
        </p:txBody>
      </p:sp>
      <p:sp>
        <p:nvSpPr>
          <p:cNvPr id="3" name="Footer Placeholder 2">
            <a:extLst>
              <a:ext uri="{FF2B5EF4-FFF2-40B4-BE49-F238E27FC236}">
                <a16:creationId xmlns:a16="http://schemas.microsoft.com/office/drawing/2014/main" id="{5E4B59CF-2C0E-4116-AE7A-3F77E55D4CFC}"/>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973A3ED-8154-4E23-9794-36BF0262E1C2}"/>
              </a:ext>
            </a:extLst>
          </p:cNvPr>
          <p:cNvSpPr>
            <a:spLocks noGrp="1"/>
          </p:cNvSpPr>
          <p:nvPr>
            <p:ph type="sldNum" sz="quarter" idx="12"/>
          </p:nvPr>
        </p:nvSpPr>
        <p:spPr>
          <a:xfrm>
            <a:off x="8610600" y="6356351"/>
            <a:ext cx="2743200" cy="366183"/>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3687296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778D-5F70-4437-8D68-4FEB0E6F4246}"/>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FB844B98-A5C7-4362-AA94-C5C0BB8A1C35}"/>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13C0BD-CE03-4A66-BCFE-2093D07B828A}"/>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E462CAC6-A985-4E51-9A17-1F3B80FD5129}"/>
              </a:ext>
            </a:extLst>
          </p:cNvPr>
          <p:cNvSpPr>
            <a:spLocks noGrp="1"/>
          </p:cNvSpPr>
          <p:nvPr>
            <p:ph type="dt" sz="half" idx="10"/>
          </p:nvPr>
        </p:nvSpPr>
        <p:spPr>
          <a:xfrm>
            <a:off x="838200" y="6356351"/>
            <a:ext cx="2743200" cy="366183"/>
          </a:xfrm>
          <a:prstGeom prst="rect">
            <a:avLst/>
          </a:prstGeom>
        </p:spPr>
        <p:txBody>
          <a:bodyPr/>
          <a:lstStyle/>
          <a:p>
            <a:fld id="{858E4EFA-8564-4BBA-B33A-0AE029A904D5}" type="datetimeFigureOut">
              <a:rPr lang="en-US" smtClean="0"/>
              <a:t>10/2/2024</a:t>
            </a:fld>
            <a:endParaRPr lang="en-US"/>
          </a:p>
        </p:txBody>
      </p:sp>
      <p:sp>
        <p:nvSpPr>
          <p:cNvPr id="6" name="Footer Placeholder 5">
            <a:extLst>
              <a:ext uri="{FF2B5EF4-FFF2-40B4-BE49-F238E27FC236}">
                <a16:creationId xmlns:a16="http://schemas.microsoft.com/office/drawing/2014/main" id="{BC9826F6-3C6F-4C6C-9C6D-57F61947E4C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FE6E47-C10C-4834-89D0-97D3186AC3EC}"/>
              </a:ext>
            </a:extLst>
          </p:cNvPr>
          <p:cNvSpPr>
            <a:spLocks noGrp="1"/>
          </p:cNvSpPr>
          <p:nvPr>
            <p:ph type="sldNum" sz="quarter" idx="12"/>
          </p:nvPr>
        </p:nvSpPr>
        <p:spPr>
          <a:xfrm>
            <a:off x="8610600" y="6356351"/>
            <a:ext cx="2743200" cy="366183"/>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80471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FF982E-58A9-453F-9D7C-D78A20F77166}" type="datetimeFigureOut">
              <a:rPr lang="en-US" smtClean="0"/>
              <a:t>10/2/2024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2482AB5-11E2-4621-A7E4-2FB36ABB2099}" type="slidenum">
              <a:rPr lang="en-US" smtClean="0"/>
              <a:t>‹#›</a:t>
            </a:fld>
            <a:endParaRPr lang="en-US"/>
          </a:p>
        </p:txBody>
      </p:sp>
    </p:spTree>
    <p:extLst>
      <p:ext uri="{BB962C8B-B14F-4D97-AF65-F5344CB8AC3E}">
        <p14:creationId xmlns:p14="http://schemas.microsoft.com/office/powerpoint/2010/main" val="2763214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DF18-CE41-4D1D-AD29-6406F59A997F}"/>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97173E0A-12FF-4C8C-B7E2-1B8E6C0D311B}"/>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DFE48B44-FA62-4BC6-9047-A8C80EE6A3F7}"/>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D84CA3DD-4DF7-49A3-8E16-7D25AB50202B}"/>
              </a:ext>
            </a:extLst>
          </p:cNvPr>
          <p:cNvSpPr>
            <a:spLocks noGrp="1"/>
          </p:cNvSpPr>
          <p:nvPr>
            <p:ph type="dt" sz="half" idx="10"/>
          </p:nvPr>
        </p:nvSpPr>
        <p:spPr>
          <a:xfrm>
            <a:off x="838200" y="6356351"/>
            <a:ext cx="2743200" cy="366183"/>
          </a:xfrm>
          <a:prstGeom prst="rect">
            <a:avLst/>
          </a:prstGeom>
        </p:spPr>
        <p:txBody>
          <a:bodyPr/>
          <a:lstStyle/>
          <a:p>
            <a:fld id="{858E4EFA-8564-4BBA-B33A-0AE029A904D5}" type="datetimeFigureOut">
              <a:rPr lang="en-US" smtClean="0"/>
              <a:t>10/2/2024</a:t>
            </a:fld>
            <a:endParaRPr lang="en-US"/>
          </a:p>
        </p:txBody>
      </p:sp>
      <p:sp>
        <p:nvSpPr>
          <p:cNvPr id="6" name="Footer Placeholder 5">
            <a:extLst>
              <a:ext uri="{FF2B5EF4-FFF2-40B4-BE49-F238E27FC236}">
                <a16:creationId xmlns:a16="http://schemas.microsoft.com/office/drawing/2014/main" id="{1F598B4B-9E5A-43C2-8C53-74D80624ABB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70D0094-9D12-4762-85AD-35F0DEBCD8A4}"/>
              </a:ext>
            </a:extLst>
          </p:cNvPr>
          <p:cNvSpPr>
            <a:spLocks noGrp="1"/>
          </p:cNvSpPr>
          <p:nvPr>
            <p:ph type="sldNum" sz="quarter" idx="12"/>
          </p:nvPr>
        </p:nvSpPr>
        <p:spPr>
          <a:xfrm>
            <a:off x="8610600" y="6356351"/>
            <a:ext cx="2743200" cy="366183"/>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3348918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DD12-4488-44FC-AAF1-4722F5FF62E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464E2A-1B7D-4E4A-A335-63A48B2BA679}"/>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72AA6-1E99-41D0-969C-9A7795C4C052}"/>
              </a:ext>
            </a:extLst>
          </p:cNvPr>
          <p:cNvSpPr>
            <a:spLocks noGrp="1"/>
          </p:cNvSpPr>
          <p:nvPr>
            <p:ph type="dt" sz="half" idx="10"/>
          </p:nvPr>
        </p:nvSpPr>
        <p:spPr>
          <a:xfrm>
            <a:off x="838200" y="6356351"/>
            <a:ext cx="2743200" cy="366183"/>
          </a:xfrm>
          <a:prstGeom prst="rect">
            <a:avLst/>
          </a:prstGeom>
        </p:spPr>
        <p:txBody>
          <a:bodyPr/>
          <a:lstStyle/>
          <a:p>
            <a:fld id="{858E4EFA-8564-4BBA-B33A-0AE029A904D5}" type="datetimeFigureOut">
              <a:rPr lang="en-US" smtClean="0"/>
              <a:t>10/2/2024</a:t>
            </a:fld>
            <a:endParaRPr lang="en-US"/>
          </a:p>
        </p:txBody>
      </p:sp>
      <p:sp>
        <p:nvSpPr>
          <p:cNvPr id="5" name="Footer Placeholder 4">
            <a:extLst>
              <a:ext uri="{FF2B5EF4-FFF2-40B4-BE49-F238E27FC236}">
                <a16:creationId xmlns:a16="http://schemas.microsoft.com/office/drawing/2014/main" id="{852DA436-9EA7-4F04-8E6F-668600AE6DA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C4B2AC-3B32-41CF-8FC0-3C2E6FBE64A3}"/>
              </a:ext>
            </a:extLst>
          </p:cNvPr>
          <p:cNvSpPr>
            <a:spLocks noGrp="1"/>
          </p:cNvSpPr>
          <p:nvPr>
            <p:ph type="sldNum" sz="quarter" idx="12"/>
          </p:nvPr>
        </p:nvSpPr>
        <p:spPr>
          <a:xfrm>
            <a:off x="8610600" y="6356351"/>
            <a:ext cx="2743200" cy="366183"/>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3529787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E57572-F7CD-414A-B6E8-E8E9D3882456}"/>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A09426-A716-45F5-80F1-30E16024C32D}"/>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6112F-3784-49D9-80E9-B53CC3648D93}"/>
              </a:ext>
            </a:extLst>
          </p:cNvPr>
          <p:cNvSpPr>
            <a:spLocks noGrp="1"/>
          </p:cNvSpPr>
          <p:nvPr>
            <p:ph type="dt" sz="half" idx="10"/>
          </p:nvPr>
        </p:nvSpPr>
        <p:spPr>
          <a:xfrm>
            <a:off x="838200" y="6356351"/>
            <a:ext cx="2743200" cy="366183"/>
          </a:xfrm>
          <a:prstGeom prst="rect">
            <a:avLst/>
          </a:prstGeom>
        </p:spPr>
        <p:txBody>
          <a:bodyPr/>
          <a:lstStyle/>
          <a:p>
            <a:fld id="{858E4EFA-8564-4BBA-B33A-0AE029A904D5}" type="datetimeFigureOut">
              <a:rPr lang="en-US" smtClean="0"/>
              <a:t>10/2/2024</a:t>
            </a:fld>
            <a:endParaRPr lang="en-US"/>
          </a:p>
        </p:txBody>
      </p:sp>
      <p:sp>
        <p:nvSpPr>
          <p:cNvPr id="5" name="Footer Placeholder 4">
            <a:extLst>
              <a:ext uri="{FF2B5EF4-FFF2-40B4-BE49-F238E27FC236}">
                <a16:creationId xmlns:a16="http://schemas.microsoft.com/office/drawing/2014/main" id="{D785CC08-13F7-4C84-AF3B-0BCFE8169671}"/>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5E4314-CDD8-4767-905F-A6C2114D0223}"/>
              </a:ext>
            </a:extLst>
          </p:cNvPr>
          <p:cNvSpPr>
            <a:spLocks noGrp="1"/>
          </p:cNvSpPr>
          <p:nvPr>
            <p:ph type="sldNum" sz="quarter" idx="12"/>
          </p:nvPr>
        </p:nvSpPr>
        <p:spPr>
          <a:xfrm>
            <a:off x="8610600" y="6356351"/>
            <a:ext cx="2743200" cy="366183"/>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552858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2"/>
        </a:solidFill>
        <a:effectLst/>
      </p:bgPr>
    </p:bg>
    <p:spTree>
      <p:nvGrpSpPr>
        <p:cNvPr id="1" name="Shape 1628"/>
        <p:cNvGrpSpPr/>
        <p:nvPr/>
      </p:nvGrpSpPr>
      <p:grpSpPr>
        <a:xfrm>
          <a:off x="0" y="0"/>
          <a:ext cx="0" cy="0"/>
          <a:chOff x="0" y="0"/>
          <a:chExt cx="0" cy="0"/>
        </a:xfrm>
      </p:grpSpPr>
      <p:sp>
        <p:nvSpPr>
          <p:cNvPr id="1630" name="Google Shape;1630;p13"/>
          <p:cNvSpPr txBox="1">
            <a:spLocks noGrp="1"/>
          </p:cNvSpPr>
          <p:nvPr>
            <p:ph type="title"/>
          </p:nvPr>
        </p:nvSpPr>
        <p:spPr>
          <a:xfrm>
            <a:off x="3147784" y="1104900"/>
            <a:ext cx="5896400" cy="24144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8000"/>
            </a:lvl1pPr>
            <a:lvl2pPr lvl="1">
              <a:spcBef>
                <a:spcPts val="0"/>
              </a:spcBef>
              <a:spcAft>
                <a:spcPts val="0"/>
              </a:spcAft>
              <a:buSzPts val="2800"/>
              <a:buNone/>
              <a:defRPr>
                <a:latin typeface="Arial"/>
                <a:ea typeface="Arial"/>
                <a:cs typeface="Arial"/>
                <a:sym typeface="Arial"/>
              </a:defRPr>
            </a:lvl2pPr>
            <a:lvl3pPr lvl="2">
              <a:spcBef>
                <a:spcPts val="0"/>
              </a:spcBef>
              <a:spcAft>
                <a:spcPts val="0"/>
              </a:spcAft>
              <a:buSzPts val="2800"/>
              <a:buNone/>
              <a:defRPr>
                <a:latin typeface="Arial"/>
                <a:ea typeface="Arial"/>
                <a:cs typeface="Arial"/>
                <a:sym typeface="Arial"/>
              </a:defRPr>
            </a:lvl3pPr>
            <a:lvl4pPr lvl="3">
              <a:spcBef>
                <a:spcPts val="0"/>
              </a:spcBef>
              <a:spcAft>
                <a:spcPts val="0"/>
              </a:spcAft>
              <a:buSzPts val="2800"/>
              <a:buNone/>
              <a:defRPr>
                <a:latin typeface="Arial"/>
                <a:ea typeface="Arial"/>
                <a:cs typeface="Arial"/>
                <a:sym typeface="Arial"/>
              </a:defRPr>
            </a:lvl4pPr>
            <a:lvl5pPr lvl="4">
              <a:spcBef>
                <a:spcPts val="0"/>
              </a:spcBef>
              <a:spcAft>
                <a:spcPts val="0"/>
              </a:spcAft>
              <a:buSzPts val="2800"/>
              <a:buNone/>
              <a:defRPr>
                <a:latin typeface="Arial"/>
                <a:ea typeface="Arial"/>
                <a:cs typeface="Arial"/>
                <a:sym typeface="Arial"/>
              </a:defRPr>
            </a:lvl5pPr>
            <a:lvl6pPr lvl="5">
              <a:spcBef>
                <a:spcPts val="0"/>
              </a:spcBef>
              <a:spcAft>
                <a:spcPts val="0"/>
              </a:spcAft>
              <a:buSzPts val="2800"/>
              <a:buNone/>
              <a:defRPr>
                <a:latin typeface="Arial"/>
                <a:ea typeface="Arial"/>
                <a:cs typeface="Arial"/>
                <a:sym typeface="Arial"/>
              </a:defRPr>
            </a:lvl6pPr>
            <a:lvl7pPr lvl="6">
              <a:spcBef>
                <a:spcPts val="0"/>
              </a:spcBef>
              <a:spcAft>
                <a:spcPts val="0"/>
              </a:spcAft>
              <a:buSzPts val="2800"/>
              <a:buNone/>
              <a:defRPr>
                <a:latin typeface="Arial"/>
                <a:ea typeface="Arial"/>
                <a:cs typeface="Arial"/>
                <a:sym typeface="Arial"/>
              </a:defRPr>
            </a:lvl7pPr>
            <a:lvl8pPr lvl="7">
              <a:spcBef>
                <a:spcPts val="0"/>
              </a:spcBef>
              <a:spcAft>
                <a:spcPts val="0"/>
              </a:spcAft>
              <a:buSzPts val="2800"/>
              <a:buNone/>
              <a:defRPr>
                <a:latin typeface="Arial"/>
                <a:ea typeface="Arial"/>
                <a:cs typeface="Arial"/>
                <a:sym typeface="Arial"/>
              </a:defRPr>
            </a:lvl8pPr>
            <a:lvl9pPr lvl="8">
              <a:spcBef>
                <a:spcPts val="0"/>
              </a:spcBef>
              <a:spcAft>
                <a:spcPts val="0"/>
              </a:spcAft>
              <a:buSzPts val="2800"/>
              <a:buNone/>
              <a:defRPr>
                <a:latin typeface="Arial"/>
                <a:ea typeface="Arial"/>
                <a:cs typeface="Arial"/>
                <a:sym typeface="Arial"/>
              </a:defRPr>
            </a:lvl9pPr>
          </a:lstStyle>
          <a:p>
            <a:endParaRPr/>
          </a:p>
        </p:txBody>
      </p:sp>
    </p:spTree>
    <p:extLst>
      <p:ext uri="{BB962C8B-B14F-4D97-AF65-F5344CB8AC3E}">
        <p14:creationId xmlns:p14="http://schemas.microsoft.com/office/powerpoint/2010/main" val="3604245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3584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7F90-DCA8-4F0F-AED0-0128FC1F03CA}"/>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80CB9150-6F72-42C2-91D3-4C25D7972CAC}"/>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B631E484-8968-46B2-9B74-6D62105597C5}"/>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10/2/2024</a:t>
            </a:fld>
            <a:endParaRPr lang="en-US"/>
          </a:p>
        </p:txBody>
      </p:sp>
      <p:sp>
        <p:nvSpPr>
          <p:cNvPr id="5" name="Footer Placeholder 4">
            <a:extLst>
              <a:ext uri="{FF2B5EF4-FFF2-40B4-BE49-F238E27FC236}">
                <a16:creationId xmlns:a16="http://schemas.microsoft.com/office/drawing/2014/main" id="{5D77F581-C22C-4DFC-A144-6BC547EF191C}"/>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DBBA3C-8BA4-4077-BCC2-96D2FBB91F45}"/>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2602322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367C0-EBFA-40E3-9FB7-55D4A7F5A99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709BD9F-9EF4-447D-81B6-5345266A5DB8}"/>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70AD7-91E5-4E35-8A20-1BB927FD6C51}"/>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10/2/2024</a:t>
            </a:fld>
            <a:endParaRPr lang="en-US"/>
          </a:p>
        </p:txBody>
      </p:sp>
      <p:sp>
        <p:nvSpPr>
          <p:cNvPr id="5" name="Footer Placeholder 4">
            <a:extLst>
              <a:ext uri="{FF2B5EF4-FFF2-40B4-BE49-F238E27FC236}">
                <a16:creationId xmlns:a16="http://schemas.microsoft.com/office/drawing/2014/main" id="{4EB2F6CA-AAEC-4EDE-8EE6-97D944F4859A}"/>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C1BA13-CC13-419C-BC68-286608ED60A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3125145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2AC79-9E90-4CE5-9B2F-42D89D74BAD4}"/>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B41264DB-AAB9-4493-A22A-1A85518B19EB}"/>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F5DAAE-A14A-4964-BA0F-DC2A569A1E7B}"/>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10/2/2024</a:t>
            </a:fld>
            <a:endParaRPr lang="en-US"/>
          </a:p>
        </p:txBody>
      </p:sp>
      <p:sp>
        <p:nvSpPr>
          <p:cNvPr id="5" name="Footer Placeholder 4">
            <a:extLst>
              <a:ext uri="{FF2B5EF4-FFF2-40B4-BE49-F238E27FC236}">
                <a16:creationId xmlns:a16="http://schemas.microsoft.com/office/drawing/2014/main" id="{1AC72D8C-4381-4DB8-971C-A70B31D8A8D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5FA943-81B4-49FF-9FD9-5B43955D543F}"/>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2403514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71CE-A705-4632-9B8F-4AE651C21A7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A79A1E5-7B7B-4E41-B023-7665FC8EBEE9}"/>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429C0D-A115-4BBA-882D-0AD98D4F9FD7}"/>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C01A0A-916B-417B-AA62-37209B3CB12E}"/>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10/2/2024</a:t>
            </a:fld>
            <a:endParaRPr lang="en-US"/>
          </a:p>
        </p:txBody>
      </p:sp>
      <p:sp>
        <p:nvSpPr>
          <p:cNvPr id="6" name="Footer Placeholder 5">
            <a:extLst>
              <a:ext uri="{FF2B5EF4-FFF2-40B4-BE49-F238E27FC236}">
                <a16:creationId xmlns:a16="http://schemas.microsoft.com/office/drawing/2014/main" id="{87230EBF-2054-425F-B393-E438A0084ED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0F85757-87E9-42CD-8142-29E7CA86B9E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1102266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B361-0A1A-4397-9A98-3874C8DF2446}"/>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752E12-3BF7-4F16-8DBC-058A0A60E271}"/>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7882F9DD-2673-4574-B174-DC46B22403B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7ADD7-678D-4833-8034-02EBC26B4187}"/>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52BC9C76-DBF6-4620-8043-028295E58D3D}"/>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3F2B21-ED87-4964-992A-7124DD1AD81C}"/>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10/2/2024</a:t>
            </a:fld>
            <a:endParaRPr lang="en-US"/>
          </a:p>
        </p:txBody>
      </p:sp>
      <p:sp>
        <p:nvSpPr>
          <p:cNvPr id="8" name="Footer Placeholder 7">
            <a:extLst>
              <a:ext uri="{FF2B5EF4-FFF2-40B4-BE49-F238E27FC236}">
                <a16:creationId xmlns:a16="http://schemas.microsoft.com/office/drawing/2014/main" id="{3B5B29EA-C904-4A38-AB0F-BBACD6D26509}"/>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04CA08B-82C2-419F-997F-A19BC0CCB8BD}"/>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44852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FF982E-58A9-453F-9D7C-D78A20F77166}" type="datetimeFigureOut">
              <a:rPr lang="en-US" smtClean="0"/>
              <a:t>10/2/2024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2482AB5-11E2-4621-A7E4-2FB36ABB2099}" type="slidenum">
              <a:rPr lang="en-US" smtClean="0"/>
              <a:t>‹#›</a:t>
            </a:fld>
            <a:endParaRPr lang="en-US"/>
          </a:p>
        </p:txBody>
      </p:sp>
    </p:spTree>
    <p:extLst>
      <p:ext uri="{BB962C8B-B14F-4D97-AF65-F5344CB8AC3E}">
        <p14:creationId xmlns:p14="http://schemas.microsoft.com/office/powerpoint/2010/main" val="2867917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F00B-906A-4DB3-B271-593EB1D212DB}"/>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D070341-60E5-4EC6-97F1-07DDABF9C16D}"/>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10/2/2024</a:t>
            </a:fld>
            <a:endParaRPr lang="en-US"/>
          </a:p>
        </p:txBody>
      </p:sp>
      <p:sp>
        <p:nvSpPr>
          <p:cNvPr id="4" name="Footer Placeholder 3">
            <a:extLst>
              <a:ext uri="{FF2B5EF4-FFF2-40B4-BE49-F238E27FC236}">
                <a16:creationId xmlns:a16="http://schemas.microsoft.com/office/drawing/2014/main" id="{9F026473-42BE-4EB3-B3E6-8A28151A683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67F90B-1D8F-43E6-9339-2E7A86BEC86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4139477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92F32-DB70-449D-8D72-D56D2F5B3A23}"/>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10/2/2024</a:t>
            </a:fld>
            <a:endParaRPr lang="en-US"/>
          </a:p>
        </p:txBody>
      </p:sp>
      <p:sp>
        <p:nvSpPr>
          <p:cNvPr id="3" name="Footer Placeholder 2">
            <a:extLst>
              <a:ext uri="{FF2B5EF4-FFF2-40B4-BE49-F238E27FC236}">
                <a16:creationId xmlns:a16="http://schemas.microsoft.com/office/drawing/2014/main" id="{7B93E639-C139-4B98-83E0-831820F1AD0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AC2E341-9B86-48D3-9BD9-E7945C65BB57}"/>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3922671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F05C-1E3C-4A51-AA93-11086C4AF694}"/>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3F1AD414-B59E-4B0E-AE8D-108172707F4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615EC0-1CCF-4E4C-9C13-39789B953328}"/>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F88994-13E6-4AF6-8441-64BE7B327D78}"/>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10/2/2024</a:t>
            </a:fld>
            <a:endParaRPr lang="en-US"/>
          </a:p>
        </p:txBody>
      </p:sp>
      <p:sp>
        <p:nvSpPr>
          <p:cNvPr id="6" name="Footer Placeholder 5">
            <a:extLst>
              <a:ext uri="{FF2B5EF4-FFF2-40B4-BE49-F238E27FC236}">
                <a16:creationId xmlns:a16="http://schemas.microsoft.com/office/drawing/2014/main" id="{3DD10BEE-4E23-4FD6-8E39-E684746D5D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9F1AF4-6624-469D-8C9C-3CD6F712B735}"/>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33187414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E94B3-8B2B-4DB1-87D8-729DDF9AD9FC}"/>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1834B598-5E2E-45B0-A1A6-ABF01412F6B1}"/>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584EFF27-C723-41C2-97EB-D30403822970}"/>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762968EF-A833-4B32-A11C-1C830C0BBDB2}"/>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10/2/2024</a:t>
            </a:fld>
            <a:endParaRPr lang="en-US"/>
          </a:p>
        </p:txBody>
      </p:sp>
      <p:sp>
        <p:nvSpPr>
          <p:cNvPr id="6" name="Footer Placeholder 5">
            <a:extLst>
              <a:ext uri="{FF2B5EF4-FFF2-40B4-BE49-F238E27FC236}">
                <a16:creationId xmlns:a16="http://schemas.microsoft.com/office/drawing/2014/main" id="{DB76D905-3AF8-498E-93C1-E2A630A4D3F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6B1E5AC-944C-49D4-991D-D464790BB747}"/>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942700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85F7-072C-48D7-9703-95EF6292240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83CC0B-F6FD-43A0-A10C-72F638725F1C}"/>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468AFB-08B6-41D0-8304-7AE0BE33CB00}"/>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10/2/2024</a:t>
            </a:fld>
            <a:endParaRPr lang="en-US"/>
          </a:p>
        </p:txBody>
      </p:sp>
      <p:sp>
        <p:nvSpPr>
          <p:cNvPr id="5" name="Footer Placeholder 4">
            <a:extLst>
              <a:ext uri="{FF2B5EF4-FFF2-40B4-BE49-F238E27FC236}">
                <a16:creationId xmlns:a16="http://schemas.microsoft.com/office/drawing/2014/main" id="{510B5E2C-FA0B-4A9A-B7AC-895FD98CCF4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753740-351E-4663-891B-9626CBCA4EA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2508746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BE95BF-4E14-457C-95A2-5A0E652F5CC7}"/>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2757B2-0E34-4099-BF8B-E4FAAA519F2F}"/>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E62A0-44DB-4C4D-8B8D-4CE0674808A2}"/>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10/2/2024</a:t>
            </a:fld>
            <a:endParaRPr lang="en-US"/>
          </a:p>
        </p:txBody>
      </p:sp>
      <p:sp>
        <p:nvSpPr>
          <p:cNvPr id="5" name="Footer Placeholder 4">
            <a:extLst>
              <a:ext uri="{FF2B5EF4-FFF2-40B4-BE49-F238E27FC236}">
                <a16:creationId xmlns:a16="http://schemas.microsoft.com/office/drawing/2014/main" id="{DC31D4CD-E29B-42DA-92DE-85AAFBF89892}"/>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6E2BCD-061F-4114-A129-154CC351FB03}"/>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2112595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CFF982E-58A9-453F-9D7C-D78A20F77166}" type="datetimeFigureOut">
              <a:rPr lang="en-US" smtClean="0"/>
              <a:t>10/2/2024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2482AB5-11E2-4621-A7E4-2FB36ABB2099}" type="slidenum">
              <a:rPr lang="en-US" smtClean="0"/>
              <a:t>‹#›</a:t>
            </a:fld>
            <a:endParaRPr lang="en-US"/>
          </a:p>
        </p:txBody>
      </p:sp>
    </p:spTree>
    <p:extLst>
      <p:ext uri="{BB962C8B-B14F-4D97-AF65-F5344CB8AC3E}">
        <p14:creationId xmlns:p14="http://schemas.microsoft.com/office/powerpoint/2010/main" val="70900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CFF982E-58A9-453F-9D7C-D78A20F77166}" type="datetimeFigureOut">
              <a:rPr lang="en-US" smtClean="0"/>
              <a:t>10/2/2024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2482AB5-11E2-4621-A7E4-2FB36ABB2099}" type="slidenum">
              <a:rPr lang="en-US" smtClean="0"/>
              <a:t>‹#›</a:t>
            </a:fld>
            <a:endParaRPr lang="en-US"/>
          </a:p>
        </p:txBody>
      </p:sp>
    </p:spTree>
    <p:extLst>
      <p:ext uri="{BB962C8B-B14F-4D97-AF65-F5344CB8AC3E}">
        <p14:creationId xmlns:p14="http://schemas.microsoft.com/office/powerpoint/2010/main" val="1481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CFF982E-58A9-453F-9D7C-D78A20F77166}" type="datetimeFigureOut">
              <a:rPr lang="en-US" smtClean="0"/>
              <a:t>10/2/2024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2482AB5-11E2-4621-A7E4-2FB36ABB2099}" type="slidenum">
              <a:rPr lang="en-US" smtClean="0"/>
              <a:t>‹#›</a:t>
            </a:fld>
            <a:endParaRPr lang="en-US"/>
          </a:p>
        </p:txBody>
      </p:sp>
    </p:spTree>
    <p:extLst>
      <p:ext uri="{BB962C8B-B14F-4D97-AF65-F5344CB8AC3E}">
        <p14:creationId xmlns:p14="http://schemas.microsoft.com/office/powerpoint/2010/main" val="111088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CFF982E-58A9-453F-9D7C-D78A20F77166}" type="datetimeFigureOut">
              <a:rPr lang="en-US" smtClean="0"/>
              <a:t>10/2/2024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2482AB5-11E2-4621-A7E4-2FB36ABB2099}" type="slidenum">
              <a:rPr lang="en-US" smtClean="0"/>
              <a:t>‹#›</a:t>
            </a:fld>
            <a:endParaRPr lang="en-US"/>
          </a:p>
        </p:txBody>
      </p:sp>
    </p:spTree>
    <p:extLst>
      <p:ext uri="{BB962C8B-B14F-4D97-AF65-F5344CB8AC3E}">
        <p14:creationId xmlns:p14="http://schemas.microsoft.com/office/powerpoint/2010/main" val="370600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CFF982E-58A9-453F-9D7C-D78A20F77166}" type="datetimeFigureOut">
              <a:rPr lang="en-US" smtClean="0"/>
              <a:t>10/2/2024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2482AB5-11E2-4621-A7E4-2FB36ABB2099}" type="slidenum">
              <a:rPr lang="en-US" smtClean="0"/>
              <a:t>‹#›</a:t>
            </a:fld>
            <a:endParaRPr lang="en-US"/>
          </a:p>
        </p:txBody>
      </p:sp>
    </p:spTree>
    <p:extLst>
      <p:ext uri="{BB962C8B-B14F-4D97-AF65-F5344CB8AC3E}">
        <p14:creationId xmlns:p14="http://schemas.microsoft.com/office/powerpoint/2010/main" val="188193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CFF982E-58A9-453F-9D7C-D78A20F77166}" type="datetimeFigureOut">
              <a:rPr lang="en-US" smtClean="0"/>
              <a:t>10/2/2024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2482AB5-11E2-4621-A7E4-2FB36ABB2099}" type="slidenum">
              <a:rPr lang="en-US" smtClean="0"/>
              <a:t>‹#›</a:t>
            </a:fld>
            <a:endParaRPr lang="en-US"/>
          </a:p>
        </p:txBody>
      </p:sp>
    </p:spTree>
    <p:extLst>
      <p:ext uri="{BB962C8B-B14F-4D97-AF65-F5344CB8AC3E}">
        <p14:creationId xmlns:p14="http://schemas.microsoft.com/office/powerpoint/2010/main" val="324847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BC764E4F-48EB-1C56-15AA-95BD09D8F5E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87166" y="105367"/>
            <a:ext cx="1648019" cy="1648019"/>
          </a:xfrm>
          <a:prstGeom prst="rect">
            <a:avLst/>
          </a:prstGeom>
        </p:spPr>
      </p:pic>
    </p:spTree>
    <p:extLst>
      <p:ext uri="{BB962C8B-B14F-4D97-AF65-F5344CB8AC3E}">
        <p14:creationId xmlns:p14="http://schemas.microsoft.com/office/powerpoint/2010/main" val="1172283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28821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C392EA54-536A-53B8-BC28-CEFC06B2CD4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68740" y="213332"/>
            <a:ext cx="1812202" cy="1812202"/>
          </a:xfrm>
          <a:prstGeom prst="rect">
            <a:avLst/>
          </a:prstGeom>
        </p:spPr>
      </p:pic>
    </p:spTree>
    <p:extLst>
      <p:ext uri="{BB962C8B-B14F-4D97-AF65-F5344CB8AC3E}">
        <p14:creationId xmlns:p14="http://schemas.microsoft.com/office/powerpoint/2010/main" val="25975056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1.sv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80">
          <a:fgClr>
            <a:srgbClr val="0070C0"/>
          </a:fgClr>
          <a:bgClr>
            <a:schemeClr val="bg1"/>
          </a:bgClr>
        </a:pattFill>
        <a:effectLst/>
      </p:bgPr>
    </p:bg>
    <p:spTree>
      <p:nvGrpSpPr>
        <p:cNvPr id="1" name=""/>
        <p:cNvGrpSpPr/>
        <p:nvPr/>
      </p:nvGrpSpPr>
      <p:grpSpPr>
        <a:xfrm>
          <a:off x="0" y="0"/>
          <a:ext cx="0" cy="0"/>
          <a:chOff x="0" y="0"/>
          <a:chExt cx="0" cy="0"/>
        </a:xfrm>
      </p:grpSpPr>
      <p:pic>
        <p:nvPicPr>
          <p:cNvPr id="18" name="그림 12">
            <a:extLst>
              <a:ext uri="{FF2B5EF4-FFF2-40B4-BE49-F238E27FC236}">
                <a16:creationId xmlns:a16="http://schemas.microsoft.com/office/drawing/2014/main" id="{5727EBCA-EF65-418B-92CC-45705C0A0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322099"/>
            <a:ext cx="11303000" cy="6213802"/>
          </a:xfrm>
          <a:prstGeom prst="rect">
            <a:avLst/>
          </a:prstGeom>
        </p:spPr>
      </p:pic>
      <p:pic>
        <p:nvPicPr>
          <p:cNvPr id="22" name="Picture 21">
            <a:extLst>
              <a:ext uri="{FF2B5EF4-FFF2-40B4-BE49-F238E27FC236}">
                <a16:creationId xmlns:a16="http://schemas.microsoft.com/office/drawing/2014/main" id="{442E3F5D-A62C-397A-421A-EDB0E390428B}"/>
              </a:ext>
            </a:extLst>
          </p:cNvPr>
          <p:cNvPicPr>
            <a:picLocks noChangeAspect="1"/>
          </p:cNvPicPr>
          <p:nvPr/>
        </p:nvPicPr>
        <p:blipFill>
          <a:blip r:embed="rId4"/>
          <a:stretch>
            <a:fillRect/>
          </a:stretch>
        </p:blipFill>
        <p:spPr>
          <a:xfrm>
            <a:off x="1504950" y="503812"/>
            <a:ext cx="8934450" cy="5082788"/>
          </a:xfrm>
          <a:prstGeom prst="rect">
            <a:avLst/>
          </a:prstGeom>
        </p:spPr>
      </p:pic>
      <p:sp>
        <p:nvSpPr>
          <p:cNvPr id="23" name="Rectangle: Rounded Corners 22">
            <a:extLst>
              <a:ext uri="{FF2B5EF4-FFF2-40B4-BE49-F238E27FC236}">
                <a16:creationId xmlns:a16="http://schemas.microsoft.com/office/drawing/2014/main" id="{FDF93817-F827-146F-3942-737F44DEC490}"/>
              </a:ext>
            </a:extLst>
          </p:cNvPr>
          <p:cNvSpPr/>
          <p:nvPr/>
        </p:nvSpPr>
        <p:spPr>
          <a:xfrm>
            <a:off x="2947269" y="5695950"/>
            <a:ext cx="6120531" cy="652261"/>
          </a:xfrm>
          <a:prstGeom prst="round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Các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bạn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trong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tranh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đang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làm</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gì</a:t>
            </a:r>
            <a:r>
              <a:rPr lang="en-US" sz="32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8358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2"/>
          <p:cNvPicPr>
            <a:picLocks noChangeAspect="1"/>
          </p:cNvPicPr>
          <p:nvPr/>
        </p:nvPicPr>
        <p:blipFill>
          <a:blip r:embed="rId3"/>
          <a:srcRect l="15895" r="8549"/>
          <a:stretch>
            <a:fillRect/>
          </a:stretch>
        </p:blipFill>
        <p:spPr>
          <a:xfrm>
            <a:off x="0" y="0"/>
            <a:ext cx="12192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93954" y="1"/>
            <a:ext cx="12167391" cy="6825434"/>
          </a:xfrm>
          <a:prstGeom prst="rect">
            <a:avLst/>
          </a:prstGeom>
        </p:spPr>
      </p:pic>
      <p:pic>
        <p:nvPicPr>
          <p:cNvPr id="6" name="Picture 6"/>
          <p:cNvPicPr>
            <a:picLocks noChangeAspect="1"/>
          </p:cNvPicPr>
          <p:nvPr/>
        </p:nvPicPr>
        <p:blipFill>
          <a:blip r:embed="rId6"/>
          <a:srcRect r="76442"/>
          <a:stretch>
            <a:fillRect/>
          </a:stretch>
        </p:blipFill>
        <p:spPr>
          <a:xfrm>
            <a:off x="-22923" y="-63187"/>
            <a:ext cx="3826962" cy="6904251"/>
          </a:xfrm>
          <a:prstGeom prst="rect">
            <a:avLst/>
          </a:prstGeom>
        </p:spPr>
      </p:pic>
      <p:pic>
        <p:nvPicPr>
          <p:cNvPr id="7" name="Picture 7"/>
          <p:cNvPicPr>
            <a:picLocks noChangeAspect="1"/>
          </p:cNvPicPr>
          <p:nvPr/>
        </p:nvPicPr>
        <p:blipFill>
          <a:blip r:embed="rId7"/>
          <a:srcRect/>
          <a:stretch>
            <a:fillRect/>
          </a:stretch>
        </p:blipFill>
        <p:spPr>
          <a:xfrm>
            <a:off x="37357" y="994651"/>
            <a:ext cx="1524215" cy="1589795"/>
          </a:xfrm>
          <a:prstGeom prst="rect">
            <a:avLst/>
          </a:prstGeom>
        </p:spPr>
      </p:pic>
      <p:pic>
        <p:nvPicPr>
          <p:cNvPr id="8" name="Picture 8"/>
          <p:cNvPicPr>
            <a:picLocks noChangeAspect="1"/>
          </p:cNvPicPr>
          <p:nvPr/>
        </p:nvPicPr>
        <p:blipFill>
          <a:blip r:embed="rId7"/>
          <a:srcRect/>
          <a:stretch>
            <a:fillRect/>
          </a:stretch>
        </p:blipFill>
        <p:spPr>
          <a:xfrm rot="754926">
            <a:off x="10741688" y="2663579"/>
            <a:ext cx="1524215" cy="1589795"/>
          </a:xfrm>
          <a:prstGeom prst="rect">
            <a:avLst/>
          </a:prstGeom>
        </p:spPr>
      </p:pic>
      <p:pic>
        <p:nvPicPr>
          <p:cNvPr id="9" name="Picture 9"/>
          <p:cNvPicPr>
            <a:picLocks noChangeAspect="1"/>
          </p:cNvPicPr>
          <p:nvPr/>
        </p:nvPicPr>
        <p:blipFill>
          <a:blip r:embed="rId8"/>
          <a:srcRect/>
          <a:stretch>
            <a:fillRect/>
          </a:stretch>
        </p:blipFill>
        <p:spPr>
          <a:xfrm>
            <a:off x="265913" y="464706"/>
            <a:ext cx="11066697" cy="5928588"/>
          </a:xfrm>
          <a:prstGeom prst="rect">
            <a:avLst/>
          </a:prstGeom>
        </p:spPr>
      </p:pic>
      <p:pic>
        <p:nvPicPr>
          <p:cNvPr id="10" name="Picture 13"/>
          <p:cNvPicPr>
            <a:picLocks noChangeAspect="1"/>
          </p:cNvPicPr>
          <p:nvPr/>
        </p:nvPicPr>
        <p:blipFill>
          <a:blip r:embed="rId9"/>
          <a:srcRect/>
          <a:stretch>
            <a:fillRect/>
          </a:stretch>
        </p:blipFill>
        <p:spPr>
          <a:xfrm>
            <a:off x="93955" y="715276"/>
            <a:ext cx="5253228" cy="5486400"/>
          </a:xfrm>
          <a:prstGeom prst="rect">
            <a:avLst/>
          </a:prstGeom>
        </p:spPr>
      </p:pic>
      <p:pic>
        <p:nvPicPr>
          <p:cNvPr id="12" name="Picture 11">
            <a:extLst>
              <a:ext uri="{FF2B5EF4-FFF2-40B4-BE49-F238E27FC236}">
                <a16:creationId xmlns:a16="http://schemas.microsoft.com/office/drawing/2014/main" id="{416AA52A-2568-3B14-1382-2943F1A7FFD1}"/>
              </a:ext>
            </a:extLst>
          </p:cNvPr>
          <p:cNvPicPr>
            <a:picLocks noChangeAspect="1"/>
          </p:cNvPicPr>
          <p:nvPr/>
        </p:nvPicPr>
        <p:blipFill>
          <a:blip r:embed="rId10"/>
          <a:stretch>
            <a:fillRect/>
          </a:stretch>
        </p:blipFill>
        <p:spPr>
          <a:xfrm>
            <a:off x="311210" y="-153803"/>
            <a:ext cx="1523956" cy="1508868"/>
          </a:xfrm>
          <a:prstGeom prst="rect">
            <a:avLst/>
          </a:prstGeom>
        </p:spPr>
      </p:pic>
      <p:pic>
        <p:nvPicPr>
          <p:cNvPr id="13" name="Picture 11"/>
          <p:cNvPicPr>
            <a:picLocks noChangeAspect="1"/>
          </p:cNvPicPr>
          <p:nvPr/>
        </p:nvPicPr>
        <p:blipFill>
          <a:blip r:embed="rId11"/>
          <a:srcRect/>
          <a:stretch>
            <a:fillRect/>
          </a:stretch>
        </p:blipFill>
        <p:spPr>
          <a:xfrm>
            <a:off x="-15833" y="-333168"/>
            <a:ext cx="6020814" cy="6858000"/>
          </a:xfrm>
          <a:prstGeom prst="rect">
            <a:avLst/>
          </a:prstGeom>
        </p:spPr>
      </p:pic>
      <p:pic>
        <p:nvPicPr>
          <p:cNvPr id="14" name="Picture 12"/>
          <p:cNvPicPr>
            <a:picLocks noChangeAspect="1"/>
          </p:cNvPicPr>
          <p:nvPr/>
        </p:nvPicPr>
        <p:blipFill>
          <a:blip r:embed="rId11"/>
          <a:srcRect/>
          <a:stretch>
            <a:fillRect/>
          </a:stretch>
        </p:blipFill>
        <p:spPr>
          <a:xfrm>
            <a:off x="6477386" y="-52732"/>
            <a:ext cx="5488339" cy="6858000"/>
          </a:xfrm>
          <a:prstGeom prst="rect">
            <a:avLst/>
          </a:prstGeom>
        </p:spPr>
      </p:pic>
      <p:pic>
        <p:nvPicPr>
          <p:cNvPr id="18" name="Picture 3"/>
          <p:cNvPicPr>
            <a:picLocks noChangeAspect="1"/>
          </p:cNvPicPr>
          <p:nvPr/>
        </p:nvPicPr>
        <p:blipFill>
          <a:blip r:embed="rId12"/>
          <a:srcRect/>
          <a:stretch>
            <a:fillRect/>
          </a:stretch>
        </p:blipFill>
        <p:spPr>
          <a:xfrm rot="10800000">
            <a:off x="5770993" y="5691659"/>
            <a:ext cx="2301363" cy="1163581"/>
          </a:xfrm>
          <a:prstGeom prst="rect">
            <a:avLst/>
          </a:prstGeom>
        </p:spPr>
      </p:pic>
      <p:pic>
        <p:nvPicPr>
          <p:cNvPr id="19" name="Picture 5"/>
          <p:cNvPicPr>
            <a:picLocks noChangeAspect="1"/>
          </p:cNvPicPr>
          <p:nvPr/>
        </p:nvPicPr>
        <p:blipFill>
          <a:blip r:embed="rId7"/>
          <a:srcRect/>
          <a:stretch>
            <a:fillRect/>
          </a:stretch>
        </p:blipFill>
        <p:spPr>
          <a:xfrm>
            <a:off x="5084766" y="5689866"/>
            <a:ext cx="1053622" cy="1098953"/>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5367" y="2183156"/>
            <a:ext cx="4984370" cy="4984370"/>
          </a:xfrm>
          <a:prstGeom prst="rect">
            <a:avLst/>
          </a:prstGeom>
        </p:spPr>
      </p:pic>
      <p:pic>
        <p:nvPicPr>
          <p:cNvPr id="26" name="Picture 25">
            <a:extLst>
              <a:ext uri="{FF2B5EF4-FFF2-40B4-BE49-F238E27FC236}">
                <a16:creationId xmlns:a16="http://schemas.microsoft.com/office/drawing/2014/main" id="{64869B62-ADAE-4714-F7BE-88FF4EA83FDC}"/>
              </a:ext>
            </a:extLst>
          </p:cNvPr>
          <p:cNvPicPr>
            <a:picLocks noChangeAspect="1"/>
          </p:cNvPicPr>
          <p:nvPr/>
        </p:nvPicPr>
        <p:blipFill>
          <a:blip r:embed="rId14"/>
          <a:stretch>
            <a:fillRect/>
          </a:stretch>
        </p:blipFill>
        <p:spPr>
          <a:xfrm>
            <a:off x="-607464" y="894550"/>
            <a:ext cx="3462828" cy="877900"/>
          </a:xfrm>
          <a:prstGeom prst="rect">
            <a:avLst/>
          </a:prstGeom>
        </p:spPr>
      </p:pic>
      <p:pic>
        <p:nvPicPr>
          <p:cNvPr id="27" name="Picture 26">
            <a:extLst>
              <a:ext uri="{FF2B5EF4-FFF2-40B4-BE49-F238E27FC236}">
                <a16:creationId xmlns:a16="http://schemas.microsoft.com/office/drawing/2014/main" id="{065B80B6-4265-8E01-31FB-92F1BBD23D20}"/>
              </a:ext>
            </a:extLst>
          </p:cNvPr>
          <p:cNvPicPr>
            <a:picLocks noChangeAspect="1"/>
          </p:cNvPicPr>
          <p:nvPr/>
        </p:nvPicPr>
        <p:blipFill>
          <a:blip r:embed="rId15"/>
          <a:stretch>
            <a:fillRect/>
          </a:stretch>
        </p:blipFill>
        <p:spPr>
          <a:xfrm>
            <a:off x="3028765" y="136312"/>
            <a:ext cx="4267570" cy="1975275"/>
          </a:xfrm>
          <a:prstGeom prst="rect">
            <a:avLst/>
          </a:prstGeom>
        </p:spPr>
      </p:pic>
      <p:pic>
        <p:nvPicPr>
          <p:cNvPr id="30" name="Picture 29">
            <a:extLst>
              <a:ext uri="{FF2B5EF4-FFF2-40B4-BE49-F238E27FC236}">
                <a16:creationId xmlns:a16="http://schemas.microsoft.com/office/drawing/2014/main" id="{83910183-951F-559F-BC8E-2D6D0831A52D}"/>
              </a:ext>
            </a:extLst>
          </p:cNvPr>
          <p:cNvPicPr>
            <a:picLocks noChangeAspect="1"/>
          </p:cNvPicPr>
          <p:nvPr/>
        </p:nvPicPr>
        <p:blipFill>
          <a:blip r:embed="rId16"/>
          <a:stretch>
            <a:fillRect/>
          </a:stretch>
        </p:blipFill>
        <p:spPr>
          <a:xfrm>
            <a:off x="1835641" y="1872484"/>
            <a:ext cx="9187468" cy="3017782"/>
          </a:xfrm>
          <a:prstGeom prst="rect">
            <a:avLst/>
          </a:prstGeom>
        </p:spPr>
      </p:pic>
    </p:spTree>
    <p:extLst>
      <p:ext uri="{BB962C8B-B14F-4D97-AF65-F5344CB8AC3E}">
        <p14:creationId xmlns:p14="http://schemas.microsoft.com/office/powerpoint/2010/main" val="285300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p:cNvPicPr>
            <a:picLocks noChangeAspect="1"/>
          </p:cNvPicPr>
          <p:nvPr/>
        </p:nvPicPr>
        <p:blipFill>
          <a:blip r:embed="rId2"/>
          <a:srcRect l="83463"/>
          <a:stretch>
            <a:fillRect/>
          </a:stretch>
        </p:blipFill>
        <p:spPr>
          <a:xfrm rot="5400000" flipH="1">
            <a:off x="8067155" y="-1600070"/>
            <a:ext cx="2566147" cy="5440218"/>
          </a:xfrm>
          <a:prstGeom prst="rect">
            <a:avLst/>
          </a:prstGeom>
        </p:spPr>
      </p:pic>
      <p:sp>
        <p:nvSpPr>
          <p:cNvPr id="5" name="TextBox 7"/>
          <p:cNvSpPr txBox="1"/>
          <p:nvPr/>
        </p:nvSpPr>
        <p:spPr>
          <a:xfrm>
            <a:off x="4245231" y="1195359"/>
            <a:ext cx="7432419" cy="4001095"/>
          </a:xfrm>
          <a:prstGeom prst="rect">
            <a:avLst/>
          </a:prstGeom>
        </p:spPr>
        <p:txBody>
          <a:bodyPr wrap="square" lIns="0" tIns="0" rIns="0" bIns="0" rtlCol="0" anchor="t">
            <a:spAutoFit/>
          </a:bodyPr>
          <a:lstStyle/>
          <a:p>
            <a:pPr marL="599717" lvl="1" indent="-342900" algn="just">
              <a:buFont typeface="Arial" panose="020B0604020202020204" pitchFamily="34" charset="0"/>
              <a:buChar char="•"/>
            </a:pPr>
            <a:r>
              <a:rPr lang="vi-VN" sz="20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Đọc thành tiếng: </a:t>
            </a:r>
            <a:r>
              <a:rPr lang="vi-VN" sz="200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Đọc đúng và đọc diễn cảm toàn bộ câu chuyện Bộ sưu tập độc đáo, biết nhấn giọng vào các từ ngữ cần thiết để thể hiện tâm trạng, cảm xúc của nhân vật trong bài; giọng đọc phù hợp với mỗi nội dung thông tin trong văn bản giới thiệu, tốc độ đọc khoảng 90 – 100 tiếng trong 1 phút</a:t>
            </a:r>
          </a:p>
          <a:p>
            <a:pPr marL="599717" lvl="1" indent="-342900" algn="just">
              <a:buFont typeface="Arial" panose="020B0604020202020204" pitchFamily="34" charset="0"/>
              <a:buChar char="•"/>
            </a:pPr>
            <a:r>
              <a:rPr lang="vi-VN" sz="20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Đọc hiểu: </a:t>
            </a:r>
            <a:r>
              <a:rPr lang="vi-VN" sz="200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Nhận biết được các nhân vật qua hành động và lời nói của nhân vật; nhận biết các sự việc xảy ra trong câu chuyện. Nhận biết được các nhân vật qua hành động và lời nói của nhân vật; nhận biết các sự việc xảy ra trong bài. Hiểu điều tác giả muốn nói qua văn bản: Mỗi sự vật trong cuộc sống đều có ý nghĩa riêng, không phải do giá trị vật chất mà là do giá trị tinh thần của chúng mang lại. Nếu biết trân trọng các sự vật quanh mình, ta sẽ phát hiện ra giá trị ấy.</a:t>
            </a:r>
          </a:p>
        </p:txBody>
      </p:sp>
      <p:pic>
        <p:nvPicPr>
          <p:cNvPr id="6" name="Picture 4" descr="Download finger , finger icon, left, right png and psd - finger pointing  icon png - Free PNG Images | TOP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79" b="89872" l="476" r="99881"/>
                    </a14:imgEffect>
                  </a14:imgLayer>
                </a14:imgProps>
              </a:ext>
              <a:ext uri="{28A0092B-C50C-407E-A947-70E740481C1C}">
                <a14:useLocalDpi xmlns:a14="http://schemas.microsoft.com/office/drawing/2010/main" val="0"/>
              </a:ext>
            </a:extLst>
          </a:blip>
          <a:srcRect/>
          <a:stretch>
            <a:fillRect/>
          </a:stretch>
        </p:blipFill>
        <p:spPr bwMode="auto">
          <a:xfrm>
            <a:off x="3897539" y="1448663"/>
            <a:ext cx="787629" cy="805445"/>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19"/>
          <p:cNvPicPr>
            <a:picLocks noChangeAspect="1"/>
          </p:cNvPicPr>
          <p:nvPr/>
        </p:nvPicPr>
        <p:blipFill rotWithShape="1">
          <a:blip r:embed="rId5" cstate="print">
            <a:extLst>
              <a:ext uri="{28A0092B-C50C-407E-A947-70E740481C1C}">
                <a14:useLocalDpi xmlns:a14="http://schemas.microsoft.com/office/drawing/2010/main" val="0"/>
              </a:ext>
            </a:extLst>
          </a:blip>
          <a:srcRect l="22082" r="14173"/>
          <a:stretch/>
        </p:blipFill>
        <p:spPr>
          <a:xfrm>
            <a:off x="-308213" y="-250866"/>
            <a:ext cx="4525018" cy="7108866"/>
          </a:xfrm>
          <a:prstGeom prst="rect">
            <a:avLst/>
          </a:prstGeom>
        </p:spPr>
      </p:pic>
      <p:pic>
        <p:nvPicPr>
          <p:cNvPr id="12" name="图片 4">
            <a:extLst>
              <a:ext uri="{FF2B5EF4-FFF2-40B4-BE49-F238E27FC236}">
                <a16:creationId xmlns:a16="http://schemas.microsoft.com/office/drawing/2014/main" id="{209EA6AA-9632-4766-9009-4059FCA182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516987"/>
            <a:ext cx="12192000" cy="1665517"/>
          </a:xfrm>
          <a:prstGeom prst="rect">
            <a:avLst/>
          </a:prstGeom>
        </p:spPr>
      </p:pic>
      <p:pic>
        <p:nvPicPr>
          <p:cNvPr id="2" name="Picture 1">
            <a:extLst>
              <a:ext uri="{FF2B5EF4-FFF2-40B4-BE49-F238E27FC236}">
                <a16:creationId xmlns:a16="http://schemas.microsoft.com/office/drawing/2014/main" id="{639F5BF7-AF94-7F58-53A7-6D973667DE2C}"/>
              </a:ext>
            </a:extLst>
          </p:cNvPr>
          <p:cNvPicPr>
            <a:picLocks noChangeAspect="1"/>
          </p:cNvPicPr>
          <p:nvPr/>
        </p:nvPicPr>
        <p:blipFill>
          <a:blip r:embed="rId7"/>
          <a:stretch>
            <a:fillRect/>
          </a:stretch>
        </p:blipFill>
        <p:spPr>
          <a:xfrm>
            <a:off x="193396" y="369068"/>
            <a:ext cx="3499407" cy="2786113"/>
          </a:xfrm>
          <a:prstGeom prst="rect">
            <a:avLst/>
          </a:prstGeom>
        </p:spPr>
      </p:pic>
    </p:spTree>
    <p:extLst>
      <p:ext uri="{BB962C8B-B14F-4D97-AF65-F5344CB8AC3E}">
        <p14:creationId xmlns:p14="http://schemas.microsoft.com/office/powerpoint/2010/main" val="2661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80">
          <a:fgClr>
            <a:srgbClr val="0070C0"/>
          </a:fgClr>
          <a:bgClr>
            <a:schemeClr val="bg1"/>
          </a:bgClr>
        </a:pattFill>
        <a:effectLst/>
      </p:bgPr>
    </p:bg>
    <p:spTree>
      <p:nvGrpSpPr>
        <p:cNvPr id="1" name=""/>
        <p:cNvGrpSpPr/>
        <p:nvPr/>
      </p:nvGrpSpPr>
      <p:grpSpPr>
        <a:xfrm>
          <a:off x="0" y="0"/>
          <a:ext cx="0" cy="0"/>
          <a:chOff x="0" y="0"/>
          <a:chExt cx="0" cy="0"/>
        </a:xfrm>
      </p:grpSpPr>
      <p:pic>
        <p:nvPicPr>
          <p:cNvPr id="18" name="그림 12">
            <a:extLst>
              <a:ext uri="{FF2B5EF4-FFF2-40B4-BE49-F238E27FC236}">
                <a16:creationId xmlns:a16="http://schemas.microsoft.com/office/drawing/2014/main" id="{5727EBCA-EF65-418B-92CC-45705C0A0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322099"/>
            <a:ext cx="11303000" cy="6213802"/>
          </a:xfrm>
          <a:prstGeom prst="rect">
            <a:avLst/>
          </a:prstGeom>
        </p:spPr>
      </p:pic>
      <p:pic>
        <p:nvPicPr>
          <p:cNvPr id="25" name="Picture 2" descr="Vector happy cute teacher and students banner">
            <a:extLst>
              <a:ext uri="{FF2B5EF4-FFF2-40B4-BE49-F238E27FC236}">
                <a16:creationId xmlns:a16="http://schemas.microsoft.com/office/drawing/2014/main" id="{9C44C085-D78B-B937-DC7E-1F7561DFBE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04" b="89869" l="7508" r="89936">
                        <a14:foregroundMark x1="7508" y1="28431" x2="9585" y2="54902"/>
                        <a14:foregroundMark x1="30032" y1="73529" x2="31949" y2="76471"/>
                        <a14:foregroundMark x1="44249" y1="51307" x2="40895" y2="65686"/>
                        <a14:foregroundMark x1="43131" y1="63725" x2="44888" y2="59477"/>
                        <a14:foregroundMark x1="45208" y1="59150" x2="44728" y2="65359"/>
                        <a14:foregroundMark x1="29553" y1="74183" x2="30511" y2="80719"/>
                        <a14:foregroundMark x1="32428" y1="74183" x2="37061" y2="66667"/>
                        <a14:foregroundMark x1="29553" y1="81699" x2="29233" y2="86928"/>
                        <a14:foregroundMark x1="32588" y1="83333" x2="33866" y2="86928"/>
                        <a14:foregroundMark x1="71725" y1="60784" x2="70767" y2="79085"/>
                        <a14:foregroundMark x1="67252" y1="76144" x2="71725" y2="76797"/>
                        <a14:foregroundMark x1="59105" y1="76144" x2="58626" y2="79085"/>
                      </a14:backgroundRemoval>
                    </a14:imgEffect>
                  </a14:imgLayer>
                </a14:imgProps>
              </a:ext>
              <a:ext uri="{28A0092B-C50C-407E-A947-70E740481C1C}">
                <a14:useLocalDpi xmlns:a14="http://schemas.microsoft.com/office/drawing/2010/main" val="0"/>
              </a:ext>
            </a:extLst>
          </a:blip>
          <a:srcRect/>
          <a:stretch>
            <a:fillRect/>
          </a:stretch>
        </p:blipFill>
        <p:spPr bwMode="auto">
          <a:xfrm>
            <a:off x="6594054" y="3652812"/>
            <a:ext cx="596265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88D09B5B-7DA7-A5C1-365F-4EE6FFAB7079}"/>
              </a:ext>
            </a:extLst>
          </p:cNvPr>
          <p:cNvPicPr>
            <a:picLocks noChangeAspect="1"/>
          </p:cNvPicPr>
          <p:nvPr/>
        </p:nvPicPr>
        <p:blipFill>
          <a:blip r:embed="rId5"/>
          <a:stretch>
            <a:fillRect/>
          </a:stretch>
        </p:blipFill>
        <p:spPr>
          <a:xfrm>
            <a:off x="2355399" y="1019043"/>
            <a:ext cx="7462151" cy="3048264"/>
          </a:xfrm>
          <a:prstGeom prst="rect">
            <a:avLst/>
          </a:prstGeom>
        </p:spPr>
      </p:pic>
    </p:spTree>
    <p:extLst>
      <p:ext uri="{BB962C8B-B14F-4D97-AF65-F5344CB8AC3E}">
        <p14:creationId xmlns:p14="http://schemas.microsoft.com/office/powerpoint/2010/main" val="203522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261</Words>
  <Application>Microsoft Office PowerPoint</Application>
  <PresentationFormat>Widescreen</PresentationFormat>
  <Paragraphs>7</Paragraphs>
  <Slides>4</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vt:i4>
      </vt:variant>
    </vt:vector>
  </HeadingPairs>
  <TitlesOfParts>
    <vt:vector size="15" baseType="lpstr">
      <vt:lpstr>Arial</vt:lpstr>
      <vt:lpstr>Calibri</vt:lpstr>
      <vt:lpstr>Calibri Light</vt:lpstr>
      <vt:lpstr>Cambria</vt:lpstr>
      <vt:lpstr>Lato Hairline</vt:lpstr>
      <vt:lpstr>Lato Light</vt:lpstr>
      <vt:lpstr>Lato Regular</vt:lpstr>
      <vt:lpstr>Open Sans</vt:lpstr>
      <vt:lpstr>1_Office Theme</vt:lpstr>
      <vt:lpstr>Custom Design</vt:lpstr>
      <vt:lpstr>1_Custom Design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36</cp:revision>
  <dcterms:created xsi:type="dcterms:W3CDTF">2024-07-01T13:40:57Z</dcterms:created>
  <dcterms:modified xsi:type="dcterms:W3CDTF">2024-10-02T08:43:34Z</dcterms:modified>
</cp:coreProperties>
</file>